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3" r:id="rId4"/>
    <p:sldMasterId id="2147483720" r:id="rId5"/>
  </p:sldMasterIdLst>
  <p:notesMasterIdLst>
    <p:notesMasterId r:id="rId42"/>
  </p:notesMasterIdLst>
  <p:handoutMasterIdLst>
    <p:handoutMasterId r:id="rId43"/>
  </p:handoutMasterIdLst>
  <p:sldIdLst>
    <p:sldId id="256" r:id="rId6"/>
    <p:sldId id="970" r:id="rId7"/>
    <p:sldId id="877" r:id="rId8"/>
    <p:sldId id="878" r:id="rId9"/>
    <p:sldId id="868" r:id="rId10"/>
    <p:sldId id="661" r:id="rId11"/>
    <p:sldId id="867" r:id="rId12"/>
    <p:sldId id="942" r:id="rId13"/>
    <p:sldId id="943" r:id="rId14"/>
    <p:sldId id="944" r:id="rId15"/>
    <p:sldId id="953" r:id="rId16"/>
    <p:sldId id="993" r:id="rId17"/>
    <p:sldId id="660" r:id="rId18"/>
    <p:sldId id="662" r:id="rId19"/>
    <p:sldId id="945" r:id="rId20"/>
    <p:sldId id="865" r:id="rId21"/>
    <p:sldId id="948" r:id="rId22"/>
    <p:sldId id="949" r:id="rId23"/>
    <p:sldId id="950" r:id="rId24"/>
    <p:sldId id="951" r:id="rId25"/>
    <p:sldId id="866" r:id="rId26"/>
    <p:sldId id="871" r:id="rId27"/>
    <p:sldId id="992" r:id="rId28"/>
    <p:sldId id="659" r:id="rId29"/>
    <p:sldId id="700" r:id="rId30"/>
    <p:sldId id="699" r:id="rId31"/>
    <p:sldId id="946" r:id="rId32"/>
    <p:sldId id="870" r:id="rId33"/>
    <p:sldId id="690" r:id="rId34"/>
    <p:sldId id="862" r:id="rId35"/>
    <p:sldId id="994" r:id="rId36"/>
    <p:sldId id="864" r:id="rId37"/>
    <p:sldId id="1001" r:id="rId38"/>
    <p:sldId id="998" r:id="rId39"/>
    <p:sldId id="991" r:id="rId40"/>
    <p:sldId id="990" r:id="rId41"/>
  </p:sldIdLst>
  <p:sldSz cx="12192000" cy="6858000"/>
  <p:notesSz cx="7099300" cy="10234613"/>
  <p:embeddedFontLst>
    <p:embeddedFont>
      <p:font typeface="Arial Black" panose="020B0A04020102020204" pitchFamily="34" charset="0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Helvetica CE" panose="04000500000000000000" pitchFamily="82" charset="0"/>
      <p:regular r:id="rId49"/>
      <p:bold r:id="rId50"/>
      <p:italic r:id="rId51"/>
      <p:boldItalic r:id="rId52"/>
    </p:embeddedFont>
    <p:embeddedFont>
      <p:font typeface="Helvetica LT Std Light" panose="020B0403020202020204" pitchFamily="34" charset="0"/>
      <p:regular r:id="rId53"/>
      <p:italic r:id="rId54"/>
    </p:embeddedFont>
    <p:embeddedFont>
      <p:font typeface="Lato" panose="020F0502020204030203" pitchFamily="34" charset="0"/>
      <p:regular r:id="rId55"/>
      <p:bold r:id="rId56"/>
      <p:italic r:id="rId57"/>
      <p:boldItalic r:id="rId58"/>
    </p:embeddedFont>
    <p:embeddedFont>
      <p:font typeface="Lato Black" panose="020F0502020204030203" pitchFamily="34" charset="0"/>
      <p:bold r:id="rId59"/>
      <p:boldItalic r:id="rId60"/>
    </p:embeddedFont>
    <p:embeddedFont>
      <p:font typeface="Lato Medium" panose="020F0502020204030203" pitchFamily="34" charset="0"/>
      <p:regular r:id="rId61"/>
      <p:italic r:id="rId62"/>
    </p:embeddedFont>
  </p:embeddedFontLst>
  <p:custDataLst>
    <p:tags r:id="rId6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es" id="{3020D283-DFBF-4ECF-8933-8E653084DB3E}">
          <p14:sldIdLst>
            <p14:sldId id="256"/>
            <p14:sldId id="970"/>
          </p14:sldIdLst>
        </p14:section>
        <p14:section name="Agile project management" id="{23E3196E-1828-40CC-AD04-A13B2989C494}">
          <p14:sldIdLst>
            <p14:sldId id="877"/>
            <p14:sldId id="878"/>
            <p14:sldId id="868"/>
            <p14:sldId id="661"/>
            <p14:sldId id="867"/>
            <p14:sldId id="942"/>
            <p14:sldId id="943"/>
            <p14:sldId id="944"/>
            <p14:sldId id="953"/>
            <p14:sldId id="993"/>
            <p14:sldId id="660"/>
            <p14:sldId id="662"/>
            <p14:sldId id="945"/>
            <p14:sldId id="865"/>
            <p14:sldId id="948"/>
            <p14:sldId id="949"/>
            <p14:sldId id="950"/>
            <p14:sldId id="951"/>
            <p14:sldId id="866"/>
            <p14:sldId id="871"/>
            <p14:sldId id="992"/>
            <p14:sldId id="659"/>
            <p14:sldId id="700"/>
            <p14:sldId id="699"/>
            <p14:sldId id="946"/>
            <p14:sldId id="870"/>
            <p14:sldId id="690"/>
            <p14:sldId id="862"/>
            <p14:sldId id="994"/>
            <p14:sldId id="864"/>
            <p14:sldId id="1001"/>
            <p14:sldId id="998"/>
            <p14:sldId id="991"/>
          </p14:sldIdLst>
        </p14:section>
        <p14:section name="Notes" id="{021CC26C-8D8E-4825-A3A5-67F6F42FFAB1}">
          <p14:sldIdLst>
            <p14:sldId id="9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4BB"/>
    <a:srgbClr val="EE1F51"/>
    <a:srgbClr val="FFFFFF"/>
    <a:srgbClr val="8EC33F"/>
    <a:srgbClr val="F68A1F"/>
    <a:srgbClr val="F9BE2B"/>
    <a:srgbClr val="8EC40D"/>
    <a:srgbClr val="B6F211"/>
    <a:srgbClr val="FABF2D"/>
    <a:srgbClr val="FF8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B3867-FCC0-4AE7-AF83-5CC58022A7BB}" v="3" dt="2021-07-11T07:16:51.449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5380" autoAdjust="0"/>
  </p:normalViewPr>
  <p:slideViewPr>
    <p:cSldViewPr snapToGrid="0">
      <p:cViewPr varScale="1">
        <p:scale>
          <a:sx n="94" d="100"/>
          <a:sy n="94" d="100"/>
        </p:scale>
        <p:origin x="1278" y="78"/>
      </p:cViewPr>
      <p:guideLst/>
    </p:cSldViewPr>
  </p:slideViewPr>
  <p:outlineViewPr>
    <p:cViewPr>
      <p:scale>
        <a:sx n="33" d="100"/>
        <a:sy n="33" d="100"/>
      </p:scale>
      <p:origin x="0" y="-24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9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63" Type="http://schemas.openxmlformats.org/officeDocument/2006/relationships/tags" Target="tags/tag1.xml"/><Relationship Id="rId68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8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font" Target="fonts/font7.fntdata"/><Relationship Id="rId55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uller" userId="a63a91f7-2aee-4d3f-abcf-5b6b29679cb6" providerId="ADAL" clId="{9D764407-203C-4491-AE57-916C1A63E6A0}"/>
    <pc:docChg chg="undo custSel addSld delSld modSld modSection modHandout">
      <pc:chgData name="Paul Muller" userId="a63a91f7-2aee-4d3f-abcf-5b6b29679cb6" providerId="ADAL" clId="{9D764407-203C-4491-AE57-916C1A63E6A0}" dt="2020-05-24T03:07:50.037" v="950"/>
      <pc:docMkLst>
        <pc:docMk/>
      </pc:docMkLst>
      <pc:sldChg chg="del">
        <pc:chgData name="Paul Muller" userId="a63a91f7-2aee-4d3f-abcf-5b6b29679cb6" providerId="ADAL" clId="{9D764407-203C-4491-AE57-916C1A63E6A0}" dt="2020-05-24T01:01:55.752" v="0" actId="2696"/>
        <pc:sldMkLst>
          <pc:docMk/>
          <pc:sldMk cId="3656034461" sldId="591"/>
        </pc:sldMkLst>
      </pc:sldChg>
      <pc:sldChg chg="modTransition">
        <pc:chgData name="Paul Muller" userId="a63a91f7-2aee-4d3f-abcf-5b6b29679cb6" providerId="ADAL" clId="{9D764407-203C-4491-AE57-916C1A63E6A0}" dt="2020-05-24T02:45:06.527" v="18"/>
        <pc:sldMkLst>
          <pc:docMk/>
          <pc:sldMk cId="2056972880" sldId="700"/>
        </pc:sldMkLst>
      </pc:sldChg>
      <pc:sldChg chg="modSp modTransition modAnim">
        <pc:chgData name="Paul Muller" userId="a63a91f7-2aee-4d3f-abcf-5b6b29679cb6" providerId="ADAL" clId="{9D764407-203C-4491-AE57-916C1A63E6A0}" dt="2020-05-24T03:07:45.870" v="949"/>
        <pc:sldMkLst>
          <pc:docMk/>
          <pc:sldMk cId="1627244294" sldId="862"/>
        </pc:sldMkLst>
        <pc:spChg chg="mod">
          <ac:chgData name="Paul Muller" userId="a63a91f7-2aee-4d3f-abcf-5b6b29679cb6" providerId="ADAL" clId="{9D764407-203C-4491-AE57-916C1A63E6A0}" dt="2020-05-24T03:06:27.571" v="948" actId="403"/>
          <ac:spMkLst>
            <pc:docMk/>
            <pc:sldMk cId="1627244294" sldId="862"/>
            <ac:spMk id="5" creationId="{A5D09713-70CD-41E5-96F6-8521EC737063}"/>
          </ac:spMkLst>
        </pc:spChg>
        <pc:spChg chg="mod">
          <ac:chgData name="Paul Muller" userId="a63a91f7-2aee-4d3f-abcf-5b6b29679cb6" providerId="ADAL" clId="{9D764407-203C-4491-AE57-916C1A63E6A0}" dt="2020-05-24T03:06:23.045" v="947" actId="14100"/>
          <ac:spMkLst>
            <pc:docMk/>
            <pc:sldMk cId="1627244294" sldId="862"/>
            <ac:spMk id="7" creationId="{3346645C-C88A-4117-A787-EC19DC70508E}"/>
          </ac:spMkLst>
        </pc:spChg>
      </pc:sldChg>
      <pc:sldChg chg="modSp modAnim">
        <pc:chgData name="Paul Muller" userId="a63a91f7-2aee-4d3f-abcf-5b6b29679cb6" providerId="ADAL" clId="{9D764407-203C-4491-AE57-916C1A63E6A0}" dt="2020-05-24T02:46:52.814" v="125" actId="20577"/>
        <pc:sldMkLst>
          <pc:docMk/>
          <pc:sldMk cId="1347081600" sldId="864"/>
        </pc:sldMkLst>
        <pc:spChg chg="mod">
          <ac:chgData name="Paul Muller" userId="a63a91f7-2aee-4d3f-abcf-5b6b29679cb6" providerId="ADAL" clId="{9D764407-203C-4491-AE57-916C1A63E6A0}" dt="2020-05-24T02:46:52.814" v="125" actId="20577"/>
          <ac:spMkLst>
            <pc:docMk/>
            <pc:sldMk cId="1347081600" sldId="864"/>
            <ac:spMk id="3" creationId="{BEB630FE-AE28-4EFB-97E5-5464C582F7B0}"/>
          </ac:spMkLst>
        </pc:spChg>
      </pc:sldChg>
      <pc:sldChg chg="delSp modTransition">
        <pc:chgData name="Paul Muller" userId="a63a91f7-2aee-4d3f-abcf-5b6b29679cb6" providerId="ADAL" clId="{9D764407-203C-4491-AE57-916C1A63E6A0}" dt="2020-05-24T02:44:53.120" v="16"/>
        <pc:sldMkLst>
          <pc:docMk/>
          <pc:sldMk cId="528065045" sldId="865"/>
        </pc:sldMkLst>
        <pc:spChg chg="del">
          <ac:chgData name="Paul Muller" userId="a63a91f7-2aee-4d3f-abcf-5b6b29679cb6" providerId="ADAL" clId="{9D764407-203C-4491-AE57-916C1A63E6A0}" dt="2020-05-24T01:07:42.724" v="14" actId="478"/>
          <ac:spMkLst>
            <pc:docMk/>
            <pc:sldMk cId="528065045" sldId="865"/>
            <ac:spMk id="5" creationId="{5440BED5-B09A-4EA7-95C0-50FE42D71976}"/>
          </ac:spMkLst>
        </pc:spChg>
      </pc:sldChg>
      <pc:sldChg chg="modTransition">
        <pc:chgData name="Paul Muller" userId="a63a91f7-2aee-4d3f-abcf-5b6b29679cb6" providerId="ADAL" clId="{9D764407-203C-4491-AE57-916C1A63E6A0}" dt="2020-05-24T02:44:58.687" v="17"/>
        <pc:sldMkLst>
          <pc:docMk/>
          <pc:sldMk cId="2640666448" sldId="871"/>
        </pc:sldMkLst>
      </pc:sldChg>
      <pc:sldChg chg="modTransition">
        <pc:chgData name="Paul Muller" userId="a63a91f7-2aee-4d3f-abcf-5b6b29679cb6" providerId="ADAL" clId="{9D764407-203C-4491-AE57-916C1A63E6A0}" dt="2020-05-24T02:44:53.120" v="16"/>
        <pc:sldMkLst>
          <pc:docMk/>
          <pc:sldMk cId="1644771838" sldId="948"/>
        </pc:sldMkLst>
      </pc:sldChg>
      <pc:sldChg chg="modTransition">
        <pc:chgData name="Paul Muller" userId="a63a91f7-2aee-4d3f-abcf-5b6b29679cb6" providerId="ADAL" clId="{9D764407-203C-4491-AE57-916C1A63E6A0}" dt="2020-05-24T02:44:53.120" v="16"/>
        <pc:sldMkLst>
          <pc:docMk/>
          <pc:sldMk cId="2502569476" sldId="949"/>
        </pc:sldMkLst>
      </pc:sldChg>
      <pc:sldChg chg="modTransition">
        <pc:chgData name="Paul Muller" userId="a63a91f7-2aee-4d3f-abcf-5b6b29679cb6" providerId="ADAL" clId="{9D764407-203C-4491-AE57-916C1A63E6A0}" dt="2020-05-24T02:44:53.120" v="16"/>
        <pc:sldMkLst>
          <pc:docMk/>
          <pc:sldMk cId="3106428324" sldId="950"/>
        </pc:sldMkLst>
      </pc:sldChg>
      <pc:sldChg chg="modSp">
        <pc:chgData name="Paul Muller" userId="a63a91f7-2aee-4d3f-abcf-5b6b29679cb6" providerId="ADAL" clId="{9D764407-203C-4491-AE57-916C1A63E6A0}" dt="2020-05-24T01:05:05.373" v="9" actId="27636"/>
        <pc:sldMkLst>
          <pc:docMk/>
          <pc:sldMk cId="1338687203" sldId="951"/>
        </pc:sldMkLst>
        <pc:spChg chg="mod">
          <ac:chgData name="Paul Muller" userId="a63a91f7-2aee-4d3f-abcf-5b6b29679cb6" providerId="ADAL" clId="{9D764407-203C-4491-AE57-916C1A63E6A0}" dt="2020-05-24T01:05:05.373" v="9" actId="27636"/>
          <ac:spMkLst>
            <pc:docMk/>
            <pc:sldMk cId="1338687203" sldId="951"/>
            <ac:spMk id="2" creationId="{09B712B6-9CAC-4479-82C8-43CC17A7A6FE}"/>
          </ac:spMkLst>
        </pc:spChg>
      </pc:sldChg>
      <pc:sldChg chg="modTransition">
        <pc:chgData name="Paul Muller" userId="a63a91f7-2aee-4d3f-abcf-5b6b29679cb6" providerId="ADAL" clId="{9D764407-203C-4491-AE57-916C1A63E6A0}" dt="2020-05-24T02:44:31.159" v="15"/>
        <pc:sldMkLst>
          <pc:docMk/>
          <pc:sldMk cId="340913389" sldId="953"/>
        </pc:sldMkLst>
      </pc:sldChg>
      <pc:sldChg chg="modTransition">
        <pc:chgData name="Paul Muller" userId="a63a91f7-2aee-4d3f-abcf-5b6b29679cb6" providerId="ADAL" clId="{9D764407-203C-4491-AE57-916C1A63E6A0}" dt="2020-05-24T02:44:31.159" v="15"/>
        <pc:sldMkLst>
          <pc:docMk/>
          <pc:sldMk cId="2287259284" sldId="989"/>
        </pc:sldMkLst>
      </pc:sldChg>
      <pc:sldChg chg="modTransition">
        <pc:chgData name="Paul Muller" userId="a63a91f7-2aee-4d3f-abcf-5b6b29679cb6" providerId="ADAL" clId="{9D764407-203C-4491-AE57-916C1A63E6A0}" dt="2020-05-24T03:07:50.037" v="950"/>
        <pc:sldMkLst>
          <pc:docMk/>
          <pc:sldMk cId="396390837" sldId="990"/>
        </pc:sldMkLst>
      </pc:sldChg>
      <pc:sldChg chg="delSp">
        <pc:chgData name="Paul Muller" userId="a63a91f7-2aee-4d3f-abcf-5b6b29679cb6" providerId="ADAL" clId="{9D764407-203C-4491-AE57-916C1A63E6A0}" dt="2020-05-24T01:04:44.036" v="7" actId="478"/>
        <pc:sldMkLst>
          <pc:docMk/>
          <pc:sldMk cId="1723083853" sldId="992"/>
        </pc:sldMkLst>
        <pc:spChg chg="del">
          <ac:chgData name="Paul Muller" userId="a63a91f7-2aee-4d3f-abcf-5b6b29679cb6" providerId="ADAL" clId="{9D764407-203C-4491-AE57-916C1A63E6A0}" dt="2020-05-24T01:04:44.036" v="7" actId="478"/>
          <ac:spMkLst>
            <pc:docMk/>
            <pc:sldMk cId="1723083853" sldId="992"/>
            <ac:spMk id="2" creationId="{6542EE8B-641B-4B84-B425-57DBFB9B7C3D}"/>
          </ac:spMkLst>
        </pc:spChg>
      </pc:sldChg>
      <pc:sldChg chg="delSp add modTransition delAnim">
        <pc:chgData name="Paul Muller" userId="a63a91f7-2aee-4d3f-abcf-5b6b29679cb6" providerId="ADAL" clId="{9D764407-203C-4491-AE57-916C1A63E6A0}" dt="2020-05-24T02:44:31.159" v="15"/>
        <pc:sldMkLst>
          <pc:docMk/>
          <pc:sldMk cId="3302052426" sldId="993"/>
        </pc:sldMkLst>
        <pc:spChg chg="del">
          <ac:chgData name="Paul Muller" userId="a63a91f7-2aee-4d3f-abcf-5b6b29679cb6" providerId="ADAL" clId="{9D764407-203C-4491-AE57-916C1A63E6A0}" dt="2020-05-24T01:05:10.513" v="11" actId="478"/>
          <ac:spMkLst>
            <pc:docMk/>
            <pc:sldMk cId="3302052426" sldId="993"/>
            <ac:spMk id="6" creationId="{BAB17857-0DA1-44CE-92F4-5FCDD7A9751E}"/>
          </ac:spMkLst>
        </pc:spChg>
      </pc:sldChg>
      <pc:sldChg chg="add del">
        <pc:chgData name="Paul Muller" userId="a63a91f7-2aee-4d3f-abcf-5b6b29679cb6" providerId="ADAL" clId="{9D764407-203C-4491-AE57-916C1A63E6A0}" dt="2020-05-24T01:06:05.185" v="13" actId="2696"/>
        <pc:sldMkLst>
          <pc:docMk/>
          <pc:sldMk cId="670072556" sldId="994"/>
        </pc:sldMkLst>
      </pc:sldChg>
      <pc:sldChg chg="addSp delSp modSp add">
        <pc:chgData name="Paul Muller" userId="a63a91f7-2aee-4d3f-abcf-5b6b29679cb6" providerId="ADAL" clId="{9D764407-203C-4491-AE57-916C1A63E6A0}" dt="2020-05-24T03:05:48.877" v="939" actId="20577"/>
        <pc:sldMkLst>
          <pc:docMk/>
          <pc:sldMk cId="3139507777" sldId="994"/>
        </pc:sldMkLst>
        <pc:spChg chg="del">
          <ac:chgData name="Paul Muller" userId="a63a91f7-2aee-4d3f-abcf-5b6b29679cb6" providerId="ADAL" clId="{9D764407-203C-4491-AE57-916C1A63E6A0}" dt="2020-05-24T02:48:03.525" v="127"/>
          <ac:spMkLst>
            <pc:docMk/>
            <pc:sldMk cId="3139507777" sldId="994"/>
            <ac:spMk id="2" creationId="{60BB6C74-94AF-4CBB-90C5-D145573EDE5F}"/>
          </ac:spMkLst>
        </pc:spChg>
        <pc:spChg chg="del">
          <ac:chgData name="Paul Muller" userId="a63a91f7-2aee-4d3f-abcf-5b6b29679cb6" providerId="ADAL" clId="{9D764407-203C-4491-AE57-916C1A63E6A0}" dt="2020-05-24T02:48:03.525" v="127"/>
          <ac:spMkLst>
            <pc:docMk/>
            <pc:sldMk cId="3139507777" sldId="994"/>
            <ac:spMk id="3" creationId="{F473A2C0-7C2D-4F45-9DBE-7385DC28C9A3}"/>
          </ac:spMkLst>
        </pc:spChg>
        <pc:spChg chg="add mod">
          <ac:chgData name="Paul Muller" userId="a63a91f7-2aee-4d3f-abcf-5b6b29679cb6" providerId="ADAL" clId="{9D764407-203C-4491-AE57-916C1A63E6A0}" dt="2020-05-24T02:59:52.181" v="793" actId="20577"/>
          <ac:spMkLst>
            <pc:docMk/>
            <pc:sldMk cId="3139507777" sldId="994"/>
            <ac:spMk id="4" creationId="{E8095BBF-4BCC-451D-A83A-B78AE6BE3315}"/>
          </ac:spMkLst>
        </pc:spChg>
        <pc:spChg chg="add mod">
          <ac:chgData name="Paul Muller" userId="a63a91f7-2aee-4d3f-abcf-5b6b29679cb6" providerId="ADAL" clId="{9D764407-203C-4491-AE57-916C1A63E6A0}" dt="2020-05-24T02:52:00.518" v="568" actId="20577"/>
          <ac:spMkLst>
            <pc:docMk/>
            <pc:sldMk cId="3139507777" sldId="994"/>
            <ac:spMk id="5" creationId="{19D6596E-85D2-4E52-B313-345D6A8F1151}"/>
          </ac:spMkLst>
        </pc:spChg>
        <pc:spChg chg="add mod">
          <ac:chgData name="Paul Muller" userId="a63a91f7-2aee-4d3f-abcf-5b6b29679cb6" providerId="ADAL" clId="{9D764407-203C-4491-AE57-916C1A63E6A0}" dt="2020-05-24T03:05:48.877" v="939" actId="20577"/>
          <ac:spMkLst>
            <pc:docMk/>
            <pc:sldMk cId="3139507777" sldId="994"/>
            <ac:spMk id="6" creationId="{83B29BA7-FB8B-4B4A-83D3-201034433CF7}"/>
          </ac:spMkLst>
        </pc:spChg>
        <pc:spChg chg="add mod">
          <ac:chgData name="Paul Muller" userId="a63a91f7-2aee-4d3f-abcf-5b6b29679cb6" providerId="ADAL" clId="{9D764407-203C-4491-AE57-916C1A63E6A0}" dt="2020-05-24T02:52:04.733" v="576" actId="20577"/>
          <ac:spMkLst>
            <pc:docMk/>
            <pc:sldMk cId="3139507777" sldId="994"/>
            <ac:spMk id="7" creationId="{155DA967-4C0E-4E2A-A15C-8B7A3BC74E2D}"/>
          </ac:spMkLst>
        </pc:spChg>
        <pc:spChg chg="add mod">
          <ac:chgData name="Paul Muller" userId="a63a91f7-2aee-4d3f-abcf-5b6b29679cb6" providerId="ADAL" clId="{9D764407-203C-4491-AE57-916C1A63E6A0}" dt="2020-05-24T03:04:06.551" v="870" actId="14"/>
          <ac:spMkLst>
            <pc:docMk/>
            <pc:sldMk cId="3139507777" sldId="994"/>
            <ac:spMk id="8" creationId="{FE276E31-4D66-4107-87F8-9DA737881702}"/>
          </ac:spMkLst>
        </pc:spChg>
      </pc:sldChg>
    </pc:docChg>
  </pc:docChgLst>
  <pc:docChgLst>
    <pc:chgData name="Paul Muller, CPD" userId="a63a91f7-2aee-4d3f-abcf-5b6b29679cb6" providerId="ADAL" clId="{8137E748-CAC7-4B41-9908-7E7DD6843E65}"/>
    <pc:docChg chg="undo custSel addSld delSld modSld modSection">
      <pc:chgData name="Paul Muller, CPD" userId="a63a91f7-2aee-4d3f-abcf-5b6b29679cb6" providerId="ADAL" clId="{8137E748-CAC7-4B41-9908-7E7DD6843E65}" dt="2021-06-12T06:07:17.564" v="1123" actId="729"/>
      <pc:docMkLst>
        <pc:docMk/>
      </pc:docMkLst>
      <pc:sldChg chg="add 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3703459249" sldId="256"/>
        </pc:sldMkLst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1840708638" sldId="659"/>
        </pc:sldMkLst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4178401182" sldId="660"/>
        </pc:sldMkLst>
      </pc:sldChg>
      <pc:sldChg chg="modSp mod modAnim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2841983533" sldId="661"/>
        </pc:sldMkLst>
        <pc:spChg chg="mod">
          <ac:chgData name="Paul Muller, CPD" userId="a63a91f7-2aee-4d3f-abcf-5b6b29679cb6" providerId="ADAL" clId="{8137E748-CAC7-4B41-9908-7E7DD6843E65}" dt="2021-06-12T05:58:51.926" v="1108" actId="6549"/>
          <ac:spMkLst>
            <pc:docMk/>
            <pc:sldMk cId="2841983533" sldId="661"/>
            <ac:spMk id="2" creationId="{13F502CF-BA95-4DF2-9D27-B1D79B004D5F}"/>
          </ac:spMkLst>
        </pc:spChg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1326282103" sldId="662"/>
        </pc:sldMkLst>
      </pc:sldChg>
      <pc:sldChg chg="addSp modSp 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2355307954" sldId="690"/>
        </pc:sldMkLst>
        <pc:picChg chg="add mod">
          <ac:chgData name="Paul Muller, CPD" userId="a63a91f7-2aee-4d3f-abcf-5b6b29679cb6" providerId="ADAL" clId="{8137E748-CAC7-4B41-9908-7E7DD6843E65}" dt="2021-06-12T05:33:33.264" v="448" actId="1076"/>
          <ac:picMkLst>
            <pc:docMk/>
            <pc:sldMk cId="2355307954" sldId="690"/>
            <ac:picMk id="4" creationId="{A08ECCE7-BCF6-4C62-BE64-108D2C96B632}"/>
          </ac:picMkLst>
        </pc:picChg>
        <pc:picChg chg="add mod">
          <ac:chgData name="Paul Muller, CPD" userId="a63a91f7-2aee-4d3f-abcf-5b6b29679cb6" providerId="ADAL" clId="{8137E748-CAC7-4B41-9908-7E7DD6843E65}" dt="2021-06-12T05:34:04.849" v="453" actId="1076"/>
          <ac:picMkLst>
            <pc:docMk/>
            <pc:sldMk cId="2355307954" sldId="690"/>
            <ac:picMk id="6" creationId="{5394A4E4-4ED2-4708-8CEC-B5778FF29EA7}"/>
          </ac:picMkLst>
        </pc:picChg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1622230399" sldId="699"/>
        </pc:sldMkLst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2056972880" sldId="700"/>
        </pc:sldMkLst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1627244294" sldId="862"/>
        </pc:sldMkLst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1347081600" sldId="864"/>
        </pc:sldMkLst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528065045" sldId="865"/>
        </pc:sldMkLst>
      </pc:sldChg>
      <pc:sldChg chg="addSp delSp modSp mod modShow modNotesTx">
        <pc:chgData name="Paul Muller, CPD" userId="a63a91f7-2aee-4d3f-abcf-5b6b29679cb6" providerId="ADAL" clId="{8137E748-CAC7-4B41-9908-7E7DD6843E65}" dt="2021-06-12T06:07:17.564" v="1123" actId="729"/>
        <pc:sldMkLst>
          <pc:docMk/>
          <pc:sldMk cId="1315650693" sldId="866"/>
        </pc:sldMkLst>
        <pc:spChg chg="mod">
          <ac:chgData name="Paul Muller, CPD" userId="a63a91f7-2aee-4d3f-abcf-5b6b29679cb6" providerId="ADAL" clId="{8137E748-CAC7-4B41-9908-7E7DD6843E65}" dt="2021-06-12T04:47:06.413" v="378" actId="20577"/>
          <ac:spMkLst>
            <pc:docMk/>
            <pc:sldMk cId="1315650693" sldId="866"/>
            <ac:spMk id="3" creationId="{860B2DF6-0374-4C9A-8598-3540D80C0CCA}"/>
          </ac:spMkLst>
        </pc:spChg>
        <pc:spChg chg="add mod">
          <ac:chgData name="Paul Muller, CPD" userId="a63a91f7-2aee-4d3f-abcf-5b6b29679cb6" providerId="ADAL" clId="{8137E748-CAC7-4B41-9908-7E7DD6843E65}" dt="2021-06-12T05:50:15.900" v="610" actId="404"/>
          <ac:spMkLst>
            <pc:docMk/>
            <pc:sldMk cId="1315650693" sldId="866"/>
            <ac:spMk id="11" creationId="{A4233BF9-88B9-4557-A0AA-88EE5B1D6069}"/>
          </ac:spMkLst>
        </pc:spChg>
        <pc:grpChg chg="del">
          <ac:chgData name="Paul Muller, CPD" userId="a63a91f7-2aee-4d3f-abcf-5b6b29679cb6" providerId="ADAL" clId="{8137E748-CAC7-4B41-9908-7E7DD6843E65}" dt="2021-06-12T04:45:01.597" v="365" actId="478"/>
          <ac:grpSpMkLst>
            <pc:docMk/>
            <pc:sldMk cId="1315650693" sldId="866"/>
            <ac:grpSpMk id="7" creationId="{E4E9EDFA-040F-4DB6-B961-791566DFD6C7}"/>
          </ac:grpSpMkLst>
        </pc:grpChg>
        <pc:picChg chg="add del mod">
          <ac:chgData name="Paul Muller, CPD" userId="a63a91f7-2aee-4d3f-abcf-5b6b29679cb6" providerId="ADAL" clId="{8137E748-CAC7-4B41-9908-7E7DD6843E65}" dt="2021-06-12T04:45:39.700" v="371" actId="478"/>
          <ac:picMkLst>
            <pc:docMk/>
            <pc:sldMk cId="1315650693" sldId="866"/>
            <ac:picMk id="8" creationId="{CACC9E99-60D8-429F-936D-2EF0842038C4}"/>
          </ac:picMkLst>
        </pc:picChg>
        <pc:picChg chg="add mod">
          <ac:chgData name="Paul Muller, CPD" userId="a63a91f7-2aee-4d3f-abcf-5b6b29679cb6" providerId="ADAL" clId="{8137E748-CAC7-4B41-9908-7E7DD6843E65}" dt="2021-06-12T04:47:02.395" v="376" actId="1076"/>
          <ac:picMkLst>
            <pc:docMk/>
            <pc:sldMk cId="1315650693" sldId="866"/>
            <ac:picMk id="10" creationId="{90662989-CBBA-4953-9564-A612B6576BED}"/>
          </ac:picMkLst>
        </pc:picChg>
      </pc:sldChg>
      <pc:sldChg chg="modSp mod modShow modNotesTx">
        <pc:chgData name="Paul Muller, CPD" userId="a63a91f7-2aee-4d3f-abcf-5b6b29679cb6" providerId="ADAL" clId="{8137E748-CAC7-4B41-9908-7E7DD6843E65}" dt="2021-06-12T06:07:17.564" v="1123" actId="729"/>
        <pc:sldMkLst>
          <pc:docMk/>
          <pc:sldMk cId="1989032567" sldId="867"/>
        </pc:sldMkLst>
        <pc:spChg chg="mod">
          <ac:chgData name="Paul Muller, CPD" userId="a63a91f7-2aee-4d3f-abcf-5b6b29679cb6" providerId="ADAL" clId="{8137E748-CAC7-4B41-9908-7E7DD6843E65}" dt="2021-06-12T05:36:23.672" v="468" actId="20577"/>
          <ac:spMkLst>
            <pc:docMk/>
            <pc:sldMk cId="1989032567" sldId="867"/>
            <ac:spMk id="3" creationId="{860B2DF6-0374-4C9A-8598-3540D80C0CCA}"/>
          </ac:spMkLst>
        </pc:spChg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3492642793" sldId="868"/>
        </pc:sldMkLst>
      </pc:sldChg>
      <pc:sldChg chg="addSp modSp 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3148993078" sldId="870"/>
        </pc:sldMkLst>
        <pc:picChg chg="add mod">
          <ac:chgData name="Paul Muller, CPD" userId="a63a91f7-2aee-4d3f-abcf-5b6b29679cb6" providerId="ADAL" clId="{8137E748-CAC7-4B41-9908-7E7DD6843E65}" dt="2021-06-12T05:33:18.885" v="445" actId="1076"/>
          <ac:picMkLst>
            <pc:docMk/>
            <pc:sldMk cId="3148993078" sldId="870"/>
            <ac:picMk id="4" creationId="{C2868F3C-4A19-412D-B023-FB0AF53DFF62}"/>
          </ac:picMkLst>
        </pc:picChg>
      </pc:sldChg>
      <pc:sldChg chg="addSp delSp modSp 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2640666448" sldId="871"/>
        </pc:sldMkLst>
        <pc:grpChg chg="del">
          <ac:chgData name="Paul Muller, CPD" userId="a63a91f7-2aee-4d3f-abcf-5b6b29679cb6" providerId="ADAL" clId="{8137E748-CAC7-4B41-9908-7E7DD6843E65}" dt="2021-06-12T04:47:14.006" v="379" actId="478"/>
          <ac:grpSpMkLst>
            <pc:docMk/>
            <pc:sldMk cId="2640666448" sldId="871"/>
            <ac:grpSpMk id="12" creationId="{2F90FE0B-968B-4821-A9E1-A87DC1A3AF1F}"/>
          </ac:grpSpMkLst>
        </pc:grpChg>
        <pc:picChg chg="add mod">
          <ac:chgData name="Paul Muller, CPD" userId="a63a91f7-2aee-4d3f-abcf-5b6b29679cb6" providerId="ADAL" clId="{8137E748-CAC7-4B41-9908-7E7DD6843E65}" dt="2021-06-12T04:47:21.762" v="383" actId="14100"/>
          <ac:picMkLst>
            <pc:docMk/>
            <pc:sldMk cId="2640666448" sldId="871"/>
            <ac:picMk id="15" creationId="{9E666B94-719D-4307-BDAC-A8FEA4FA8B40}"/>
          </ac:picMkLst>
        </pc:picChg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4151770747" sldId="877"/>
        </pc:sldMkLst>
      </pc:sldChg>
      <pc:sldChg chg="mod modAnim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3299014592" sldId="878"/>
        </pc:sldMkLst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401669203" sldId="942"/>
        </pc:sldMkLst>
      </pc:sldChg>
      <pc:sldChg chg="modSp mod modShow modNotesTx">
        <pc:chgData name="Paul Muller, CPD" userId="a63a91f7-2aee-4d3f-abcf-5b6b29679cb6" providerId="ADAL" clId="{8137E748-CAC7-4B41-9908-7E7DD6843E65}" dt="2021-06-12T06:07:17.564" v="1123" actId="729"/>
        <pc:sldMkLst>
          <pc:docMk/>
          <pc:sldMk cId="640348183" sldId="943"/>
        </pc:sldMkLst>
        <pc:spChg chg="mod">
          <ac:chgData name="Paul Muller, CPD" userId="a63a91f7-2aee-4d3f-abcf-5b6b29679cb6" providerId="ADAL" clId="{8137E748-CAC7-4B41-9908-7E7DD6843E65}" dt="2021-06-12T05:39:51.647" v="504" actId="20577"/>
          <ac:spMkLst>
            <pc:docMk/>
            <pc:sldMk cId="640348183" sldId="943"/>
            <ac:spMk id="3" creationId="{860B2DF6-0374-4C9A-8598-3540D80C0CCA}"/>
          </ac:spMkLst>
        </pc:spChg>
      </pc:sldChg>
      <pc:sldChg chg="addSp delSp modSp 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280877921" sldId="944"/>
        </pc:sldMkLst>
        <pc:picChg chg="add mod">
          <ac:chgData name="Paul Muller, CPD" userId="a63a91f7-2aee-4d3f-abcf-5b6b29679cb6" providerId="ADAL" clId="{8137E748-CAC7-4B41-9908-7E7DD6843E65}" dt="2021-06-12T05:35:22.682" v="459" actId="1076"/>
          <ac:picMkLst>
            <pc:docMk/>
            <pc:sldMk cId="280877921" sldId="944"/>
            <ac:picMk id="5" creationId="{6183A1EA-EB2E-4342-BF15-FB08FB989DAF}"/>
          </ac:picMkLst>
        </pc:picChg>
        <pc:picChg chg="add del mod">
          <ac:chgData name="Paul Muller, CPD" userId="a63a91f7-2aee-4d3f-abcf-5b6b29679cb6" providerId="ADAL" clId="{8137E748-CAC7-4B41-9908-7E7DD6843E65}" dt="2021-06-12T05:35:42.542" v="461" actId="478"/>
          <ac:picMkLst>
            <pc:docMk/>
            <pc:sldMk cId="280877921" sldId="944"/>
            <ac:picMk id="6" creationId="{32E664ED-D763-45CC-9317-1F9485B6F5A7}"/>
          </ac:picMkLst>
        </pc:picChg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2296991707" sldId="945"/>
        </pc:sldMkLst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2662998732" sldId="946"/>
        </pc:sldMkLst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1644771838" sldId="948"/>
        </pc:sldMkLst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2502569476" sldId="949"/>
        </pc:sldMkLst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3106428324" sldId="950"/>
        </pc:sldMkLst>
      </pc:sldChg>
      <pc:sldChg chg="modSp 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1338687203" sldId="951"/>
        </pc:sldMkLst>
        <pc:spChg chg="mod">
          <ac:chgData name="Paul Muller, CPD" userId="a63a91f7-2aee-4d3f-abcf-5b6b29679cb6" providerId="ADAL" clId="{8137E748-CAC7-4B41-9908-7E7DD6843E65}" dt="2021-06-12T04:14:09.606" v="0" actId="27636"/>
          <ac:spMkLst>
            <pc:docMk/>
            <pc:sldMk cId="1338687203" sldId="951"/>
            <ac:spMk id="2" creationId="{09B712B6-9CAC-4479-82C8-43CC17A7A6FE}"/>
          </ac:spMkLst>
        </pc:spChg>
      </pc:sldChg>
      <pc:sldChg chg="mod modShow modNotesTx">
        <pc:chgData name="Paul Muller, CPD" userId="a63a91f7-2aee-4d3f-abcf-5b6b29679cb6" providerId="ADAL" clId="{8137E748-CAC7-4B41-9908-7E7DD6843E65}" dt="2021-06-12T06:07:17.564" v="1123" actId="729"/>
        <pc:sldMkLst>
          <pc:docMk/>
          <pc:sldMk cId="340913389" sldId="953"/>
        </pc:sldMkLst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3397244840" sldId="970"/>
        </pc:sldMkLst>
      </pc:sldChg>
      <pc:sldChg chg="del mod modShow">
        <pc:chgData name="Paul Muller, CPD" userId="a63a91f7-2aee-4d3f-abcf-5b6b29679cb6" providerId="ADAL" clId="{8137E748-CAC7-4B41-9908-7E7DD6843E65}" dt="2021-06-12T05:27:12.048" v="439" actId="47"/>
        <pc:sldMkLst>
          <pc:docMk/>
          <pc:sldMk cId="2061669881" sldId="983"/>
        </pc:sldMkLst>
      </pc:sldChg>
      <pc:sldChg chg="addSp delSp del mod">
        <pc:chgData name="Paul Muller, CPD" userId="a63a91f7-2aee-4d3f-abcf-5b6b29679cb6" providerId="ADAL" clId="{8137E748-CAC7-4B41-9908-7E7DD6843E65}" dt="2021-06-12T05:26:10.228" v="433" actId="47"/>
        <pc:sldMkLst>
          <pc:docMk/>
          <pc:sldMk cId="2287259284" sldId="989"/>
        </pc:sldMkLst>
        <pc:spChg chg="add del">
          <ac:chgData name="Paul Muller, CPD" userId="a63a91f7-2aee-4d3f-abcf-5b6b29679cb6" providerId="ADAL" clId="{8137E748-CAC7-4B41-9908-7E7DD6843E65}" dt="2021-06-12T05:26:02.106" v="431" actId="22"/>
          <ac:spMkLst>
            <pc:docMk/>
            <pc:sldMk cId="2287259284" sldId="989"/>
            <ac:spMk id="6" creationId="{1E765B39-1813-4A85-B31A-B5F0942357C0}"/>
          </ac:spMkLst>
        </pc:spChg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396390837" sldId="990"/>
        </pc:sldMkLst>
      </pc:sldChg>
      <pc:sldChg chg="mod modShow modNotesTx">
        <pc:chgData name="Paul Muller, CPD" userId="a63a91f7-2aee-4d3f-abcf-5b6b29679cb6" providerId="ADAL" clId="{8137E748-CAC7-4B41-9908-7E7DD6843E65}" dt="2021-06-12T06:07:17.564" v="1123" actId="729"/>
        <pc:sldMkLst>
          <pc:docMk/>
          <pc:sldMk cId="225488998" sldId="991"/>
        </pc:sldMkLst>
      </pc:sldChg>
      <pc:sldChg chg="mod modTransition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1723083853" sldId="992"/>
        </pc:sldMkLst>
      </pc:sldChg>
      <pc:sldChg chg="mod modTransition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3302052426" sldId="993"/>
        </pc:sldMkLst>
      </pc:sldChg>
      <pc:sldChg chg="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3139507777" sldId="994"/>
        </pc:sldMkLst>
      </pc:sldChg>
      <pc:sldChg chg="add 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1884522313" sldId="998"/>
        </pc:sldMkLst>
      </pc:sldChg>
      <pc:sldChg chg="modSp mod modShow">
        <pc:chgData name="Paul Muller, CPD" userId="a63a91f7-2aee-4d3f-abcf-5b6b29679cb6" providerId="ADAL" clId="{8137E748-CAC7-4B41-9908-7E7DD6843E65}" dt="2021-06-12T06:07:17.564" v="1123" actId="729"/>
        <pc:sldMkLst>
          <pc:docMk/>
          <pc:sldMk cId="89500481" sldId="1001"/>
        </pc:sldMkLst>
        <pc:spChg chg="mod">
          <ac:chgData name="Paul Muller, CPD" userId="a63a91f7-2aee-4d3f-abcf-5b6b29679cb6" providerId="ADAL" clId="{8137E748-CAC7-4B41-9908-7E7DD6843E65}" dt="2021-06-12T05:22:18.600" v="426" actId="6549"/>
          <ac:spMkLst>
            <pc:docMk/>
            <pc:sldMk cId="89500481" sldId="1001"/>
            <ac:spMk id="3" creationId="{5BEF3D7F-906A-483A-8A58-AA45B7B27838}"/>
          </ac:spMkLst>
        </pc:spChg>
      </pc:sldChg>
      <pc:sldMasterChg chg="delSldLayout">
        <pc:chgData name="Paul Muller, CPD" userId="a63a91f7-2aee-4d3f-abcf-5b6b29679cb6" providerId="ADAL" clId="{8137E748-CAC7-4B41-9908-7E7DD6843E65}" dt="2021-06-12T05:27:12.048" v="439" actId="47"/>
        <pc:sldMasterMkLst>
          <pc:docMk/>
          <pc:sldMasterMk cId="2457539952" sldId="2147483703"/>
        </pc:sldMasterMkLst>
        <pc:sldLayoutChg chg="del">
          <pc:chgData name="Paul Muller, CPD" userId="a63a91f7-2aee-4d3f-abcf-5b6b29679cb6" providerId="ADAL" clId="{8137E748-CAC7-4B41-9908-7E7DD6843E65}" dt="2021-06-12T05:27:12.048" v="439" actId="47"/>
          <pc:sldLayoutMkLst>
            <pc:docMk/>
            <pc:sldMasterMk cId="2457539952" sldId="2147483703"/>
            <pc:sldLayoutMk cId="304573247" sldId="2147483735"/>
          </pc:sldLayoutMkLst>
        </pc:sldLayoutChg>
      </pc:sldMasterChg>
    </pc:docChg>
  </pc:docChgLst>
  <pc:docChgLst>
    <pc:chgData name="Paul Muller, CPD" userId="a63a91f7-2aee-4d3f-abcf-5b6b29679cb6" providerId="ADAL" clId="{5032D170-B2C6-48DC-A468-06EB017A949D}"/>
    <pc:docChg chg="addSld modSld">
      <pc:chgData name="Paul Muller, CPD" userId="a63a91f7-2aee-4d3f-abcf-5b6b29679cb6" providerId="ADAL" clId="{5032D170-B2C6-48DC-A468-06EB017A949D}" dt="2020-10-19T22:08:53.674" v="1"/>
      <pc:docMkLst>
        <pc:docMk/>
      </pc:docMkLst>
      <pc:sldChg chg="modSp modAnim">
        <pc:chgData name="Paul Muller, CPD" userId="a63a91f7-2aee-4d3f-abcf-5b6b29679cb6" providerId="ADAL" clId="{5032D170-B2C6-48DC-A468-06EB017A949D}" dt="2020-10-14T03:39:58.916" v="0"/>
        <pc:sldMkLst>
          <pc:docMk/>
          <pc:sldMk cId="3299014592" sldId="878"/>
        </pc:sldMkLst>
        <pc:spChg chg="mod">
          <ac:chgData name="Paul Muller, CPD" userId="a63a91f7-2aee-4d3f-abcf-5b6b29679cb6" providerId="ADAL" clId="{5032D170-B2C6-48DC-A468-06EB017A949D}" dt="2020-10-14T03:39:58.916" v="0"/>
          <ac:spMkLst>
            <pc:docMk/>
            <pc:sldMk cId="3299014592" sldId="878"/>
            <ac:spMk id="3" creationId="{9AA81C3F-3F36-4880-B8C0-08BF11FBB78E}"/>
          </ac:spMkLst>
        </pc:spChg>
      </pc:sldChg>
      <pc:sldChg chg="add">
        <pc:chgData name="Paul Muller, CPD" userId="a63a91f7-2aee-4d3f-abcf-5b6b29679cb6" providerId="ADAL" clId="{5032D170-B2C6-48DC-A468-06EB017A949D}" dt="2020-10-19T22:08:53.674" v="1"/>
        <pc:sldMkLst>
          <pc:docMk/>
          <pc:sldMk cId="2061669881" sldId="983"/>
        </pc:sldMkLst>
      </pc:sldChg>
    </pc:docChg>
  </pc:docChgLst>
  <pc:docChgLst>
    <pc:chgData name="Paul Muller" userId="a63a91f7-2aee-4d3f-abcf-5b6b29679cb6" providerId="ADAL" clId="{200F95B7-E2B0-43CC-A422-CC10D924B445}"/>
    <pc:docChg chg="undo custSel modSld">
      <pc:chgData name="Paul Muller" userId="a63a91f7-2aee-4d3f-abcf-5b6b29679cb6" providerId="ADAL" clId="{200F95B7-E2B0-43CC-A422-CC10D924B445}" dt="2019-12-08T04:07:24.379" v="6"/>
      <pc:docMkLst>
        <pc:docMk/>
      </pc:docMkLst>
      <pc:sldChg chg="modSp">
        <pc:chgData name="Paul Muller" userId="a63a91f7-2aee-4d3f-abcf-5b6b29679cb6" providerId="ADAL" clId="{200F95B7-E2B0-43CC-A422-CC10D924B445}" dt="2019-12-08T04:06:44.735" v="5" actId="27636"/>
        <pc:sldMkLst>
          <pc:docMk/>
          <pc:sldMk cId="1347081600" sldId="864"/>
        </pc:sldMkLst>
        <pc:spChg chg="mod">
          <ac:chgData name="Paul Muller" userId="a63a91f7-2aee-4d3f-abcf-5b6b29679cb6" providerId="ADAL" clId="{200F95B7-E2B0-43CC-A422-CC10D924B445}" dt="2019-12-08T04:06:44.735" v="5" actId="27636"/>
          <ac:spMkLst>
            <pc:docMk/>
            <pc:sldMk cId="1347081600" sldId="864"/>
            <ac:spMk id="3" creationId="{BEB630FE-AE28-4EFB-97E5-5464C582F7B0}"/>
          </ac:spMkLst>
        </pc:spChg>
      </pc:sldChg>
      <pc:sldChg chg="modSp">
        <pc:chgData name="Paul Muller" userId="a63a91f7-2aee-4d3f-abcf-5b6b29679cb6" providerId="ADAL" clId="{200F95B7-E2B0-43CC-A422-CC10D924B445}" dt="2019-12-08T04:06:44.735" v="4" actId="27636"/>
        <pc:sldMkLst>
          <pc:docMk/>
          <pc:sldMk cId="1338687203" sldId="951"/>
        </pc:sldMkLst>
        <pc:spChg chg="mod">
          <ac:chgData name="Paul Muller" userId="a63a91f7-2aee-4d3f-abcf-5b6b29679cb6" providerId="ADAL" clId="{200F95B7-E2B0-43CC-A422-CC10D924B445}" dt="2019-12-08T04:06:44.735" v="4" actId="27636"/>
          <ac:spMkLst>
            <pc:docMk/>
            <pc:sldMk cId="1338687203" sldId="951"/>
            <ac:spMk id="2" creationId="{09B712B6-9CAC-4479-82C8-43CC17A7A6FE}"/>
          </ac:spMkLst>
        </pc:spChg>
      </pc:sldChg>
      <pc:sldChg chg="modSp">
        <pc:chgData name="Paul Muller" userId="a63a91f7-2aee-4d3f-abcf-5b6b29679cb6" providerId="ADAL" clId="{200F95B7-E2B0-43CC-A422-CC10D924B445}" dt="2019-12-08T04:07:24.379" v="6"/>
        <pc:sldMkLst>
          <pc:docMk/>
          <pc:sldMk cId="225488998" sldId="991"/>
        </pc:sldMkLst>
        <pc:spChg chg="mod">
          <ac:chgData name="Paul Muller" userId="a63a91f7-2aee-4d3f-abcf-5b6b29679cb6" providerId="ADAL" clId="{200F95B7-E2B0-43CC-A422-CC10D924B445}" dt="2019-12-08T04:07:24.379" v="6"/>
          <ac:spMkLst>
            <pc:docMk/>
            <pc:sldMk cId="225488998" sldId="991"/>
            <ac:spMk id="3" creationId="{1119C50C-5CCC-4602-8141-87C793A9006B}"/>
          </ac:spMkLst>
        </pc:spChg>
      </pc:sldChg>
    </pc:docChg>
  </pc:docChgLst>
  <pc:docChgLst>
    <pc:chgData name="Paul Muller" userId="a63a91f7-2aee-4d3f-abcf-5b6b29679cb6" providerId="ADAL" clId="{113C7848-2FF8-45BB-81D7-DFAD795BCB90}"/>
    <pc:docChg chg="custSel addSld modSld">
      <pc:chgData name="Paul Muller" userId="a63a91f7-2aee-4d3f-abcf-5b6b29679cb6" providerId="ADAL" clId="{113C7848-2FF8-45BB-81D7-DFAD795BCB90}" dt="2020-01-10T06:20:27.402" v="29" actId="207"/>
      <pc:docMkLst>
        <pc:docMk/>
      </pc:docMkLst>
      <pc:sldChg chg="modSp">
        <pc:chgData name="Paul Muller" userId="a63a91f7-2aee-4d3f-abcf-5b6b29679cb6" providerId="ADAL" clId="{113C7848-2FF8-45BB-81D7-DFAD795BCB90}" dt="2020-01-10T06:18:53.365" v="3" actId="27636"/>
        <pc:sldMkLst>
          <pc:docMk/>
          <pc:sldMk cId="1347081600" sldId="864"/>
        </pc:sldMkLst>
        <pc:spChg chg="mod">
          <ac:chgData name="Paul Muller" userId="a63a91f7-2aee-4d3f-abcf-5b6b29679cb6" providerId="ADAL" clId="{113C7848-2FF8-45BB-81D7-DFAD795BCB90}" dt="2020-01-10T06:18:53.365" v="3" actId="27636"/>
          <ac:spMkLst>
            <pc:docMk/>
            <pc:sldMk cId="1347081600" sldId="864"/>
            <ac:spMk id="3" creationId="{BEB630FE-AE28-4EFB-97E5-5464C582F7B0}"/>
          </ac:spMkLst>
        </pc:spChg>
      </pc:sldChg>
      <pc:sldChg chg="addSp modSp">
        <pc:chgData name="Paul Muller" userId="a63a91f7-2aee-4d3f-abcf-5b6b29679cb6" providerId="ADAL" clId="{113C7848-2FF8-45BB-81D7-DFAD795BCB90}" dt="2020-01-10T06:19:06.914" v="26" actId="1076"/>
        <pc:sldMkLst>
          <pc:docMk/>
          <pc:sldMk cId="528065045" sldId="865"/>
        </pc:sldMkLst>
        <pc:spChg chg="add mod">
          <ac:chgData name="Paul Muller" userId="a63a91f7-2aee-4d3f-abcf-5b6b29679cb6" providerId="ADAL" clId="{113C7848-2FF8-45BB-81D7-DFAD795BCB90}" dt="2020-01-10T06:19:06.914" v="26" actId="1076"/>
          <ac:spMkLst>
            <pc:docMk/>
            <pc:sldMk cId="528065045" sldId="865"/>
            <ac:spMk id="5" creationId="{5440BED5-B09A-4EA7-95C0-50FE42D71976}"/>
          </ac:spMkLst>
        </pc:spChg>
      </pc:sldChg>
      <pc:sldChg chg="modSp">
        <pc:chgData name="Paul Muller" userId="a63a91f7-2aee-4d3f-abcf-5b6b29679cb6" providerId="ADAL" clId="{113C7848-2FF8-45BB-81D7-DFAD795BCB90}" dt="2020-01-10T06:18:53.345" v="2" actId="27636"/>
        <pc:sldMkLst>
          <pc:docMk/>
          <pc:sldMk cId="1338687203" sldId="951"/>
        </pc:sldMkLst>
        <pc:spChg chg="mod">
          <ac:chgData name="Paul Muller" userId="a63a91f7-2aee-4d3f-abcf-5b6b29679cb6" providerId="ADAL" clId="{113C7848-2FF8-45BB-81D7-DFAD795BCB90}" dt="2020-01-10T06:18:53.345" v="2" actId="27636"/>
          <ac:spMkLst>
            <pc:docMk/>
            <pc:sldMk cId="1338687203" sldId="951"/>
            <ac:spMk id="2" creationId="{09B712B6-9CAC-4479-82C8-43CC17A7A6FE}"/>
          </ac:spMkLst>
        </pc:spChg>
      </pc:sldChg>
      <pc:sldChg chg="modSp">
        <pc:chgData name="Paul Muller" userId="a63a91f7-2aee-4d3f-abcf-5b6b29679cb6" providerId="ADAL" clId="{113C7848-2FF8-45BB-81D7-DFAD795BCB90}" dt="2020-01-10T06:18:27.620" v="0" actId="6549"/>
        <pc:sldMkLst>
          <pc:docMk/>
          <pc:sldMk cId="2287259284" sldId="989"/>
        </pc:sldMkLst>
        <pc:spChg chg="mod">
          <ac:chgData name="Paul Muller" userId="a63a91f7-2aee-4d3f-abcf-5b6b29679cb6" providerId="ADAL" clId="{113C7848-2FF8-45BB-81D7-DFAD795BCB90}" dt="2020-01-10T06:18:27.620" v="0" actId="6549"/>
          <ac:spMkLst>
            <pc:docMk/>
            <pc:sldMk cId="2287259284" sldId="989"/>
            <ac:spMk id="5" creationId="{FCF18DDA-D325-49C9-8ED0-8651B859A4A6}"/>
          </ac:spMkLst>
        </pc:spChg>
      </pc:sldChg>
      <pc:sldChg chg="addSp modSp add">
        <pc:chgData name="Paul Muller" userId="a63a91f7-2aee-4d3f-abcf-5b6b29679cb6" providerId="ADAL" clId="{113C7848-2FF8-45BB-81D7-DFAD795BCB90}" dt="2020-01-10T06:20:27.402" v="29" actId="207"/>
        <pc:sldMkLst>
          <pc:docMk/>
          <pc:sldMk cId="1723083853" sldId="992"/>
        </pc:sldMkLst>
        <pc:spChg chg="add mod">
          <ac:chgData name="Paul Muller" userId="a63a91f7-2aee-4d3f-abcf-5b6b29679cb6" providerId="ADAL" clId="{113C7848-2FF8-45BB-81D7-DFAD795BCB90}" dt="2020-01-10T06:20:27.402" v="29" actId="207"/>
          <ac:spMkLst>
            <pc:docMk/>
            <pc:sldMk cId="1723083853" sldId="992"/>
            <ac:spMk id="2" creationId="{6542EE8B-641B-4B84-B425-57DBFB9B7C3D}"/>
          </ac:spMkLst>
        </pc:spChg>
      </pc:sldChg>
    </pc:docChg>
  </pc:docChgLst>
  <pc:docChgLst>
    <pc:chgData name="Institute of Project Management" userId="9bdfad82-8c73-4e7b-9b03-488562054245" providerId="ADAL" clId="{4852FFC4-FE0A-497F-BB20-7777D6C6B445}"/>
    <pc:docChg chg="custSel addSld delSld modSld delSection modSection">
      <pc:chgData name="Institute of Project Management" userId="9bdfad82-8c73-4e7b-9b03-488562054245" providerId="ADAL" clId="{4852FFC4-FE0A-497F-BB20-7777D6C6B445}" dt="2019-11-19T01:13:09.181" v="125" actId="20577"/>
      <pc:docMkLst>
        <pc:docMk/>
      </pc:docMkLst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3656034461" sldId="591"/>
        </pc:sldMkLst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1840708638" sldId="659"/>
        </pc:sldMkLst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4178401182" sldId="660"/>
        </pc:sldMkLst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2841983533" sldId="661"/>
        </pc:sldMkLst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1326282103" sldId="662"/>
        </pc:sldMkLst>
      </pc:sldChg>
      <pc:sldChg chg="modSp modTransition">
        <pc:chgData name="Institute of Project Management" userId="9bdfad82-8c73-4e7b-9b03-488562054245" providerId="ADAL" clId="{4852FFC4-FE0A-497F-BB20-7777D6C6B445}" dt="2019-11-19T01:13:04.502" v="122" actId="20577"/>
        <pc:sldMkLst>
          <pc:docMk/>
          <pc:sldMk cId="2355307954" sldId="690"/>
        </pc:sldMkLst>
        <pc:spChg chg="mod">
          <ac:chgData name="Institute of Project Management" userId="9bdfad82-8c73-4e7b-9b03-488562054245" providerId="ADAL" clId="{4852FFC4-FE0A-497F-BB20-7777D6C6B445}" dt="2019-11-19T01:13:04.502" v="122" actId="20577"/>
          <ac:spMkLst>
            <pc:docMk/>
            <pc:sldMk cId="2355307954" sldId="690"/>
            <ac:spMk id="2" creationId="{291B95D8-E037-4AA5-B425-F675CB924D55}"/>
          </ac:spMkLst>
        </pc:spChg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1622230399" sldId="699"/>
        </pc:sldMkLst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2056972880" sldId="700"/>
        </pc:sldMkLst>
      </pc:sldChg>
      <pc:sldChg chg="modSp modTransition">
        <pc:chgData name="Institute of Project Management" userId="9bdfad82-8c73-4e7b-9b03-488562054245" providerId="ADAL" clId="{4852FFC4-FE0A-497F-BB20-7777D6C6B445}" dt="2019-11-19T01:13:09.181" v="125" actId="20577"/>
        <pc:sldMkLst>
          <pc:docMk/>
          <pc:sldMk cId="1627244294" sldId="862"/>
        </pc:sldMkLst>
        <pc:spChg chg="mod">
          <ac:chgData name="Institute of Project Management" userId="9bdfad82-8c73-4e7b-9b03-488562054245" providerId="ADAL" clId="{4852FFC4-FE0A-497F-BB20-7777D6C6B445}" dt="2019-11-19T01:13:09.181" v="125" actId="20577"/>
          <ac:spMkLst>
            <pc:docMk/>
            <pc:sldMk cId="1627244294" sldId="862"/>
            <ac:spMk id="2" creationId="{84442BBD-DA2C-4A84-89A2-725756F2F579}"/>
          </ac:spMkLst>
        </pc:spChg>
      </pc:sldChg>
      <pc:sldChg chg="modSp 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1347081600" sldId="864"/>
        </pc:sldMkLst>
        <pc:spChg chg="mod">
          <ac:chgData name="Institute of Project Management" userId="9bdfad82-8c73-4e7b-9b03-488562054245" providerId="ADAL" clId="{4852FFC4-FE0A-497F-BB20-7777D6C6B445}" dt="2019-11-19T01:07:44.694" v="4" actId="27636"/>
          <ac:spMkLst>
            <pc:docMk/>
            <pc:sldMk cId="1347081600" sldId="864"/>
            <ac:spMk id="3" creationId="{BEB630FE-AE28-4EFB-97E5-5464C582F7B0}"/>
          </ac:spMkLst>
        </pc:spChg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528065045" sldId="865"/>
        </pc:sldMkLst>
      </pc:sldChg>
      <pc:sldChg chg="modSp modTransition">
        <pc:chgData name="Institute of Project Management" userId="9bdfad82-8c73-4e7b-9b03-488562054245" providerId="ADAL" clId="{4852FFC4-FE0A-497F-BB20-7777D6C6B445}" dt="2019-11-19T01:12:51.687" v="116" actId="20577"/>
        <pc:sldMkLst>
          <pc:docMk/>
          <pc:sldMk cId="1315650693" sldId="866"/>
        </pc:sldMkLst>
        <pc:spChg chg="mod">
          <ac:chgData name="Institute of Project Management" userId="9bdfad82-8c73-4e7b-9b03-488562054245" providerId="ADAL" clId="{4852FFC4-FE0A-497F-BB20-7777D6C6B445}" dt="2019-11-19T01:12:51.687" v="116" actId="20577"/>
          <ac:spMkLst>
            <pc:docMk/>
            <pc:sldMk cId="1315650693" sldId="866"/>
            <ac:spMk id="2" creationId="{1F19023B-C02C-41F6-B26B-896315527DFE}"/>
          </ac:spMkLst>
        </pc:spChg>
      </pc:sldChg>
      <pc:sldChg chg="modSp modTransition">
        <pc:chgData name="Institute of Project Management" userId="9bdfad82-8c73-4e7b-9b03-488562054245" providerId="ADAL" clId="{4852FFC4-FE0A-497F-BB20-7777D6C6B445}" dt="2019-11-19T01:12:22.734" v="110" actId="20577"/>
        <pc:sldMkLst>
          <pc:docMk/>
          <pc:sldMk cId="1989032567" sldId="867"/>
        </pc:sldMkLst>
        <pc:spChg chg="mod">
          <ac:chgData name="Institute of Project Management" userId="9bdfad82-8c73-4e7b-9b03-488562054245" providerId="ADAL" clId="{4852FFC4-FE0A-497F-BB20-7777D6C6B445}" dt="2019-11-19T01:12:22.734" v="110" actId="20577"/>
          <ac:spMkLst>
            <pc:docMk/>
            <pc:sldMk cId="1989032567" sldId="867"/>
            <ac:spMk id="2" creationId="{1F19023B-C02C-41F6-B26B-896315527DFE}"/>
          </ac:spMkLst>
        </pc:spChg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3492642793" sldId="868"/>
        </pc:sldMkLst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3148993078" sldId="870"/>
        </pc:sldMkLst>
      </pc:sldChg>
      <pc:sldChg chg="modSp modTransition">
        <pc:chgData name="Institute of Project Management" userId="9bdfad82-8c73-4e7b-9b03-488562054245" providerId="ADAL" clId="{4852FFC4-FE0A-497F-BB20-7777D6C6B445}" dt="2019-11-19T01:12:56.604" v="119" actId="20577"/>
        <pc:sldMkLst>
          <pc:docMk/>
          <pc:sldMk cId="2640666448" sldId="871"/>
        </pc:sldMkLst>
        <pc:spChg chg="mod">
          <ac:chgData name="Institute of Project Management" userId="9bdfad82-8c73-4e7b-9b03-488562054245" providerId="ADAL" clId="{4852FFC4-FE0A-497F-BB20-7777D6C6B445}" dt="2019-11-19T01:12:56.604" v="119" actId="20577"/>
          <ac:spMkLst>
            <pc:docMk/>
            <pc:sldMk cId="2640666448" sldId="871"/>
            <ac:spMk id="2" creationId="{B7298339-7319-46AF-9332-A868867D3F6E}"/>
          </ac:spMkLst>
        </pc:spChg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4151770747" sldId="877"/>
        </pc:sldMkLst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3299014592" sldId="878"/>
        </pc:sldMkLst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401669203" sldId="942"/>
        </pc:sldMkLst>
      </pc:sldChg>
      <pc:sldChg chg="modSp modTransition">
        <pc:chgData name="Institute of Project Management" userId="9bdfad82-8c73-4e7b-9b03-488562054245" providerId="ADAL" clId="{4852FFC4-FE0A-497F-BB20-7777D6C6B445}" dt="2019-11-19T01:12:29.958" v="113" actId="20577"/>
        <pc:sldMkLst>
          <pc:docMk/>
          <pc:sldMk cId="640348183" sldId="943"/>
        </pc:sldMkLst>
        <pc:spChg chg="mod">
          <ac:chgData name="Institute of Project Management" userId="9bdfad82-8c73-4e7b-9b03-488562054245" providerId="ADAL" clId="{4852FFC4-FE0A-497F-BB20-7777D6C6B445}" dt="2019-11-19T01:12:29.958" v="113" actId="20577"/>
          <ac:spMkLst>
            <pc:docMk/>
            <pc:sldMk cId="640348183" sldId="943"/>
            <ac:spMk id="2" creationId="{1F19023B-C02C-41F6-B26B-896315527DFE}"/>
          </ac:spMkLst>
        </pc:spChg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280877921" sldId="944"/>
        </pc:sldMkLst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2296991707" sldId="945"/>
        </pc:sldMkLst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2662998732" sldId="946"/>
        </pc:sldMkLst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1644771838" sldId="948"/>
        </pc:sldMkLst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2502569476" sldId="949"/>
        </pc:sldMkLst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3106428324" sldId="950"/>
        </pc:sldMkLst>
      </pc:sldChg>
      <pc:sldChg chg="modSp 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1338687203" sldId="951"/>
        </pc:sldMkLst>
        <pc:spChg chg="mod">
          <ac:chgData name="Institute of Project Management" userId="9bdfad82-8c73-4e7b-9b03-488562054245" providerId="ADAL" clId="{4852FFC4-FE0A-497F-BB20-7777D6C6B445}" dt="2019-11-19T01:07:44.675" v="3" actId="27636"/>
          <ac:spMkLst>
            <pc:docMk/>
            <pc:sldMk cId="1338687203" sldId="951"/>
            <ac:spMk id="2" creationId="{09B712B6-9CAC-4479-82C8-43CC17A7A6FE}"/>
          </ac:spMkLst>
        </pc:spChg>
      </pc:sldChg>
      <pc:sldChg chg="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340913389" sldId="953"/>
        </pc:sldMkLst>
      </pc:sldChg>
      <pc:sldChg chg="addSp delSp modSp add 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3397244840" sldId="970"/>
        </pc:sldMkLst>
        <pc:spChg chg="mod">
          <ac:chgData name="Institute of Project Management" userId="9bdfad82-8c73-4e7b-9b03-488562054245" providerId="ADAL" clId="{4852FFC4-FE0A-497F-BB20-7777D6C6B445}" dt="2019-11-19T01:08:10.169" v="38" actId="20577"/>
          <ac:spMkLst>
            <pc:docMk/>
            <pc:sldMk cId="3397244840" sldId="970"/>
            <ac:spMk id="8" creationId="{70CB3884-E547-4EE9-8075-3F9A4B4310C7}"/>
          </ac:spMkLst>
        </pc:spChg>
        <pc:picChg chg="del">
          <ac:chgData name="Institute of Project Management" userId="9bdfad82-8c73-4e7b-9b03-488562054245" providerId="ADAL" clId="{4852FFC4-FE0A-497F-BB20-7777D6C6B445}" dt="2019-11-19T01:10:10.247" v="65" actId="478"/>
          <ac:picMkLst>
            <pc:docMk/>
            <pc:sldMk cId="3397244840" sldId="970"/>
            <ac:picMk id="3" creationId="{A23D6DD3-7DDD-4D1C-8AA1-7CC9DF9B1964}"/>
          </ac:picMkLst>
        </pc:picChg>
        <pc:picChg chg="add mod ord modCrop">
          <ac:chgData name="Institute of Project Management" userId="9bdfad82-8c73-4e7b-9b03-488562054245" providerId="ADAL" clId="{4852FFC4-FE0A-497F-BB20-7777D6C6B445}" dt="2019-11-19T01:11:09.051" v="85" actId="732"/>
          <ac:picMkLst>
            <pc:docMk/>
            <pc:sldMk cId="3397244840" sldId="970"/>
            <ac:picMk id="5" creationId="{F60C5BAD-E5D4-4F45-A7CD-5DF99BCB93D9}"/>
          </ac:picMkLst>
        </pc:picChg>
      </pc:sldChg>
      <pc:sldChg chg="add 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2287259284" sldId="989"/>
        </pc:sldMkLst>
      </pc:sldChg>
      <pc:sldChg chg="add 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396390837" sldId="990"/>
        </pc:sldMkLst>
      </pc:sldChg>
      <pc:sldChg chg="modSp modTransition">
        <pc:chgData name="Institute of Project Management" userId="9bdfad82-8c73-4e7b-9b03-488562054245" providerId="ADAL" clId="{4852FFC4-FE0A-497F-BB20-7777D6C6B445}" dt="2019-11-19T01:12:08.026" v="107"/>
        <pc:sldMkLst>
          <pc:docMk/>
          <pc:sldMk cId="225488998" sldId="991"/>
        </pc:sldMkLst>
        <pc:spChg chg="mod">
          <ac:chgData name="Institute of Project Management" userId="9bdfad82-8c73-4e7b-9b03-488562054245" providerId="ADAL" clId="{4852FFC4-FE0A-497F-BB20-7777D6C6B445}" dt="2019-11-19T01:12:00.670" v="105" actId="20577"/>
          <ac:spMkLst>
            <pc:docMk/>
            <pc:sldMk cId="225488998" sldId="991"/>
            <ac:spMk id="3" creationId="{1119C50C-5CCC-4602-8141-87C793A9006B}"/>
          </ac:spMkLst>
        </pc:spChg>
      </pc:sldChg>
    </pc:docChg>
  </pc:docChgLst>
  <pc:docChgLst>
    <pc:chgData name="Paul Muller, CPD" userId="a63a91f7-2aee-4d3f-abcf-5b6b29679cb6" providerId="ADAL" clId="{C86B1B03-45A3-46B3-92B7-DA16DB6F142B}"/>
    <pc:docChg chg="modSld">
      <pc:chgData name="Paul Muller, CPD" userId="a63a91f7-2aee-4d3f-abcf-5b6b29679cb6" providerId="ADAL" clId="{C86B1B03-45A3-46B3-92B7-DA16DB6F142B}" dt="2020-09-07T04:47:24.332" v="52" actId="15"/>
      <pc:docMkLst>
        <pc:docMk/>
      </pc:docMkLst>
      <pc:sldChg chg="modSp modAnim">
        <pc:chgData name="Paul Muller, CPD" userId="a63a91f7-2aee-4d3f-abcf-5b6b29679cb6" providerId="ADAL" clId="{C86B1B03-45A3-46B3-92B7-DA16DB6F142B}" dt="2020-09-07T04:47:13.404" v="48" actId="20577"/>
        <pc:sldMkLst>
          <pc:docMk/>
          <pc:sldMk cId="4151770747" sldId="877"/>
        </pc:sldMkLst>
        <pc:spChg chg="mod">
          <ac:chgData name="Paul Muller, CPD" userId="a63a91f7-2aee-4d3f-abcf-5b6b29679cb6" providerId="ADAL" clId="{C86B1B03-45A3-46B3-92B7-DA16DB6F142B}" dt="2020-09-07T04:47:13.404" v="48" actId="20577"/>
          <ac:spMkLst>
            <pc:docMk/>
            <pc:sldMk cId="4151770747" sldId="877"/>
            <ac:spMk id="3" creationId="{9AA81C3F-3F36-4880-B8C0-08BF11FBB78E}"/>
          </ac:spMkLst>
        </pc:spChg>
      </pc:sldChg>
      <pc:sldChg chg="modSp modAnim">
        <pc:chgData name="Paul Muller, CPD" userId="a63a91f7-2aee-4d3f-abcf-5b6b29679cb6" providerId="ADAL" clId="{C86B1B03-45A3-46B3-92B7-DA16DB6F142B}" dt="2020-09-07T04:47:24.332" v="52" actId="15"/>
        <pc:sldMkLst>
          <pc:docMk/>
          <pc:sldMk cId="3299014592" sldId="878"/>
        </pc:sldMkLst>
        <pc:spChg chg="mod">
          <ac:chgData name="Paul Muller, CPD" userId="a63a91f7-2aee-4d3f-abcf-5b6b29679cb6" providerId="ADAL" clId="{C86B1B03-45A3-46B3-92B7-DA16DB6F142B}" dt="2020-09-07T04:47:24.332" v="52" actId="15"/>
          <ac:spMkLst>
            <pc:docMk/>
            <pc:sldMk cId="3299014592" sldId="878"/>
            <ac:spMk id="3" creationId="{9AA81C3F-3F36-4880-B8C0-08BF11FBB78E}"/>
          </ac:spMkLst>
        </pc:spChg>
      </pc:sldChg>
    </pc:docChg>
  </pc:docChgLst>
  <pc:docChgLst>
    <pc:chgData name="Paul Muller, CPD" userId="a63a91f7-2aee-4d3f-abcf-5b6b29679cb6" providerId="ADAL" clId="{6FAB3867-FCC0-4AE7-AF83-5CC58022A7BB}"/>
    <pc:docChg chg="custSel modSld modHandout">
      <pc:chgData name="Paul Muller, CPD" userId="a63a91f7-2aee-4d3f-abcf-5b6b29679cb6" providerId="ADAL" clId="{6FAB3867-FCC0-4AE7-AF83-5CC58022A7BB}" dt="2021-07-11T07:47:48.460" v="62" actId="20577"/>
      <pc:docMkLst>
        <pc:docMk/>
      </pc:docMkLst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3703459249" sldId="256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1840708638" sldId="659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4178401182" sldId="660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2841983533" sldId="661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1326282103" sldId="662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2355307954" sldId="690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1622230399" sldId="699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2056972880" sldId="700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1627244294" sldId="862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1347081600" sldId="864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528065045" sldId="865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1315650693" sldId="866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1989032567" sldId="867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3492642793" sldId="868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3148993078" sldId="870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2640666448" sldId="871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4151770747" sldId="877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3299014592" sldId="878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401669203" sldId="942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640348183" sldId="943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280877921" sldId="944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2296991707" sldId="945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2662998732" sldId="946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1644771838" sldId="948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2502569476" sldId="949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3106428324" sldId="950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1338687203" sldId="951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340913389" sldId="953"/>
        </pc:sldMkLst>
      </pc:sldChg>
      <pc:sldChg chg="addSp delSp modSp mod modShow">
        <pc:chgData name="Paul Muller, CPD" userId="a63a91f7-2aee-4d3f-abcf-5b6b29679cb6" providerId="ADAL" clId="{6FAB3867-FCC0-4AE7-AF83-5CC58022A7BB}" dt="2021-07-11T07:47:48.460" v="62" actId="20577"/>
        <pc:sldMkLst>
          <pc:docMk/>
          <pc:sldMk cId="3397244840" sldId="970"/>
        </pc:sldMkLst>
        <pc:spChg chg="del">
          <ac:chgData name="Paul Muller, CPD" userId="a63a91f7-2aee-4d3f-abcf-5b6b29679cb6" providerId="ADAL" clId="{6FAB3867-FCC0-4AE7-AF83-5CC58022A7BB}" dt="2021-07-11T07:16:32.004" v="45" actId="478"/>
          <ac:spMkLst>
            <pc:docMk/>
            <pc:sldMk cId="3397244840" sldId="970"/>
            <ac:spMk id="4" creationId="{9E3C38D1-12DD-465F-8FD1-889380BBDA97}"/>
          </ac:spMkLst>
        </pc:spChg>
        <pc:spChg chg="mod">
          <ac:chgData name="Paul Muller, CPD" userId="a63a91f7-2aee-4d3f-abcf-5b6b29679cb6" providerId="ADAL" clId="{6FAB3867-FCC0-4AE7-AF83-5CC58022A7BB}" dt="2021-07-11T07:47:48.460" v="62" actId="20577"/>
          <ac:spMkLst>
            <pc:docMk/>
            <pc:sldMk cId="3397244840" sldId="970"/>
            <ac:spMk id="8" creationId="{70CB3884-E547-4EE9-8075-3F9A4B4310C7}"/>
          </ac:spMkLst>
        </pc:spChg>
        <pc:picChg chg="mod">
          <ac:chgData name="Paul Muller, CPD" userId="a63a91f7-2aee-4d3f-abcf-5b6b29679cb6" providerId="ADAL" clId="{6FAB3867-FCC0-4AE7-AF83-5CC58022A7BB}" dt="2021-07-11T07:16:58.859" v="47" actId="196"/>
          <ac:picMkLst>
            <pc:docMk/>
            <pc:sldMk cId="3397244840" sldId="970"/>
            <ac:picMk id="5" creationId="{F60C5BAD-E5D4-4F45-A7CD-5DF99BCB93D9}"/>
          </ac:picMkLst>
        </pc:picChg>
        <pc:picChg chg="del">
          <ac:chgData name="Paul Muller, CPD" userId="a63a91f7-2aee-4d3f-abcf-5b6b29679cb6" providerId="ADAL" clId="{6FAB3867-FCC0-4AE7-AF83-5CC58022A7BB}" dt="2021-07-11T06:42:11.004" v="8" actId="478"/>
          <ac:picMkLst>
            <pc:docMk/>
            <pc:sldMk cId="3397244840" sldId="970"/>
            <ac:picMk id="9" creationId="{ED40F65A-9614-4008-8F66-4EDBA39E26AA}"/>
          </ac:picMkLst>
        </pc:picChg>
        <pc:picChg chg="add mod">
          <ac:chgData name="Paul Muller, CPD" userId="a63a91f7-2aee-4d3f-abcf-5b6b29679cb6" providerId="ADAL" clId="{6FAB3867-FCC0-4AE7-AF83-5CC58022A7BB}" dt="2021-07-11T06:42:19.553" v="10"/>
          <ac:picMkLst>
            <pc:docMk/>
            <pc:sldMk cId="3397244840" sldId="970"/>
            <ac:picMk id="10" creationId="{CD8EBD18-0449-4B7D-999B-94CC975F956E}"/>
          </ac:picMkLst>
        </pc:picChg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396390837" sldId="990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225488998" sldId="991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1723083853" sldId="992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3302052426" sldId="993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3139507777" sldId="994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1884522313" sldId="998"/>
        </pc:sldMkLst>
      </pc:sldChg>
      <pc:sldChg chg="mod modShow">
        <pc:chgData name="Paul Muller, CPD" userId="a63a91f7-2aee-4d3f-abcf-5b6b29679cb6" providerId="ADAL" clId="{6FAB3867-FCC0-4AE7-AF83-5CC58022A7BB}" dt="2021-07-11T07:20:34.477" v="58" actId="729"/>
        <pc:sldMkLst>
          <pc:docMk/>
          <pc:sldMk cId="89500481" sldId="1001"/>
        </pc:sldMkLst>
      </pc:sldChg>
    </pc:docChg>
  </pc:docChgLst>
  <pc:docChgLst>
    <pc:chgData name="Paul Muller" userId="a63a91f7-2aee-4d3f-abcf-5b6b29679cb6" providerId="ADAL" clId="{1232DA5F-A680-4230-8E11-20F568CA0DAF}"/>
    <pc:docChg chg="modSld">
      <pc:chgData name="Paul Muller" userId="a63a91f7-2aee-4d3f-abcf-5b6b29679cb6" providerId="ADAL" clId="{1232DA5F-A680-4230-8E11-20F568CA0DAF}" dt="2020-05-08T01:29:59.374" v="0" actId="1076"/>
      <pc:docMkLst>
        <pc:docMk/>
      </pc:docMkLst>
      <pc:sldChg chg="modSp">
        <pc:chgData name="Paul Muller" userId="a63a91f7-2aee-4d3f-abcf-5b6b29679cb6" providerId="ADAL" clId="{1232DA5F-A680-4230-8E11-20F568CA0DAF}" dt="2020-05-08T01:29:59.374" v="0" actId="1076"/>
        <pc:sldMkLst>
          <pc:docMk/>
          <pc:sldMk cId="528065045" sldId="865"/>
        </pc:sldMkLst>
        <pc:spChg chg="mod">
          <ac:chgData name="Paul Muller" userId="a63a91f7-2aee-4d3f-abcf-5b6b29679cb6" providerId="ADAL" clId="{1232DA5F-A680-4230-8E11-20F568CA0DAF}" dt="2020-05-08T01:29:59.374" v="0" actId="1076"/>
          <ac:spMkLst>
            <pc:docMk/>
            <pc:sldMk cId="528065045" sldId="865"/>
            <ac:spMk id="5" creationId="{5440BED5-B09A-4EA7-95C0-50FE42D7197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1667" y="127404"/>
            <a:ext cx="5503556" cy="513508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l">
              <a:defRPr sz="1300"/>
            </a:lvl1pPr>
          </a:lstStyle>
          <a:p>
            <a:pPr lvl="0"/>
            <a:r>
              <a:rPr lang="en-AU" sz="1000" cap="small" dirty="0">
                <a:solidFill>
                  <a:prstClr val="white">
                    <a:lumMod val="50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Agile Project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628" y="9721110"/>
            <a:ext cx="3076363" cy="513507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r">
              <a:defRPr sz="1300"/>
            </a:lvl1pPr>
          </a:lstStyle>
          <a:p>
            <a:pPr lvl="0"/>
            <a:fld id="{4B9C99CB-2740-4A64-A22B-A6FFE23D5740}" type="slidenum">
              <a:rPr lang="en-AU" sz="1000" cap="small" smtClean="0">
                <a:solidFill>
                  <a:prstClr val="white">
                    <a:lumMod val="50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pPr lvl="0"/>
              <a:t>‹#›</a:t>
            </a:fld>
            <a:endParaRPr lang="en-AU" sz="1000" cap="small" dirty="0">
              <a:solidFill>
                <a:prstClr val="white">
                  <a:lumMod val="50000"/>
                </a:prst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80808-64B0-4097-A877-4F5AC2FB88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31667" y="9722309"/>
            <a:ext cx="3076871" cy="512304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l">
              <a:defRPr sz="1300"/>
            </a:lvl1pPr>
          </a:lstStyle>
          <a:p>
            <a:r>
              <a:rPr lang="en-AU" sz="1000" cap="small" dirty="0">
                <a:solidFill>
                  <a:prstClr val="white">
                    <a:lumMod val="50000"/>
                  </a:prstClr>
                </a:solidFill>
                <a:latin typeface="Lato" panose="020F0502020204030203" pitchFamily="34" charset="0"/>
              </a:rPr>
              <a:t>Institute of Project Management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560397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l">
              <a:defRPr sz="1300"/>
            </a:lvl1pPr>
          </a:lstStyle>
          <a:p>
            <a:r>
              <a:rPr lang="en-AU"/>
              <a:t>Project Management Masterclass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r">
              <a:defRPr sz="1300"/>
            </a:lvl1pPr>
          </a:lstStyle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81113"/>
            <a:ext cx="6137275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7" tIns="47768" rIns="95537" bIns="4776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9"/>
            <a:ext cx="5679440" cy="4029878"/>
          </a:xfrm>
          <a:prstGeom prst="rect">
            <a:avLst/>
          </a:prstGeom>
        </p:spPr>
        <p:txBody>
          <a:bodyPr vert="horz" lIns="95537" tIns="47768" rIns="95537" bIns="477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l">
              <a:defRPr sz="1300"/>
            </a:lvl1pPr>
          </a:lstStyle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10"/>
            <a:ext cx="3076363" cy="513507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r">
              <a:defRPr sz="1300"/>
            </a:lvl1pPr>
          </a:lstStyle>
          <a:p>
            <a:fld id="{26A9BE73-4262-4638-901C-38391926C1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839790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Good luck!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8FC5D-DDA7-49E4-9E73-E274175C333B}" type="datetime6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July 21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9BE73-4262-4638-901C-38391926C119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61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837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tasks are on schedule and float is not being used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0306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8150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693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9208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210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648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 IV PMP students only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8FC5D-DDA7-49E4-9E73-E274175C333B}" type="datetime6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July 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9BE73-4262-4638-901C-38391926C11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602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Reflection questions not only highlight key learnings; they drive the continual improvement of our teaching and learning resources</a:t>
            </a:r>
            <a:endParaRPr lang="en-AU" i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277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Stay around until everyone leaves the session to ensure they all get the chance to ask their questions.</a:t>
            </a:r>
            <a:endParaRPr lang="en-AU" i="1" dirty="0"/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097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4840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55365">
              <a:defRPr/>
            </a:pPr>
            <a:r>
              <a:rPr lang="en-AU" sz="1900" kern="0">
                <a:solidFill>
                  <a:sysClr val="windowText" lastClr="000000"/>
                </a:solidFill>
              </a:rPr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55365">
              <a:defRPr/>
            </a:pPr>
            <a:fld id="{E4A53A36-04B3-444A-9490-39CC071C784B}" type="datetime6">
              <a:rPr lang="en-AU" sz="1900" kern="0">
                <a:solidFill>
                  <a:sysClr val="windowText" lastClr="000000"/>
                </a:solidFill>
              </a:rPr>
              <a:pPr defTabSz="955365">
                <a:defRPr/>
              </a:pPr>
              <a:t>July 21</a:t>
            </a:fld>
            <a:endParaRPr lang="en-AU" sz="1900" kern="0">
              <a:solidFill>
                <a:sysClr val="windowText" lastClr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55365">
              <a:defRPr/>
            </a:pPr>
            <a:r>
              <a:rPr lang="en-AU" sz="1900" kern="0">
                <a:solidFill>
                  <a:sysClr val="windowText" lastClr="000000"/>
                </a:solidFill>
              </a:rPr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55365">
              <a:defRPr/>
            </a:pPr>
            <a:fld id="{26A9BE73-4262-4638-901C-38391926C119}" type="slidenum">
              <a:rPr lang="en-AU" sz="1900" kern="0">
                <a:solidFill>
                  <a:sysClr val="windowText" lastClr="000000"/>
                </a:solidFill>
              </a:rPr>
              <a:pPr defTabSz="955365">
                <a:defRPr/>
              </a:pPr>
              <a:t>36</a:t>
            </a:fld>
            <a:endParaRPr lang="en-AU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4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808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(Google Maps)</a:t>
            </a:r>
            <a:r>
              <a:rPr lang="en-AU" b="1" dirty="0"/>
              <a:t>: </a:t>
            </a:r>
            <a:r>
              <a:rPr lang="en-AU" dirty="0"/>
              <a:t>For people on the go who are dissatisfied with getting lost, Google Maps app is a phone-based app that provides real-time navigation guidance unlike street directories and paper maps.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073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864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(Google Maps)</a:t>
            </a:r>
            <a:r>
              <a:rPr lang="en-AU" b="1" dirty="0"/>
              <a:t>: </a:t>
            </a:r>
            <a:r>
              <a:rPr lang="en-US" dirty="0"/>
              <a:t>As a coffee connoisseur, I want Google Maps to show me nearby coffee shops with community reviews so that I can find the best coffee near me. 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23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breaking, ask students if there are any questions about what has been covered in the session so far.</a:t>
            </a:r>
          </a:p>
          <a:p>
            <a:r>
              <a:rPr lang="en-US" dirty="0"/>
              <a:t>Once answered, encourage students to stand up, get a drink, go outside and stretch.</a:t>
            </a:r>
          </a:p>
          <a:p>
            <a:r>
              <a:rPr lang="en-US" dirty="0"/>
              <a:t>If they are on Zoom, tell them to turn their camera and microphone off (you do the same)!</a:t>
            </a:r>
          </a:p>
          <a:p>
            <a:r>
              <a:rPr lang="en-US" dirty="0"/>
              <a:t>Make sure you tell them the precise time you will be restarting (</a:t>
            </a:r>
            <a:r>
              <a:rPr lang="en-US" i="1" dirty="0"/>
              <a:t>eg</a:t>
            </a:r>
            <a:r>
              <a:rPr lang="en-US" dirty="0"/>
              <a:t> 10:10am)</a:t>
            </a:r>
          </a:p>
          <a:p>
            <a:r>
              <a:rPr lang="en-US" dirty="0"/>
              <a:t>Don’t check your email – take a proper break!!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02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223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1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s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C74B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582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8826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cussion"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7517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dden Answer"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8498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9D273C-C44B-486E-AA44-8290EAFC78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74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Graphic 2" descr="Video camera">
            <a:extLst>
              <a:ext uri="{FF2B5EF4-FFF2-40B4-BE49-F238E27FC236}">
                <a16:creationId xmlns:a16="http://schemas.microsoft.com/office/drawing/2014/main" id="{F4DB6E5A-BE29-479B-B532-93D222DC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00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3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dden Notes">
    <p:bg>
      <p:bgPr>
        <a:pattFill prst="pct10">
          <a:fgClr>
            <a:srgbClr val="FF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735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s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C74B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202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641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1207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688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380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460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3354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063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479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191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709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cussion"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8997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dden Answer"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5461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9D273C-C44B-486E-AA44-8290EAFC78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74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Graphic 2" descr="Video camera">
            <a:extLst>
              <a:ext uri="{FF2B5EF4-FFF2-40B4-BE49-F238E27FC236}">
                <a16:creationId xmlns:a16="http://schemas.microsoft.com/office/drawing/2014/main" id="{F4DB6E5A-BE29-479B-B532-93D222DC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00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5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dden Notes">
    <p:bg>
      <p:bgPr>
        <a:pattFill prst="pct10">
          <a:fgClr>
            <a:srgbClr val="FF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6873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lection"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E1113-4F67-47EB-835E-5BF041E3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5EEB0-4AEE-451D-854E-FF6DF4EC0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57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121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16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34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572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12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0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667783" y="3087256"/>
            <a:ext cx="2524217" cy="3770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51" y="5885889"/>
            <a:ext cx="2261679" cy="5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3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05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5" r:id="rId10"/>
    <p:sldLayoutId id="2147483716" r:id="rId11"/>
    <p:sldLayoutId id="2147483717" r:id="rId12"/>
    <p:sldLayoutId id="2147483719" r:id="rId13"/>
    <p:sldLayoutId id="214748371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Lato Medium" panose="020F0602020204030203" pitchFamily="34" charset="0"/>
          <a:ea typeface="+mj-ea"/>
          <a:cs typeface="Lato Medium" panose="020F0602020204030203" pitchFamily="34" charset="0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8"/>
        </a:buBlip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809625" indent="-352425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8"/>
        </a:buBlip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250950" indent="-336550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8"/>
        </a:buBlip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703388" indent="-331788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8"/>
        </a:buBlip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154238" indent="-325438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8"/>
        </a:buBlip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667783" y="3087256"/>
            <a:ext cx="2524217" cy="3770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51" y="5885889"/>
            <a:ext cx="2261679" cy="5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1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6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Lato Medium" panose="020F0602020204030203" pitchFamily="34" charset="0"/>
          <a:ea typeface="+mj-ea"/>
          <a:cs typeface="Lato Medium" panose="020F0602020204030203" pitchFamily="34" charset="0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9"/>
        </a:buBlip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809625" indent="-352425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9"/>
        </a:buBlip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250950" indent="-336550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9"/>
        </a:buBlip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703388" indent="-331788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9"/>
        </a:buBlip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154238" indent="-325438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9"/>
        </a:buBlip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hyperlink" Target="https://support.zoom.us/hc/en-us/articles/206476313-Managing-Video-Breakout-Room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0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1.xml"/><Relationship Id="rId4" Type="http://schemas.openxmlformats.org/officeDocument/2006/relationships/hyperlink" Target="mailto:paul@institute.p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ilemanifesto.org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382278-C308-4F02-8041-465B5A40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Opening checklist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F18DDA-D325-49C9-8ED0-8651B859A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sz="2400" dirty="0"/>
              <a:t>Your preparation</a:t>
            </a:r>
          </a:p>
          <a:p>
            <a:pPr lvl="1"/>
            <a:r>
              <a:rPr lang="en-AU" sz="1800" dirty="0"/>
              <a:t>Review notes, run a technical rehearsal</a:t>
            </a:r>
          </a:p>
          <a:p>
            <a:pPr lvl="1"/>
            <a:r>
              <a:rPr lang="en-AU" sz="1800" dirty="0"/>
              <a:t>Rehearse examples / cases / stories to stimulate discussion</a:t>
            </a:r>
          </a:p>
          <a:p>
            <a:r>
              <a:rPr lang="en-AU" sz="2400" dirty="0"/>
              <a:t>Classroom</a:t>
            </a:r>
          </a:p>
          <a:p>
            <a:pPr lvl="1"/>
            <a:r>
              <a:rPr lang="en-AU" sz="2000" dirty="0"/>
              <a:t>Ensure students seated at tables of 3-5 and all facing the front </a:t>
            </a:r>
          </a:p>
          <a:p>
            <a:pPr lvl="1"/>
            <a:r>
              <a:rPr lang="en-AU" sz="2000" dirty="0"/>
              <a:t>Have student name cards in place and ensure all sign in</a:t>
            </a:r>
          </a:p>
          <a:p>
            <a:r>
              <a:rPr lang="en-AU" sz="2400" dirty="0"/>
              <a:t>Zoom </a:t>
            </a:r>
          </a:p>
          <a:p>
            <a:pPr lvl="1"/>
            <a:r>
              <a:rPr lang="en-AU" sz="2000" dirty="0"/>
              <a:t>Rename yourself as host (under participants)</a:t>
            </a:r>
          </a:p>
          <a:p>
            <a:pPr lvl="1"/>
            <a:r>
              <a:rPr lang="en-AU" sz="2000" dirty="0"/>
              <a:t>Set-up breakout rooms</a:t>
            </a:r>
            <a:endParaRPr lang="en-AU" sz="20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2"/>
            <a:r>
              <a:rPr lang="en-AU" sz="1400" dirty="0">
                <a:hlinkClick r:id="rId4"/>
              </a:rPr>
              <a:t>https://support.zoom.us/hc/en-us/articles/206476313-Managing-Video-Breakout-Rooms</a:t>
            </a:r>
            <a:r>
              <a:rPr lang="en-AU" sz="1400" dirty="0"/>
              <a:t> </a:t>
            </a:r>
          </a:p>
          <a:p>
            <a:r>
              <a:rPr lang="en-AU" sz="2400" dirty="0"/>
              <a:t>Welcome students as they arrive, let them know when starting</a:t>
            </a:r>
          </a:p>
        </p:txBody>
      </p:sp>
      <p:pic>
        <p:nvPicPr>
          <p:cNvPr id="3" name="Picture 2" descr="A picture containing text, iPod&#10;&#10;Description automatically generated">
            <a:extLst>
              <a:ext uri="{FF2B5EF4-FFF2-40B4-BE49-F238E27FC236}">
                <a16:creationId xmlns:a16="http://schemas.microsoft.com/office/drawing/2014/main" id="{48BF188A-256C-4797-B97E-EBBFE375D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312" y="618217"/>
            <a:ext cx="3392326" cy="2242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45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6F52-E358-4A7F-8EBF-805057F3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8B5AF-A3E1-4442-B2D7-98E89289E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are some of the similarities / differences between how agile and traditional projects are initiated?</a:t>
            </a:r>
          </a:p>
        </p:txBody>
      </p:sp>
      <p:pic>
        <p:nvPicPr>
          <p:cNvPr id="5" name="Picture 4" descr="Chart, funnel chart&#10;&#10;Description automatically generated">
            <a:extLst>
              <a:ext uri="{FF2B5EF4-FFF2-40B4-BE49-F238E27FC236}">
                <a16:creationId xmlns:a16="http://schemas.microsoft.com/office/drawing/2014/main" id="{6183A1EA-EB2E-4342-BF15-FB08FB989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880" y="3429000"/>
            <a:ext cx="5062797" cy="291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B4DEB-B9A3-43B9-871D-BB14AE328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0C1635-44F0-49CF-A444-E41EFDC6C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0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9F928B-889F-4C6D-A56C-91060149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D35D9-742E-4DB3-A541-8FF31BC7A7BA}"/>
              </a:ext>
            </a:extLst>
          </p:cNvPr>
          <p:cNvSpPr txBox="1">
            <a:spLocks/>
          </p:cNvSpPr>
          <p:nvPr/>
        </p:nvSpPr>
        <p:spPr>
          <a:xfrm>
            <a:off x="3168357" y="1106903"/>
            <a:ext cx="8341360" cy="520245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809625" indent="-35242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50950" indent="-3365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703388" indent="-33178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54238" indent="-32543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b="1" dirty="0"/>
              <a:t>Product backlog</a:t>
            </a:r>
            <a:r>
              <a:rPr lang="en-AU" sz="1600" b="1" dirty="0"/>
              <a:t> </a:t>
            </a:r>
            <a:endParaRPr lang="en-AU" sz="1600" dirty="0"/>
          </a:p>
          <a:p>
            <a:r>
              <a:rPr lang="en-US" sz="1800" dirty="0" err="1"/>
              <a:t>Prioritised</a:t>
            </a:r>
            <a:r>
              <a:rPr lang="en-US" sz="1800" dirty="0"/>
              <a:t> list of features for development</a:t>
            </a:r>
          </a:p>
          <a:p>
            <a:r>
              <a:rPr lang="en-US" sz="1800" dirty="0"/>
              <a:t>Single, authoritative source maintained by the </a:t>
            </a:r>
            <a:r>
              <a:rPr lang="en-US" sz="1800" b="1" dirty="0"/>
              <a:t>product owner </a:t>
            </a:r>
            <a:r>
              <a:rPr lang="en-US" sz="1800" dirty="0"/>
              <a:t>(</a:t>
            </a:r>
            <a:r>
              <a:rPr lang="en-US" sz="1800" i="1" dirty="0"/>
              <a:t>client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AU" sz="2000" b="1" dirty="0"/>
              <a:t>Sprint</a:t>
            </a:r>
            <a:endParaRPr lang="en-AU" sz="2000" dirty="0"/>
          </a:p>
          <a:p>
            <a:r>
              <a:rPr lang="en-US" sz="1800" dirty="0"/>
              <a:t>A short race at full speed</a:t>
            </a:r>
          </a:p>
          <a:p>
            <a:r>
              <a:rPr lang="en-US" sz="1800" dirty="0"/>
              <a:t>An iteration of feature development delivered by the agile team</a:t>
            </a:r>
          </a:p>
          <a:p>
            <a:r>
              <a:rPr lang="en-US" sz="1800" i="1" dirty="0"/>
              <a:t>A mini-project (with its own scope, time and cost constraints)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4011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95CEC-9854-49BC-BB64-E1580DC85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628210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500E54-867E-4AA5-B80D-100F9836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D52991-89C7-4FA6-B04C-494D46B38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are some of the things you should consider when planning a sprint?</a:t>
            </a:r>
          </a:p>
        </p:txBody>
      </p:sp>
    </p:spTree>
    <p:extLst>
      <p:ext uri="{BB962C8B-B14F-4D97-AF65-F5344CB8AC3E}">
        <p14:creationId xmlns:p14="http://schemas.microsoft.com/office/powerpoint/2010/main" val="229699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BE230-B05C-427F-99B1-B1F6AF304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17" y="1826616"/>
            <a:ext cx="6148043" cy="376636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C0EF903-7964-4C91-B78D-8CA5F301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Kanban board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B712B6-9CAC-4479-82C8-43CC17A7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1654" cy="4351338"/>
          </a:xfrm>
        </p:spPr>
        <p:txBody>
          <a:bodyPr>
            <a:normAutofit/>
          </a:bodyPr>
          <a:lstStyle/>
          <a:p>
            <a:r>
              <a:rPr lang="en-AU" sz="2400" dirty="0"/>
              <a:t>Highly visual scheduling technique </a:t>
            </a:r>
            <a:endParaRPr lang="en-AU" sz="2000" dirty="0"/>
          </a:p>
          <a:p>
            <a:endParaRPr lang="en-AU" sz="2400" dirty="0"/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318390E7-41C5-410B-BB0E-478C9C1A2798}"/>
              </a:ext>
            </a:extLst>
          </p:cNvPr>
          <p:cNvSpPr/>
          <p:nvPr/>
        </p:nvSpPr>
        <p:spPr>
          <a:xfrm>
            <a:off x="6946624" y="2548890"/>
            <a:ext cx="228600" cy="21336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D914BC02-681D-4D95-9F8F-C341468AE438}"/>
              </a:ext>
            </a:extLst>
          </p:cNvPr>
          <p:cNvSpPr/>
          <p:nvPr/>
        </p:nvSpPr>
        <p:spPr>
          <a:xfrm>
            <a:off x="7371935" y="2548890"/>
            <a:ext cx="228600" cy="21336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35C01299-6696-423E-8A40-7C85D5A6DA8E}"/>
              </a:ext>
            </a:extLst>
          </p:cNvPr>
          <p:cNvSpPr/>
          <p:nvPr/>
        </p:nvSpPr>
        <p:spPr>
          <a:xfrm>
            <a:off x="7766766" y="2548890"/>
            <a:ext cx="228600" cy="21336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7E0FE33F-0862-4F60-8AB8-35C16C065F55}"/>
              </a:ext>
            </a:extLst>
          </p:cNvPr>
          <p:cNvSpPr/>
          <p:nvPr/>
        </p:nvSpPr>
        <p:spPr>
          <a:xfrm>
            <a:off x="6946624" y="3271164"/>
            <a:ext cx="228600" cy="21336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52753250-4942-4B01-B845-B6DDAE8DE355}"/>
              </a:ext>
            </a:extLst>
          </p:cNvPr>
          <p:cNvSpPr/>
          <p:nvPr/>
        </p:nvSpPr>
        <p:spPr>
          <a:xfrm>
            <a:off x="7371935" y="3271164"/>
            <a:ext cx="228600" cy="21336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8885DA00-2352-424A-8AA8-743341175AB5}"/>
              </a:ext>
            </a:extLst>
          </p:cNvPr>
          <p:cNvSpPr/>
          <p:nvPr/>
        </p:nvSpPr>
        <p:spPr>
          <a:xfrm>
            <a:off x="7766766" y="3271164"/>
            <a:ext cx="228600" cy="21336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FCF1A2FA-0691-4391-978F-ACFD1DB5E456}"/>
              </a:ext>
            </a:extLst>
          </p:cNvPr>
          <p:cNvSpPr/>
          <p:nvPr/>
        </p:nvSpPr>
        <p:spPr>
          <a:xfrm>
            <a:off x="6946624" y="4095751"/>
            <a:ext cx="228600" cy="213360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1A4C76E3-8401-4890-912B-3761B08FA46B}"/>
              </a:ext>
            </a:extLst>
          </p:cNvPr>
          <p:cNvSpPr/>
          <p:nvPr/>
        </p:nvSpPr>
        <p:spPr>
          <a:xfrm>
            <a:off x="7371935" y="4095751"/>
            <a:ext cx="228600" cy="213360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64D7FF15-8A56-404F-B138-39BDC445F6E8}"/>
              </a:ext>
            </a:extLst>
          </p:cNvPr>
          <p:cNvSpPr/>
          <p:nvPr/>
        </p:nvSpPr>
        <p:spPr>
          <a:xfrm>
            <a:off x="7766766" y="4095751"/>
            <a:ext cx="228600" cy="213360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3C163BEE-EBDD-4506-873B-CB3ADD35021F}"/>
              </a:ext>
            </a:extLst>
          </p:cNvPr>
          <p:cNvSpPr/>
          <p:nvPr/>
        </p:nvSpPr>
        <p:spPr>
          <a:xfrm>
            <a:off x="6946624" y="4844368"/>
            <a:ext cx="228600" cy="2133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3C8DA539-146D-463C-ADA0-99FCD6196CC0}"/>
              </a:ext>
            </a:extLst>
          </p:cNvPr>
          <p:cNvSpPr/>
          <p:nvPr/>
        </p:nvSpPr>
        <p:spPr>
          <a:xfrm>
            <a:off x="7371935" y="4844368"/>
            <a:ext cx="228600" cy="2133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EE87A5D4-1B12-4957-9D4D-5022A16486D4}"/>
              </a:ext>
            </a:extLst>
          </p:cNvPr>
          <p:cNvSpPr/>
          <p:nvPr/>
        </p:nvSpPr>
        <p:spPr>
          <a:xfrm>
            <a:off x="7766766" y="4844368"/>
            <a:ext cx="228600" cy="2133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06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BE230-B05C-427F-99B1-B1F6AF304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17" y="1826616"/>
            <a:ext cx="6148043" cy="376636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C0EF903-7964-4C91-B78D-8CA5F301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Kanban board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B712B6-9CAC-4479-82C8-43CC17A7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1654" cy="4351338"/>
          </a:xfrm>
        </p:spPr>
        <p:txBody>
          <a:bodyPr>
            <a:normAutofit/>
          </a:bodyPr>
          <a:lstStyle/>
          <a:p>
            <a:r>
              <a:rPr lang="en-AU" sz="2400" dirty="0"/>
              <a:t>Highly visual scheduling technique </a:t>
            </a:r>
          </a:p>
          <a:p>
            <a:r>
              <a:rPr lang="en-AU" sz="2400" b="1" dirty="0"/>
              <a:t>Limits work in progress</a:t>
            </a:r>
            <a:endParaRPr lang="en-AU" sz="2000" dirty="0"/>
          </a:p>
          <a:p>
            <a:endParaRPr lang="en-AU" sz="2400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BF916685-42D3-457C-998F-C32CA742FE27}"/>
              </a:ext>
            </a:extLst>
          </p:cNvPr>
          <p:cNvSpPr/>
          <p:nvPr/>
        </p:nvSpPr>
        <p:spPr>
          <a:xfrm>
            <a:off x="6946624" y="2548890"/>
            <a:ext cx="228600" cy="21336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942D4675-F4DE-4E5B-90F3-8DA8B0502B21}"/>
              </a:ext>
            </a:extLst>
          </p:cNvPr>
          <p:cNvSpPr/>
          <p:nvPr/>
        </p:nvSpPr>
        <p:spPr>
          <a:xfrm>
            <a:off x="7371935" y="2548890"/>
            <a:ext cx="228600" cy="21336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3935A8ED-AD31-4F6C-B5E0-C31E692BAFC3}"/>
              </a:ext>
            </a:extLst>
          </p:cNvPr>
          <p:cNvSpPr/>
          <p:nvPr/>
        </p:nvSpPr>
        <p:spPr>
          <a:xfrm>
            <a:off x="8762038" y="2548890"/>
            <a:ext cx="228600" cy="21336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23C9A128-C299-4D73-B7F7-028752420627}"/>
              </a:ext>
            </a:extLst>
          </p:cNvPr>
          <p:cNvSpPr/>
          <p:nvPr/>
        </p:nvSpPr>
        <p:spPr>
          <a:xfrm>
            <a:off x="6946624" y="3271164"/>
            <a:ext cx="228600" cy="21336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812D43D0-C579-4D44-825B-A47322A249BE}"/>
              </a:ext>
            </a:extLst>
          </p:cNvPr>
          <p:cNvSpPr/>
          <p:nvPr/>
        </p:nvSpPr>
        <p:spPr>
          <a:xfrm>
            <a:off x="7371935" y="3271164"/>
            <a:ext cx="228600" cy="21336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709FC754-97C2-42A6-83E8-094CEDAFF3AE}"/>
              </a:ext>
            </a:extLst>
          </p:cNvPr>
          <p:cNvSpPr/>
          <p:nvPr/>
        </p:nvSpPr>
        <p:spPr>
          <a:xfrm>
            <a:off x="8758944" y="3271164"/>
            <a:ext cx="228600" cy="21336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BFDCCDB2-EF65-4B33-921B-1E41DCCEE02E}"/>
              </a:ext>
            </a:extLst>
          </p:cNvPr>
          <p:cNvSpPr/>
          <p:nvPr/>
        </p:nvSpPr>
        <p:spPr>
          <a:xfrm>
            <a:off x="6946624" y="4095751"/>
            <a:ext cx="228600" cy="213360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B5C774E8-543C-4755-BC90-ED4C0DA60A06}"/>
              </a:ext>
            </a:extLst>
          </p:cNvPr>
          <p:cNvSpPr/>
          <p:nvPr/>
        </p:nvSpPr>
        <p:spPr>
          <a:xfrm>
            <a:off x="7371935" y="4095751"/>
            <a:ext cx="228600" cy="213360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1C43C9F9-67EC-487E-96EA-45F8B2FD45A5}"/>
              </a:ext>
            </a:extLst>
          </p:cNvPr>
          <p:cNvSpPr/>
          <p:nvPr/>
        </p:nvSpPr>
        <p:spPr>
          <a:xfrm>
            <a:off x="8758944" y="4095751"/>
            <a:ext cx="228600" cy="213360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E2165E23-2163-4A34-BA82-4664029AE405}"/>
              </a:ext>
            </a:extLst>
          </p:cNvPr>
          <p:cNvSpPr/>
          <p:nvPr/>
        </p:nvSpPr>
        <p:spPr>
          <a:xfrm>
            <a:off x="6946624" y="4844368"/>
            <a:ext cx="228600" cy="2133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7CA05F87-6BA3-4BA1-811B-F82D076B48BB}"/>
              </a:ext>
            </a:extLst>
          </p:cNvPr>
          <p:cNvSpPr/>
          <p:nvPr/>
        </p:nvSpPr>
        <p:spPr>
          <a:xfrm>
            <a:off x="7371935" y="4844368"/>
            <a:ext cx="228600" cy="2133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7E601043-06F5-40BB-A534-84D7A76D9171}"/>
              </a:ext>
            </a:extLst>
          </p:cNvPr>
          <p:cNvSpPr/>
          <p:nvPr/>
        </p:nvSpPr>
        <p:spPr>
          <a:xfrm>
            <a:off x="8758944" y="4845840"/>
            <a:ext cx="228600" cy="2133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771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BE230-B05C-427F-99B1-B1F6AF304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17" y="1826616"/>
            <a:ext cx="6148043" cy="376636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C0EF903-7964-4C91-B78D-8CA5F301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Kanban board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B712B6-9CAC-4479-82C8-43CC17A7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1654" cy="4351338"/>
          </a:xfrm>
        </p:spPr>
        <p:txBody>
          <a:bodyPr>
            <a:normAutofit/>
          </a:bodyPr>
          <a:lstStyle/>
          <a:p>
            <a:r>
              <a:rPr lang="en-AU" sz="2400" dirty="0"/>
              <a:t>Highly visual scheduling technique </a:t>
            </a:r>
          </a:p>
          <a:p>
            <a:r>
              <a:rPr lang="en-AU" sz="2400" b="1" dirty="0"/>
              <a:t>Limits work in progress</a:t>
            </a:r>
          </a:p>
          <a:p>
            <a:r>
              <a:rPr lang="en-AU" sz="2400" dirty="0"/>
              <a:t>Teams expected to jump in and clear others’ bottlenecks when they have excess capacity</a:t>
            </a:r>
            <a:endParaRPr lang="en-AU" sz="2000" dirty="0"/>
          </a:p>
          <a:p>
            <a:endParaRPr lang="en-AU" sz="2400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7D734B1B-82F3-4D7B-B5BA-F3EB91C21D83}"/>
              </a:ext>
            </a:extLst>
          </p:cNvPr>
          <p:cNvSpPr/>
          <p:nvPr/>
        </p:nvSpPr>
        <p:spPr>
          <a:xfrm>
            <a:off x="6946624" y="2548890"/>
            <a:ext cx="228600" cy="21336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427B34C4-2EDF-4BC3-BB59-54625C556740}"/>
              </a:ext>
            </a:extLst>
          </p:cNvPr>
          <p:cNvSpPr/>
          <p:nvPr/>
        </p:nvSpPr>
        <p:spPr>
          <a:xfrm>
            <a:off x="11239500" y="2548890"/>
            <a:ext cx="228600" cy="21336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5D76B2A4-CE26-4F2F-B564-782D212B88FF}"/>
              </a:ext>
            </a:extLst>
          </p:cNvPr>
          <p:cNvSpPr/>
          <p:nvPr/>
        </p:nvSpPr>
        <p:spPr>
          <a:xfrm>
            <a:off x="8762038" y="2548890"/>
            <a:ext cx="228600" cy="21336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1D76E896-673F-4D4D-95BA-BAD5E315B538}"/>
              </a:ext>
            </a:extLst>
          </p:cNvPr>
          <p:cNvSpPr/>
          <p:nvPr/>
        </p:nvSpPr>
        <p:spPr>
          <a:xfrm>
            <a:off x="6946624" y="3271164"/>
            <a:ext cx="228600" cy="21336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0FFDA5A7-6893-46EA-B21C-09859DBB3BDE}"/>
              </a:ext>
            </a:extLst>
          </p:cNvPr>
          <p:cNvSpPr/>
          <p:nvPr/>
        </p:nvSpPr>
        <p:spPr>
          <a:xfrm>
            <a:off x="7371935" y="3271164"/>
            <a:ext cx="228600" cy="21336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E2E30547-A45A-490E-8892-CFD5501A2085}"/>
              </a:ext>
            </a:extLst>
          </p:cNvPr>
          <p:cNvSpPr/>
          <p:nvPr/>
        </p:nvSpPr>
        <p:spPr>
          <a:xfrm>
            <a:off x="10181344" y="3322320"/>
            <a:ext cx="228600" cy="21336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95C2599C-78D2-4502-B0BC-65EA128D6DD5}"/>
              </a:ext>
            </a:extLst>
          </p:cNvPr>
          <p:cNvSpPr/>
          <p:nvPr/>
        </p:nvSpPr>
        <p:spPr>
          <a:xfrm>
            <a:off x="6946624" y="4095751"/>
            <a:ext cx="228600" cy="213360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2CA90663-8762-43BE-B18C-6725F46C0CA0}"/>
              </a:ext>
            </a:extLst>
          </p:cNvPr>
          <p:cNvSpPr/>
          <p:nvPr/>
        </p:nvSpPr>
        <p:spPr>
          <a:xfrm>
            <a:off x="11239500" y="4095751"/>
            <a:ext cx="228600" cy="213360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1D48A64F-917B-419D-8831-C57CCC54CDC9}"/>
              </a:ext>
            </a:extLst>
          </p:cNvPr>
          <p:cNvSpPr/>
          <p:nvPr/>
        </p:nvSpPr>
        <p:spPr>
          <a:xfrm>
            <a:off x="8758944" y="4095751"/>
            <a:ext cx="228600" cy="213360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911CA29D-C909-4D32-BFD4-65801CEF8BD4}"/>
              </a:ext>
            </a:extLst>
          </p:cNvPr>
          <p:cNvSpPr/>
          <p:nvPr/>
        </p:nvSpPr>
        <p:spPr>
          <a:xfrm>
            <a:off x="6946624" y="4844368"/>
            <a:ext cx="228600" cy="2133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24E1AACF-845A-4BD0-9B07-CE8BEF80CFD5}"/>
              </a:ext>
            </a:extLst>
          </p:cNvPr>
          <p:cNvSpPr/>
          <p:nvPr/>
        </p:nvSpPr>
        <p:spPr>
          <a:xfrm>
            <a:off x="11247975" y="4844368"/>
            <a:ext cx="228600" cy="2133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D872A7AC-3400-47A0-8811-F1FD83FBB092}"/>
              </a:ext>
            </a:extLst>
          </p:cNvPr>
          <p:cNvSpPr/>
          <p:nvPr/>
        </p:nvSpPr>
        <p:spPr>
          <a:xfrm>
            <a:off x="8758944" y="4845840"/>
            <a:ext cx="228600" cy="2133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569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BE230-B05C-427F-99B1-B1F6AF304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17" y="1826616"/>
            <a:ext cx="6148043" cy="376636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C0EF903-7964-4C91-B78D-8CA5F301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Kanban board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B712B6-9CAC-4479-82C8-43CC17A7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1654" cy="4351338"/>
          </a:xfrm>
        </p:spPr>
        <p:txBody>
          <a:bodyPr>
            <a:normAutofit/>
          </a:bodyPr>
          <a:lstStyle/>
          <a:p>
            <a:r>
              <a:rPr lang="en-AU" sz="2400" dirty="0"/>
              <a:t>Highly visual scheduling technique </a:t>
            </a:r>
          </a:p>
          <a:p>
            <a:r>
              <a:rPr lang="en-AU" sz="2400" b="1" dirty="0"/>
              <a:t>Limits work in progress</a:t>
            </a:r>
          </a:p>
          <a:p>
            <a:r>
              <a:rPr lang="en-AU" sz="2400" dirty="0"/>
              <a:t>Teams expected to jump in and clear others’ bottlenecks when they have excess capacity</a:t>
            </a:r>
          </a:p>
          <a:p>
            <a:r>
              <a:rPr lang="en-AU" sz="2400" dirty="0"/>
              <a:t>Dependencies not explicit</a:t>
            </a:r>
            <a:endParaRPr lang="en-AU" sz="2000" dirty="0"/>
          </a:p>
          <a:p>
            <a:endParaRPr lang="en-AU" sz="2400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0BB0E934-B57F-42FE-B531-396EA82B0535}"/>
              </a:ext>
            </a:extLst>
          </p:cNvPr>
          <p:cNvSpPr/>
          <p:nvPr/>
        </p:nvSpPr>
        <p:spPr>
          <a:xfrm>
            <a:off x="8758944" y="2552700"/>
            <a:ext cx="228600" cy="21336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BD9857AC-68E2-41A2-83EC-578F76733667}"/>
              </a:ext>
            </a:extLst>
          </p:cNvPr>
          <p:cNvSpPr/>
          <p:nvPr/>
        </p:nvSpPr>
        <p:spPr>
          <a:xfrm>
            <a:off x="11239500" y="2548890"/>
            <a:ext cx="228600" cy="21336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82BDEA5E-925D-44E2-A649-F38AC5C3DCCE}"/>
              </a:ext>
            </a:extLst>
          </p:cNvPr>
          <p:cNvSpPr/>
          <p:nvPr/>
        </p:nvSpPr>
        <p:spPr>
          <a:xfrm>
            <a:off x="11353800" y="2690317"/>
            <a:ext cx="228600" cy="21336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7F53B90A-46BB-471C-9EA0-EE9B33D21B96}"/>
              </a:ext>
            </a:extLst>
          </p:cNvPr>
          <p:cNvSpPr/>
          <p:nvPr/>
        </p:nvSpPr>
        <p:spPr>
          <a:xfrm>
            <a:off x="6946624" y="3271164"/>
            <a:ext cx="228600" cy="21336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9EFECAA5-BA1B-4524-B9FC-0230032D1E03}"/>
              </a:ext>
            </a:extLst>
          </p:cNvPr>
          <p:cNvSpPr/>
          <p:nvPr/>
        </p:nvSpPr>
        <p:spPr>
          <a:xfrm>
            <a:off x="8758944" y="3322320"/>
            <a:ext cx="228600" cy="21336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81B9E945-23BF-4A6D-A5DE-18DD06D94DA0}"/>
              </a:ext>
            </a:extLst>
          </p:cNvPr>
          <p:cNvSpPr/>
          <p:nvPr/>
        </p:nvSpPr>
        <p:spPr>
          <a:xfrm>
            <a:off x="10181344" y="3322320"/>
            <a:ext cx="228600" cy="21336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FFCE3023-0F32-4F26-A943-5687E1166A98}"/>
              </a:ext>
            </a:extLst>
          </p:cNvPr>
          <p:cNvSpPr/>
          <p:nvPr/>
        </p:nvSpPr>
        <p:spPr>
          <a:xfrm>
            <a:off x="11109106" y="3993438"/>
            <a:ext cx="228600" cy="213360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8E4A8A96-6504-45C7-8991-64DE94AB33C0}"/>
              </a:ext>
            </a:extLst>
          </p:cNvPr>
          <p:cNvSpPr/>
          <p:nvPr/>
        </p:nvSpPr>
        <p:spPr>
          <a:xfrm>
            <a:off x="10181344" y="4844368"/>
            <a:ext cx="228600" cy="2133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913A592F-8F24-40AE-B737-13DA5B954EC5}"/>
              </a:ext>
            </a:extLst>
          </p:cNvPr>
          <p:cNvSpPr/>
          <p:nvPr/>
        </p:nvSpPr>
        <p:spPr>
          <a:xfrm>
            <a:off x="11247975" y="4844368"/>
            <a:ext cx="228600" cy="2133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15603057-26EE-4E82-95EC-C9BECE6C1858}"/>
              </a:ext>
            </a:extLst>
          </p:cNvPr>
          <p:cNvSpPr/>
          <p:nvPr/>
        </p:nvSpPr>
        <p:spPr>
          <a:xfrm>
            <a:off x="8758944" y="4845840"/>
            <a:ext cx="228600" cy="2133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BA6C8A4C-DCDF-4F77-9EE4-619CA51E8E8E}"/>
              </a:ext>
            </a:extLst>
          </p:cNvPr>
          <p:cNvSpPr/>
          <p:nvPr/>
        </p:nvSpPr>
        <p:spPr>
          <a:xfrm>
            <a:off x="11239500" y="4095751"/>
            <a:ext cx="228600" cy="213360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2E7ECCA0-8B1C-4C83-AF1C-0F48C08B419F}"/>
              </a:ext>
            </a:extLst>
          </p:cNvPr>
          <p:cNvSpPr/>
          <p:nvPr/>
        </p:nvSpPr>
        <p:spPr>
          <a:xfrm>
            <a:off x="11369894" y="4213992"/>
            <a:ext cx="228600" cy="213360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42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0C5BAD-E5D4-4F45-A7CD-5DF99BCB93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" r="67"/>
          <a:stretch/>
        </p:blipFill>
        <p:spPr>
          <a:xfrm>
            <a:off x="-1" y="-9218"/>
            <a:ext cx="12191999" cy="68672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D2DAB6-6B1B-4746-9FD6-05C6AC8BD648}"/>
              </a:ext>
            </a:extLst>
          </p:cNvPr>
          <p:cNvSpPr/>
          <p:nvPr/>
        </p:nvSpPr>
        <p:spPr>
          <a:xfrm>
            <a:off x="8374565" y="-9218"/>
            <a:ext cx="3817434" cy="6867218"/>
          </a:xfrm>
          <a:prstGeom prst="rect">
            <a:avLst/>
          </a:prstGeom>
          <a:solidFill>
            <a:srgbClr val="0C74B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B3884-E547-4EE9-8075-3F9A4B4310C7}"/>
              </a:ext>
            </a:extLst>
          </p:cNvPr>
          <p:cNvSpPr txBox="1"/>
          <p:nvPr/>
        </p:nvSpPr>
        <p:spPr>
          <a:xfrm>
            <a:off x="9272427" y="2233280"/>
            <a:ext cx="2021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Lato" panose="020F0502020204030203" pitchFamily="34" charset="0"/>
              </a:rPr>
              <a:t>Agile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prstClr val="white"/>
                </a:solidFill>
                <a:latin typeface="Lato Black" panose="020F0A02020204030203" pitchFamily="34" charset="0"/>
                <a:cs typeface="Lato" panose="020F0502020204030203" pitchFamily="34" charset="0"/>
              </a:rPr>
              <a:t>P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Lato" panose="020F0502020204030203" pitchFamily="34" charset="0"/>
              </a:rPr>
              <a:t>roject</a:t>
            </a:r>
            <a:endParaRPr lang="en-AU" sz="2400" dirty="0">
              <a:solidFill>
                <a:prstClr val="white"/>
              </a:solidFill>
              <a:latin typeface="Lato Black" panose="020F0A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prstClr val="white"/>
                </a:solidFill>
                <a:latin typeface="Lato Black" panose="020F0A02020204030203" pitchFamily="34" charset="0"/>
                <a:cs typeface="Lato" panose="020F0502020204030203" pitchFamily="34" charset="0"/>
              </a:rPr>
              <a:t>M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Lato" panose="020F0502020204030203" pitchFamily="34" charset="0"/>
              </a:rPr>
              <a:t>anagement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Lato" panose="020F0502020204030203" pitchFamily="34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D8EBD18-0449-4B7D-999B-94CC975F9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281" y="4909040"/>
            <a:ext cx="1800000" cy="464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724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BE230-B05C-427F-99B1-B1F6AF304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17" y="1826616"/>
            <a:ext cx="6148043" cy="376636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C0EF903-7964-4C91-B78D-8CA5F301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Kanban board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B712B6-9CAC-4479-82C8-43CC17A7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1654" cy="4667250"/>
          </a:xfrm>
        </p:spPr>
        <p:txBody>
          <a:bodyPr>
            <a:normAutofit lnSpcReduction="10000"/>
          </a:bodyPr>
          <a:lstStyle/>
          <a:p>
            <a:r>
              <a:rPr lang="en-AU" sz="2400" dirty="0"/>
              <a:t>Highly visual scheduling technique </a:t>
            </a:r>
          </a:p>
          <a:p>
            <a:r>
              <a:rPr lang="en-AU" sz="2400" b="1" dirty="0"/>
              <a:t>Limits work in progress</a:t>
            </a:r>
          </a:p>
          <a:p>
            <a:r>
              <a:rPr lang="en-AU" sz="2400" dirty="0"/>
              <a:t>Teams expected to jump in and clear others’ bottlenecks when they have excess capacity</a:t>
            </a:r>
          </a:p>
          <a:p>
            <a:r>
              <a:rPr lang="en-AU" sz="2400" dirty="0"/>
              <a:t>Dependencies not explicit</a:t>
            </a:r>
          </a:p>
          <a:p>
            <a:r>
              <a:rPr lang="en-AU" sz="2400" dirty="0"/>
              <a:t>Good tool for managing stakeholder expectations</a:t>
            </a:r>
          </a:p>
          <a:p>
            <a:pPr lvl="1"/>
            <a:endParaRPr lang="en-AU" sz="2000" dirty="0"/>
          </a:p>
          <a:p>
            <a:endParaRPr lang="en-AU" sz="2400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B6A212B7-3EB4-4C7A-BC06-BA0CAD563B8F}"/>
              </a:ext>
            </a:extLst>
          </p:cNvPr>
          <p:cNvSpPr/>
          <p:nvPr/>
        </p:nvSpPr>
        <p:spPr>
          <a:xfrm>
            <a:off x="11141294" y="2430649"/>
            <a:ext cx="228600" cy="21336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1DA0B193-D1E5-4D10-A67C-6D371B65BD8B}"/>
              </a:ext>
            </a:extLst>
          </p:cNvPr>
          <p:cNvSpPr/>
          <p:nvPr/>
        </p:nvSpPr>
        <p:spPr>
          <a:xfrm>
            <a:off x="11239500" y="3322320"/>
            <a:ext cx="228600" cy="21336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9924B1A8-5D3C-40A9-B14C-A788C799A68B}"/>
              </a:ext>
            </a:extLst>
          </p:cNvPr>
          <p:cNvSpPr/>
          <p:nvPr/>
        </p:nvSpPr>
        <p:spPr>
          <a:xfrm>
            <a:off x="8758944" y="3322320"/>
            <a:ext cx="228600" cy="21336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44ECD257-2AC4-4006-8FFB-A75CA4E030F7}"/>
              </a:ext>
            </a:extLst>
          </p:cNvPr>
          <p:cNvSpPr/>
          <p:nvPr/>
        </p:nvSpPr>
        <p:spPr>
          <a:xfrm>
            <a:off x="10181344" y="3322320"/>
            <a:ext cx="228600" cy="21336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27EC0C3D-4ADE-4CCE-8529-41916D64A9A0}"/>
              </a:ext>
            </a:extLst>
          </p:cNvPr>
          <p:cNvSpPr/>
          <p:nvPr/>
        </p:nvSpPr>
        <p:spPr>
          <a:xfrm>
            <a:off x="11109106" y="3993438"/>
            <a:ext cx="228600" cy="213360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83F21D30-7B0E-4BB8-B16B-7BD60F7BBFD6}"/>
              </a:ext>
            </a:extLst>
          </p:cNvPr>
          <p:cNvSpPr/>
          <p:nvPr/>
        </p:nvSpPr>
        <p:spPr>
          <a:xfrm>
            <a:off x="11369894" y="4951048"/>
            <a:ext cx="228600" cy="2133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3D4F79CA-8FEA-480B-901F-66A2521E8DA0}"/>
              </a:ext>
            </a:extLst>
          </p:cNvPr>
          <p:cNvSpPr/>
          <p:nvPr/>
        </p:nvSpPr>
        <p:spPr>
          <a:xfrm>
            <a:off x="11247975" y="4844368"/>
            <a:ext cx="228600" cy="2133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8E6E95A3-3024-4C21-8DAE-69E4BE491B69}"/>
              </a:ext>
            </a:extLst>
          </p:cNvPr>
          <p:cNvSpPr/>
          <p:nvPr/>
        </p:nvSpPr>
        <p:spPr>
          <a:xfrm>
            <a:off x="8758944" y="4845840"/>
            <a:ext cx="228600" cy="2133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364707F5-3088-4C2B-ADEB-7E8F1A42FA5E}"/>
              </a:ext>
            </a:extLst>
          </p:cNvPr>
          <p:cNvSpPr/>
          <p:nvPr/>
        </p:nvSpPr>
        <p:spPr>
          <a:xfrm>
            <a:off x="11239500" y="4095751"/>
            <a:ext cx="228600" cy="213360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12892ED3-5495-41DD-8DA2-5AA4EBCF5786}"/>
              </a:ext>
            </a:extLst>
          </p:cNvPr>
          <p:cNvSpPr/>
          <p:nvPr/>
        </p:nvSpPr>
        <p:spPr>
          <a:xfrm>
            <a:off x="11369894" y="4213992"/>
            <a:ext cx="228600" cy="213360"/>
          </a:xfrm>
          <a:prstGeom prst="foldedCorne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887CDAB0-6D91-4072-A45A-9917AB9F46C7}"/>
              </a:ext>
            </a:extLst>
          </p:cNvPr>
          <p:cNvSpPr/>
          <p:nvPr/>
        </p:nvSpPr>
        <p:spPr>
          <a:xfrm>
            <a:off x="11239500" y="2548890"/>
            <a:ext cx="228600" cy="21336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1641CE3B-1492-4D14-8BB7-F166571BFA44}"/>
              </a:ext>
            </a:extLst>
          </p:cNvPr>
          <p:cNvSpPr/>
          <p:nvPr/>
        </p:nvSpPr>
        <p:spPr>
          <a:xfrm>
            <a:off x="11353800" y="2690317"/>
            <a:ext cx="228600" cy="213360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687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023B-C02C-41F6-B26B-89631552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8.3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B2DF6-0374-4C9A-8598-3540D80C0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</a:t>
            </a:r>
            <a:r>
              <a:rPr lang="en-AU" i="1" dirty="0"/>
              <a:t>should</a:t>
            </a:r>
            <a:r>
              <a:rPr lang="en-AU" dirty="0"/>
              <a:t> our Kanban board look like on Day 12?</a:t>
            </a:r>
          </a:p>
        </p:txBody>
      </p:sp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90662989-CBBA-4953-9564-A612B6576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680" y="2514883"/>
            <a:ext cx="7721096" cy="434311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4233BF9-88B9-4557-A0AA-88EE5B1D6069}"/>
              </a:ext>
            </a:extLst>
          </p:cNvPr>
          <p:cNvSpPr/>
          <p:nvPr/>
        </p:nvSpPr>
        <p:spPr>
          <a:xfrm>
            <a:off x="9369778" y="5397500"/>
            <a:ext cx="2822222" cy="14605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Everything is</a:t>
            </a:r>
          </a:p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going to plan!</a:t>
            </a:r>
            <a:endParaRPr lang="en-A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650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8339-7319-46AF-9332-A868867D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8.3 – answer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3C7E96-32B8-4BE2-9D33-B1432A8B680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422689"/>
          <a:ext cx="10005507" cy="39350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35169">
                  <a:extLst>
                    <a:ext uri="{9D8B030D-6E8A-4147-A177-3AD203B41FA5}">
                      <a16:colId xmlns:a16="http://schemas.microsoft.com/office/drawing/2014/main" val="2520448448"/>
                    </a:ext>
                  </a:extLst>
                </a:gridCol>
                <a:gridCol w="3335169">
                  <a:extLst>
                    <a:ext uri="{9D8B030D-6E8A-4147-A177-3AD203B41FA5}">
                      <a16:colId xmlns:a16="http://schemas.microsoft.com/office/drawing/2014/main" val="3026218010"/>
                    </a:ext>
                  </a:extLst>
                </a:gridCol>
                <a:gridCol w="3335169">
                  <a:extLst>
                    <a:ext uri="{9D8B030D-6E8A-4147-A177-3AD203B41FA5}">
                      <a16:colId xmlns:a16="http://schemas.microsoft.com/office/drawing/2014/main" val="1999124331"/>
                    </a:ext>
                  </a:extLst>
                </a:gridCol>
              </a:tblGrid>
              <a:tr h="720152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latin typeface="Lato" panose="020F0502020204030203" pitchFamily="34" charset="0"/>
                        </a:rPr>
                        <a:t>Planned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latin typeface="Lato" panose="020F0502020204030203" pitchFamily="34" charset="0"/>
                        </a:rPr>
                        <a:t>In progress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latin typeface="Lato" panose="020F0502020204030203" pitchFamily="34" charset="0"/>
                        </a:rPr>
                        <a:t>Done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840469"/>
                  </a:ext>
                </a:extLst>
              </a:tr>
              <a:tr h="3214928"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33966"/>
                  </a:ext>
                </a:extLst>
              </a:tr>
            </a:tbl>
          </a:graphicData>
        </a:graphic>
      </p:graphicFrame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853912EB-684E-40E2-A477-B0E2FA8177DA}"/>
              </a:ext>
            </a:extLst>
          </p:cNvPr>
          <p:cNvSpPr/>
          <p:nvPr/>
        </p:nvSpPr>
        <p:spPr>
          <a:xfrm>
            <a:off x="4804186" y="3546387"/>
            <a:ext cx="814635" cy="802177"/>
          </a:xfrm>
          <a:prstGeom prst="foldedCorner">
            <a:avLst>
              <a:gd name="adj" fmla="val 14108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6FD3229B-FBF4-4863-8679-7FDC0F462372}"/>
              </a:ext>
            </a:extLst>
          </p:cNvPr>
          <p:cNvSpPr/>
          <p:nvPr/>
        </p:nvSpPr>
        <p:spPr>
          <a:xfrm>
            <a:off x="6096000" y="3546386"/>
            <a:ext cx="814635" cy="802177"/>
          </a:xfrm>
          <a:prstGeom prst="foldedCorner">
            <a:avLst>
              <a:gd name="adj" fmla="val 14108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72A56313-B1BC-467B-906F-5F4F36E95F7D}"/>
              </a:ext>
            </a:extLst>
          </p:cNvPr>
          <p:cNvSpPr/>
          <p:nvPr/>
        </p:nvSpPr>
        <p:spPr>
          <a:xfrm>
            <a:off x="8135961" y="3546383"/>
            <a:ext cx="814635" cy="802177"/>
          </a:xfrm>
          <a:prstGeom prst="foldedCorner">
            <a:avLst>
              <a:gd name="adj" fmla="val 14108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BACC4B1C-3B4E-4E44-ABEA-D649270AC0F4}"/>
              </a:ext>
            </a:extLst>
          </p:cNvPr>
          <p:cNvSpPr/>
          <p:nvPr/>
        </p:nvSpPr>
        <p:spPr>
          <a:xfrm>
            <a:off x="1360651" y="3546385"/>
            <a:ext cx="814635" cy="802177"/>
          </a:xfrm>
          <a:prstGeom prst="foldedCorner">
            <a:avLst>
              <a:gd name="adj" fmla="val 14108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78D8D6A2-F875-4824-8FC8-6F569C597610}"/>
              </a:ext>
            </a:extLst>
          </p:cNvPr>
          <p:cNvSpPr/>
          <p:nvPr/>
        </p:nvSpPr>
        <p:spPr>
          <a:xfrm>
            <a:off x="2807587" y="3546384"/>
            <a:ext cx="814635" cy="802177"/>
          </a:xfrm>
          <a:prstGeom prst="foldedCorner">
            <a:avLst>
              <a:gd name="adj" fmla="val 14108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7B7114E6-4754-4101-B514-34F379DA0C7C}"/>
              </a:ext>
            </a:extLst>
          </p:cNvPr>
          <p:cNvSpPr/>
          <p:nvPr/>
        </p:nvSpPr>
        <p:spPr>
          <a:xfrm>
            <a:off x="9473047" y="3546382"/>
            <a:ext cx="814635" cy="802177"/>
          </a:xfrm>
          <a:prstGeom prst="foldedCorner">
            <a:avLst>
              <a:gd name="adj" fmla="val 14108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9BE143E5-2200-4093-9F9D-F7AE94100321}"/>
              </a:ext>
            </a:extLst>
          </p:cNvPr>
          <p:cNvSpPr/>
          <p:nvPr/>
        </p:nvSpPr>
        <p:spPr>
          <a:xfrm>
            <a:off x="5433635" y="4949019"/>
            <a:ext cx="814635" cy="802177"/>
          </a:xfrm>
          <a:prstGeom prst="foldedCorner">
            <a:avLst>
              <a:gd name="adj" fmla="val 14108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G</a:t>
            </a:r>
          </a:p>
        </p:txBody>
      </p:sp>
      <p:pic>
        <p:nvPicPr>
          <p:cNvPr id="15" name="Picture 14" descr="Timeline&#10;&#10;Description automatically generated">
            <a:extLst>
              <a:ext uri="{FF2B5EF4-FFF2-40B4-BE49-F238E27FC236}">
                <a16:creationId xmlns:a16="http://schemas.microsoft.com/office/drawing/2014/main" id="{9E666B94-719D-4307-BDAC-A8FEA4FA8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0" y="-106397"/>
            <a:ext cx="4622295" cy="26000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0666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95CEC-9854-49BC-BB64-E1580DC85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083853"/>
      </p:ext>
    </p:extLst>
  </p:cSld>
  <p:clrMapOvr>
    <a:masterClrMapping/>
  </p:clrMapOvr>
  <p:transition spd="slow" advClick="0" advTm="0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06B101-7BC7-437A-BB11-440456433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DE121-66AE-401E-A9BE-EB1BC5D566E9}"/>
              </a:ext>
            </a:extLst>
          </p:cNvPr>
          <p:cNvSpPr txBox="1">
            <a:spLocks/>
          </p:cNvSpPr>
          <p:nvPr/>
        </p:nvSpPr>
        <p:spPr>
          <a:xfrm>
            <a:off x="5826369" y="4256772"/>
            <a:ext cx="6238631" cy="1984372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809625" indent="-35242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50950" indent="-3365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703388" indent="-33178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54238" indent="-32543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b="1" dirty="0"/>
              <a:t>Scrum master</a:t>
            </a:r>
            <a:endParaRPr lang="en-AU" sz="1600" dirty="0"/>
          </a:p>
          <a:p>
            <a:r>
              <a:rPr lang="en-US" sz="1800" dirty="0"/>
              <a:t>Meeting facilitator</a:t>
            </a:r>
          </a:p>
          <a:p>
            <a:r>
              <a:rPr lang="en-US" sz="1800" dirty="0"/>
              <a:t>Interface with product owner and the </a:t>
            </a:r>
            <a:r>
              <a:rPr lang="en-US" sz="1800" dirty="0" err="1"/>
              <a:t>organisation</a:t>
            </a:r>
            <a:endParaRPr lang="en-US" sz="1800" dirty="0"/>
          </a:p>
          <a:p>
            <a:r>
              <a:rPr lang="en-US" sz="1800" i="1" dirty="0"/>
              <a:t>Project manager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7086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1E1113-4B37-4BB0-B743-BA6AC24B9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6972880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21983-E125-44C4-9B3F-C7210C681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223039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6671-A6C8-4689-B4D0-D2A70EC6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Closing the sprint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063E2-5FF4-4B7F-BBC0-0BCEF0675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Sprint review (inspect)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7778E-5C90-4CF7-A9D3-CEEA334DF3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AU" dirty="0"/>
              <a:t>New functionality presented to product owner (</a:t>
            </a:r>
            <a:r>
              <a:rPr lang="en-AU" i="1" dirty="0"/>
              <a:t>handover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What has been done?</a:t>
            </a:r>
          </a:p>
          <a:p>
            <a:pPr lvl="1"/>
            <a:r>
              <a:rPr lang="en-AU" dirty="0"/>
              <a:t>What has not been done?</a:t>
            </a:r>
          </a:p>
          <a:p>
            <a:pPr lvl="1"/>
            <a:r>
              <a:rPr lang="en-AU" dirty="0"/>
              <a:t>What was added / removed?</a:t>
            </a:r>
          </a:p>
          <a:p>
            <a:r>
              <a:rPr lang="en-AU" dirty="0"/>
              <a:t>User acceptance test (UAT)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86E3B-9003-42F2-BC14-03EC609BC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Sprint retrospective (adapt)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A08722-6444-4D50-BFCC-332B697416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AU" dirty="0"/>
              <a:t>Post-mortem reflection</a:t>
            </a:r>
          </a:p>
          <a:p>
            <a:r>
              <a:rPr lang="en-AU" dirty="0"/>
              <a:t>What should we…</a:t>
            </a:r>
          </a:p>
          <a:p>
            <a:pPr lvl="1"/>
            <a:r>
              <a:rPr lang="en-AU" dirty="0"/>
              <a:t>…start doing?</a:t>
            </a:r>
          </a:p>
          <a:p>
            <a:pPr lvl="1"/>
            <a:r>
              <a:rPr lang="en-AU" dirty="0"/>
              <a:t>…stop doing?</a:t>
            </a:r>
          </a:p>
          <a:p>
            <a:pPr lvl="1"/>
            <a:r>
              <a:rPr lang="en-AU" dirty="0"/>
              <a:t>…continue doing?</a:t>
            </a:r>
          </a:p>
        </p:txBody>
      </p:sp>
    </p:spTree>
    <p:extLst>
      <p:ext uri="{BB962C8B-B14F-4D97-AF65-F5344CB8AC3E}">
        <p14:creationId xmlns:p14="http://schemas.microsoft.com/office/powerpoint/2010/main" val="26629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EB10-4576-4A59-B39F-6199424E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E8006-CA81-444F-BC61-F10CDD701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Are you (formally or informally) using any agile processes in your workplace?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68F3C-4A19-412D-B023-FB0AF53DF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60" y="2954655"/>
            <a:ext cx="6939279" cy="3903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993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95D8-E037-4AA5-B425-F675CB92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8.4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AB496-34AC-4FBD-B5C8-AA7A852F8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do you think are the pros and cons of agile project management?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ECCE7-BCF6-4C62-BE64-108D2C96B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24555"/>
            <a:ext cx="5454791" cy="3068320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394A4E4-4ED2-4708-8CEC-B5778FF29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720" y="4358802"/>
            <a:ext cx="4027125" cy="1199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530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1A42-89D4-4151-A426-5210F383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Agile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81C3F-3F36-4880-B8C0-08BF11FBB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Agile is not new – discussed as early as 1970</a:t>
            </a:r>
          </a:p>
          <a:p>
            <a:r>
              <a:rPr lang="en-AU" dirty="0"/>
              <a:t>Popularised in software development as an alternative to traditional ‘waterfall’ approaches to project management</a:t>
            </a:r>
          </a:p>
          <a:p>
            <a:pPr lvl="1"/>
            <a:r>
              <a:rPr lang="en-AU" dirty="0"/>
              <a:t>Iterative development</a:t>
            </a:r>
          </a:p>
          <a:p>
            <a:pPr lvl="1"/>
            <a:r>
              <a:rPr lang="en-AU" dirty="0"/>
              <a:t>Continuous customer involvement</a:t>
            </a:r>
          </a:p>
          <a:p>
            <a:r>
              <a:rPr lang="en-AU" dirty="0"/>
              <a:t>Originally known as lean PM or rolling wave planning</a:t>
            </a:r>
          </a:p>
          <a:p>
            <a:r>
              <a:rPr lang="en-AU" dirty="0"/>
              <a:t>An ‘open-source’ methodology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77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2BBD-DA2C-4A84-89A2-725756F2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8.4 – answer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55BB1-8870-4BBA-A079-37A25148C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Agile pros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D09713-70CD-41E5-96F6-8521EC737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188802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AU" sz="1800" dirty="0"/>
              <a:t>Effective meeting methodology</a:t>
            </a:r>
          </a:p>
          <a:p>
            <a:pPr fontAlgn="ctr"/>
            <a:r>
              <a:rPr lang="en-AU" sz="1800" dirty="0"/>
              <a:t>Encourages creativity</a:t>
            </a:r>
          </a:p>
          <a:p>
            <a:pPr fontAlgn="ctr"/>
            <a:r>
              <a:rPr lang="en-AU" sz="1800" dirty="0"/>
              <a:t>Simplifies complexity</a:t>
            </a:r>
          </a:p>
          <a:p>
            <a:pPr fontAlgn="ctr"/>
            <a:r>
              <a:rPr lang="en-AU" sz="1800" dirty="0"/>
              <a:t>Gets on with it</a:t>
            </a:r>
          </a:p>
          <a:p>
            <a:pPr fontAlgn="ctr"/>
            <a:r>
              <a:rPr lang="en-AU" sz="1800" dirty="0"/>
              <a:t>Quicker to market – faster returns</a:t>
            </a:r>
          </a:p>
          <a:p>
            <a:pPr fontAlgn="ctr"/>
            <a:r>
              <a:rPr lang="en-AU" sz="1800" dirty="0"/>
              <a:t>Highly responsive to market</a:t>
            </a:r>
          </a:p>
          <a:p>
            <a:pPr lvl="1" fontAlgn="ctr"/>
            <a:r>
              <a:rPr lang="en-AU" sz="1600" dirty="0"/>
              <a:t>Dynamic prioritisation of tasks</a:t>
            </a:r>
          </a:p>
          <a:p>
            <a:pPr lvl="1" fontAlgn="ctr"/>
            <a:r>
              <a:rPr lang="en-AU" sz="1600" dirty="0"/>
              <a:t>Better allows for real-time opportunity realisation</a:t>
            </a:r>
          </a:p>
          <a:p>
            <a:pPr fontAlgn="ctr"/>
            <a:r>
              <a:rPr lang="en-AU" sz="1800" dirty="0"/>
              <a:t>Tolerant of failure – easy to unwind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8EE4A1-5818-4688-8E5F-B94F41A79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Agile cons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6645C-C88A-4117-A787-EC19DC705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214004" cy="4188802"/>
          </a:xfrm>
        </p:spPr>
        <p:txBody>
          <a:bodyPr>
            <a:noAutofit/>
          </a:bodyPr>
          <a:lstStyle/>
          <a:p>
            <a:r>
              <a:rPr lang="en-AU" sz="1800" dirty="0"/>
              <a:t>Vulnerable to key dependencies </a:t>
            </a:r>
          </a:p>
          <a:p>
            <a:pPr lvl="1"/>
            <a:r>
              <a:rPr lang="en-AU" sz="1600" dirty="0"/>
              <a:t>Key people and critical inputs</a:t>
            </a:r>
          </a:p>
          <a:p>
            <a:r>
              <a:rPr lang="en-AU" sz="1800" dirty="0"/>
              <a:t>Integration challenges at scale</a:t>
            </a:r>
          </a:p>
          <a:p>
            <a:r>
              <a:rPr lang="en-AU" sz="1800" dirty="0"/>
              <a:t>Lack of documentation</a:t>
            </a:r>
          </a:p>
          <a:p>
            <a:r>
              <a:rPr lang="en-AU" sz="1800" dirty="0"/>
              <a:t>Infinite scope creep </a:t>
            </a:r>
          </a:p>
          <a:p>
            <a:r>
              <a:rPr lang="en-AU" sz="1800" dirty="0"/>
              <a:t>Projects end when money runs out, not when project is complete</a:t>
            </a:r>
          </a:p>
          <a:p>
            <a:r>
              <a:rPr lang="en-AU" sz="1800" dirty="0"/>
              <a:t>Buzz-words, blind adherence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2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095BBF-4BCC-451D-A83A-B78AE6BE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When to go agile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6596E-85D2-4E52-B313-345D6A8F1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Agile best fit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29BA7-FB8B-4B4A-83D3-201034433C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2400" dirty="0"/>
              <a:t>Certain outcomes, uncertain scope</a:t>
            </a:r>
          </a:p>
          <a:p>
            <a:r>
              <a:rPr lang="en-AU" sz="2400" dirty="0"/>
              <a:t>Projects with service deliverables</a:t>
            </a:r>
          </a:p>
          <a:p>
            <a:r>
              <a:rPr lang="en-AU" sz="2400" dirty="0"/>
              <a:t>Projects with open-ended timelines</a:t>
            </a:r>
          </a:p>
          <a:p>
            <a:r>
              <a:rPr lang="en-AU" sz="2400" dirty="0"/>
              <a:t>Stand-alone projects</a:t>
            </a:r>
          </a:p>
          <a:p>
            <a:pPr lvl="1"/>
            <a:r>
              <a:rPr lang="en-AU" sz="2000" dirty="0"/>
              <a:t>Software development</a:t>
            </a:r>
          </a:p>
          <a:p>
            <a:pPr lvl="1"/>
            <a:r>
              <a:rPr lang="en-AU" sz="2000" dirty="0"/>
              <a:t>Policy / procedure development</a:t>
            </a:r>
          </a:p>
          <a:p>
            <a:pPr lvl="1"/>
            <a:r>
              <a:rPr lang="en-AU" sz="2000" dirty="0"/>
              <a:t>Research and innovation projects</a:t>
            </a:r>
          </a:p>
          <a:p>
            <a:pPr lvl="1"/>
            <a:r>
              <a:rPr lang="en-AU" sz="2000" dirty="0"/>
              <a:t>Novel projects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5DA967-4C0E-4E2A-A15C-8B7A3BC7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Agile worst fit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276E31-4D66-4107-87F8-9DA73788170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2400" dirty="0"/>
              <a:t>Certain outcomes, certain scope</a:t>
            </a:r>
          </a:p>
          <a:p>
            <a:r>
              <a:rPr lang="en-AU" sz="2400" dirty="0"/>
              <a:t>Projects with product deliverables</a:t>
            </a:r>
          </a:p>
          <a:p>
            <a:pPr lvl="1"/>
            <a:r>
              <a:rPr lang="en-AU" sz="2000" dirty="0"/>
              <a:t>Construction</a:t>
            </a:r>
          </a:p>
          <a:p>
            <a:pPr lvl="1"/>
            <a:r>
              <a:rPr lang="en-AU" sz="2000" dirty="0"/>
              <a:t>Manufacturing</a:t>
            </a:r>
          </a:p>
          <a:p>
            <a:r>
              <a:rPr lang="en-AU" sz="2400" dirty="0"/>
              <a:t>Projects with fixed deadlines</a:t>
            </a:r>
          </a:p>
          <a:p>
            <a:pPr lvl="1"/>
            <a:r>
              <a:rPr lang="en-AU" sz="2000" dirty="0"/>
              <a:t>Events</a:t>
            </a:r>
          </a:p>
          <a:p>
            <a:r>
              <a:rPr lang="en-AU" sz="2400" dirty="0"/>
              <a:t>Projects with complex dependencies</a:t>
            </a:r>
          </a:p>
          <a:p>
            <a:r>
              <a:rPr lang="en-AU" sz="2400" dirty="0"/>
              <a:t>Repeat projects</a:t>
            </a:r>
          </a:p>
        </p:txBody>
      </p:sp>
    </p:spTree>
    <p:extLst>
      <p:ext uri="{BB962C8B-B14F-4D97-AF65-F5344CB8AC3E}">
        <p14:creationId xmlns:p14="http://schemas.microsoft.com/office/powerpoint/2010/main" val="31395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F402-49BD-4D34-9B7F-6EB213D5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Critical success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30FE-AE28-4EFB-97E5-5464C582F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Strong business case – clearly defined and measurable outcomes</a:t>
            </a:r>
          </a:p>
          <a:p>
            <a:r>
              <a:rPr lang="en-AU" dirty="0"/>
              <a:t>Acceptance of uncertainty </a:t>
            </a:r>
          </a:p>
          <a:p>
            <a:r>
              <a:rPr lang="en-AU" dirty="0"/>
              <a:t>Effective risk management</a:t>
            </a:r>
          </a:p>
          <a:p>
            <a:r>
              <a:rPr lang="en-AU" dirty="0"/>
              <a:t>High levels of intra-team communication and collaboration</a:t>
            </a:r>
          </a:p>
          <a:p>
            <a:pPr lvl="1"/>
            <a:r>
              <a:rPr lang="en-AU" dirty="0"/>
              <a:t>Co-location is best</a:t>
            </a:r>
          </a:p>
          <a:p>
            <a:r>
              <a:rPr lang="en-AU" dirty="0"/>
              <a:t>Full focus (no business as usual tasks or other projects)</a:t>
            </a:r>
          </a:p>
          <a:p>
            <a:r>
              <a:rPr lang="en-AU" dirty="0"/>
              <a:t>Good cultural fit</a:t>
            </a:r>
          </a:p>
          <a:p>
            <a:r>
              <a:rPr lang="en-AU" dirty="0"/>
              <a:t>Follow process over (artificial) timelines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0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E7E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E6C6-8C69-458E-A74A-E1A3871F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to catch-up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F3D7F-906A-483A-8A58-AA45B7B2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No homework this week!</a:t>
            </a:r>
          </a:p>
          <a:p>
            <a:r>
              <a:rPr lang="en-AU" dirty="0"/>
              <a:t>Get up-to-date with your:</a:t>
            </a:r>
          </a:p>
          <a:p>
            <a:pPr lvl="1">
              <a:buBlip>
                <a:blip r:embed="rId3"/>
              </a:buBlip>
            </a:pPr>
            <a:r>
              <a:rPr lang="en-AU" dirty="0"/>
              <a:t>Stakeholder register</a:t>
            </a:r>
          </a:p>
          <a:p>
            <a:pPr lvl="1">
              <a:buBlip>
                <a:blip r:embed="rId3"/>
              </a:buBlip>
            </a:pPr>
            <a:r>
              <a:rPr lang="en-AU" dirty="0"/>
              <a:t>Concept canvas &amp; risk profile</a:t>
            </a:r>
          </a:p>
          <a:p>
            <a:pPr lvl="1">
              <a:buBlip>
                <a:blip r:embed="rId3"/>
              </a:buBlip>
            </a:pPr>
            <a:r>
              <a:rPr lang="en-AU" dirty="0"/>
              <a:t>Gantt chart</a:t>
            </a:r>
          </a:p>
          <a:p>
            <a:pPr lvl="1">
              <a:buBlip>
                <a:blip r:embed="rId3"/>
              </a:buBlip>
            </a:pPr>
            <a:r>
              <a:rPr lang="en-AU" dirty="0"/>
              <a:t>Request for proposal</a:t>
            </a:r>
          </a:p>
          <a:p>
            <a:pPr lvl="1">
              <a:buBlip>
                <a:blip r:embed="rId3"/>
              </a:buBlip>
            </a:pPr>
            <a:r>
              <a:rPr lang="en-AU" dirty="0"/>
              <a:t>Risk register</a:t>
            </a:r>
          </a:p>
          <a:p>
            <a:r>
              <a:rPr lang="en-AU" dirty="0"/>
              <a:t>Coming soon…</a:t>
            </a:r>
            <a:r>
              <a:rPr lang="en-AU" dirty="0">
                <a:sym typeface="Wingdings" panose="05000000000000000000" pitchFamily="2" charset="2"/>
              </a:rPr>
              <a:t> leadership case study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5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6AD8-F1DF-4046-91CF-38AD9D3A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5CE43-0B89-4EF7-8F5A-44E503592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is the most interesting thing you learned today</a:t>
            </a:r>
            <a:r>
              <a:rPr lang="en-US" dirty="0"/>
              <a:t>?</a:t>
            </a:r>
            <a:endParaRPr lang="en-AU" dirty="0"/>
          </a:p>
          <a:p>
            <a:r>
              <a:rPr lang="en-AU" dirty="0"/>
              <a:t>What is one thing </a:t>
            </a:r>
            <a:r>
              <a:rPr lang="en-AU"/>
              <a:t>you will start</a:t>
            </a:r>
            <a:r>
              <a:rPr lang="en-AU" dirty="0"/>
              <a:t>, stop or continue doing</a:t>
            </a:r>
            <a:r>
              <a:rPr lang="en-US" dirty="0"/>
              <a:t>?</a:t>
            </a:r>
            <a:endParaRPr lang="en-AU" dirty="0"/>
          </a:p>
          <a:p>
            <a:r>
              <a:rPr lang="en-AU" dirty="0"/>
              <a:t>What is one thing you would like to learn more about</a:t>
            </a:r>
            <a:r>
              <a:rPr lang="en-US" dirty="0"/>
              <a:t>?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4522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E6EC8-0C3B-4AB4-902B-DE70CAA8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73" y="3298722"/>
            <a:ext cx="11367654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9C50C-5CCC-4602-8141-87C793A90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i="1" dirty="0">
                <a:solidFill>
                  <a:srgbClr val="FFFFFF"/>
                </a:solidFill>
              </a:rPr>
              <a:t>Coming next… project teams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Questions">
            <a:extLst>
              <a:ext uri="{FF2B5EF4-FFF2-40B4-BE49-F238E27FC236}">
                <a16:creationId xmlns:a16="http://schemas.microsoft.com/office/drawing/2014/main" id="{4390251F-1047-46A3-BBA5-C6E4AD6E8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488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Closing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administration</a:t>
            </a:r>
          </a:p>
          <a:p>
            <a:pPr lvl="1"/>
            <a:r>
              <a:rPr lang="en-US" dirty="0"/>
              <a:t>Mark participating students as complete</a:t>
            </a:r>
          </a:p>
          <a:p>
            <a:pPr lvl="1"/>
            <a:r>
              <a:rPr lang="en-US" dirty="0"/>
              <a:t>Email absent students and notify of gap requirements</a:t>
            </a:r>
          </a:p>
          <a:p>
            <a:r>
              <a:rPr lang="en-US" dirty="0"/>
              <a:t>Facilitator feedback – email </a:t>
            </a:r>
            <a:r>
              <a:rPr lang="en-US" dirty="0">
                <a:hlinkClick r:id="rId4"/>
              </a:rPr>
              <a:t>paul@institute.pm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What worked well today? </a:t>
            </a:r>
          </a:p>
          <a:p>
            <a:pPr lvl="1"/>
            <a:r>
              <a:rPr lang="en-US" dirty="0"/>
              <a:t>How can we improve?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9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1A42-89D4-4151-A426-5210F383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Agile manifesto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81C3F-3F36-4880-B8C0-08BF11FBB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Agile values:</a:t>
            </a:r>
          </a:p>
          <a:p>
            <a:pPr lvl="1"/>
            <a:r>
              <a:rPr lang="en-AU" b="1" dirty="0"/>
              <a:t>Individuals and interactions</a:t>
            </a:r>
            <a:r>
              <a:rPr lang="en-AU" dirty="0"/>
              <a:t> over processes and tools</a:t>
            </a:r>
          </a:p>
          <a:p>
            <a:pPr lvl="1"/>
            <a:r>
              <a:rPr lang="en-AU" b="1" dirty="0"/>
              <a:t>Working software</a:t>
            </a:r>
            <a:r>
              <a:rPr lang="en-AU" dirty="0"/>
              <a:t> over comprehensive documentation</a:t>
            </a:r>
          </a:p>
          <a:p>
            <a:pPr lvl="1"/>
            <a:r>
              <a:rPr lang="en-AU" b="1" dirty="0"/>
              <a:t>Customer collaboration</a:t>
            </a:r>
            <a:r>
              <a:rPr lang="en-AU" dirty="0"/>
              <a:t> over contract negotiation</a:t>
            </a:r>
          </a:p>
          <a:p>
            <a:pPr lvl="1"/>
            <a:r>
              <a:rPr lang="en-AU" b="1" dirty="0"/>
              <a:t>Responding to change</a:t>
            </a:r>
            <a:r>
              <a:rPr lang="en-AU" dirty="0"/>
              <a:t> over following a plan</a:t>
            </a:r>
          </a:p>
          <a:p>
            <a:r>
              <a:rPr lang="en-AU" dirty="0"/>
              <a:t>See also the twelve underpinning principles</a:t>
            </a:r>
          </a:p>
          <a:p>
            <a:pPr lvl="1"/>
            <a:r>
              <a:rPr lang="en-AU" dirty="0">
                <a:hlinkClick r:id="rId3"/>
              </a:rPr>
              <a:t>https://agilemanifesto.org/</a:t>
            </a:r>
            <a:r>
              <a:rPr lang="en-AU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0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1A42-89D4-4151-A426-5210F383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Agile differences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80718F-0E7D-4869-9CD7-03C88DFF4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Traditional (waterfall)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81C3F-3F36-4880-B8C0-08BF11FBB7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Delivers stakeholder requirements as a single project</a:t>
            </a:r>
          </a:p>
          <a:p>
            <a:r>
              <a:rPr lang="en-AU" dirty="0"/>
              <a:t>Plan updated in response to changing environment</a:t>
            </a:r>
          </a:p>
          <a:p>
            <a:pPr lvl="1"/>
            <a:r>
              <a:rPr lang="en-AU" dirty="0"/>
              <a:t>MYTH: Traditional methods cope poorly with opportunity realisation</a:t>
            </a:r>
          </a:p>
          <a:p>
            <a:r>
              <a:rPr lang="en-AU" dirty="0"/>
              <a:t>Variations include PMBOK, PRINCE2, ISO21500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21F857-2D2E-4A10-93D3-7D8213B49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Iterative (agile)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81CFD29-D89D-40E4-B740-119C6CEA34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Delivers stakeholder requirements in small, successive mini-projects</a:t>
            </a:r>
          </a:p>
          <a:p>
            <a:r>
              <a:rPr lang="en-AU" dirty="0"/>
              <a:t>Requirements updated in response to iterative feedback</a:t>
            </a:r>
          </a:p>
          <a:p>
            <a:pPr lvl="1"/>
            <a:r>
              <a:rPr lang="en-AU" dirty="0"/>
              <a:t>MYTH: You must choose either agile or waterfall </a:t>
            </a:r>
          </a:p>
          <a:p>
            <a:r>
              <a:rPr lang="en-AU" dirty="0"/>
              <a:t>Variations include Kanban, Scrum, Extreme Programming (XP)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6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02D684-AC24-4244-9320-F1450F37E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F502CF-BA95-4DF2-9D27-B1D79B004D5F}"/>
              </a:ext>
            </a:extLst>
          </p:cNvPr>
          <p:cNvSpPr txBox="1"/>
          <p:nvPr/>
        </p:nvSpPr>
        <p:spPr>
          <a:xfrm>
            <a:off x="3037838" y="1717040"/>
            <a:ext cx="829056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971675" algn="l"/>
              </a:tabLst>
            </a:pPr>
            <a:r>
              <a:rPr lang="en-AU" sz="2400" dirty="0">
                <a:solidFill>
                  <a:schemeClr val="accent3"/>
                </a:solidFill>
                <a:latin typeface="Lato Black" panose="020F0A02020204030203" pitchFamily="34" charset="0"/>
                <a:cs typeface="Lato" panose="020F0502020204030203" pitchFamily="34" charset="0"/>
              </a:rPr>
              <a:t>S</a:t>
            </a:r>
            <a:r>
              <a:rPr lang="en-AU" sz="2000" dirty="0">
                <a:latin typeface="Lato Black" panose="020F0A02020204030203" pitchFamily="34" charset="0"/>
                <a:cs typeface="Lato" panose="020F0502020204030203" pitchFamily="34" charset="0"/>
              </a:rPr>
              <a:t>IMPLE</a:t>
            </a:r>
            <a:r>
              <a:rPr lang="en-AU" sz="2000" dirty="0">
                <a:latin typeface="Lato" panose="020F0502020204030203" pitchFamily="34" charset="0"/>
                <a:cs typeface="Lato" panose="020F0502020204030203" pitchFamily="34" charset="0"/>
              </a:rPr>
              <a:t>	Short and easy to memorise</a:t>
            </a:r>
          </a:p>
          <a:p>
            <a:pPr>
              <a:spcAft>
                <a:spcPts val="1200"/>
              </a:spcAft>
              <a:tabLst>
                <a:tab pos="1971675" algn="l"/>
              </a:tabLst>
            </a:pPr>
            <a:r>
              <a:rPr lang="en-AU" sz="2400" dirty="0">
                <a:solidFill>
                  <a:schemeClr val="accent3"/>
                </a:solidFill>
                <a:latin typeface="Lato Black" panose="020F0A02020204030203" pitchFamily="34" charset="0"/>
              </a:rPr>
              <a:t>P</a:t>
            </a:r>
            <a:r>
              <a:rPr lang="en-AU" sz="2000" dirty="0">
                <a:latin typeface="Lato Black" panose="020F0A02020204030203" pitchFamily="34" charset="0"/>
              </a:rPr>
              <a:t>RECISE</a:t>
            </a:r>
            <a:r>
              <a:rPr lang="en-AU" sz="2000" dirty="0">
                <a:latin typeface="Lato" panose="020F0502020204030203" pitchFamily="34" charset="0"/>
                <a:cs typeface="Lato" panose="020F0502020204030203" pitchFamily="34" charset="0"/>
              </a:rPr>
              <a:t>	Ambiguity is the enemy of project management </a:t>
            </a:r>
          </a:p>
          <a:p>
            <a:pPr lvl="0">
              <a:spcAft>
                <a:spcPts val="1200"/>
              </a:spcAft>
              <a:tabLst>
                <a:tab pos="1971675" algn="l"/>
              </a:tabLst>
            </a:pPr>
            <a:r>
              <a:rPr lang="en-AU" sz="2400" dirty="0">
                <a:solidFill>
                  <a:srgbClr val="297FD5"/>
                </a:solidFill>
                <a:latin typeface="Lato Black" panose="020F0A02020204030203" pitchFamily="34" charset="0"/>
              </a:rPr>
              <a:t>I</a:t>
            </a:r>
            <a:r>
              <a:rPr lang="en-AU" sz="2000" dirty="0">
                <a:solidFill>
                  <a:prstClr val="black"/>
                </a:solidFill>
                <a:latin typeface="Lato Black" panose="020F0A02020204030203" pitchFamily="34" charset="0"/>
              </a:rPr>
              <a:t>NSPIRING</a:t>
            </a:r>
            <a:r>
              <a:rPr lang="en-AU" sz="2000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	Take people on the journey</a:t>
            </a:r>
          </a:p>
          <a:p>
            <a:pPr>
              <a:spcAft>
                <a:spcPts val="1200"/>
              </a:spcAft>
              <a:tabLst>
                <a:tab pos="1971675" algn="l"/>
              </a:tabLst>
            </a:pPr>
            <a:r>
              <a:rPr lang="en-AU" sz="2400" dirty="0">
                <a:solidFill>
                  <a:schemeClr val="accent3"/>
                </a:solidFill>
                <a:latin typeface="Lato Black" panose="020F0A02020204030203" pitchFamily="34" charset="0"/>
              </a:rPr>
              <a:t>R</a:t>
            </a:r>
            <a:r>
              <a:rPr lang="en-AU" sz="2000" dirty="0">
                <a:latin typeface="Lato Black" panose="020F0A02020204030203" pitchFamily="34" charset="0"/>
              </a:rPr>
              <a:t>ELEVANT</a:t>
            </a:r>
            <a:r>
              <a:rPr lang="en-AU" sz="2000" dirty="0">
                <a:latin typeface="Lato" panose="020F0502020204030203" pitchFamily="34" charset="0"/>
                <a:cs typeface="Lato" panose="020F0502020204030203" pitchFamily="34" charset="0"/>
              </a:rPr>
              <a:t>	Contextualised to their needs</a:t>
            </a:r>
          </a:p>
          <a:p>
            <a:pPr>
              <a:spcAft>
                <a:spcPts val="1200"/>
              </a:spcAft>
              <a:tabLst>
                <a:tab pos="1971675" algn="l"/>
              </a:tabLst>
            </a:pPr>
            <a:r>
              <a:rPr lang="en-AU" sz="2400" dirty="0">
                <a:solidFill>
                  <a:schemeClr val="accent3"/>
                </a:solidFill>
                <a:latin typeface="Lato Black" panose="020F0A02020204030203" pitchFamily="34" charset="0"/>
              </a:rPr>
              <a:t>I</a:t>
            </a:r>
            <a:r>
              <a:rPr lang="en-AU" sz="2000" dirty="0">
                <a:latin typeface="Lato Black" panose="020F0A02020204030203" pitchFamily="34" charset="0"/>
              </a:rPr>
              <a:t>N-SYNC</a:t>
            </a:r>
            <a:r>
              <a:rPr lang="en-AU" sz="2000" dirty="0">
                <a:latin typeface="Lato" panose="020F0502020204030203" pitchFamily="34" charset="0"/>
                <a:cs typeface="Lato" panose="020F0502020204030203" pitchFamily="34" charset="0"/>
              </a:rPr>
              <a:t>	Aligned to organisational objectives</a:t>
            </a:r>
          </a:p>
          <a:p>
            <a:pPr>
              <a:spcAft>
                <a:spcPts val="1200"/>
              </a:spcAft>
              <a:tabLst>
                <a:tab pos="1971675" algn="l"/>
              </a:tabLst>
            </a:pPr>
            <a:r>
              <a:rPr lang="en-AU" sz="2400" dirty="0">
                <a:solidFill>
                  <a:schemeClr val="accent3"/>
                </a:solidFill>
                <a:latin typeface="Lato Black" panose="020F0A02020204030203" pitchFamily="34" charset="0"/>
              </a:rPr>
              <a:t>T</a:t>
            </a:r>
            <a:r>
              <a:rPr lang="en-AU" sz="2000" dirty="0">
                <a:latin typeface="Lato Black" panose="020F0A02020204030203" pitchFamily="34" charset="0"/>
              </a:rPr>
              <a:t>RENDING</a:t>
            </a:r>
            <a:r>
              <a:rPr lang="en-AU" sz="2000" dirty="0">
                <a:latin typeface="Lato" panose="020F0502020204030203" pitchFamily="34" charset="0"/>
                <a:cs typeface="Lato" panose="020F0502020204030203" pitchFamily="34" charset="0"/>
              </a:rPr>
              <a:t>	Anticipate future opportunities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98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023B-C02C-41F6-B26B-89631552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8.1 – </a:t>
            </a:r>
            <a:r>
              <a:rPr lang="en-AU" i="1" dirty="0"/>
              <a:t>There’s an app for that!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B2DF6-0374-4C9A-8598-3540D80C0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Using the following statement, articulate your vision for a new software application</a:t>
            </a:r>
          </a:p>
          <a:p>
            <a:pPr lvl="1"/>
            <a:r>
              <a:rPr lang="en-AU" b="1" dirty="0">
                <a:solidFill>
                  <a:srgbClr val="0C74BB"/>
                </a:solidFill>
              </a:rPr>
              <a:t>For…</a:t>
            </a:r>
            <a:r>
              <a:rPr lang="en-AU" b="1" dirty="0"/>
              <a:t> </a:t>
            </a:r>
            <a:r>
              <a:rPr lang="en-AU" dirty="0"/>
              <a:t>(target customers) </a:t>
            </a:r>
          </a:p>
          <a:p>
            <a:pPr lvl="1"/>
            <a:r>
              <a:rPr lang="en-US" b="1" dirty="0">
                <a:solidFill>
                  <a:srgbClr val="0C74BB"/>
                </a:solidFill>
              </a:rPr>
              <a:t>…who are dissatisfied with… </a:t>
            </a:r>
            <a:r>
              <a:rPr lang="en-US" dirty="0"/>
              <a:t>(the current situation / alternative) </a:t>
            </a:r>
          </a:p>
          <a:p>
            <a:pPr lvl="1"/>
            <a:r>
              <a:rPr lang="en-US" b="1" dirty="0">
                <a:solidFill>
                  <a:srgbClr val="0C74BB"/>
                </a:solidFill>
              </a:rPr>
              <a:t>…the… </a:t>
            </a:r>
            <a:r>
              <a:rPr lang="en-US" dirty="0"/>
              <a:t>(project name) </a:t>
            </a:r>
            <a:r>
              <a:rPr lang="en-US" b="1" dirty="0">
                <a:solidFill>
                  <a:srgbClr val="0C74BB"/>
                </a:solidFill>
              </a:rPr>
              <a:t>…is a … </a:t>
            </a:r>
            <a:r>
              <a:rPr lang="en-US" dirty="0"/>
              <a:t>(type or category of product)</a:t>
            </a:r>
          </a:p>
          <a:p>
            <a:pPr lvl="1"/>
            <a:r>
              <a:rPr lang="en-US" b="1" dirty="0">
                <a:solidFill>
                  <a:srgbClr val="0C74BB"/>
                </a:solidFill>
              </a:rPr>
              <a:t>…that provides… </a:t>
            </a:r>
            <a:r>
              <a:rPr lang="en-US" dirty="0"/>
              <a:t>(key benefits / compelling reasons to buy or use) </a:t>
            </a:r>
          </a:p>
          <a:p>
            <a:pPr lvl="1"/>
            <a:r>
              <a:rPr lang="en-US" b="1" dirty="0">
                <a:solidFill>
                  <a:srgbClr val="0C74BB"/>
                </a:solidFill>
              </a:rPr>
              <a:t>…unlike… </a:t>
            </a:r>
            <a:r>
              <a:rPr lang="en-US" dirty="0"/>
              <a:t>(similar, competing products)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03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0C1635-44F0-49CF-A444-E41EFDC6C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B17857-0DA1-44CE-92F4-5FCDD7A9751E}"/>
              </a:ext>
            </a:extLst>
          </p:cNvPr>
          <p:cNvSpPr txBox="1">
            <a:spLocks/>
          </p:cNvSpPr>
          <p:nvPr/>
        </p:nvSpPr>
        <p:spPr>
          <a:xfrm>
            <a:off x="2773680" y="1228823"/>
            <a:ext cx="8341360" cy="41661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809625" indent="-35242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50950" indent="-3365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703388" indent="-33178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54238" indent="-32543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b="1" dirty="0"/>
              <a:t>Features</a:t>
            </a:r>
            <a:r>
              <a:rPr lang="en-AU" sz="1600" b="1" dirty="0"/>
              <a:t> </a:t>
            </a:r>
            <a:endParaRPr lang="en-AU" sz="1600" dirty="0"/>
          </a:p>
          <a:p>
            <a:r>
              <a:rPr lang="en-US" sz="1800" dirty="0"/>
              <a:t>Also called outputs or initiatives – must directly relate to the project vision</a:t>
            </a:r>
          </a:p>
          <a:p>
            <a:r>
              <a:rPr lang="en-US" sz="1800" dirty="0"/>
              <a:t>Includes new features, changes to existing features and bug fixes</a:t>
            </a:r>
          </a:p>
          <a:p>
            <a:r>
              <a:rPr lang="en-US" sz="1800" dirty="0"/>
              <a:t>Defined by end-users (not by what the project team wants)</a:t>
            </a:r>
          </a:p>
          <a:p>
            <a:pPr marL="0" indent="0">
              <a:buNone/>
            </a:pPr>
            <a:r>
              <a:rPr lang="en-AU" sz="2000" b="1" dirty="0"/>
              <a:t>User stories </a:t>
            </a:r>
            <a:endParaRPr lang="en-AU" sz="2000" dirty="0"/>
          </a:p>
          <a:p>
            <a:r>
              <a:rPr lang="en-US" sz="1800" dirty="0"/>
              <a:t>Short, simple descriptions of a feature</a:t>
            </a:r>
          </a:p>
          <a:p>
            <a:r>
              <a:rPr lang="en-US" sz="1800" dirty="0"/>
              <a:t>Told from the perspective of the person who desires the new capability</a:t>
            </a:r>
          </a:p>
          <a:p>
            <a:pPr lvl="1"/>
            <a:r>
              <a:rPr lang="en-US" sz="1600" dirty="0"/>
              <a:t>For example: </a:t>
            </a:r>
            <a:r>
              <a:rPr lang="en-US" sz="1600" i="1" dirty="0">
                <a:solidFill>
                  <a:srgbClr val="0C74BB"/>
                </a:solidFill>
              </a:rPr>
              <a:t>As a </a:t>
            </a:r>
            <a:r>
              <a:rPr lang="en-US" sz="1600" i="1" dirty="0"/>
              <a:t>&lt;type of user&gt;, </a:t>
            </a:r>
            <a:r>
              <a:rPr lang="en-US" sz="1600" i="1" dirty="0">
                <a:solidFill>
                  <a:srgbClr val="0C74BB"/>
                </a:solidFill>
              </a:rPr>
              <a:t>I want </a:t>
            </a:r>
            <a:r>
              <a:rPr lang="en-US" sz="1600" i="1" dirty="0"/>
              <a:t>&lt;some goal&gt; </a:t>
            </a:r>
            <a:r>
              <a:rPr lang="en-US" sz="1600" i="1" dirty="0">
                <a:solidFill>
                  <a:srgbClr val="0C74BB"/>
                </a:solidFill>
              </a:rPr>
              <a:t>so that </a:t>
            </a:r>
            <a:r>
              <a:rPr lang="en-US" sz="1600" i="1" dirty="0"/>
              <a:t>&lt;some reason&gt;</a:t>
            </a:r>
            <a:endParaRPr lang="en-AU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6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023B-C02C-41F6-B26B-89631552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8.2</a:t>
            </a:r>
            <a:endParaRPr lang="en-AU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B2DF6-0374-4C9A-8598-3540D80C0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Define the features of your app with user stories</a:t>
            </a:r>
          </a:p>
          <a:p>
            <a:pPr lvl="1"/>
            <a:r>
              <a:rPr lang="en-AU" b="1" dirty="0">
                <a:solidFill>
                  <a:srgbClr val="0C74BB"/>
                </a:solidFill>
              </a:rPr>
              <a:t>As a…</a:t>
            </a:r>
            <a:r>
              <a:rPr lang="en-AU" b="1" dirty="0"/>
              <a:t> </a:t>
            </a:r>
            <a:r>
              <a:rPr lang="en-AU" dirty="0"/>
              <a:t>(type of user) </a:t>
            </a:r>
          </a:p>
          <a:p>
            <a:pPr lvl="1"/>
            <a:r>
              <a:rPr lang="en-US" b="1" dirty="0">
                <a:solidFill>
                  <a:srgbClr val="0C74BB"/>
                </a:solidFill>
              </a:rPr>
              <a:t>…I want… </a:t>
            </a:r>
            <a:r>
              <a:rPr lang="en-US" dirty="0"/>
              <a:t>(a specific product / service / result) </a:t>
            </a:r>
          </a:p>
          <a:p>
            <a:pPr lvl="1"/>
            <a:r>
              <a:rPr lang="en-US" b="1" dirty="0">
                <a:solidFill>
                  <a:srgbClr val="0C74BB"/>
                </a:solidFill>
              </a:rPr>
              <a:t>…so that… </a:t>
            </a:r>
            <a:r>
              <a:rPr lang="en-US" dirty="0"/>
              <a:t>(outcome / benefit / value)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0348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7&quot;&gt;&lt;/object&gt;&lt;object type=&quot;2&quot; unique_id=&quot;10008&quot;&gt;&lt;object type=&quot;3&quot; unique_id=&quot;10009&quot;&gt;&lt;property id=&quot;20148&quot; value=&quot;5&quot;/&gt;&lt;property id=&quot;20300&quot; value=&quot;Slide 1 - &amp;quot;Project Title&amp;quot;&quot;/&gt;&lt;property id=&quot;20307&quot; value=&quot;256&quot;/&gt;&lt;/object&gt;&lt;object type=&quot;3&quot; unique_id=&quot;10010&quot;&gt;&lt;property id=&quot;20148&quot; value=&quot;5&quot;/&gt;&lt;property id=&quot;20300&quot; value=&quot;Slide 2 - &amp;quot;Introduction&amp;quot;&quot;/&gt;&lt;property id=&quot;20307&quot; value=&quot;258&quot;/&gt;&lt;/object&gt;&lt;object type=&quot;3&quot; unique_id=&quot;10011&quot;&gt;&lt;property id=&quot;20148&quot; value=&quot;5&quot;/&gt;&lt;property id=&quot;20300&quot; value=&quot;Slide 3 - &amp;quot;Opportunity Definition&amp;quot;&quot;/&gt;&lt;property id=&quot;20307&quot; value=&quot;259&quot;/&gt;&lt;/object&gt;&lt;object type=&quot;3&quot; unique_id=&quot;10012&quot;&gt;&lt;property id=&quot;20148&quot; value=&quot;5&quot;/&gt;&lt;property id=&quot;20300&quot; value=&quot;Slide 4 - &amp;quot;Methodology&amp;quot;&quot;/&gt;&lt;property id=&quot;20307&quot; value=&quot;260&quot;/&gt;&lt;/object&gt;&lt;object type=&quot;3&quot; unique_id=&quot;10013&quot;&gt;&lt;property id=&quot;20148&quot; value=&quot;5&quot;/&gt;&lt;property id=&quot;20300&quot; value=&quot;Slide 5 - &amp;quot;Alternatives Analysis&amp;quot;&quot;/&gt;&lt;property id=&quot;20307&quot; value=&quot;257&quot;/&gt;&lt;/object&gt;&lt;object type=&quot;3&quot; unique_id=&quot;10014&quot;&gt;&lt;property id=&quot;20148&quot; value=&quot;5&quot;/&gt;&lt;property id=&quot;20300&quot; value=&quot;Slide 6 - &amp;quot;Alternatives Analysis&amp;quot;&quot;/&gt;&lt;property id=&quot;20307&quot; value=&quot;261&quot;/&gt;&lt;/object&gt;&lt;object type=&quot;3&quot; unique_id=&quot;10015&quot;&gt;&lt;property id=&quot;20148&quot; value=&quot;5&quot;/&gt;&lt;property id=&quot;20300&quot; value=&quot;Slide 7 - &amp;quot;Conclusion&amp;quot;&quot;/&gt;&lt;property id=&quot;20307&quot; value=&quot;262&quot;/&gt;&lt;/object&gt;&lt;object type=&quot;3&quot; unique_id=&quot;10016&quot;&gt;&lt;property id=&quot;20148&quot; value=&quot;5&quot;/&gt;&lt;property id=&quot;20300&quot; value=&quot;Slide 8 - &amp;quot;Recommendations&amp;quot;&quot;/&gt;&lt;property id=&quot;20307&quot; value=&quot;263&quot;/&gt;&lt;/object&gt;&lt;object type=&quot;3&quot; unique_id=&quot;10017&quot;&gt;&lt;property id=&quot;20148&quot; value=&quot;5&quot;/&gt;&lt;property id=&quot;20300&quot; value=&quot;Slide 9 - &amp;quot;Delete this slide&amp;quot;&quot;/&gt;&lt;property id=&quot;20307&quot; value=&quot;264&quot;/&gt;&lt;/object&gt;&lt;/object&gt;&lt;/object&gt;&lt;/database&gt;"/>
  <p:tag name="SECTOMILLISECCONVERTED" val="1"/>
  <p:tag name="ARTICULATE_DESIGN_ID_IPM MASTER TEMPLATE" val="LjDERy8m"/>
  <p:tag name="ARTICULATE_SLIDE_THUMBNAIL_REFRESH" val="1"/>
  <p:tag name="ARTICULATE_PROJECT_OPEN" val="0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PM Master template">
  <a:themeElements>
    <a:clrScheme name="Custom 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C74BB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70C0"/>
      </a:hlink>
      <a:folHlink>
        <a:srgbClr val="3EBBF0"/>
      </a:folHlink>
    </a:clrScheme>
    <a:fontScheme name="IPM 1">
      <a:majorFont>
        <a:latin typeface="Helvetica CE"/>
        <a:ea typeface=""/>
        <a:cs typeface=""/>
      </a:majorFont>
      <a:minorFont>
        <a:latin typeface="Helvetica LT Std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dirty="0">
            <a:latin typeface="Lato" panose="020F0502020204030203" pitchFamily="34" charset="0"/>
            <a:cs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PM Master template">
  <a:themeElements>
    <a:clrScheme name="Custom 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C74BB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70C0"/>
      </a:hlink>
      <a:folHlink>
        <a:srgbClr val="3EBBF0"/>
      </a:folHlink>
    </a:clrScheme>
    <a:fontScheme name="IPM 1">
      <a:majorFont>
        <a:latin typeface="Helvetica CE"/>
        <a:ea typeface=""/>
        <a:cs typeface=""/>
      </a:majorFont>
      <a:minorFont>
        <a:latin typeface="Helvetica LT Std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Lato" panose="020F0502020204030203" pitchFamily="34" charset="0"/>
            <a:cs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a074caa6-7fc1-45e8-aa93-0339caabf79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5A93F9329D8042BBAEA2D7D99CE21E" ma:contentTypeVersion="14" ma:contentTypeDescription="Create a new document." ma:contentTypeScope="" ma:versionID="ba359d2752d6e20ba9ec6fa793a019b1">
  <xsd:schema xmlns:xsd="http://www.w3.org/2001/XMLSchema" xmlns:xs="http://www.w3.org/2001/XMLSchema" xmlns:p="http://schemas.microsoft.com/office/2006/metadata/properties" xmlns:ns2="a074caa6-7fc1-45e8-aa93-0339caabf79f" xmlns:ns3="2f498ea3-f73d-4cf9-868b-af49d77b4ca9" targetNamespace="http://schemas.microsoft.com/office/2006/metadata/properties" ma:root="true" ma:fieldsID="8e2dd0d4ab1956eeca6ab1a2620cd5ac" ns2:_="" ns3:_="">
    <xsd:import namespace="a074caa6-7fc1-45e8-aa93-0339caabf79f"/>
    <xsd:import namespace="2f498ea3-f73d-4cf9-868b-af49d77b4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Not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aa6-7fc1-45e8-aa93-0339caabf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" ma:index="20" nillable="true" ma:displayName="Notes" ma:description="test" ma:format="Dropdown" ma:internalName="Note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98ea3-f73d-4cf9-868b-af49d77b4ca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4E07D1-0715-4C21-8F5D-F198CD8E30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10832-5A73-4692-9B97-E06744C148DB}">
  <ds:schemaRefs>
    <ds:schemaRef ds:uri="http://purl.org/dc/dcmitype/"/>
    <ds:schemaRef ds:uri="a074caa6-7fc1-45e8-aa93-0339caabf79f"/>
    <ds:schemaRef ds:uri="http://www.w3.org/XML/1998/namespace"/>
    <ds:schemaRef ds:uri="http://schemas.microsoft.com/office/2006/metadata/properties"/>
    <ds:schemaRef ds:uri="http://purl.org/dc/elements/1.1/"/>
    <ds:schemaRef ds:uri="2f498ea3-f73d-4cf9-868b-af49d77b4c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6BBB1A5-0AF9-406C-87BA-C3125AA5D5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aa6-7fc1-45e8-aa93-0339caabf79f"/>
    <ds:schemaRef ds:uri="2f498ea3-f73d-4cf9-868b-af49d77b4c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26197</TotalTime>
  <Words>1520</Words>
  <Application>Microsoft Office PowerPoint</Application>
  <PresentationFormat>Widescreen</PresentationFormat>
  <Paragraphs>295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Lato Medium</vt:lpstr>
      <vt:lpstr>Lato Black</vt:lpstr>
      <vt:lpstr>Arial Black</vt:lpstr>
      <vt:lpstr>Calibri</vt:lpstr>
      <vt:lpstr>Helvetica CE</vt:lpstr>
      <vt:lpstr>Lato</vt:lpstr>
      <vt:lpstr>Arial</vt:lpstr>
      <vt:lpstr>Helvetica LT Std Light</vt:lpstr>
      <vt:lpstr>IPM Master template</vt:lpstr>
      <vt:lpstr>1_IPM Master template</vt:lpstr>
      <vt:lpstr>Opening checklist</vt:lpstr>
      <vt:lpstr>PowerPoint Presentation</vt:lpstr>
      <vt:lpstr>Agile history</vt:lpstr>
      <vt:lpstr>Agile manifesto</vt:lpstr>
      <vt:lpstr>Agile differences</vt:lpstr>
      <vt:lpstr>PowerPoint Presentation</vt:lpstr>
      <vt:lpstr>Activity 8.1 – There’s an app for that!</vt:lpstr>
      <vt:lpstr>PowerPoint Presentation</vt:lpstr>
      <vt:lpstr>Activity 8.2</vt:lpstr>
      <vt:lpstr>Discussion</vt:lpstr>
      <vt:lpstr>PowerPoint Presentation</vt:lpstr>
      <vt:lpstr>PowerPoint Presentation</vt:lpstr>
      <vt:lpstr>PowerPoint Presentation</vt:lpstr>
      <vt:lpstr>PowerPoint Presentation</vt:lpstr>
      <vt:lpstr>Discussion </vt:lpstr>
      <vt:lpstr>Kanban board</vt:lpstr>
      <vt:lpstr>Kanban board</vt:lpstr>
      <vt:lpstr>Kanban board</vt:lpstr>
      <vt:lpstr>Kanban board</vt:lpstr>
      <vt:lpstr>Kanban board</vt:lpstr>
      <vt:lpstr>Activity 8.3</vt:lpstr>
      <vt:lpstr>Activity 8.3 – answer </vt:lpstr>
      <vt:lpstr>PowerPoint Presentation</vt:lpstr>
      <vt:lpstr>PowerPoint Presentation</vt:lpstr>
      <vt:lpstr>PowerPoint Presentation</vt:lpstr>
      <vt:lpstr>PowerPoint Presentation</vt:lpstr>
      <vt:lpstr>Closing the sprint</vt:lpstr>
      <vt:lpstr>Discussion</vt:lpstr>
      <vt:lpstr>Activity 8.4</vt:lpstr>
      <vt:lpstr>Activity 8.4 – answer </vt:lpstr>
      <vt:lpstr>When to go agile</vt:lpstr>
      <vt:lpstr>Critical success factors</vt:lpstr>
      <vt:lpstr>Time to catch-up</vt:lpstr>
      <vt:lpstr>Reflection</vt:lpstr>
      <vt:lpstr>Questions?</vt:lpstr>
      <vt:lpstr>Closing 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Paul</dc:creator>
  <cp:lastModifiedBy>Paul Muller, CPD</cp:lastModifiedBy>
  <cp:revision>1100</cp:revision>
  <cp:lastPrinted>2021-07-11T07:20:16Z</cp:lastPrinted>
  <dcterms:created xsi:type="dcterms:W3CDTF">2013-08-07T00:23:52Z</dcterms:created>
  <dcterms:modified xsi:type="dcterms:W3CDTF">2021-07-11T07:48:07Z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0x010100F75A93F9329D8042BBAEA2D7D99CE21E</vt:lpwstr>
  </property>
  <property fmtid="{D5CDD505-2E9C-101B-9397-08002B2CF9AE}" pid="3" name="ArticulateGUID">
    <vt:lpwstr>0E34C2B4-D7E0-40EA-9DE5-46DCEE604345</vt:lpwstr>
  </property>
  <property fmtid="{D5CDD505-2E9C-101B-9397-08002B2CF9AE}" pid="4" name="ArticulatePath">
    <vt:lpwstr>https://instituteprojmgt.sharepoint.com/sites/Home-NEW/NAS Copy/5 day workshop (CPO)/Day 3 CPO Lecture slides</vt:lpwstr>
  </property>
  <property fmtid="{D5CDD505-2E9C-101B-9397-08002B2CF9AE}" pid="5" name="AuthorIds_UIVersion_14336">
    <vt:lpwstr>12</vt:lpwstr>
  </property>
</Properties>
</file>