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42.xml" ContentType="application/vnd.openxmlformats-officedocument.presentationml.tags+xml"/>
  <Override PartName="/ppt/notesSlides/notesSlide47.xml" ContentType="application/vnd.openxmlformats-officedocument.presentationml.notesSlide+xml"/>
  <Override PartName="/ppt/tags/tag43.xml" ContentType="application/vnd.openxmlformats-officedocument.presentationml.tags+xml"/>
  <Override PartName="/ppt/notesSlides/notesSlide48.xml" ContentType="application/vnd.openxmlformats-officedocument.presentationml.notesSlide+xml"/>
  <Override PartName="/ppt/tags/tag44.xml" ContentType="application/vnd.openxmlformats-officedocument.presentationml.tags+xml"/>
  <Override PartName="/ppt/notesSlides/notesSlide49.xml" ContentType="application/vnd.openxmlformats-officedocument.presentationml.notesSlide+xml"/>
  <Override PartName="/ppt/tags/tag45.xml" ContentType="application/vnd.openxmlformats-officedocument.presentationml.tags+xml"/>
  <Override PartName="/ppt/notesSlides/notesSlide50.xml" ContentType="application/vnd.openxmlformats-officedocument.presentationml.notesSlide+xml"/>
  <Override PartName="/ppt/tags/tag46.xml" ContentType="application/vnd.openxmlformats-officedocument.presentationml.tags+xml"/>
  <Override PartName="/ppt/notesSlides/notesSlide51.xml" ContentType="application/vnd.openxmlformats-officedocument.presentationml.notesSlide+xml"/>
  <Override PartName="/ppt/tags/tag47.xml" ContentType="application/vnd.openxmlformats-officedocument.presentationml.tags+xml"/>
  <Override PartName="/ppt/notesSlides/notesSlide52.xml" ContentType="application/vnd.openxmlformats-officedocument.presentationml.notesSlide+xml"/>
  <Override PartName="/ppt/tags/tag48.xml" ContentType="application/vnd.openxmlformats-officedocument.presentationml.tags+xml"/>
  <Override PartName="/ppt/notesSlides/notesSlide53.xml" ContentType="application/vnd.openxmlformats-officedocument.presentationml.notesSlide+xml"/>
  <Override PartName="/ppt/tags/tag49.xml" ContentType="application/vnd.openxmlformats-officedocument.presentationml.tags+xml"/>
  <Override PartName="/ppt/notesSlides/notesSlide54.xml" ContentType="application/vnd.openxmlformats-officedocument.presentationml.notesSlide+xml"/>
  <Override PartName="/ppt/tags/tag50.xml" ContentType="application/vnd.openxmlformats-officedocument.presentationml.tags+xml"/>
  <Override PartName="/ppt/notesSlides/notesSlide55.xml" ContentType="application/vnd.openxmlformats-officedocument.presentationml.notesSlide+xml"/>
  <Override PartName="/ppt/tags/tag51.xml" ContentType="application/vnd.openxmlformats-officedocument.presentationml.tags+xml"/>
  <Override PartName="/ppt/notesSlides/notesSlide56.xml" ContentType="application/vnd.openxmlformats-officedocument.presentationml.notesSlide+xml"/>
  <Override PartName="/ppt/tags/tag52.xml" ContentType="application/vnd.openxmlformats-officedocument.presentationml.tags+xml"/>
  <Override PartName="/ppt/notesSlides/notesSlide57.xml" ContentType="application/vnd.openxmlformats-officedocument.presentationml.notesSlide+xml"/>
  <Override PartName="/ppt/tags/tag53.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54.xml" ContentType="application/vnd.openxmlformats-officedocument.presentationml.tags+xml"/>
  <Override PartName="/ppt/notesSlides/notesSlide62.xml" ContentType="application/vnd.openxmlformats-officedocument.presentationml.notesSlide+xml"/>
  <Override PartName="/ppt/tags/tag55.xml" ContentType="application/vnd.openxmlformats-officedocument.presentationml.tags+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03" r:id="rId4"/>
  </p:sldMasterIdLst>
  <p:notesMasterIdLst>
    <p:notesMasterId r:id="rId77"/>
  </p:notesMasterIdLst>
  <p:handoutMasterIdLst>
    <p:handoutMasterId r:id="rId78"/>
  </p:handoutMasterIdLst>
  <p:sldIdLst>
    <p:sldId id="256" r:id="rId5"/>
    <p:sldId id="991" r:id="rId6"/>
    <p:sldId id="535" r:id="rId7"/>
    <p:sldId id="855" r:id="rId8"/>
    <p:sldId id="857" r:id="rId9"/>
    <p:sldId id="858" r:id="rId10"/>
    <p:sldId id="859" r:id="rId11"/>
    <p:sldId id="860" r:id="rId12"/>
    <p:sldId id="861" r:id="rId13"/>
    <p:sldId id="862" r:id="rId14"/>
    <p:sldId id="863" r:id="rId15"/>
    <p:sldId id="794" r:id="rId16"/>
    <p:sldId id="994" r:id="rId17"/>
    <p:sldId id="793" r:id="rId18"/>
    <p:sldId id="995" r:id="rId19"/>
    <p:sldId id="996" r:id="rId20"/>
    <p:sldId id="801" r:id="rId21"/>
    <p:sldId id="997" r:id="rId22"/>
    <p:sldId id="800" r:id="rId23"/>
    <p:sldId id="998" r:id="rId24"/>
    <p:sldId id="799" r:id="rId25"/>
    <p:sldId id="999" r:id="rId26"/>
    <p:sldId id="888" r:id="rId27"/>
    <p:sldId id="798" r:id="rId28"/>
    <p:sldId id="797" r:id="rId29"/>
    <p:sldId id="796" r:id="rId30"/>
    <p:sldId id="889" r:id="rId31"/>
    <p:sldId id="1014" r:id="rId32"/>
    <p:sldId id="1015" r:id="rId33"/>
    <p:sldId id="1016" r:id="rId34"/>
    <p:sldId id="1017" r:id="rId35"/>
    <p:sldId id="1018" r:id="rId36"/>
    <p:sldId id="1020" r:id="rId37"/>
    <p:sldId id="1021" r:id="rId38"/>
    <p:sldId id="1004" r:id="rId39"/>
    <p:sldId id="795" r:id="rId40"/>
    <p:sldId id="1024" r:id="rId41"/>
    <p:sldId id="749" r:id="rId42"/>
    <p:sldId id="632" r:id="rId43"/>
    <p:sldId id="343" r:id="rId44"/>
    <p:sldId id="973" r:id="rId45"/>
    <p:sldId id="750" r:id="rId46"/>
    <p:sldId id="843" r:id="rId47"/>
    <p:sldId id="1003" r:id="rId48"/>
    <p:sldId id="753" r:id="rId49"/>
    <p:sldId id="935" r:id="rId50"/>
    <p:sldId id="934" r:id="rId51"/>
    <p:sldId id="585" r:id="rId52"/>
    <p:sldId id="492" r:id="rId53"/>
    <p:sldId id="493" r:id="rId54"/>
    <p:sldId id="893" r:id="rId55"/>
    <p:sldId id="824" r:id="rId56"/>
    <p:sldId id="1001" r:id="rId57"/>
    <p:sldId id="1002" r:id="rId58"/>
    <p:sldId id="496" r:id="rId59"/>
    <p:sldId id="864" r:id="rId60"/>
    <p:sldId id="760" r:id="rId61"/>
    <p:sldId id="730" r:id="rId62"/>
    <p:sldId id="873" r:id="rId63"/>
    <p:sldId id="605" r:id="rId64"/>
    <p:sldId id="833" r:id="rId65"/>
    <p:sldId id="834" r:id="rId66"/>
    <p:sldId id="835" r:id="rId67"/>
    <p:sldId id="486" r:id="rId68"/>
    <p:sldId id="607" r:id="rId69"/>
    <p:sldId id="656" r:id="rId70"/>
    <p:sldId id="1022" r:id="rId71"/>
    <p:sldId id="1023" r:id="rId72"/>
    <p:sldId id="1019" r:id="rId73"/>
    <p:sldId id="1000" r:id="rId74"/>
    <p:sldId id="992" r:id="rId75"/>
    <p:sldId id="397" r:id="rId76"/>
  </p:sldIdLst>
  <p:sldSz cx="12192000" cy="6858000"/>
  <p:notesSz cx="7099300" cy="10234613"/>
  <p:embeddedFontLst>
    <p:embeddedFont>
      <p:font typeface="Calibri" panose="020F0502020204030204" pitchFamily="34" charset="0"/>
      <p:regular r:id="rId79"/>
      <p:bold r:id="rId80"/>
      <p:italic r:id="rId81"/>
      <p:boldItalic r:id="rId82"/>
    </p:embeddedFont>
    <p:embeddedFont>
      <p:font typeface="Helvetica CE" panose="04000500000000000000" pitchFamily="82" charset="0"/>
      <p:regular r:id="rId83"/>
      <p:bold r:id="rId84"/>
      <p:italic r:id="rId85"/>
      <p:boldItalic r:id="rId86"/>
    </p:embeddedFont>
    <p:embeddedFont>
      <p:font typeface="Helvetica LT Std Light" panose="020B0403020202020204" pitchFamily="34" charset="0"/>
      <p:regular r:id="rId87"/>
      <p:italic r:id="rId88"/>
    </p:embeddedFont>
    <p:embeddedFont>
      <p:font typeface="Lato" panose="020F0502020204030203" pitchFamily="34" charset="0"/>
      <p:regular r:id="rId89"/>
      <p:bold r:id="rId90"/>
      <p:italic r:id="rId91"/>
      <p:boldItalic r:id="rId92"/>
    </p:embeddedFont>
    <p:embeddedFont>
      <p:font typeface="Lato" panose="020F0502020204030203" pitchFamily="34" charset="0"/>
      <p:regular r:id="rId89"/>
      <p:bold r:id="rId90"/>
      <p:italic r:id="rId91"/>
      <p:boldItalic r:id="rId92"/>
    </p:embeddedFont>
    <p:embeddedFont>
      <p:font typeface="Lato Black" panose="020F0502020204030203" pitchFamily="34" charset="0"/>
      <p:bold r:id="rId93"/>
      <p:boldItalic r:id="rId94"/>
    </p:embeddedFont>
    <p:embeddedFont>
      <p:font typeface="Lato Medium" panose="020F0502020204030203" pitchFamily="34" charset="0"/>
      <p:regular r:id="rId95"/>
      <p:italic r:id="rId96"/>
    </p:embeddedFont>
    <p:embeddedFont>
      <p:font typeface="Merriweather" panose="00000500000000000000" pitchFamily="50" charset="0"/>
      <p:regular r:id="rId97"/>
      <p:bold r:id="rId98"/>
      <p:italic r:id="rId99"/>
      <p:boldItalic r:id="rId100"/>
    </p:embeddedFont>
    <p:embeddedFont>
      <p:font typeface="Merriweather" panose="00000500000000000000" pitchFamily="50" charset="0"/>
      <p:regular r:id="rId97"/>
      <p:bold r:id="rId98"/>
      <p:italic r:id="rId99"/>
      <p:boldItalic r:id="rId100"/>
    </p:embeddedFont>
    <p:embeddedFont>
      <p:font typeface="Segoe UI Symbol" panose="020B0502040204020203" pitchFamily="34" charset="0"/>
      <p:regular r:id="rId101"/>
    </p:embeddedFont>
  </p:embeddedFontLst>
  <p:custDataLst>
    <p:tags r:id="rId10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3020D283-DFBF-4ECF-8933-8E653084DB3E}">
          <p14:sldIdLst>
            <p14:sldId id="256"/>
          </p14:sldIdLst>
        </p14:section>
        <p14:section name="Introduction" id="{306FBADE-3C1B-49FF-849F-E0FEE18F51BB}">
          <p14:sldIdLst>
            <p14:sldId id="991"/>
          </p14:sldIdLst>
        </p14:section>
        <p14:section name="1.3 Choosing the right project" id="{2B343CD3-93BF-4816-946E-D521E5715CBB}">
          <p14:sldIdLst>
            <p14:sldId id="535"/>
            <p14:sldId id="855"/>
            <p14:sldId id="857"/>
            <p14:sldId id="858"/>
            <p14:sldId id="859"/>
            <p14:sldId id="860"/>
            <p14:sldId id="861"/>
            <p14:sldId id="862"/>
            <p14:sldId id="863"/>
            <p14:sldId id="794"/>
            <p14:sldId id="994"/>
            <p14:sldId id="793"/>
            <p14:sldId id="995"/>
            <p14:sldId id="996"/>
            <p14:sldId id="801"/>
            <p14:sldId id="997"/>
            <p14:sldId id="800"/>
            <p14:sldId id="998"/>
            <p14:sldId id="799"/>
            <p14:sldId id="999"/>
            <p14:sldId id="888"/>
            <p14:sldId id="798"/>
            <p14:sldId id="797"/>
            <p14:sldId id="796"/>
            <p14:sldId id="889"/>
            <p14:sldId id="1014"/>
            <p14:sldId id="1015"/>
            <p14:sldId id="1016"/>
            <p14:sldId id="1017"/>
            <p14:sldId id="1018"/>
            <p14:sldId id="1020"/>
            <p14:sldId id="1021"/>
            <p14:sldId id="1004"/>
            <p14:sldId id="795"/>
            <p14:sldId id="1024"/>
            <p14:sldId id="749"/>
            <p14:sldId id="632"/>
            <p14:sldId id="343"/>
            <p14:sldId id="973"/>
            <p14:sldId id="750"/>
            <p14:sldId id="843"/>
            <p14:sldId id="1003"/>
            <p14:sldId id="753"/>
            <p14:sldId id="935"/>
            <p14:sldId id="934"/>
            <p14:sldId id="585"/>
            <p14:sldId id="492"/>
            <p14:sldId id="493"/>
            <p14:sldId id="893"/>
            <p14:sldId id="824"/>
            <p14:sldId id="1001"/>
            <p14:sldId id="1002"/>
            <p14:sldId id="496"/>
            <p14:sldId id="864"/>
            <p14:sldId id="760"/>
            <p14:sldId id="730"/>
            <p14:sldId id="873"/>
            <p14:sldId id="605"/>
            <p14:sldId id="833"/>
            <p14:sldId id="834"/>
            <p14:sldId id="835"/>
            <p14:sldId id="486"/>
            <p14:sldId id="607"/>
            <p14:sldId id="656"/>
            <p14:sldId id="1022"/>
            <p14:sldId id="1023"/>
            <p14:sldId id="1019"/>
            <p14:sldId id="1000"/>
            <p14:sldId id="992"/>
          </p14:sldIdLst>
        </p14:section>
        <p14:section name="Notes" id="{021CC26C-8D8E-4825-A3A5-67F6F42FFAB1}">
          <p14:sldIdLst>
            <p14:sldId id="3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64D"/>
    <a:srgbClr val="7F7F7F"/>
    <a:srgbClr val="FFFFFF"/>
    <a:srgbClr val="00B050"/>
    <a:srgbClr val="0974BC"/>
    <a:srgbClr val="F0F5FA"/>
    <a:srgbClr val="5287C6"/>
    <a:srgbClr val="7B9ED2"/>
    <a:srgbClr val="CED8EE"/>
    <a:srgbClr val="F9BE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6B0D7-9216-408F-B19D-5437944C7753}" v="1" dt="2021-07-10T06:07:13.021"/>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8026" autoAdjust="0"/>
  </p:normalViewPr>
  <p:slideViewPr>
    <p:cSldViewPr snapToGrid="0">
      <p:cViewPr varScale="1">
        <p:scale>
          <a:sx n="85" d="100"/>
          <a:sy n="85" d="100"/>
        </p:scale>
        <p:origin x="1392" y="90"/>
      </p:cViewPr>
      <p:guideLst/>
    </p:cSldViewPr>
  </p:slideViewPr>
  <p:outlineViewPr>
    <p:cViewPr>
      <p:scale>
        <a:sx n="33" d="100"/>
        <a:sy n="33" d="100"/>
      </p:scale>
      <p:origin x="0" y="-67191"/>
    </p:cViewPr>
  </p:outlineViewPr>
  <p:notesTextViewPr>
    <p:cViewPr>
      <p:scale>
        <a:sx n="1" d="1"/>
        <a:sy n="1" d="1"/>
      </p:scale>
      <p:origin x="0" y="0"/>
    </p:cViewPr>
  </p:notesTextViewPr>
  <p:notesViewPr>
    <p:cSldViewPr snapToGrid="0">
      <p:cViewPr varScale="1">
        <p:scale>
          <a:sx n="75" d="100"/>
          <a:sy n="75" d="100"/>
        </p:scale>
        <p:origin x="395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2.xml"/><Relationship Id="rId107" Type="http://schemas.microsoft.com/office/2016/11/relationships/changesInfo" Target="changesInfos/changesInfo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font" Target="fonts/font1.fntdata"/><Relationship Id="rId102" Type="http://schemas.openxmlformats.org/officeDocument/2006/relationships/tags" Target="tags/tag1.xml"/><Relationship Id="rId5" Type="http://schemas.openxmlformats.org/officeDocument/2006/relationships/slide" Target="slides/slide1.xml"/><Relationship Id="rId90" Type="http://schemas.openxmlformats.org/officeDocument/2006/relationships/font" Target="fonts/font12.fntdata"/><Relationship Id="rId95" Type="http://schemas.openxmlformats.org/officeDocument/2006/relationships/font" Target="fonts/font17.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font" Target="fonts/font2.fntdata"/><Relationship Id="rId85" Type="http://schemas.openxmlformats.org/officeDocument/2006/relationships/font" Target="fonts/font7.fntdata"/><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font" Target="fonts/font21.fntdata"/><Relationship Id="rId101" Type="http://schemas.openxmlformats.org/officeDocument/2006/relationships/font" Target="fonts/font23.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9.fntdata"/><Relationship Id="rId10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4.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9.fntdata"/><Relationship Id="rId61" Type="http://schemas.openxmlformats.org/officeDocument/2006/relationships/slide" Target="slides/slide57.xml"/><Relationship Id="rId82"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notesMaster" Target="notesMasters/notesMaster1.xml"/><Relationship Id="rId100" Type="http://schemas.openxmlformats.org/officeDocument/2006/relationships/font" Target="fonts/font22.fntdata"/><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15.fntdata"/><Relationship Id="rId98" Type="http://schemas.openxmlformats.org/officeDocument/2006/relationships/font" Target="fonts/font20.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uller, CPD" userId="a63a91f7-2aee-4d3f-abcf-5b6b29679cb6" providerId="ADAL" clId="{91FB3216-98BD-4B1C-952E-BD2E8DC530D0}"/>
    <pc:docChg chg="undo custSel addSld delSld modSld sldOrd modSection">
      <pc:chgData name="Paul Muller, CPD" userId="a63a91f7-2aee-4d3f-abcf-5b6b29679cb6" providerId="ADAL" clId="{91FB3216-98BD-4B1C-952E-BD2E8DC530D0}" dt="2021-06-02T09:40:55.029" v="447"/>
      <pc:docMkLst>
        <pc:docMk/>
      </pc:docMkLst>
      <pc:sldChg chg="mod modShow">
        <pc:chgData name="Paul Muller, CPD" userId="a63a91f7-2aee-4d3f-abcf-5b6b29679cb6" providerId="ADAL" clId="{91FB3216-98BD-4B1C-952E-BD2E8DC530D0}" dt="2021-06-02T08:15:31.050" v="443" actId="729"/>
        <pc:sldMkLst>
          <pc:docMk/>
          <pc:sldMk cId="3703459249" sldId="256"/>
        </pc:sldMkLst>
      </pc:sldChg>
      <pc:sldChg chg="mod modShow">
        <pc:chgData name="Paul Muller, CPD" userId="a63a91f7-2aee-4d3f-abcf-5b6b29679cb6" providerId="ADAL" clId="{91FB3216-98BD-4B1C-952E-BD2E8DC530D0}" dt="2021-06-02T08:15:31.050" v="443" actId="729"/>
        <pc:sldMkLst>
          <pc:docMk/>
          <pc:sldMk cId="1138839431" sldId="343"/>
        </pc:sldMkLst>
      </pc:sldChg>
      <pc:sldChg chg="mod modShow">
        <pc:chgData name="Paul Muller, CPD" userId="a63a91f7-2aee-4d3f-abcf-5b6b29679cb6" providerId="ADAL" clId="{91FB3216-98BD-4B1C-952E-BD2E8DC530D0}" dt="2021-06-02T08:15:31.050" v="443" actId="729"/>
        <pc:sldMkLst>
          <pc:docMk/>
          <pc:sldMk cId="1471453494" sldId="397"/>
        </pc:sldMkLst>
      </pc:sldChg>
      <pc:sldChg chg="mod modShow">
        <pc:chgData name="Paul Muller, CPD" userId="a63a91f7-2aee-4d3f-abcf-5b6b29679cb6" providerId="ADAL" clId="{91FB3216-98BD-4B1C-952E-BD2E8DC530D0}" dt="2021-06-02T08:15:31.050" v="443" actId="729"/>
        <pc:sldMkLst>
          <pc:docMk/>
          <pc:sldMk cId="374452382" sldId="486"/>
        </pc:sldMkLst>
      </pc:sldChg>
      <pc:sldChg chg="mod modShow">
        <pc:chgData name="Paul Muller, CPD" userId="a63a91f7-2aee-4d3f-abcf-5b6b29679cb6" providerId="ADAL" clId="{91FB3216-98BD-4B1C-952E-BD2E8DC530D0}" dt="2021-06-02T08:15:31.050" v="443" actId="729"/>
        <pc:sldMkLst>
          <pc:docMk/>
          <pc:sldMk cId="112039051" sldId="492"/>
        </pc:sldMkLst>
      </pc:sldChg>
      <pc:sldChg chg="mod modShow">
        <pc:chgData name="Paul Muller, CPD" userId="a63a91f7-2aee-4d3f-abcf-5b6b29679cb6" providerId="ADAL" clId="{91FB3216-98BD-4B1C-952E-BD2E8DC530D0}" dt="2021-06-02T08:15:31.050" v="443" actId="729"/>
        <pc:sldMkLst>
          <pc:docMk/>
          <pc:sldMk cId="456689918" sldId="493"/>
        </pc:sldMkLst>
      </pc:sldChg>
      <pc:sldChg chg="mod modShow">
        <pc:chgData name="Paul Muller, CPD" userId="a63a91f7-2aee-4d3f-abcf-5b6b29679cb6" providerId="ADAL" clId="{91FB3216-98BD-4B1C-952E-BD2E8DC530D0}" dt="2021-06-02T08:15:31.050" v="443" actId="729"/>
        <pc:sldMkLst>
          <pc:docMk/>
          <pc:sldMk cId="956935803" sldId="496"/>
        </pc:sldMkLst>
      </pc:sldChg>
      <pc:sldChg chg="mod modShow">
        <pc:chgData name="Paul Muller, CPD" userId="a63a91f7-2aee-4d3f-abcf-5b6b29679cb6" providerId="ADAL" clId="{91FB3216-98BD-4B1C-952E-BD2E8DC530D0}" dt="2021-06-02T08:15:31.050" v="443" actId="729"/>
        <pc:sldMkLst>
          <pc:docMk/>
          <pc:sldMk cId="1640622064" sldId="535"/>
        </pc:sldMkLst>
      </pc:sldChg>
      <pc:sldChg chg="mod modShow">
        <pc:chgData name="Paul Muller, CPD" userId="a63a91f7-2aee-4d3f-abcf-5b6b29679cb6" providerId="ADAL" clId="{91FB3216-98BD-4B1C-952E-BD2E8DC530D0}" dt="2021-06-02T08:15:31.050" v="443" actId="729"/>
        <pc:sldMkLst>
          <pc:docMk/>
          <pc:sldMk cId="3608012819" sldId="585"/>
        </pc:sldMkLst>
      </pc:sldChg>
      <pc:sldChg chg="mod modShow">
        <pc:chgData name="Paul Muller, CPD" userId="a63a91f7-2aee-4d3f-abcf-5b6b29679cb6" providerId="ADAL" clId="{91FB3216-98BD-4B1C-952E-BD2E8DC530D0}" dt="2021-06-02T08:15:31.050" v="443" actId="729"/>
        <pc:sldMkLst>
          <pc:docMk/>
          <pc:sldMk cId="259016455" sldId="605"/>
        </pc:sldMkLst>
      </pc:sldChg>
      <pc:sldChg chg="mod modShow">
        <pc:chgData name="Paul Muller, CPD" userId="a63a91f7-2aee-4d3f-abcf-5b6b29679cb6" providerId="ADAL" clId="{91FB3216-98BD-4B1C-952E-BD2E8DC530D0}" dt="2021-06-02T08:15:31.050" v="443" actId="729"/>
        <pc:sldMkLst>
          <pc:docMk/>
          <pc:sldMk cId="3302551689" sldId="607"/>
        </pc:sldMkLst>
      </pc:sldChg>
      <pc:sldChg chg="mod modShow">
        <pc:chgData name="Paul Muller, CPD" userId="a63a91f7-2aee-4d3f-abcf-5b6b29679cb6" providerId="ADAL" clId="{91FB3216-98BD-4B1C-952E-BD2E8DC530D0}" dt="2021-06-02T08:15:31.050" v="443" actId="729"/>
        <pc:sldMkLst>
          <pc:docMk/>
          <pc:sldMk cId="2723979677" sldId="632"/>
        </pc:sldMkLst>
      </pc:sldChg>
      <pc:sldChg chg="delSp mod delAnim modShow">
        <pc:chgData name="Paul Muller, CPD" userId="a63a91f7-2aee-4d3f-abcf-5b6b29679cb6" providerId="ADAL" clId="{91FB3216-98BD-4B1C-952E-BD2E8DC530D0}" dt="2021-06-02T08:15:31.050" v="443" actId="729"/>
        <pc:sldMkLst>
          <pc:docMk/>
          <pc:sldMk cId="1576126164" sldId="656"/>
        </pc:sldMkLst>
        <pc:spChg chg="del">
          <ac:chgData name="Paul Muller, CPD" userId="a63a91f7-2aee-4d3f-abcf-5b6b29679cb6" providerId="ADAL" clId="{91FB3216-98BD-4B1C-952E-BD2E8DC530D0}" dt="2021-06-02T08:07:17.185" v="320" actId="478"/>
          <ac:spMkLst>
            <pc:docMk/>
            <pc:sldMk cId="1576126164" sldId="656"/>
            <ac:spMk id="13" creationId="{3EE167D8-DFC7-45A7-ADA1-6E5C9AF8F931}"/>
          </ac:spMkLst>
        </pc:spChg>
      </pc:sldChg>
      <pc:sldChg chg="mod modShow">
        <pc:chgData name="Paul Muller, CPD" userId="a63a91f7-2aee-4d3f-abcf-5b6b29679cb6" providerId="ADAL" clId="{91FB3216-98BD-4B1C-952E-BD2E8DC530D0}" dt="2021-06-02T08:15:31.050" v="443" actId="729"/>
        <pc:sldMkLst>
          <pc:docMk/>
          <pc:sldMk cId="1268530741" sldId="730"/>
        </pc:sldMkLst>
      </pc:sldChg>
      <pc:sldChg chg="mod modShow">
        <pc:chgData name="Paul Muller, CPD" userId="a63a91f7-2aee-4d3f-abcf-5b6b29679cb6" providerId="ADAL" clId="{91FB3216-98BD-4B1C-952E-BD2E8DC530D0}" dt="2021-06-02T08:15:31.050" v="443" actId="729"/>
        <pc:sldMkLst>
          <pc:docMk/>
          <pc:sldMk cId="1564089826" sldId="749"/>
        </pc:sldMkLst>
      </pc:sldChg>
      <pc:sldChg chg="mod modShow">
        <pc:chgData name="Paul Muller, CPD" userId="a63a91f7-2aee-4d3f-abcf-5b6b29679cb6" providerId="ADAL" clId="{91FB3216-98BD-4B1C-952E-BD2E8DC530D0}" dt="2021-06-02T08:15:31.050" v="443" actId="729"/>
        <pc:sldMkLst>
          <pc:docMk/>
          <pc:sldMk cId="3784429600" sldId="750"/>
        </pc:sldMkLst>
      </pc:sldChg>
      <pc:sldChg chg="mod modShow">
        <pc:chgData name="Paul Muller, CPD" userId="a63a91f7-2aee-4d3f-abcf-5b6b29679cb6" providerId="ADAL" clId="{91FB3216-98BD-4B1C-952E-BD2E8DC530D0}" dt="2021-06-02T08:15:31.050" v="443" actId="729"/>
        <pc:sldMkLst>
          <pc:docMk/>
          <pc:sldMk cId="3848606262" sldId="753"/>
        </pc:sldMkLst>
      </pc:sldChg>
      <pc:sldChg chg="mod modShow">
        <pc:chgData name="Paul Muller, CPD" userId="a63a91f7-2aee-4d3f-abcf-5b6b29679cb6" providerId="ADAL" clId="{91FB3216-98BD-4B1C-952E-BD2E8DC530D0}" dt="2021-06-02T08:15:31.050" v="443" actId="729"/>
        <pc:sldMkLst>
          <pc:docMk/>
          <pc:sldMk cId="1182479766" sldId="760"/>
        </pc:sldMkLst>
      </pc:sldChg>
      <pc:sldChg chg="mod modShow">
        <pc:chgData name="Paul Muller, CPD" userId="a63a91f7-2aee-4d3f-abcf-5b6b29679cb6" providerId="ADAL" clId="{91FB3216-98BD-4B1C-952E-BD2E8DC530D0}" dt="2021-06-02T08:15:31.050" v="443" actId="729"/>
        <pc:sldMkLst>
          <pc:docMk/>
          <pc:sldMk cId="3503719930" sldId="793"/>
        </pc:sldMkLst>
      </pc:sldChg>
      <pc:sldChg chg="mod modShow">
        <pc:chgData name="Paul Muller, CPD" userId="a63a91f7-2aee-4d3f-abcf-5b6b29679cb6" providerId="ADAL" clId="{91FB3216-98BD-4B1C-952E-BD2E8DC530D0}" dt="2021-06-02T08:15:31.050" v="443" actId="729"/>
        <pc:sldMkLst>
          <pc:docMk/>
          <pc:sldMk cId="3721486289" sldId="794"/>
        </pc:sldMkLst>
      </pc:sldChg>
      <pc:sldChg chg="mod ord modShow">
        <pc:chgData name="Paul Muller, CPD" userId="a63a91f7-2aee-4d3f-abcf-5b6b29679cb6" providerId="ADAL" clId="{91FB3216-98BD-4B1C-952E-BD2E8DC530D0}" dt="2021-06-02T08:15:31.050" v="443" actId="729"/>
        <pc:sldMkLst>
          <pc:docMk/>
          <pc:sldMk cId="698466996" sldId="795"/>
        </pc:sldMkLst>
      </pc:sldChg>
      <pc:sldChg chg="mod modShow">
        <pc:chgData name="Paul Muller, CPD" userId="a63a91f7-2aee-4d3f-abcf-5b6b29679cb6" providerId="ADAL" clId="{91FB3216-98BD-4B1C-952E-BD2E8DC530D0}" dt="2021-06-02T08:15:31.050" v="443" actId="729"/>
        <pc:sldMkLst>
          <pc:docMk/>
          <pc:sldMk cId="3625611778" sldId="796"/>
        </pc:sldMkLst>
      </pc:sldChg>
      <pc:sldChg chg="mod modShow">
        <pc:chgData name="Paul Muller, CPD" userId="a63a91f7-2aee-4d3f-abcf-5b6b29679cb6" providerId="ADAL" clId="{91FB3216-98BD-4B1C-952E-BD2E8DC530D0}" dt="2021-06-02T08:15:31.050" v="443" actId="729"/>
        <pc:sldMkLst>
          <pc:docMk/>
          <pc:sldMk cId="1353956550" sldId="797"/>
        </pc:sldMkLst>
      </pc:sldChg>
      <pc:sldChg chg="mod modShow">
        <pc:chgData name="Paul Muller, CPD" userId="a63a91f7-2aee-4d3f-abcf-5b6b29679cb6" providerId="ADAL" clId="{91FB3216-98BD-4B1C-952E-BD2E8DC530D0}" dt="2021-06-02T08:15:31.050" v="443" actId="729"/>
        <pc:sldMkLst>
          <pc:docMk/>
          <pc:sldMk cId="1260870523" sldId="798"/>
        </pc:sldMkLst>
      </pc:sldChg>
      <pc:sldChg chg="mod modShow">
        <pc:chgData name="Paul Muller, CPD" userId="a63a91f7-2aee-4d3f-abcf-5b6b29679cb6" providerId="ADAL" clId="{91FB3216-98BD-4B1C-952E-BD2E8DC530D0}" dt="2021-06-02T08:15:31.050" v="443" actId="729"/>
        <pc:sldMkLst>
          <pc:docMk/>
          <pc:sldMk cId="3349907244" sldId="799"/>
        </pc:sldMkLst>
      </pc:sldChg>
      <pc:sldChg chg="mod modShow">
        <pc:chgData name="Paul Muller, CPD" userId="a63a91f7-2aee-4d3f-abcf-5b6b29679cb6" providerId="ADAL" clId="{91FB3216-98BD-4B1C-952E-BD2E8DC530D0}" dt="2021-06-02T08:15:31.050" v="443" actId="729"/>
        <pc:sldMkLst>
          <pc:docMk/>
          <pc:sldMk cId="2524241273" sldId="800"/>
        </pc:sldMkLst>
      </pc:sldChg>
      <pc:sldChg chg="mod modShow">
        <pc:chgData name="Paul Muller, CPD" userId="a63a91f7-2aee-4d3f-abcf-5b6b29679cb6" providerId="ADAL" clId="{91FB3216-98BD-4B1C-952E-BD2E8DC530D0}" dt="2021-06-02T08:15:31.050" v="443" actId="729"/>
        <pc:sldMkLst>
          <pc:docMk/>
          <pc:sldMk cId="3175042304" sldId="801"/>
        </pc:sldMkLst>
      </pc:sldChg>
      <pc:sldChg chg="modSp mod modShow">
        <pc:chgData name="Paul Muller, CPD" userId="a63a91f7-2aee-4d3f-abcf-5b6b29679cb6" providerId="ADAL" clId="{91FB3216-98BD-4B1C-952E-BD2E8DC530D0}" dt="2021-06-02T08:15:31.050" v="443" actId="729"/>
        <pc:sldMkLst>
          <pc:docMk/>
          <pc:sldMk cId="955164622" sldId="824"/>
        </pc:sldMkLst>
        <pc:spChg chg="mod">
          <ac:chgData name="Paul Muller, CPD" userId="a63a91f7-2aee-4d3f-abcf-5b6b29679cb6" providerId="ADAL" clId="{91FB3216-98BD-4B1C-952E-BD2E8DC530D0}" dt="2021-06-02T08:13:54.470" v="438" actId="5793"/>
          <ac:spMkLst>
            <pc:docMk/>
            <pc:sldMk cId="955164622" sldId="824"/>
            <ac:spMk id="4" creationId="{00000000-0000-0000-0000-000000000000}"/>
          </ac:spMkLst>
        </pc:spChg>
      </pc:sldChg>
      <pc:sldChg chg="mod modShow">
        <pc:chgData name="Paul Muller, CPD" userId="a63a91f7-2aee-4d3f-abcf-5b6b29679cb6" providerId="ADAL" clId="{91FB3216-98BD-4B1C-952E-BD2E8DC530D0}" dt="2021-06-02T08:15:31.050" v="443" actId="729"/>
        <pc:sldMkLst>
          <pc:docMk/>
          <pc:sldMk cId="3347362570" sldId="833"/>
        </pc:sldMkLst>
      </pc:sldChg>
      <pc:sldChg chg="mod modShow">
        <pc:chgData name="Paul Muller, CPD" userId="a63a91f7-2aee-4d3f-abcf-5b6b29679cb6" providerId="ADAL" clId="{91FB3216-98BD-4B1C-952E-BD2E8DC530D0}" dt="2021-06-02T08:15:31.050" v="443" actId="729"/>
        <pc:sldMkLst>
          <pc:docMk/>
          <pc:sldMk cId="1295523815" sldId="834"/>
        </pc:sldMkLst>
      </pc:sldChg>
      <pc:sldChg chg="mod modShow">
        <pc:chgData name="Paul Muller, CPD" userId="a63a91f7-2aee-4d3f-abcf-5b6b29679cb6" providerId="ADAL" clId="{91FB3216-98BD-4B1C-952E-BD2E8DC530D0}" dt="2021-06-02T08:15:31.050" v="443" actId="729"/>
        <pc:sldMkLst>
          <pc:docMk/>
          <pc:sldMk cId="1796274000" sldId="835"/>
        </pc:sldMkLst>
      </pc:sldChg>
      <pc:sldChg chg="mod modShow">
        <pc:chgData name="Paul Muller, CPD" userId="a63a91f7-2aee-4d3f-abcf-5b6b29679cb6" providerId="ADAL" clId="{91FB3216-98BD-4B1C-952E-BD2E8DC530D0}" dt="2021-06-02T08:15:31.050" v="443" actId="729"/>
        <pc:sldMkLst>
          <pc:docMk/>
          <pc:sldMk cId="2494885541" sldId="843"/>
        </pc:sldMkLst>
      </pc:sldChg>
      <pc:sldChg chg="mod modShow">
        <pc:chgData name="Paul Muller, CPD" userId="a63a91f7-2aee-4d3f-abcf-5b6b29679cb6" providerId="ADAL" clId="{91FB3216-98BD-4B1C-952E-BD2E8DC530D0}" dt="2021-06-02T08:15:31.050" v="443" actId="729"/>
        <pc:sldMkLst>
          <pc:docMk/>
          <pc:sldMk cId="343408016" sldId="855"/>
        </pc:sldMkLst>
      </pc:sldChg>
      <pc:sldChg chg="mod modShow">
        <pc:chgData name="Paul Muller, CPD" userId="a63a91f7-2aee-4d3f-abcf-5b6b29679cb6" providerId="ADAL" clId="{91FB3216-98BD-4B1C-952E-BD2E8DC530D0}" dt="2021-06-02T08:15:31.050" v="443" actId="729"/>
        <pc:sldMkLst>
          <pc:docMk/>
          <pc:sldMk cId="1273123501" sldId="857"/>
        </pc:sldMkLst>
      </pc:sldChg>
      <pc:sldChg chg="mod modShow">
        <pc:chgData name="Paul Muller, CPD" userId="a63a91f7-2aee-4d3f-abcf-5b6b29679cb6" providerId="ADAL" clId="{91FB3216-98BD-4B1C-952E-BD2E8DC530D0}" dt="2021-06-02T08:15:31.050" v="443" actId="729"/>
        <pc:sldMkLst>
          <pc:docMk/>
          <pc:sldMk cId="1524898390" sldId="858"/>
        </pc:sldMkLst>
      </pc:sldChg>
      <pc:sldChg chg="mod modShow">
        <pc:chgData name="Paul Muller, CPD" userId="a63a91f7-2aee-4d3f-abcf-5b6b29679cb6" providerId="ADAL" clId="{91FB3216-98BD-4B1C-952E-BD2E8DC530D0}" dt="2021-06-02T08:15:31.050" v="443" actId="729"/>
        <pc:sldMkLst>
          <pc:docMk/>
          <pc:sldMk cId="3916797041" sldId="859"/>
        </pc:sldMkLst>
      </pc:sldChg>
      <pc:sldChg chg="mod modShow">
        <pc:chgData name="Paul Muller, CPD" userId="a63a91f7-2aee-4d3f-abcf-5b6b29679cb6" providerId="ADAL" clId="{91FB3216-98BD-4B1C-952E-BD2E8DC530D0}" dt="2021-06-02T08:15:31.050" v="443" actId="729"/>
        <pc:sldMkLst>
          <pc:docMk/>
          <pc:sldMk cId="1385086565" sldId="860"/>
        </pc:sldMkLst>
      </pc:sldChg>
      <pc:sldChg chg="mod modShow">
        <pc:chgData name="Paul Muller, CPD" userId="a63a91f7-2aee-4d3f-abcf-5b6b29679cb6" providerId="ADAL" clId="{91FB3216-98BD-4B1C-952E-BD2E8DC530D0}" dt="2021-06-02T08:15:31.050" v="443" actId="729"/>
        <pc:sldMkLst>
          <pc:docMk/>
          <pc:sldMk cId="1696600261" sldId="861"/>
        </pc:sldMkLst>
      </pc:sldChg>
      <pc:sldChg chg="mod modShow">
        <pc:chgData name="Paul Muller, CPD" userId="a63a91f7-2aee-4d3f-abcf-5b6b29679cb6" providerId="ADAL" clId="{91FB3216-98BD-4B1C-952E-BD2E8DC530D0}" dt="2021-06-02T08:15:31.050" v="443" actId="729"/>
        <pc:sldMkLst>
          <pc:docMk/>
          <pc:sldMk cId="3118749239" sldId="862"/>
        </pc:sldMkLst>
      </pc:sldChg>
      <pc:sldChg chg="mod modShow">
        <pc:chgData name="Paul Muller, CPD" userId="a63a91f7-2aee-4d3f-abcf-5b6b29679cb6" providerId="ADAL" clId="{91FB3216-98BD-4B1C-952E-BD2E8DC530D0}" dt="2021-06-02T08:15:31.050" v="443" actId="729"/>
        <pc:sldMkLst>
          <pc:docMk/>
          <pc:sldMk cId="3188523726" sldId="863"/>
        </pc:sldMkLst>
      </pc:sldChg>
      <pc:sldChg chg="mod modShow">
        <pc:chgData name="Paul Muller, CPD" userId="a63a91f7-2aee-4d3f-abcf-5b6b29679cb6" providerId="ADAL" clId="{91FB3216-98BD-4B1C-952E-BD2E8DC530D0}" dt="2021-06-02T08:15:31.050" v="443" actId="729"/>
        <pc:sldMkLst>
          <pc:docMk/>
          <pc:sldMk cId="3470457686" sldId="864"/>
        </pc:sldMkLst>
      </pc:sldChg>
      <pc:sldChg chg="mod modShow">
        <pc:chgData name="Paul Muller, CPD" userId="a63a91f7-2aee-4d3f-abcf-5b6b29679cb6" providerId="ADAL" clId="{91FB3216-98BD-4B1C-952E-BD2E8DC530D0}" dt="2021-06-02T08:15:31.050" v="443" actId="729"/>
        <pc:sldMkLst>
          <pc:docMk/>
          <pc:sldMk cId="1362993330" sldId="873"/>
        </pc:sldMkLst>
      </pc:sldChg>
      <pc:sldChg chg="mod modShow">
        <pc:chgData name="Paul Muller, CPD" userId="a63a91f7-2aee-4d3f-abcf-5b6b29679cb6" providerId="ADAL" clId="{91FB3216-98BD-4B1C-952E-BD2E8DC530D0}" dt="2021-06-02T08:15:31.050" v="443" actId="729"/>
        <pc:sldMkLst>
          <pc:docMk/>
          <pc:sldMk cId="3316268453" sldId="888"/>
        </pc:sldMkLst>
      </pc:sldChg>
      <pc:sldChg chg="addSp delSp modSp mod modShow">
        <pc:chgData name="Paul Muller, CPD" userId="a63a91f7-2aee-4d3f-abcf-5b6b29679cb6" providerId="ADAL" clId="{91FB3216-98BD-4B1C-952E-BD2E8DC530D0}" dt="2021-06-02T08:15:31.050" v="443" actId="729"/>
        <pc:sldMkLst>
          <pc:docMk/>
          <pc:sldMk cId="3989237322" sldId="889"/>
        </pc:sldMkLst>
        <pc:spChg chg="del">
          <ac:chgData name="Paul Muller, CPD" userId="a63a91f7-2aee-4d3f-abcf-5b6b29679cb6" providerId="ADAL" clId="{91FB3216-98BD-4B1C-952E-BD2E8DC530D0}" dt="2021-05-31T04:41:39.881" v="159" actId="21"/>
          <ac:spMkLst>
            <pc:docMk/>
            <pc:sldMk cId="3989237322" sldId="889"/>
            <ac:spMk id="5" creationId="{E6BBF641-9261-4885-8C8F-0859B2330DED}"/>
          </ac:spMkLst>
        </pc:spChg>
        <pc:spChg chg="add del mod">
          <ac:chgData name="Paul Muller, CPD" userId="a63a91f7-2aee-4d3f-abcf-5b6b29679cb6" providerId="ADAL" clId="{91FB3216-98BD-4B1C-952E-BD2E8DC530D0}" dt="2021-05-31T04:28:42.229" v="22"/>
          <ac:spMkLst>
            <pc:docMk/>
            <pc:sldMk cId="3989237322" sldId="889"/>
            <ac:spMk id="6" creationId="{25134AF7-C560-404A-B93E-8A123DCA04BF}"/>
          </ac:spMkLst>
        </pc:spChg>
      </pc:sldChg>
      <pc:sldChg chg="mod modShow">
        <pc:chgData name="Paul Muller, CPD" userId="a63a91f7-2aee-4d3f-abcf-5b6b29679cb6" providerId="ADAL" clId="{91FB3216-98BD-4B1C-952E-BD2E8DC530D0}" dt="2021-06-02T08:15:31.050" v="443" actId="729"/>
        <pc:sldMkLst>
          <pc:docMk/>
          <pc:sldMk cId="464496082" sldId="893"/>
        </pc:sldMkLst>
      </pc:sldChg>
      <pc:sldChg chg="mod modShow">
        <pc:chgData name="Paul Muller, CPD" userId="a63a91f7-2aee-4d3f-abcf-5b6b29679cb6" providerId="ADAL" clId="{91FB3216-98BD-4B1C-952E-BD2E8DC530D0}" dt="2021-06-02T08:15:31.050" v="443" actId="729"/>
        <pc:sldMkLst>
          <pc:docMk/>
          <pc:sldMk cId="3338606594" sldId="934"/>
        </pc:sldMkLst>
      </pc:sldChg>
      <pc:sldChg chg="mod modShow">
        <pc:chgData name="Paul Muller, CPD" userId="a63a91f7-2aee-4d3f-abcf-5b6b29679cb6" providerId="ADAL" clId="{91FB3216-98BD-4B1C-952E-BD2E8DC530D0}" dt="2021-06-02T08:15:31.050" v="443" actId="729"/>
        <pc:sldMkLst>
          <pc:docMk/>
          <pc:sldMk cId="999565248" sldId="935"/>
        </pc:sldMkLst>
      </pc:sldChg>
      <pc:sldChg chg="mod modShow">
        <pc:chgData name="Paul Muller, CPD" userId="a63a91f7-2aee-4d3f-abcf-5b6b29679cb6" providerId="ADAL" clId="{91FB3216-98BD-4B1C-952E-BD2E8DC530D0}" dt="2021-06-02T08:15:31.050" v="443" actId="729"/>
        <pc:sldMkLst>
          <pc:docMk/>
          <pc:sldMk cId="584493799" sldId="973"/>
        </pc:sldMkLst>
      </pc:sldChg>
      <pc:sldChg chg="mod modShow">
        <pc:chgData name="Paul Muller, CPD" userId="a63a91f7-2aee-4d3f-abcf-5b6b29679cb6" providerId="ADAL" clId="{91FB3216-98BD-4B1C-952E-BD2E8DC530D0}" dt="2021-06-02T08:15:31.050" v="443" actId="729"/>
        <pc:sldMkLst>
          <pc:docMk/>
          <pc:sldMk cId="731206871" sldId="991"/>
        </pc:sldMkLst>
      </pc:sldChg>
      <pc:sldChg chg="mod modShow">
        <pc:chgData name="Paul Muller, CPD" userId="a63a91f7-2aee-4d3f-abcf-5b6b29679cb6" providerId="ADAL" clId="{91FB3216-98BD-4B1C-952E-BD2E8DC530D0}" dt="2021-06-02T08:15:31.050" v="443" actId="729"/>
        <pc:sldMkLst>
          <pc:docMk/>
          <pc:sldMk cId="1049133385" sldId="992"/>
        </pc:sldMkLst>
      </pc:sldChg>
      <pc:sldChg chg="mod modShow">
        <pc:chgData name="Paul Muller, CPD" userId="a63a91f7-2aee-4d3f-abcf-5b6b29679cb6" providerId="ADAL" clId="{91FB3216-98BD-4B1C-952E-BD2E8DC530D0}" dt="2021-06-02T08:15:31.050" v="443" actId="729"/>
        <pc:sldMkLst>
          <pc:docMk/>
          <pc:sldMk cId="1839452782" sldId="994"/>
        </pc:sldMkLst>
      </pc:sldChg>
      <pc:sldChg chg="mod modShow">
        <pc:chgData name="Paul Muller, CPD" userId="a63a91f7-2aee-4d3f-abcf-5b6b29679cb6" providerId="ADAL" clId="{91FB3216-98BD-4B1C-952E-BD2E8DC530D0}" dt="2021-06-02T08:15:31.050" v="443" actId="729"/>
        <pc:sldMkLst>
          <pc:docMk/>
          <pc:sldMk cId="3333258028" sldId="995"/>
        </pc:sldMkLst>
      </pc:sldChg>
      <pc:sldChg chg="mod modShow">
        <pc:chgData name="Paul Muller, CPD" userId="a63a91f7-2aee-4d3f-abcf-5b6b29679cb6" providerId="ADAL" clId="{91FB3216-98BD-4B1C-952E-BD2E8DC530D0}" dt="2021-06-02T08:15:31.050" v="443" actId="729"/>
        <pc:sldMkLst>
          <pc:docMk/>
          <pc:sldMk cId="2132466550" sldId="996"/>
        </pc:sldMkLst>
      </pc:sldChg>
      <pc:sldChg chg="mod modShow">
        <pc:chgData name="Paul Muller, CPD" userId="a63a91f7-2aee-4d3f-abcf-5b6b29679cb6" providerId="ADAL" clId="{91FB3216-98BD-4B1C-952E-BD2E8DC530D0}" dt="2021-06-02T08:15:31.050" v="443" actId="729"/>
        <pc:sldMkLst>
          <pc:docMk/>
          <pc:sldMk cId="3968650122" sldId="997"/>
        </pc:sldMkLst>
      </pc:sldChg>
      <pc:sldChg chg="mod modShow">
        <pc:chgData name="Paul Muller, CPD" userId="a63a91f7-2aee-4d3f-abcf-5b6b29679cb6" providerId="ADAL" clId="{91FB3216-98BD-4B1C-952E-BD2E8DC530D0}" dt="2021-06-02T08:15:31.050" v="443" actId="729"/>
        <pc:sldMkLst>
          <pc:docMk/>
          <pc:sldMk cId="2064584708" sldId="998"/>
        </pc:sldMkLst>
      </pc:sldChg>
      <pc:sldChg chg="mod modShow">
        <pc:chgData name="Paul Muller, CPD" userId="a63a91f7-2aee-4d3f-abcf-5b6b29679cb6" providerId="ADAL" clId="{91FB3216-98BD-4B1C-952E-BD2E8DC530D0}" dt="2021-06-02T08:15:31.050" v="443" actId="729"/>
        <pc:sldMkLst>
          <pc:docMk/>
          <pc:sldMk cId="2827463618" sldId="999"/>
        </pc:sldMkLst>
      </pc:sldChg>
      <pc:sldChg chg="mod modShow">
        <pc:chgData name="Paul Muller, CPD" userId="a63a91f7-2aee-4d3f-abcf-5b6b29679cb6" providerId="ADAL" clId="{91FB3216-98BD-4B1C-952E-BD2E8DC530D0}" dt="2021-06-02T08:15:31.050" v="443" actId="729"/>
        <pc:sldMkLst>
          <pc:docMk/>
          <pc:sldMk cId="1884522313" sldId="1000"/>
        </pc:sldMkLst>
      </pc:sldChg>
      <pc:sldChg chg="mod modShow">
        <pc:chgData name="Paul Muller, CPD" userId="a63a91f7-2aee-4d3f-abcf-5b6b29679cb6" providerId="ADAL" clId="{91FB3216-98BD-4B1C-952E-BD2E8DC530D0}" dt="2021-06-02T08:15:31.050" v="443" actId="729"/>
        <pc:sldMkLst>
          <pc:docMk/>
          <pc:sldMk cId="509209569" sldId="1001"/>
        </pc:sldMkLst>
      </pc:sldChg>
      <pc:sldChg chg="mod modShow">
        <pc:chgData name="Paul Muller, CPD" userId="a63a91f7-2aee-4d3f-abcf-5b6b29679cb6" providerId="ADAL" clId="{91FB3216-98BD-4B1C-952E-BD2E8DC530D0}" dt="2021-06-02T08:15:31.050" v="443" actId="729"/>
        <pc:sldMkLst>
          <pc:docMk/>
          <pc:sldMk cId="2942904873" sldId="1002"/>
        </pc:sldMkLst>
      </pc:sldChg>
      <pc:sldChg chg="mod modShow">
        <pc:chgData name="Paul Muller, CPD" userId="a63a91f7-2aee-4d3f-abcf-5b6b29679cb6" providerId="ADAL" clId="{91FB3216-98BD-4B1C-952E-BD2E8DC530D0}" dt="2021-06-02T08:15:31.050" v="443" actId="729"/>
        <pc:sldMkLst>
          <pc:docMk/>
          <pc:sldMk cId="3125509981" sldId="1003"/>
        </pc:sldMkLst>
      </pc:sldChg>
      <pc:sldChg chg="addSp delSp modSp new mod setBg modAnim delDesignElem modShow chgLayout">
        <pc:chgData name="Paul Muller, CPD" userId="a63a91f7-2aee-4d3f-abcf-5b6b29679cb6" providerId="ADAL" clId="{91FB3216-98BD-4B1C-952E-BD2E8DC530D0}" dt="2021-06-02T08:15:31.050" v="443" actId="729"/>
        <pc:sldMkLst>
          <pc:docMk/>
          <pc:sldMk cId="1922777028" sldId="1004"/>
        </pc:sldMkLst>
        <pc:spChg chg="add del">
          <ac:chgData name="Paul Muller, CPD" userId="a63a91f7-2aee-4d3f-abcf-5b6b29679cb6" providerId="ADAL" clId="{91FB3216-98BD-4B1C-952E-BD2E8DC530D0}" dt="2021-05-31T04:34:02.867" v="62" actId="700"/>
          <ac:spMkLst>
            <pc:docMk/>
            <pc:sldMk cId="1922777028" sldId="1004"/>
            <ac:spMk id="10" creationId="{F3060C83-F051-4F0E-ABAD-AA0DFC48B218}"/>
          </ac:spMkLst>
        </pc:spChg>
        <pc:spChg chg="add del">
          <ac:chgData name="Paul Muller, CPD" userId="a63a91f7-2aee-4d3f-abcf-5b6b29679cb6" providerId="ADAL" clId="{91FB3216-98BD-4B1C-952E-BD2E8DC530D0}" dt="2021-05-31T04:34:02.867" v="62" actId="700"/>
          <ac:spMkLst>
            <pc:docMk/>
            <pc:sldMk cId="1922777028" sldId="1004"/>
            <ac:spMk id="12" creationId="{83C98ABE-055B-441F-B07E-44F97F083C39}"/>
          </ac:spMkLst>
        </pc:spChg>
        <pc:spChg chg="add mod">
          <ac:chgData name="Paul Muller, CPD" userId="a63a91f7-2aee-4d3f-abcf-5b6b29679cb6" providerId="ADAL" clId="{91FB3216-98BD-4B1C-952E-BD2E8DC530D0}" dt="2021-05-31T04:34:40.510" v="69" actId="1076"/>
          <ac:spMkLst>
            <pc:docMk/>
            <pc:sldMk cId="1922777028" sldId="1004"/>
            <ac:spMk id="13" creationId="{2BE5B9CC-87F9-4B75-BAC6-855D6E89A94F}"/>
          </ac:spMkLst>
        </pc:spChg>
        <pc:spChg chg="add del">
          <ac:chgData name="Paul Muller, CPD" userId="a63a91f7-2aee-4d3f-abcf-5b6b29679cb6" providerId="ADAL" clId="{91FB3216-98BD-4B1C-952E-BD2E8DC530D0}" dt="2021-05-31T04:34:02.867" v="62" actId="700"/>
          <ac:spMkLst>
            <pc:docMk/>
            <pc:sldMk cId="1922777028" sldId="1004"/>
            <ac:spMk id="14" creationId="{29FDB030-9B49-4CED-8CCD-4D99382388AC}"/>
          </ac:spMkLst>
        </pc:spChg>
        <pc:spChg chg="add del">
          <ac:chgData name="Paul Muller, CPD" userId="a63a91f7-2aee-4d3f-abcf-5b6b29679cb6" providerId="ADAL" clId="{91FB3216-98BD-4B1C-952E-BD2E8DC530D0}" dt="2021-05-31T04:34:02.867" v="62" actId="700"/>
          <ac:spMkLst>
            <pc:docMk/>
            <pc:sldMk cId="1922777028" sldId="1004"/>
            <ac:spMk id="16" creationId="{3783CA14-24A1-485C-8B30-D6A5D87987AD}"/>
          </ac:spMkLst>
        </pc:spChg>
        <pc:spChg chg="add del">
          <ac:chgData name="Paul Muller, CPD" userId="a63a91f7-2aee-4d3f-abcf-5b6b29679cb6" providerId="ADAL" clId="{91FB3216-98BD-4B1C-952E-BD2E8DC530D0}" dt="2021-05-31T04:34:02.867" v="62" actId="700"/>
          <ac:spMkLst>
            <pc:docMk/>
            <pc:sldMk cId="1922777028" sldId="1004"/>
            <ac:spMk id="18" creationId="{9A97C86A-04D6-40F7-AE84-31AB43E6A846}"/>
          </ac:spMkLst>
        </pc:spChg>
        <pc:spChg chg="add del">
          <ac:chgData name="Paul Muller, CPD" userId="a63a91f7-2aee-4d3f-abcf-5b6b29679cb6" providerId="ADAL" clId="{91FB3216-98BD-4B1C-952E-BD2E8DC530D0}" dt="2021-05-31T04:34:02.867" v="62" actId="700"/>
          <ac:spMkLst>
            <pc:docMk/>
            <pc:sldMk cId="1922777028" sldId="1004"/>
            <ac:spMk id="20" creationId="{FF9F2414-84E8-453E-B1F3-389FDE8192D9}"/>
          </ac:spMkLst>
        </pc:spChg>
        <pc:spChg chg="add del">
          <ac:chgData name="Paul Muller, CPD" userId="a63a91f7-2aee-4d3f-abcf-5b6b29679cb6" providerId="ADAL" clId="{91FB3216-98BD-4B1C-952E-BD2E8DC530D0}" dt="2021-05-31T04:34:02.867" v="62" actId="700"/>
          <ac:spMkLst>
            <pc:docMk/>
            <pc:sldMk cId="1922777028" sldId="1004"/>
            <ac:spMk id="22" creationId="{3ECA69A1-7536-43AC-85EF-C7106179F5ED}"/>
          </ac:spMkLst>
        </pc:spChg>
        <pc:picChg chg="add del mod modCrop">
          <ac:chgData name="Paul Muller, CPD" userId="a63a91f7-2aee-4d3f-abcf-5b6b29679cb6" providerId="ADAL" clId="{91FB3216-98BD-4B1C-952E-BD2E8DC530D0}" dt="2021-05-31T04:26:11.348" v="7" actId="478"/>
          <ac:picMkLst>
            <pc:docMk/>
            <pc:sldMk cId="1922777028" sldId="1004"/>
            <ac:picMk id="3" creationId="{1E0066EF-CA97-43B1-9665-03BE91D51C56}"/>
          </ac:picMkLst>
        </pc:picChg>
        <pc:picChg chg="add mod modCrop">
          <ac:chgData name="Paul Muller, CPD" userId="a63a91f7-2aee-4d3f-abcf-5b6b29679cb6" providerId="ADAL" clId="{91FB3216-98BD-4B1C-952E-BD2E8DC530D0}" dt="2021-05-31T04:40:25.622" v="156" actId="732"/>
          <ac:picMkLst>
            <pc:docMk/>
            <pc:sldMk cId="1922777028" sldId="1004"/>
            <ac:picMk id="5" creationId="{2E4A89B8-3B24-4876-93EE-DB445AB4CB7E}"/>
          </ac:picMkLst>
        </pc:picChg>
        <pc:picChg chg="add mod">
          <ac:chgData name="Paul Muller, CPD" userId="a63a91f7-2aee-4d3f-abcf-5b6b29679cb6" providerId="ADAL" clId="{91FB3216-98BD-4B1C-952E-BD2E8DC530D0}" dt="2021-05-31T04:40:11.386" v="155" actId="1076"/>
          <ac:picMkLst>
            <pc:docMk/>
            <pc:sldMk cId="1922777028" sldId="1004"/>
            <ac:picMk id="15" creationId="{F6F632FE-6762-4729-8E02-40AE344376EA}"/>
          </ac:picMkLst>
        </pc:picChg>
      </pc:sldChg>
      <pc:sldChg chg="addSp delSp modSp new del mod">
        <pc:chgData name="Paul Muller, CPD" userId="a63a91f7-2aee-4d3f-abcf-5b6b29679cb6" providerId="ADAL" clId="{91FB3216-98BD-4B1C-952E-BD2E8DC530D0}" dt="2021-05-31T04:35:36.278" v="88" actId="47"/>
        <pc:sldMkLst>
          <pc:docMk/>
          <pc:sldMk cId="227331036" sldId="1005"/>
        </pc:sldMkLst>
        <pc:spChg chg="add del mod">
          <ac:chgData name="Paul Muller, CPD" userId="a63a91f7-2aee-4d3f-abcf-5b6b29679cb6" providerId="ADAL" clId="{91FB3216-98BD-4B1C-952E-BD2E8DC530D0}" dt="2021-05-31T04:28:57.786" v="29" actId="478"/>
          <ac:spMkLst>
            <pc:docMk/>
            <pc:sldMk cId="227331036" sldId="1005"/>
            <ac:spMk id="4" creationId="{E01F71A8-E552-4154-A6DB-5D939EA9B562}"/>
          </ac:spMkLst>
        </pc:spChg>
        <pc:spChg chg="add mod">
          <ac:chgData name="Paul Muller, CPD" userId="a63a91f7-2aee-4d3f-abcf-5b6b29679cb6" providerId="ADAL" clId="{91FB3216-98BD-4B1C-952E-BD2E8DC530D0}" dt="2021-05-31T04:29:49.847" v="34" actId="14100"/>
          <ac:spMkLst>
            <pc:docMk/>
            <pc:sldMk cId="227331036" sldId="1005"/>
            <ac:spMk id="5" creationId="{14B1F54D-FA5D-492E-B6C9-7B9664B6D329}"/>
          </ac:spMkLst>
        </pc:spChg>
        <pc:spChg chg="add mod">
          <ac:chgData name="Paul Muller, CPD" userId="a63a91f7-2aee-4d3f-abcf-5b6b29679cb6" providerId="ADAL" clId="{91FB3216-98BD-4B1C-952E-BD2E8DC530D0}" dt="2021-05-31T04:31:13.974" v="43" actId="207"/>
          <ac:spMkLst>
            <pc:docMk/>
            <pc:sldMk cId="227331036" sldId="1005"/>
            <ac:spMk id="6" creationId="{7DB36914-2A36-4991-B59F-9BBD6B125145}"/>
          </ac:spMkLst>
        </pc:spChg>
        <pc:picChg chg="add mod">
          <ac:chgData name="Paul Muller, CPD" userId="a63a91f7-2aee-4d3f-abcf-5b6b29679cb6" providerId="ADAL" clId="{91FB3216-98BD-4B1C-952E-BD2E8DC530D0}" dt="2021-05-31T04:28:08.164" v="17" actId="1076"/>
          <ac:picMkLst>
            <pc:docMk/>
            <pc:sldMk cId="227331036" sldId="1005"/>
            <ac:picMk id="3" creationId="{C9BE251E-6ED4-406B-93BC-CF3D9F34D19C}"/>
          </ac:picMkLst>
        </pc:picChg>
      </pc:sldChg>
      <pc:sldChg chg="add del">
        <pc:chgData name="Paul Muller, CPD" userId="a63a91f7-2aee-4d3f-abcf-5b6b29679cb6" providerId="ADAL" clId="{91FB3216-98BD-4B1C-952E-BD2E8DC530D0}" dt="2021-05-31T04:32:13.504" v="54" actId="47"/>
        <pc:sldMkLst>
          <pc:docMk/>
          <pc:sldMk cId="377594988" sldId="1006"/>
        </pc:sldMkLst>
      </pc:sldChg>
      <pc:sldChg chg="add del">
        <pc:chgData name="Paul Muller, CPD" userId="a63a91f7-2aee-4d3f-abcf-5b6b29679cb6" providerId="ADAL" clId="{91FB3216-98BD-4B1C-952E-BD2E8DC530D0}" dt="2021-05-31T04:32:13.504" v="54" actId="47"/>
        <pc:sldMkLst>
          <pc:docMk/>
          <pc:sldMk cId="2192978695" sldId="1007"/>
        </pc:sldMkLst>
      </pc:sldChg>
      <pc:sldChg chg="add del">
        <pc:chgData name="Paul Muller, CPD" userId="a63a91f7-2aee-4d3f-abcf-5b6b29679cb6" providerId="ADAL" clId="{91FB3216-98BD-4B1C-952E-BD2E8DC530D0}" dt="2021-05-31T04:32:13.504" v="54" actId="47"/>
        <pc:sldMkLst>
          <pc:docMk/>
          <pc:sldMk cId="1035123483" sldId="1008"/>
        </pc:sldMkLst>
      </pc:sldChg>
      <pc:sldChg chg="modSp add del mod">
        <pc:chgData name="Paul Muller, CPD" userId="a63a91f7-2aee-4d3f-abcf-5b6b29679cb6" providerId="ADAL" clId="{91FB3216-98BD-4B1C-952E-BD2E8DC530D0}" dt="2021-05-31T04:35:36.278" v="88" actId="47"/>
        <pc:sldMkLst>
          <pc:docMk/>
          <pc:sldMk cId="482202559" sldId="1009"/>
        </pc:sldMkLst>
        <pc:spChg chg="mod">
          <ac:chgData name="Paul Muller, CPD" userId="a63a91f7-2aee-4d3f-abcf-5b6b29679cb6" providerId="ADAL" clId="{91FB3216-98BD-4B1C-952E-BD2E8DC530D0}" dt="2021-05-31T04:29:27.267" v="32" actId="14100"/>
          <ac:spMkLst>
            <pc:docMk/>
            <pc:sldMk cId="482202559" sldId="1009"/>
            <ac:spMk id="4" creationId="{E01F71A8-E552-4154-A6DB-5D939EA9B562}"/>
          </ac:spMkLst>
        </pc:spChg>
      </pc:sldChg>
      <pc:sldChg chg="addSp modSp add del mod">
        <pc:chgData name="Paul Muller, CPD" userId="a63a91f7-2aee-4d3f-abcf-5b6b29679cb6" providerId="ADAL" clId="{91FB3216-98BD-4B1C-952E-BD2E8DC530D0}" dt="2021-05-31T04:35:36.278" v="88" actId="47"/>
        <pc:sldMkLst>
          <pc:docMk/>
          <pc:sldMk cId="787619397" sldId="1010"/>
        </pc:sldMkLst>
        <pc:spChg chg="mod">
          <ac:chgData name="Paul Muller, CPD" userId="a63a91f7-2aee-4d3f-abcf-5b6b29679cb6" providerId="ADAL" clId="{91FB3216-98BD-4B1C-952E-BD2E8DC530D0}" dt="2021-05-31T04:29:16.222" v="31" actId="14100"/>
          <ac:spMkLst>
            <pc:docMk/>
            <pc:sldMk cId="787619397" sldId="1010"/>
            <ac:spMk id="4" creationId="{E01F71A8-E552-4154-A6DB-5D939EA9B562}"/>
          </ac:spMkLst>
        </pc:spChg>
        <pc:spChg chg="add mod">
          <ac:chgData name="Paul Muller, CPD" userId="a63a91f7-2aee-4d3f-abcf-5b6b29679cb6" providerId="ADAL" clId="{91FB3216-98BD-4B1C-952E-BD2E8DC530D0}" dt="2021-05-31T04:31:29.979" v="47" actId="14100"/>
          <ac:spMkLst>
            <pc:docMk/>
            <pc:sldMk cId="787619397" sldId="1010"/>
            <ac:spMk id="5" creationId="{C041A526-F7A6-441E-8E2A-6E4F7784DCCC}"/>
          </ac:spMkLst>
        </pc:spChg>
      </pc:sldChg>
      <pc:sldChg chg="addSp modSp add del mod">
        <pc:chgData name="Paul Muller, CPD" userId="a63a91f7-2aee-4d3f-abcf-5b6b29679cb6" providerId="ADAL" clId="{91FB3216-98BD-4B1C-952E-BD2E8DC530D0}" dt="2021-05-31T04:35:36.278" v="88" actId="47"/>
        <pc:sldMkLst>
          <pc:docMk/>
          <pc:sldMk cId="2026512550" sldId="1011"/>
        </pc:sldMkLst>
        <pc:spChg chg="mod">
          <ac:chgData name="Paul Muller, CPD" userId="a63a91f7-2aee-4d3f-abcf-5b6b29679cb6" providerId="ADAL" clId="{91FB3216-98BD-4B1C-952E-BD2E8DC530D0}" dt="2021-05-31T04:29:05.793" v="30" actId="14100"/>
          <ac:spMkLst>
            <pc:docMk/>
            <pc:sldMk cId="2026512550" sldId="1011"/>
            <ac:spMk id="4" creationId="{E01F71A8-E552-4154-A6DB-5D939EA9B562}"/>
          </ac:spMkLst>
        </pc:spChg>
        <pc:spChg chg="add mod">
          <ac:chgData name="Paul Muller, CPD" userId="a63a91f7-2aee-4d3f-abcf-5b6b29679cb6" providerId="ADAL" clId="{91FB3216-98BD-4B1C-952E-BD2E8DC530D0}" dt="2021-05-31T04:31:23.189" v="45" actId="14100"/>
          <ac:spMkLst>
            <pc:docMk/>
            <pc:sldMk cId="2026512550" sldId="1011"/>
            <ac:spMk id="5" creationId="{64C30295-D089-436A-B23B-E96385844D6E}"/>
          </ac:spMkLst>
        </pc:spChg>
      </pc:sldChg>
      <pc:sldChg chg="delSp modSp add del mod">
        <pc:chgData name="Paul Muller, CPD" userId="a63a91f7-2aee-4d3f-abcf-5b6b29679cb6" providerId="ADAL" clId="{91FB3216-98BD-4B1C-952E-BD2E8DC530D0}" dt="2021-05-31T04:35:36.278" v="88" actId="47"/>
        <pc:sldMkLst>
          <pc:docMk/>
          <pc:sldMk cId="3065347276" sldId="1012"/>
        </pc:sldMkLst>
        <pc:spChg chg="del">
          <ac:chgData name="Paul Muller, CPD" userId="a63a91f7-2aee-4d3f-abcf-5b6b29679cb6" providerId="ADAL" clId="{91FB3216-98BD-4B1C-952E-BD2E8DC530D0}" dt="2021-05-31T04:31:53.951" v="50" actId="478"/>
          <ac:spMkLst>
            <pc:docMk/>
            <pc:sldMk cId="3065347276" sldId="1012"/>
            <ac:spMk id="5" creationId="{14B1F54D-FA5D-492E-B6C9-7B9664B6D329}"/>
          </ac:spMkLst>
        </pc:spChg>
        <pc:spChg chg="mod">
          <ac:chgData name="Paul Muller, CPD" userId="a63a91f7-2aee-4d3f-abcf-5b6b29679cb6" providerId="ADAL" clId="{91FB3216-98BD-4B1C-952E-BD2E8DC530D0}" dt="2021-05-31T04:32:00.674" v="51" actId="14100"/>
          <ac:spMkLst>
            <pc:docMk/>
            <pc:sldMk cId="3065347276" sldId="1012"/>
            <ac:spMk id="6" creationId="{7DB36914-2A36-4991-B59F-9BBD6B125145}"/>
          </ac:spMkLst>
        </pc:spChg>
      </pc:sldChg>
      <pc:sldChg chg="delSp add del mod">
        <pc:chgData name="Paul Muller, CPD" userId="a63a91f7-2aee-4d3f-abcf-5b6b29679cb6" providerId="ADAL" clId="{91FB3216-98BD-4B1C-952E-BD2E8DC530D0}" dt="2021-05-31T04:35:36.278" v="88" actId="47"/>
        <pc:sldMkLst>
          <pc:docMk/>
          <pc:sldMk cId="1422534264" sldId="1013"/>
        </pc:sldMkLst>
        <pc:spChg chg="del">
          <ac:chgData name="Paul Muller, CPD" userId="a63a91f7-2aee-4d3f-abcf-5b6b29679cb6" providerId="ADAL" clId="{91FB3216-98BD-4B1C-952E-BD2E8DC530D0}" dt="2021-05-31T04:32:06.138" v="53" actId="478"/>
          <ac:spMkLst>
            <pc:docMk/>
            <pc:sldMk cId="1422534264" sldId="1013"/>
            <ac:spMk id="5" creationId="{14B1F54D-FA5D-492E-B6C9-7B9664B6D329}"/>
          </ac:spMkLst>
        </pc:spChg>
        <pc:spChg chg="del">
          <ac:chgData name="Paul Muller, CPD" userId="a63a91f7-2aee-4d3f-abcf-5b6b29679cb6" providerId="ADAL" clId="{91FB3216-98BD-4B1C-952E-BD2E8DC530D0}" dt="2021-05-31T04:32:04.489" v="52" actId="478"/>
          <ac:spMkLst>
            <pc:docMk/>
            <pc:sldMk cId="1422534264" sldId="1013"/>
            <ac:spMk id="6" creationId="{7DB36914-2A36-4991-B59F-9BBD6B125145}"/>
          </ac:spMkLst>
        </pc:spChg>
      </pc:sldChg>
      <pc:sldChg chg="addSp delSp modSp new mod modClrScheme modShow chgLayout">
        <pc:chgData name="Paul Muller, CPD" userId="a63a91f7-2aee-4d3f-abcf-5b6b29679cb6" providerId="ADAL" clId="{91FB3216-98BD-4B1C-952E-BD2E8DC530D0}" dt="2021-06-02T08:15:31.050" v="443" actId="729"/>
        <pc:sldMkLst>
          <pc:docMk/>
          <pc:sldMk cId="799147412" sldId="1014"/>
        </pc:sldMkLst>
        <pc:spChg chg="add del mod ord">
          <ac:chgData name="Paul Muller, CPD" userId="a63a91f7-2aee-4d3f-abcf-5b6b29679cb6" providerId="ADAL" clId="{91FB3216-98BD-4B1C-952E-BD2E8DC530D0}" dt="2021-05-31T04:35:47.731" v="90" actId="700"/>
          <ac:spMkLst>
            <pc:docMk/>
            <pc:sldMk cId="799147412" sldId="1014"/>
            <ac:spMk id="4" creationId="{0F6B84B4-03EE-4EB4-9009-4840BA2B7C00}"/>
          </ac:spMkLst>
        </pc:spChg>
        <pc:spChg chg="add del mod ord">
          <ac:chgData name="Paul Muller, CPD" userId="a63a91f7-2aee-4d3f-abcf-5b6b29679cb6" providerId="ADAL" clId="{91FB3216-98BD-4B1C-952E-BD2E8DC530D0}" dt="2021-05-31T04:35:47.731" v="90" actId="700"/>
          <ac:spMkLst>
            <pc:docMk/>
            <pc:sldMk cId="799147412" sldId="1014"/>
            <ac:spMk id="5" creationId="{B24F2312-229E-4E4C-BF25-C29150CE5CBB}"/>
          </ac:spMkLst>
        </pc:spChg>
        <pc:spChg chg="add mod ord">
          <ac:chgData name="Paul Muller, CPD" userId="a63a91f7-2aee-4d3f-abcf-5b6b29679cb6" providerId="ADAL" clId="{91FB3216-98BD-4B1C-952E-BD2E8DC530D0}" dt="2021-06-02T08:07:45.418" v="342" actId="5793"/>
          <ac:spMkLst>
            <pc:docMk/>
            <pc:sldMk cId="799147412" sldId="1014"/>
            <ac:spMk id="6" creationId="{AE2037D6-4496-4C03-9D88-FABE03EBA701}"/>
          </ac:spMkLst>
        </pc:spChg>
        <pc:picChg chg="add mod">
          <ac:chgData name="Paul Muller, CPD" userId="a63a91f7-2aee-4d3f-abcf-5b6b29679cb6" providerId="ADAL" clId="{91FB3216-98BD-4B1C-952E-BD2E8DC530D0}" dt="2021-05-31T04:35:02.443" v="78" actId="962"/>
          <ac:picMkLst>
            <pc:docMk/>
            <pc:sldMk cId="799147412" sldId="1014"/>
            <ac:picMk id="3" creationId="{58A09CF1-C1B8-4ACE-9856-5DC18C189149}"/>
          </ac:picMkLst>
        </pc:picChg>
      </pc:sldChg>
      <pc:sldChg chg="addSp delSp modSp add mod modClrScheme modShow chgLayout">
        <pc:chgData name="Paul Muller, CPD" userId="a63a91f7-2aee-4d3f-abcf-5b6b29679cb6" providerId="ADAL" clId="{91FB3216-98BD-4B1C-952E-BD2E8DC530D0}" dt="2021-06-02T08:15:31.050" v="443" actId="729"/>
        <pc:sldMkLst>
          <pc:docMk/>
          <pc:sldMk cId="3501402033" sldId="1015"/>
        </pc:sldMkLst>
        <pc:spChg chg="add del mod">
          <ac:chgData name="Paul Muller, CPD" userId="a63a91f7-2aee-4d3f-abcf-5b6b29679cb6" providerId="ADAL" clId="{91FB3216-98BD-4B1C-952E-BD2E8DC530D0}" dt="2021-05-31T04:36:30.814" v="134"/>
          <ac:spMkLst>
            <pc:docMk/>
            <pc:sldMk cId="3501402033" sldId="1015"/>
            <ac:spMk id="4" creationId="{DF041A85-A6DF-4C6E-9742-26506678A94C}"/>
          </ac:spMkLst>
        </pc:spChg>
        <pc:spChg chg="add mod ord">
          <ac:chgData name="Paul Muller, CPD" userId="a63a91f7-2aee-4d3f-abcf-5b6b29679cb6" providerId="ADAL" clId="{91FB3216-98BD-4B1C-952E-BD2E8DC530D0}" dt="2021-06-02T08:07:49.559" v="351" actId="5793"/>
          <ac:spMkLst>
            <pc:docMk/>
            <pc:sldMk cId="3501402033" sldId="1015"/>
            <ac:spMk id="5" creationId="{F325EC2D-85DD-40F7-BBCC-479C87608EEF}"/>
          </ac:spMkLst>
        </pc:spChg>
        <pc:picChg chg="add mod">
          <ac:chgData name="Paul Muller, CPD" userId="a63a91f7-2aee-4d3f-abcf-5b6b29679cb6" providerId="ADAL" clId="{91FB3216-98BD-4B1C-952E-BD2E8DC530D0}" dt="2021-05-31T04:35:09.700" v="81" actId="962"/>
          <ac:picMkLst>
            <pc:docMk/>
            <pc:sldMk cId="3501402033" sldId="1015"/>
            <ac:picMk id="3" creationId="{D9212F2B-84B3-46C2-9839-EB98081EE9B1}"/>
          </ac:picMkLst>
        </pc:picChg>
      </pc:sldChg>
      <pc:sldChg chg="addSp modSp add mod modClrScheme modShow chgLayout">
        <pc:chgData name="Paul Muller, CPD" userId="a63a91f7-2aee-4d3f-abcf-5b6b29679cb6" providerId="ADAL" clId="{91FB3216-98BD-4B1C-952E-BD2E8DC530D0}" dt="2021-06-02T08:15:31.050" v="443" actId="729"/>
        <pc:sldMkLst>
          <pc:docMk/>
          <pc:sldMk cId="3775181330" sldId="1016"/>
        </pc:sldMkLst>
        <pc:spChg chg="add mod ord">
          <ac:chgData name="Paul Muller, CPD" userId="a63a91f7-2aee-4d3f-abcf-5b6b29679cb6" providerId="ADAL" clId="{91FB3216-98BD-4B1C-952E-BD2E8DC530D0}" dt="2021-06-02T08:07:56.548" v="361" actId="5793"/>
          <ac:spMkLst>
            <pc:docMk/>
            <pc:sldMk cId="3775181330" sldId="1016"/>
            <ac:spMk id="4" creationId="{531DECCA-56C9-4E86-A44C-ADF9E4BDB219}"/>
          </ac:spMkLst>
        </pc:spChg>
        <pc:picChg chg="add mod">
          <ac:chgData name="Paul Muller, CPD" userId="a63a91f7-2aee-4d3f-abcf-5b6b29679cb6" providerId="ADAL" clId="{91FB3216-98BD-4B1C-952E-BD2E8DC530D0}" dt="2021-05-31T04:35:14.743" v="82"/>
          <ac:picMkLst>
            <pc:docMk/>
            <pc:sldMk cId="3775181330" sldId="1016"/>
            <ac:picMk id="3" creationId="{D23D6C9F-C4D6-49F7-82AA-DC0542B21A2B}"/>
          </ac:picMkLst>
        </pc:picChg>
      </pc:sldChg>
      <pc:sldChg chg="addSp modSp add mod modClrScheme modShow chgLayout">
        <pc:chgData name="Paul Muller, CPD" userId="a63a91f7-2aee-4d3f-abcf-5b6b29679cb6" providerId="ADAL" clId="{91FB3216-98BD-4B1C-952E-BD2E8DC530D0}" dt="2021-06-02T08:15:31.050" v="443" actId="729"/>
        <pc:sldMkLst>
          <pc:docMk/>
          <pc:sldMk cId="4267423286" sldId="1017"/>
        </pc:sldMkLst>
        <pc:spChg chg="add mod ord">
          <ac:chgData name="Paul Muller, CPD" userId="a63a91f7-2aee-4d3f-abcf-5b6b29679cb6" providerId="ADAL" clId="{91FB3216-98BD-4B1C-952E-BD2E8DC530D0}" dt="2021-06-02T08:08:02.040" v="372" actId="5793"/>
          <ac:spMkLst>
            <pc:docMk/>
            <pc:sldMk cId="4267423286" sldId="1017"/>
            <ac:spMk id="4" creationId="{F95DD5BD-A114-499C-9F58-1114C70F5CEA}"/>
          </ac:spMkLst>
        </pc:spChg>
        <pc:picChg chg="add mod">
          <ac:chgData name="Paul Muller, CPD" userId="a63a91f7-2aee-4d3f-abcf-5b6b29679cb6" providerId="ADAL" clId="{91FB3216-98BD-4B1C-952E-BD2E8DC530D0}" dt="2021-05-31T04:35:20.658" v="85" actId="962"/>
          <ac:picMkLst>
            <pc:docMk/>
            <pc:sldMk cId="4267423286" sldId="1017"/>
            <ac:picMk id="3" creationId="{D6AD8438-853D-4E38-9617-6E2344CFC323}"/>
          </ac:picMkLst>
        </pc:picChg>
      </pc:sldChg>
      <pc:sldChg chg="addSp delSp modSp add mod modClrScheme modShow chgLayout">
        <pc:chgData name="Paul Muller, CPD" userId="a63a91f7-2aee-4d3f-abcf-5b6b29679cb6" providerId="ADAL" clId="{91FB3216-98BD-4B1C-952E-BD2E8DC530D0}" dt="2021-06-02T08:15:31.050" v="443" actId="729"/>
        <pc:sldMkLst>
          <pc:docMk/>
          <pc:sldMk cId="2777720246" sldId="1018"/>
        </pc:sldMkLst>
        <pc:spChg chg="add mod ord">
          <ac:chgData name="Paul Muller, CPD" userId="a63a91f7-2aee-4d3f-abcf-5b6b29679cb6" providerId="ADAL" clId="{91FB3216-98BD-4B1C-952E-BD2E8DC530D0}" dt="2021-06-02T08:08:10.461" v="389" actId="5793"/>
          <ac:spMkLst>
            <pc:docMk/>
            <pc:sldMk cId="2777720246" sldId="1018"/>
            <ac:spMk id="4" creationId="{FE48D901-89E4-4660-8273-82F3DEB215CC}"/>
          </ac:spMkLst>
        </pc:spChg>
        <pc:spChg chg="add del mod">
          <ac:chgData name="Paul Muller, CPD" userId="a63a91f7-2aee-4d3f-abcf-5b6b29679cb6" providerId="ADAL" clId="{91FB3216-98BD-4B1C-952E-BD2E8DC530D0}" dt="2021-06-02T08:07:29.898" v="321" actId="478"/>
          <ac:spMkLst>
            <pc:docMk/>
            <pc:sldMk cId="2777720246" sldId="1018"/>
            <ac:spMk id="5" creationId="{EE1A84CC-CB55-42A2-ABA1-C0740CA699B7}"/>
          </ac:spMkLst>
        </pc:spChg>
        <pc:picChg chg="add mod">
          <ac:chgData name="Paul Muller, CPD" userId="a63a91f7-2aee-4d3f-abcf-5b6b29679cb6" providerId="ADAL" clId="{91FB3216-98BD-4B1C-952E-BD2E8DC530D0}" dt="2021-05-31T04:35:28.659" v="87" actId="27614"/>
          <ac:picMkLst>
            <pc:docMk/>
            <pc:sldMk cId="2777720246" sldId="1018"/>
            <ac:picMk id="3" creationId="{B17E0D39-A028-44FA-AF48-1CBC53CF684E}"/>
          </ac:picMkLst>
        </pc:picChg>
      </pc:sldChg>
      <pc:sldChg chg="delSp modSp mod delAnim modAnim modShow">
        <pc:chgData name="Paul Muller, CPD" userId="a63a91f7-2aee-4d3f-abcf-5b6b29679cb6" providerId="ADAL" clId="{91FB3216-98BD-4B1C-952E-BD2E8DC530D0}" dt="2021-06-02T08:15:31.050" v="443" actId="729"/>
        <pc:sldMkLst>
          <pc:docMk/>
          <pc:sldMk cId="89500481" sldId="1019"/>
        </pc:sldMkLst>
        <pc:spChg chg="mod">
          <ac:chgData name="Paul Muller, CPD" userId="a63a91f7-2aee-4d3f-abcf-5b6b29679cb6" providerId="ADAL" clId="{91FB3216-98BD-4B1C-952E-BD2E8DC530D0}" dt="2021-05-31T04:43:32.112" v="208" actId="20577"/>
          <ac:spMkLst>
            <pc:docMk/>
            <pc:sldMk cId="89500481" sldId="1019"/>
            <ac:spMk id="2" creationId="{48EEE6C6-8C69-458E-A74A-E1A3871FF551}"/>
          </ac:spMkLst>
        </pc:spChg>
        <pc:spChg chg="mod">
          <ac:chgData name="Paul Muller, CPD" userId="a63a91f7-2aee-4d3f-abcf-5b6b29679cb6" providerId="ADAL" clId="{91FB3216-98BD-4B1C-952E-BD2E8DC530D0}" dt="2021-05-31T04:44:14.810" v="299" actId="20577"/>
          <ac:spMkLst>
            <pc:docMk/>
            <pc:sldMk cId="89500481" sldId="1019"/>
            <ac:spMk id="3" creationId="{5BEF3D7F-906A-483A-8A58-AA45B7B27838}"/>
          </ac:spMkLst>
        </pc:spChg>
        <pc:spChg chg="del">
          <ac:chgData name="Paul Muller, CPD" userId="a63a91f7-2aee-4d3f-abcf-5b6b29679cb6" providerId="ADAL" clId="{91FB3216-98BD-4B1C-952E-BD2E8DC530D0}" dt="2021-05-31T04:43:21.393" v="168" actId="478"/>
          <ac:spMkLst>
            <pc:docMk/>
            <pc:sldMk cId="89500481" sldId="1019"/>
            <ac:spMk id="4" creationId="{E699803B-7A6B-4632-A151-D176AE8B8BA7}"/>
          </ac:spMkLst>
        </pc:spChg>
      </pc:sldChg>
      <pc:sldChg chg="addSp modSp new del mod">
        <pc:chgData name="Paul Muller, CPD" userId="a63a91f7-2aee-4d3f-abcf-5b6b29679cb6" providerId="ADAL" clId="{91FB3216-98BD-4B1C-952E-BD2E8DC530D0}" dt="2021-05-31T04:40:39.243" v="157" actId="47"/>
        <pc:sldMkLst>
          <pc:docMk/>
          <pc:sldMk cId="2372472017" sldId="1019"/>
        </pc:sldMkLst>
        <pc:picChg chg="add mod modCrop">
          <ac:chgData name="Paul Muller, CPD" userId="a63a91f7-2aee-4d3f-abcf-5b6b29679cb6" providerId="ADAL" clId="{91FB3216-98BD-4B1C-952E-BD2E8DC530D0}" dt="2021-05-31T04:39:05.584" v="142" actId="732"/>
          <ac:picMkLst>
            <pc:docMk/>
            <pc:sldMk cId="2372472017" sldId="1019"/>
            <ac:picMk id="3" creationId="{36FE8AA0-9753-4115-8920-4DA8C3DAF7DC}"/>
          </ac:picMkLst>
        </pc:picChg>
      </pc:sldChg>
      <pc:sldChg chg="add del">
        <pc:chgData name="Paul Muller, CPD" userId="a63a91f7-2aee-4d3f-abcf-5b6b29679cb6" providerId="ADAL" clId="{91FB3216-98BD-4B1C-952E-BD2E8DC530D0}" dt="2021-05-31T04:35:36.278" v="88" actId="47"/>
        <pc:sldMkLst>
          <pc:docMk/>
          <pc:sldMk cId="3739180306" sldId="1019"/>
        </pc:sldMkLst>
      </pc:sldChg>
      <pc:sldChg chg="add del">
        <pc:chgData name="Paul Muller, CPD" userId="a63a91f7-2aee-4d3f-abcf-5b6b29679cb6" providerId="ADAL" clId="{91FB3216-98BD-4B1C-952E-BD2E8DC530D0}" dt="2021-05-31T04:35:36.278" v="88" actId="47"/>
        <pc:sldMkLst>
          <pc:docMk/>
          <pc:sldMk cId="473846398" sldId="1020"/>
        </pc:sldMkLst>
      </pc:sldChg>
      <pc:sldChg chg="modSp add del mod">
        <pc:chgData name="Paul Muller, CPD" userId="a63a91f7-2aee-4d3f-abcf-5b6b29679cb6" providerId="ADAL" clId="{91FB3216-98BD-4B1C-952E-BD2E8DC530D0}" dt="2021-05-31T04:39:48.410" v="151"/>
        <pc:sldMkLst>
          <pc:docMk/>
          <pc:sldMk cId="1021178787" sldId="1020"/>
        </pc:sldMkLst>
        <pc:picChg chg="mod">
          <ac:chgData name="Paul Muller, CPD" userId="a63a91f7-2aee-4d3f-abcf-5b6b29679cb6" providerId="ADAL" clId="{91FB3216-98BD-4B1C-952E-BD2E8DC530D0}" dt="2021-05-31T04:39:45.048" v="150" actId="1076"/>
          <ac:picMkLst>
            <pc:docMk/>
            <pc:sldMk cId="1021178787" sldId="1020"/>
            <ac:picMk id="3" creationId="{36FE8AA0-9753-4115-8920-4DA8C3DAF7DC}"/>
          </ac:picMkLst>
        </pc:picChg>
      </pc:sldChg>
      <pc:sldChg chg="modSp add del mod">
        <pc:chgData name="Paul Muller, CPD" userId="a63a91f7-2aee-4d3f-abcf-5b6b29679cb6" providerId="ADAL" clId="{91FB3216-98BD-4B1C-952E-BD2E8DC530D0}" dt="2021-05-31T04:39:37.951" v="147"/>
        <pc:sldMkLst>
          <pc:docMk/>
          <pc:sldMk cId="3988537889" sldId="1020"/>
        </pc:sldMkLst>
        <pc:picChg chg="mod">
          <ac:chgData name="Paul Muller, CPD" userId="a63a91f7-2aee-4d3f-abcf-5b6b29679cb6" providerId="ADAL" clId="{91FB3216-98BD-4B1C-952E-BD2E8DC530D0}" dt="2021-05-31T04:39:36.642" v="146" actId="1076"/>
          <ac:picMkLst>
            <pc:docMk/>
            <pc:sldMk cId="3988537889" sldId="1020"/>
            <ac:picMk id="3" creationId="{36FE8AA0-9753-4115-8920-4DA8C3DAF7DC}"/>
          </ac:picMkLst>
        </pc:picChg>
      </pc:sldChg>
      <pc:sldChg chg="add mod modAnim modShow">
        <pc:chgData name="Paul Muller, CPD" userId="a63a91f7-2aee-4d3f-abcf-5b6b29679cb6" providerId="ADAL" clId="{91FB3216-98BD-4B1C-952E-BD2E8DC530D0}" dt="2021-06-02T09:40:30.024" v="444"/>
        <pc:sldMkLst>
          <pc:docMk/>
          <pc:sldMk cId="4092159985" sldId="1020"/>
        </pc:sldMkLst>
      </pc:sldChg>
      <pc:sldChg chg="addSp delSp modSp add mod modAnim modShow modNotesTx">
        <pc:chgData name="Paul Muller, CPD" userId="a63a91f7-2aee-4d3f-abcf-5b6b29679cb6" providerId="ADAL" clId="{91FB3216-98BD-4B1C-952E-BD2E8DC530D0}" dt="2021-06-02T09:40:40.450" v="445"/>
        <pc:sldMkLst>
          <pc:docMk/>
          <pc:sldMk cId="397413440" sldId="1021"/>
        </pc:sldMkLst>
        <pc:spChg chg="add mod">
          <ac:chgData name="Paul Muller, CPD" userId="a63a91f7-2aee-4d3f-abcf-5b6b29679cb6" providerId="ADAL" clId="{91FB3216-98BD-4B1C-952E-BD2E8DC530D0}" dt="2021-06-02T08:08:43.314" v="398" actId="1036"/>
          <ac:spMkLst>
            <pc:docMk/>
            <pc:sldMk cId="397413440" sldId="1021"/>
            <ac:spMk id="5" creationId="{5ACB0AE5-EEF3-42B8-BB6B-5BE25B9DBEF9}"/>
          </ac:spMkLst>
        </pc:spChg>
        <pc:picChg chg="del">
          <ac:chgData name="Paul Muller, CPD" userId="a63a91f7-2aee-4d3f-abcf-5b6b29679cb6" providerId="ADAL" clId="{91FB3216-98BD-4B1C-952E-BD2E8DC530D0}" dt="2021-06-02T08:06:36.226" v="317" actId="478"/>
          <ac:picMkLst>
            <pc:docMk/>
            <pc:sldMk cId="397413440" sldId="1021"/>
            <ac:picMk id="3" creationId="{682B0F91-E117-4339-A608-D8C58DAAF872}"/>
          </ac:picMkLst>
        </pc:picChg>
        <pc:picChg chg="add">
          <ac:chgData name="Paul Muller, CPD" userId="a63a91f7-2aee-4d3f-abcf-5b6b29679cb6" providerId="ADAL" clId="{91FB3216-98BD-4B1C-952E-BD2E8DC530D0}" dt="2021-06-02T08:06:36.542" v="318" actId="22"/>
          <ac:picMkLst>
            <pc:docMk/>
            <pc:sldMk cId="397413440" sldId="1021"/>
            <ac:picMk id="4" creationId="{CD4B8A83-3A3B-448E-82F4-2FCF73879B9D}"/>
          </ac:picMkLst>
        </pc:picChg>
      </pc:sldChg>
      <pc:sldChg chg="add mod modShow">
        <pc:chgData name="Paul Muller, CPD" userId="a63a91f7-2aee-4d3f-abcf-5b6b29679cb6" providerId="ADAL" clId="{91FB3216-98BD-4B1C-952E-BD2E8DC530D0}" dt="2021-06-02T08:15:31.050" v="443" actId="729"/>
        <pc:sldMkLst>
          <pc:docMk/>
          <pc:sldMk cId="243160358" sldId="1022"/>
        </pc:sldMkLst>
      </pc:sldChg>
      <pc:sldChg chg="addSp modSp add mod modAnim modShow modNotesTx">
        <pc:chgData name="Paul Muller, CPD" userId="a63a91f7-2aee-4d3f-abcf-5b6b29679cb6" providerId="ADAL" clId="{91FB3216-98BD-4B1C-952E-BD2E8DC530D0}" dt="2021-06-02T09:40:55.029" v="447"/>
        <pc:sldMkLst>
          <pc:docMk/>
          <pc:sldMk cId="2616980600" sldId="1023"/>
        </pc:sldMkLst>
        <pc:spChg chg="add mod">
          <ac:chgData name="Paul Muller, CPD" userId="a63a91f7-2aee-4d3f-abcf-5b6b29679cb6" providerId="ADAL" clId="{91FB3216-98BD-4B1C-952E-BD2E8DC530D0}" dt="2021-06-02T08:12:00.240" v="422" actId="14100"/>
          <ac:spMkLst>
            <pc:docMk/>
            <pc:sldMk cId="2616980600" sldId="1023"/>
            <ac:spMk id="3" creationId="{AC980CE2-3A3F-41A4-99F0-D2FD7E655DD0}"/>
          </ac:spMkLst>
        </pc:spChg>
      </pc:sldChg>
      <pc:sldChg chg="addSp delSp modSp add mod delAnim modAnim modShow modNotesTx">
        <pc:chgData name="Paul Muller, CPD" userId="a63a91f7-2aee-4d3f-abcf-5b6b29679cb6" providerId="ADAL" clId="{91FB3216-98BD-4B1C-952E-BD2E8DC530D0}" dt="2021-06-02T09:40:45.610" v="446"/>
        <pc:sldMkLst>
          <pc:docMk/>
          <pc:sldMk cId="2095574555" sldId="1024"/>
        </pc:sldMkLst>
        <pc:spChg chg="del mod">
          <ac:chgData name="Paul Muller, CPD" userId="a63a91f7-2aee-4d3f-abcf-5b6b29679cb6" providerId="ADAL" clId="{91FB3216-98BD-4B1C-952E-BD2E8DC530D0}" dt="2021-06-02T08:10:06.500" v="414" actId="478"/>
          <ac:spMkLst>
            <pc:docMk/>
            <pc:sldMk cId="2095574555" sldId="1024"/>
            <ac:spMk id="5" creationId="{5ACB0AE5-EEF3-42B8-BB6B-5BE25B9DBEF9}"/>
          </ac:spMkLst>
        </pc:spChg>
        <pc:spChg chg="add mod">
          <ac:chgData name="Paul Muller, CPD" userId="a63a91f7-2aee-4d3f-abcf-5b6b29679cb6" providerId="ADAL" clId="{91FB3216-98BD-4B1C-952E-BD2E8DC530D0}" dt="2021-06-02T08:10:15.251" v="418" actId="1038"/>
          <ac:spMkLst>
            <pc:docMk/>
            <pc:sldMk cId="2095574555" sldId="1024"/>
            <ac:spMk id="6" creationId="{0B358A16-B2AC-4547-9BED-FE3672863DBF}"/>
          </ac:spMkLst>
        </pc:spChg>
        <pc:picChg chg="mod">
          <ac:chgData name="Paul Muller, CPD" userId="a63a91f7-2aee-4d3f-abcf-5b6b29679cb6" providerId="ADAL" clId="{91FB3216-98BD-4B1C-952E-BD2E8DC530D0}" dt="2021-06-02T08:08:58.914" v="402" actId="1076"/>
          <ac:picMkLst>
            <pc:docMk/>
            <pc:sldMk cId="2095574555" sldId="1024"/>
            <ac:picMk id="4" creationId="{CD4B8A83-3A3B-448E-82F4-2FCF73879B9D}"/>
          </ac:picMkLst>
        </pc:picChg>
      </pc:sldChg>
    </pc:docChg>
  </pc:docChgLst>
  <pc:docChgLst>
    <pc:chgData name="Paul Muller, CPD" userId="a63a91f7-2aee-4d3f-abcf-5b6b29679cb6" providerId="ADAL" clId="{4123AE3C-F83D-46AA-8A52-5F88BB2ADB15}"/>
    <pc:docChg chg="undo redo custSel addSld delSld modSld sldOrd modSection">
      <pc:chgData name="Paul Muller, CPD" userId="a63a91f7-2aee-4d3f-abcf-5b6b29679cb6" providerId="ADAL" clId="{4123AE3C-F83D-46AA-8A52-5F88BB2ADB15}" dt="2020-09-18T08:24:57.222" v="408"/>
      <pc:docMkLst>
        <pc:docMk/>
      </pc:docMkLst>
      <pc:sldChg chg="modTransition">
        <pc:chgData name="Paul Muller, CPD" userId="a63a91f7-2aee-4d3f-abcf-5b6b29679cb6" providerId="ADAL" clId="{4123AE3C-F83D-46AA-8A52-5F88BB2ADB15}" dt="2020-09-18T08:24:57.222" v="408"/>
        <pc:sldMkLst>
          <pc:docMk/>
          <pc:sldMk cId="3703459249" sldId="256"/>
        </pc:sldMkLst>
      </pc:sldChg>
      <pc:sldChg chg="addSp delSp modSp modTransition modAnim">
        <pc:chgData name="Paul Muller, CPD" userId="a63a91f7-2aee-4d3f-abcf-5b6b29679cb6" providerId="ADAL" clId="{4123AE3C-F83D-46AA-8A52-5F88BB2ADB15}" dt="2020-09-18T08:24:57.222" v="408"/>
        <pc:sldMkLst>
          <pc:docMk/>
          <pc:sldMk cId="1138839431" sldId="343"/>
        </pc:sldMkLst>
        <pc:spChg chg="mod">
          <ac:chgData name="Paul Muller, CPD" userId="a63a91f7-2aee-4d3f-abcf-5b6b29679cb6" providerId="ADAL" clId="{4123AE3C-F83D-46AA-8A52-5F88BB2ADB15}" dt="2020-08-27T03:18:49.735" v="20" actId="20577"/>
          <ac:spMkLst>
            <pc:docMk/>
            <pc:sldMk cId="1138839431" sldId="343"/>
            <ac:spMk id="3" creationId="{00000000-0000-0000-0000-000000000000}"/>
          </ac:spMkLst>
        </pc:spChg>
        <pc:spChg chg="add ord">
          <ac:chgData name="Paul Muller, CPD" userId="a63a91f7-2aee-4d3f-abcf-5b6b29679cb6" providerId="ADAL" clId="{4123AE3C-F83D-46AA-8A52-5F88BB2ADB15}" dt="2020-09-18T07:43:10.468" v="390" actId="167"/>
          <ac:spMkLst>
            <pc:docMk/>
            <pc:sldMk cId="1138839431" sldId="343"/>
            <ac:spMk id="8" creationId="{F8783E74-B8C5-4996-B1F9-3CB21CB44B0A}"/>
          </ac:spMkLst>
        </pc:spChg>
        <pc:picChg chg="add del mod">
          <ac:chgData name="Paul Muller, CPD" userId="a63a91f7-2aee-4d3f-abcf-5b6b29679cb6" providerId="ADAL" clId="{4123AE3C-F83D-46AA-8A52-5F88BB2ADB15}" dt="2020-09-18T07:42:31.759" v="384"/>
          <ac:picMkLst>
            <pc:docMk/>
            <pc:sldMk cId="1138839431" sldId="343"/>
            <ac:picMk id="6" creationId="{61EEFB8F-65AC-4D91-899F-DA60222C9CE1}"/>
          </ac:picMkLst>
        </pc:picChg>
        <pc:picChg chg="add">
          <ac:chgData name="Paul Muller, CPD" userId="a63a91f7-2aee-4d3f-abcf-5b6b29679cb6" providerId="ADAL" clId="{4123AE3C-F83D-46AA-8A52-5F88BB2ADB15}" dt="2020-09-18T07:42:48.648" v="388"/>
          <ac:picMkLst>
            <pc:docMk/>
            <pc:sldMk cId="1138839431" sldId="343"/>
            <ac:picMk id="7" creationId="{C48CB04C-AF55-4E1F-93A7-5BFC4052AA19}"/>
          </ac:picMkLst>
        </pc:picChg>
      </pc:sldChg>
      <pc:sldChg chg="modTransition">
        <pc:chgData name="Paul Muller, CPD" userId="a63a91f7-2aee-4d3f-abcf-5b6b29679cb6" providerId="ADAL" clId="{4123AE3C-F83D-46AA-8A52-5F88BB2ADB15}" dt="2020-09-18T08:24:57.222" v="408"/>
        <pc:sldMkLst>
          <pc:docMk/>
          <pc:sldMk cId="374452382" sldId="486"/>
        </pc:sldMkLst>
      </pc:sldChg>
      <pc:sldChg chg="modTransition">
        <pc:chgData name="Paul Muller, CPD" userId="a63a91f7-2aee-4d3f-abcf-5b6b29679cb6" providerId="ADAL" clId="{4123AE3C-F83D-46AA-8A52-5F88BB2ADB15}" dt="2020-09-18T08:24:57.222" v="408"/>
        <pc:sldMkLst>
          <pc:docMk/>
          <pc:sldMk cId="112039051" sldId="492"/>
        </pc:sldMkLst>
      </pc:sldChg>
      <pc:sldChg chg="modSp modTransition">
        <pc:chgData name="Paul Muller, CPD" userId="a63a91f7-2aee-4d3f-abcf-5b6b29679cb6" providerId="ADAL" clId="{4123AE3C-F83D-46AA-8A52-5F88BB2ADB15}" dt="2020-09-18T08:24:57.222" v="408"/>
        <pc:sldMkLst>
          <pc:docMk/>
          <pc:sldMk cId="456689918" sldId="493"/>
        </pc:sldMkLst>
        <pc:spChg chg="mod">
          <ac:chgData name="Paul Muller, CPD" userId="a63a91f7-2aee-4d3f-abcf-5b6b29679cb6" providerId="ADAL" clId="{4123AE3C-F83D-46AA-8A52-5F88BB2ADB15}" dt="2020-09-18T07:49:56.232" v="402" actId="20577"/>
          <ac:spMkLst>
            <pc:docMk/>
            <pc:sldMk cId="456689918" sldId="493"/>
            <ac:spMk id="2" creationId="{00000000-0000-0000-0000-000000000000}"/>
          </ac:spMkLst>
        </pc:spChg>
      </pc:sldChg>
      <pc:sldChg chg="modTransition">
        <pc:chgData name="Paul Muller, CPD" userId="a63a91f7-2aee-4d3f-abcf-5b6b29679cb6" providerId="ADAL" clId="{4123AE3C-F83D-46AA-8A52-5F88BB2ADB15}" dt="2020-09-18T08:24:57.222" v="408"/>
        <pc:sldMkLst>
          <pc:docMk/>
          <pc:sldMk cId="956935803" sldId="496"/>
        </pc:sldMkLst>
      </pc:sldChg>
      <pc:sldChg chg="modTransition">
        <pc:chgData name="Paul Muller, CPD" userId="a63a91f7-2aee-4d3f-abcf-5b6b29679cb6" providerId="ADAL" clId="{4123AE3C-F83D-46AA-8A52-5F88BB2ADB15}" dt="2020-09-18T08:24:57.222" v="408"/>
        <pc:sldMkLst>
          <pc:docMk/>
          <pc:sldMk cId="1640622064" sldId="535"/>
        </pc:sldMkLst>
      </pc:sldChg>
      <pc:sldChg chg="modTransition">
        <pc:chgData name="Paul Muller, CPD" userId="a63a91f7-2aee-4d3f-abcf-5b6b29679cb6" providerId="ADAL" clId="{4123AE3C-F83D-46AA-8A52-5F88BB2ADB15}" dt="2020-09-18T08:24:57.222" v="408"/>
        <pc:sldMkLst>
          <pc:docMk/>
          <pc:sldMk cId="3608012819" sldId="585"/>
        </pc:sldMkLst>
      </pc:sldChg>
      <pc:sldChg chg="del">
        <pc:chgData name="Paul Muller, CPD" userId="a63a91f7-2aee-4d3f-abcf-5b6b29679cb6" providerId="ADAL" clId="{4123AE3C-F83D-46AA-8A52-5F88BB2ADB15}" dt="2020-09-17T00:48:33.517" v="48" actId="2696"/>
        <pc:sldMkLst>
          <pc:docMk/>
          <pc:sldMk cId="3217661972" sldId="586"/>
        </pc:sldMkLst>
      </pc:sldChg>
      <pc:sldChg chg="modTransition">
        <pc:chgData name="Paul Muller, CPD" userId="a63a91f7-2aee-4d3f-abcf-5b6b29679cb6" providerId="ADAL" clId="{4123AE3C-F83D-46AA-8A52-5F88BB2ADB15}" dt="2020-09-18T08:24:57.222" v="408"/>
        <pc:sldMkLst>
          <pc:docMk/>
          <pc:sldMk cId="123560619" sldId="587"/>
        </pc:sldMkLst>
      </pc:sldChg>
      <pc:sldChg chg="modTransition">
        <pc:chgData name="Paul Muller, CPD" userId="a63a91f7-2aee-4d3f-abcf-5b6b29679cb6" providerId="ADAL" clId="{4123AE3C-F83D-46AA-8A52-5F88BB2ADB15}" dt="2020-09-18T08:24:57.222" v="408"/>
        <pc:sldMkLst>
          <pc:docMk/>
          <pc:sldMk cId="259016455" sldId="605"/>
        </pc:sldMkLst>
      </pc:sldChg>
      <pc:sldChg chg="modTransition">
        <pc:chgData name="Paul Muller, CPD" userId="a63a91f7-2aee-4d3f-abcf-5b6b29679cb6" providerId="ADAL" clId="{4123AE3C-F83D-46AA-8A52-5F88BB2ADB15}" dt="2020-09-18T08:24:57.222" v="408"/>
        <pc:sldMkLst>
          <pc:docMk/>
          <pc:sldMk cId="3302551689" sldId="607"/>
        </pc:sldMkLst>
      </pc:sldChg>
      <pc:sldChg chg="modTransition">
        <pc:chgData name="Paul Muller, CPD" userId="a63a91f7-2aee-4d3f-abcf-5b6b29679cb6" providerId="ADAL" clId="{4123AE3C-F83D-46AA-8A52-5F88BB2ADB15}" dt="2020-09-18T08:24:57.222" v="408"/>
        <pc:sldMkLst>
          <pc:docMk/>
          <pc:sldMk cId="2723979677" sldId="632"/>
        </pc:sldMkLst>
      </pc:sldChg>
      <pc:sldChg chg="modTransition">
        <pc:chgData name="Paul Muller, CPD" userId="a63a91f7-2aee-4d3f-abcf-5b6b29679cb6" providerId="ADAL" clId="{4123AE3C-F83D-46AA-8A52-5F88BB2ADB15}" dt="2020-09-18T08:24:57.222" v="408"/>
        <pc:sldMkLst>
          <pc:docMk/>
          <pc:sldMk cId="1576126164" sldId="656"/>
        </pc:sldMkLst>
      </pc:sldChg>
      <pc:sldChg chg="del">
        <pc:chgData name="Paul Muller, CPD" userId="a63a91f7-2aee-4d3f-abcf-5b6b29679cb6" providerId="ADAL" clId="{4123AE3C-F83D-46AA-8A52-5F88BB2ADB15}" dt="2020-09-17T00:53:01.053" v="57" actId="2696"/>
        <pc:sldMkLst>
          <pc:docMk/>
          <pc:sldMk cId="3663855634" sldId="722"/>
        </pc:sldMkLst>
      </pc:sldChg>
      <pc:sldChg chg="modTransition">
        <pc:chgData name="Paul Muller, CPD" userId="a63a91f7-2aee-4d3f-abcf-5b6b29679cb6" providerId="ADAL" clId="{4123AE3C-F83D-46AA-8A52-5F88BB2ADB15}" dt="2020-09-18T08:24:57.222" v="408"/>
        <pc:sldMkLst>
          <pc:docMk/>
          <pc:sldMk cId="1268530741" sldId="730"/>
        </pc:sldMkLst>
      </pc:sldChg>
      <pc:sldChg chg="modTransition">
        <pc:chgData name="Paul Muller, CPD" userId="a63a91f7-2aee-4d3f-abcf-5b6b29679cb6" providerId="ADAL" clId="{4123AE3C-F83D-46AA-8A52-5F88BB2ADB15}" dt="2020-09-18T08:24:57.222" v="408"/>
        <pc:sldMkLst>
          <pc:docMk/>
          <pc:sldMk cId="1564089826" sldId="749"/>
        </pc:sldMkLst>
      </pc:sldChg>
      <pc:sldChg chg="modTransition">
        <pc:chgData name="Paul Muller, CPD" userId="a63a91f7-2aee-4d3f-abcf-5b6b29679cb6" providerId="ADAL" clId="{4123AE3C-F83D-46AA-8A52-5F88BB2ADB15}" dt="2020-09-18T08:24:57.222" v="408"/>
        <pc:sldMkLst>
          <pc:docMk/>
          <pc:sldMk cId="3784429600" sldId="750"/>
        </pc:sldMkLst>
      </pc:sldChg>
      <pc:sldChg chg="modTransition">
        <pc:chgData name="Paul Muller, CPD" userId="a63a91f7-2aee-4d3f-abcf-5b6b29679cb6" providerId="ADAL" clId="{4123AE3C-F83D-46AA-8A52-5F88BB2ADB15}" dt="2020-09-18T08:24:57.222" v="408"/>
        <pc:sldMkLst>
          <pc:docMk/>
          <pc:sldMk cId="3848606262" sldId="753"/>
        </pc:sldMkLst>
      </pc:sldChg>
      <pc:sldChg chg="modTransition">
        <pc:chgData name="Paul Muller, CPD" userId="a63a91f7-2aee-4d3f-abcf-5b6b29679cb6" providerId="ADAL" clId="{4123AE3C-F83D-46AA-8A52-5F88BB2ADB15}" dt="2020-09-18T08:24:57.222" v="408"/>
        <pc:sldMkLst>
          <pc:docMk/>
          <pc:sldMk cId="1182479766" sldId="760"/>
        </pc:sldMkLst>
      </pc:sldChg>
      <pc:sldChg chg="addSp delSp modSp ord modTransition modAnim">
        <pc:chgData name="Paul Muller, CPD" userId="a63a91f7-2aee-4d3f-abcf-5b6b29679cb6" providerId="ADAL" clId="{4123AE3C-F83D-46AA-8A52-5F88BB2ADB15}" dt="2020-09-18T08:24:57.222" v="408"/>
        <pc:sldMkLst>
          <pc:docMk/>
          <pc:sldMk cId="3503719930" sldId="793"/>
        </pc:sldMkLst>
        <pc:spChg chg="mod">
          <ac:chgData name="Paul Muller, CPD" userId="a63a91f7-2aee-4d3f-abcf-5b6b29679cb6" providerId="ADAL" clId="{4123AE3C-F83D-46AA-8A52-5F88BB2ADB15}" dt="2020-09-18T07:03:03.659" v="68" actId="27636"/>
          <ac:spMkLst>
            <pc:docMk/>
            <pc:sldMk cId="3503719930" sldId="793"/>
            <ac:spMk id="26" creationId="{7CF9D2D0-D09D-4DCB-90E1-93AD280317B7}"/>
          </ac:spMkLst>
        </pc:spChg>
        <pc:picChg chg="add del mod">
          <ac:chgData name="Paul Muller, CPD" userId="a63a91f7-2aee-4d3f-abcf-5b6b29679cb6" providerId="ADAL" clId="{4123AE3C-F83D-46AA-8A52-5F88BB2ADB15}" dt="2020-09-18T07:09:26.925" v="146" actId="478"/>
          <ac:picMkLst>
            <pc:docMk/>
            <pc:sldMk cId="3503719930" sldId="793"/>
            <ac:picMk id="3" creationId="{0C9FFF42-D7E7-4DAA-A729-683354718B92}"/>
          </ac:picMkLst>
        </pc:picChg>
        <pc:picChg chg="add del mod">
          <ac:chgData name="Paul Muller, CPD" userId="a63a91f7-2aee-4d3f-abcf-5b6b29679cb6" providerId="ADAL" clId="{4123AE3C-F83D-46AA-8A52-5F88BB2ADB15}" dt="2020-09-18T07:41:17.087" v="357"/>
          <ac:picMkLst>
            <pc:docMk/>
            <pc:sldMk cId="3503719930" sldId="793"/>
            <ac:picMk id="4" creationId="{499949B7-AE38-4E42-BED3-C92CAA0CC84C}"/>
          </ac:picMkLst>
        </pc:picChg>
        <pc:picChg chg="add">
          <ac:chgData name="Paul Muller, CPD" userId="a63a91f7-2aee-4d3f-abcf-5b6b29679cb6" providerId="ADAL" clId="{4123AE3C-F83D-46AA-8A52-5F88BB2ADB15}" dt="2020-09-18T07:41:25.175" v="361"/>
          <ac:picMkLst>
            <pc:docMk/>
            <pc:sldMk cId="3503719930" sldId="793"/>
            <ac:picMk id="9" creationId="{E4E7FFF3-0B8B-4AC8-8369-C203C19E7E67}"/>
          </ac:picMkLst>
        </pc:picChg>
      </pc:sldChg>
      <pc:sldChg chg="addSp delSp modSp modTransition modAnim">
        <pc:chgData name="Paul Muller, CPD" userId="a63a91f7-2aee-4d3f-abcf-5b6b29679cb6" providerId="ADAL" clId="{4123AE3C-F83D-46AA-8A52-5F88BB2ADB15}" dt="2020-09-18T08:24:57.222" v="408"/>
        <pc:sldMkLst>
          <pc:docMk/>
          <pc:sldMk cId="3721486289" sldId="794"/>
        </pc:sldMkLst>
        <pc:picChg chg="add del mod">
          <ac:chgData name="Paul Muller, CPD" userId="a63a91f7-2aee-4d3f-abcf-5b6b29679cb6" providerId="ADAL" clId="{4123AE3C-F83D-46AA-8A52-5F88BB2ADB15}" dt="2020-09-18T07:40:24.086" v="344"/>
          <ac:picMkLst>
            <pc:docMk/>
            <pc:sldMk cId="3721486289" sldId="794"/>
            <ac:picMk id="6" creationId="{DA7EB45F-94BA-4D61-BE8C-02AE1754636D}"/>
          </ac:picMkLst>
        </pc:picChg>
        <pc:picChg chg="add">
          <ac:chgData name="Paul Muller, CPD" userId="a63a91f7-2aee-4d3f-abcf-5b6b29679cb6" providerId="ADAL" clId="{4123AE3C-F83D-46AA-8A52-5F88BB2ADB15}" dt="2020-09-18T07:40:47.505" v="350"/>
          <ac:picMkLst>
            <pc:docMk/>
            <pc:sldMk cId="3721486289" sldId="794"/>
            <ac:picMk id="7" creationId="{1F93B8ED-297C-49B7-8481-6630D4C11645}"/>
          </ac:picMkLst>
        </pc:picChg>
      </pc:sldChg>
      <pc:sldChg chg="addSp delSp modSp modTransition modAnim">
        <pc:chgData name="Paul Muller, CPD" userId="a63a91f7-2aee-4d3f-abcf-5b6b29679cb6" providerId="ADAL" clId="{4123AE3C-F83D-46AA-8A52-5F88BB2ADB15}" dt="2020-09-18T08:24:57.222" v="408"/>
        <pc:sldMkLst>
          <pc:docMk/>
          <pc:sldMk cId="698466996" sldId="795"/>
        </pc:sldMkLst>
        <pc:spChg chg="del">
          <ac:chgData name="Paul Muller, CPD" userId="a63a91f7-2aee-4d3f-abcf-5b6b29679cb6" providerId="ADAL" clId="{4123AE3C-F83D-46AA-8A52-5F88BB2ADB15}" dt="2020-09-18T07:13:49.229" v="186" actId="478"/>
          <ac:spMkLst>
            <pc:docMk/>
            <pc:sldMk cId="698466996" sldId="795"/>
            <ac:spMk id="3" creationId="{D101A1D0-DA4A-4F41-92D6-04C53CBB6E08}"/>
          </ac:spMkLst>
        </pc:spChg>
        <pc:spChg chg="del">
          <ac:chgData name="Paul Muller, CPD" userId="a63a91f7-2aee-4d3f-abcf-5b6b29679cb6" providerId="ADAL" clId="{4123AE3C-F83D-46AA-8A52-5F88BB2ADB15}" dt="2020-09-18T07:13:49.229" v="186" actId="478"/>
          <ac:spMkLst>
            <pc:docMk/>
            <pc:sldMk cId="698466996" sldId="795"/>
            <ac:spMk id="4" creationId="{3990EDC1-2DAE-4A2B-9BD8-3F1BE09EF8E8}"/>
          </ac:spMkLst>
        </pc:spChg>
        <pc:spChg chg="del">
          <ac:chgData name="Paul Muller, CPD" userId="a63a91f7-2aee-4d3f-abcf-5b6b29679cb6" providerId="ADAL" clId="{4123AE3C-F83D-46AA-8A52-5F88BB2ADB15}" dt="2020-09-18T07:13:49.229" v="186" actId="478"/>
          <ac:spMkLst>
            <pc:docMk/>
            <pc:sldMk cId="698466996" sldId="795"/>
            <ac:spMk id="5" creationId="{2FD39D99-8E10-442B-BC08-3EC8815B1894}"/>
          </ac:spMkLst>
        </pc:spChg>
        <pc:spChg chg="del">
          <ac:chgData name="Paul Muller, CPD" userId="a63a91f7-2aee-4d3f-abcf-5b6b29679cb6" providerId="ADAL" clId="{4123AE3C-F83D-46AA-8A52-5F88BB2ADB15}" dt="2020-09-18T07:13:49.229" v="186" actId="478"/>
          <ac:spMkLst>
            <pc:docMk/>
            <pc:sldMk cId="698466996" sldId="795"/>
            <ac:spMk id="6" creationId="{F37BAE78-CE12-411C-AECA-0B0792A327F5}"/>
          </ac:spMkLst>
        </pc:spChg>
        <pc:spChg chg="del">
          <ac:chgData name="Paul Muller, CPD" userId="a63a91f7-2aee-4d3f-abcf-5b6b29679cb6" providerId="ADAL" clId="{4123AE3C-F83D-46AA-8A52-5F88BB2ADB15}" dt="2020-09-18T07:13:49.229" v="186" actId="478"/>
          <ac:spMkLst>
            <pc:docMk/>
            <pc:sldMk cId="698466996" sldId="795"/>
            <ac:spMk id="7" creationId="{F067564A-04EC-4751-B9C4-49F87D333884}"/>
          </ac:spMkLst>
        </pc:spChg>
        <pc:spChg chg="add">
          <ac:chgData name="Paul Muller, CPD" userId="a63a91f7-2aee-4d3f-abcf-5b6b29679cb6" providerId="ADAL" clId="{4123AE3C-F83D-46AA-8A52-5F88BB2ADB15}" dt="2020-09-18T07:13:50.529" v="187"/>
          <ac:spMkLst>
            <pc:docMk/>
            <pc:sldMk cId="698466996" sldId="795"/>
            <ac:spMk id="10" creationId="{73D2D4F3-6E2D-4ED1-8F97-7EA005CA6514}"/>
          </ac:spMkLst>
        </pc:spChg>
        <pc:spChg chg="add">
          <ac:chgData name="Paul Muller, CPD" userId="a63a91f7-2aee-4d3f-abcf-5b6b29679cb6" providerId="ADAL" clId="{4123AE3C-F83D-46AA-8A52-5F88BB2ADB15}" dt="2020-09-18T07:13:50.529" v="187"/>
          <ac:spMkLst>
            <pc:docMk/>
            <pc:sldMk cId="698466996" sldId="795"/>
            <ac:spMk id="11" creationId="{E2581F7A-899D-465A-9B9A-2494872723B0}"/>
          </ac:spMkLst>
        </pc:spChg>
        <pc:spChg chg="add">
          <ac:chgData name="Paul Muller, CPD" userId="a63a91f7-2aee-4d3f-abcf-5b6b29679cb6" providerId="ADAL" clId="{4123AE3C-F83D-46AA-8A52-5F88BB2ADB15}" dt="2020-09-18T07:13:50.529" v="187"/>
          <ac:spMkLst>
            <pc:docMk/>
            <pc:sldMk cId="698466996" sldId="795"/>
            <ac:spMk id="13" creationId="{14C50EC6-971E-42B3-B7FD-82A062D7EA4F}"/>
          </ac:spMkLst>
        </pc:spChg>
        <pc:spChg chg="add">
          <ac:chgData name="Paul Muller, CPD" userId="a63a91f7-2aee-4d3f-abcf-5b6b29679cb6" providerId="ADAL" clId="{4123AE3C-F83D-46AA-8A52-5F88BB2ADB15}" dt="2020-09-18T07:13:50.529" v="187"/>
          <ac:spMkLst>
            <pc:docMk/>
            <pc:sldMk cId="698466996" sldId="795"/>
            <ac:spMk id="14" creationId="{1D131857-082D-473F-8A90-79B783712F65}"/>
          </ac:spMkLst>
        </pc:spChg>
        <pc:spChg chg="add">
          <ac:chgData name="Paul Muller, CPD" userId="a63a91f7-2aee-4d3f-abcf-5b6b29679cb6" providerId="ADAL" clId="{4123AE3C-F83D-46AA-8A52-5F88BB2ADB15}" dt="2020-09-18T07:13:50.529" v="187"/>
          <ac:spMkLst>
            <pc:docMk/>
            <pc:sldMk cId="698466996" sldId="795"/>
            <ac:spMk id="15" creationId="{ED9F19E2-4E2D-4358-A2B8-7C55681E2697}"/>
          </ac:spMkLst>
        </pc:spChg>
        <pc:spChg chg="add">
          <ac:chgData name="Paul Muller, CPD" userId="a63a91f7-2aee-4d3f-abcf-5b6b29679cb6" providerId="ADAL" clId="{4123AE3C-F83D-46AA-8A52-5F88BB2ADB15}" dt="2020-09-18T07:13:50.529" v="187"/>
          <ac:spMkLst>
            <pc:docMk/>
            <pc:sldMk cId="698466996" sldId="795"/>
            <ac:spMk id="16" creationId="{EA48D651-04CE-4678-8E95-1E3364229BED}"/>
          </ac:spMkLst>
        </pc:spChg>
        <pc:spChg chg="add">
          <ac:chgData name="Paul Muller, CPD" userId="a63a91f7-2aee-4d3f-abcf-5b6b29679cb6" providerId="ADAL" clId="{4123AE3C-F83D-46AA-8A52-5F88BB2ADB15}" dt="2020-09-18T07:15:12.825" v="194"/>
          <ac:spMkLst>
            <pc:docMk/>
            <pc:sldMk cId="698466996" sldId="795"/>
            <ac:spMk id="17" creationId="{FF8CE49F-BDAE-4C8B-9232-B19990D18681}"/>
          </ac:spMkLst>
        </pc:spChg>
        <pc:spChg chg="add mod">
          <ac:chgData name="Paul Muller, CPD" userId="a63a91f7-2aee-4d3f-abcf-5b6b29679cb6" providerId="ADAL" clId="{4123AE3C-F83D-46AA-8A52-5F88BB2ADB15}" dt="2020-09-18T07:23:31.317" v="304" actId="1035"/>
          <ac:spMkLst>
            <pc:docMk/>
            <pc:sldMk cId="698466996" sldId="795"/>
            <ac:spMk id="19" creationId="{7E563992-E079-45CD-87C2-D846BCA71819}"/>
          </ac:spMkLst>
        </pc:spChg>
        <pc:spChg chg="add mod">
          <ac:chgData name="Paul Muller, CPD" userId="a63a91f7-2aee-4d3f-abcf-5b6b29679cb6" providerId="ADAL" clId="{4123AE3C-F83D-46AA-8A52-5F88BB2ADB15}" dt="2020-09-18T07:19:54.685" v="287" actId="1036"/>
          <ac:spMkLst>
            <pc:docMk/>
            <pc:sldMk cId="698466996" sldId="795"/>
            <ac:spMk id="20" creationId="{28DFDF5D-6259-40B8-99C6-623E0A10F4CD}"/>
          </ac:spMkLst>
        </pc:spChg>
        <pc:spChg chg="add mod">
          <ac:chgData name="Paul Muller, CPD" userId="a63a91f7-2aee-4d3f-abcf-5b6b29679cb6" providerId="ADAL" clId="{4123AE3C-F83D-46AA-8A52-5F88BB2ADB15}" dt="2020-09-18T07:20:08.380" v="288" actId="1035"/>
          <ac:spMkLst>
            <pc:docMk/>
            <pc:sldMk cId="698466996" sldId="795"/>
            <ac:spMk id="21" creationId="{6EA19318-6F68-41BD-8BB0-1027598A53A5}"/>
          </ac:spMkLst>
        </pc:spChg>
        <pc:spChg chg="add del">
          <ac:chgData name="Paul Muller, CPD" userId="a63a91f7-2aee-4d3f-abcf-5b6b29679cb6" providerId="ADAL" clId="{4123AE3C-F83D-46AA-8A52-5F88BB2ADB15}" dt="2020-09-18T07:18:07.414" v="243"/>
          <ac:spMkLst>
            <pc:docMk/>
            <pc:sldMk cId="698466996" sldId="795"/>
            <ac:spMk id="23" creationId="{9D6A6467-9A2A-4741-91C5-833B1BDA48B6}"/>
          </ac:spMkLst>
        </pc:spChg>
        <pc:spChg chg="add del">
          <ac:chgData name="Paul Muller, CPD" userId="a63a91f7-2aee-4d3f-abcf-5b6b29679cb6" providerId="ADAL" clId="{4123AE3C-F83D-46AA-8A52-5F88BB2ADB15}" dt="2020-09-18T07:18:07.414" v="243"/>
          <ac:spMkLst>
            <pc:docMk/>
            <pc:sldMk cId="698466996" sldId="795"/>
            <ac:spMk id="24" creationId="{D8BD4414-AB62-4E0E-97A8-8014B5151136}"/>
          </ac:spMkLst>
        </pc:spChg>
        <pc:spChg chg="add del">
          <ac:chgData name="Paul Muller, CPD" userId="a63a91f7-2aee-4d3f-abcf-5b6b29679cb6" providerId="ADAL" clId="{4123AE3C-F83D-46AA-8A52-5F88BB2ADB15}" dt="2020-09-18T07:18:07.414" v="243"/>
          <ac:spMkLst>
            <pc:docMk/>
            <pc:sldMk cId="698466996" sldId="795"/>
            <ac:spMk id="25" creationId="{E680D6C9-3AAE-491F-B4E9-3C52EA1F2E0A}"/>
          </ac:spMkLst>
        </pc:spChg>
        <pc:spChg chg="add mod">
          <ac:chgData name="Paul Muller, CPD" userId="a63a91f7-2aee-4d3f-abcf-5b6b29679cb6" providerId="ADAL" clId="{4123AE3C-F83D-46AA-8A52-5F88BB2ADB15}" dt="2020-09-18T07:18:29.484" v="245" actId="14100"/>
          <ac:spMkLst>
            <pc:docMk/>
            <pc:sldMk cId="698466996" sldId="795"/>
            <ac:spMk id="27" creationId="{6314ABE4-D2D1-40A0-ACDC-BD14CA0A597B}"/>
          </ac:spMkLst>
        </pc:spChg>
        <pc:spChg chg="add mod">
          <ac:chgData name="Paul Muller, CPD" userId="a63a91f7-2aee-4d3f-abcf-5b6b29679cb6" providerId="ADAL" clId="{4123AE3C-F83D-46AA-8A52-5F88BB2ADB15}" dt="2020-09-18T07:24:52.782" v="311" actId="207"/>
          <ac:spMkLst>
            <pc:docMk/>
            <pc:sldMk cId="698466996" sldId="795"/>
            <ac:spMk id="29" creationId="{7D1431F6-93E2-4D9B-A8DA-EAE71E78BAEB}"/>
          </ac:spMkLst>
        </pc:spChg>
        <pc:spChg chg="add mod">
          <ac:chgData name="Paul Muller, CPD" userId="a63a91f7-2aee-4d3f-abcf-5b6b29679cb6" providerId="ADAL" clId="{4123AE3C-F83D-46AA-8A52-5F88BB2ADB15}" dt="2020-09-18T07:24:52.782" v="311" actId="207"/>
          <ac:spMkLst>
            <pc:docMk/>
            <pc:sldMk cId="698466996" sldId="795"/>
            <ac:spMk id="30" creationId="{902F4242-9D29-428E-B80F-85863A6D2D16}"/>
          </ac:spMkLst>
        </pc:spChg>
        <pc:spChg chg="add mod">
          <ac:chgData name="Paul Muller, CPD" userId="a63a91f7-2aee-4d3f-abcf-5b6b29679cb6" providerId="ADAL" clId="{4123AE3C-F83D-46AA-8A52-5F88BB2ADB15}" dt="2020-09-18T07:19:24.772" v="280" actId="20577"/>
          <ac:spMkLst>
            <pc:docMk/>
            <pc:sldMk cId="698466996" sldId="795"/>
            <ac:spMk id="31" creationId="{85E13B43-AA19-46A3-A669-60D6B87E80F0}"/>
          </ac:spMkLst>
        </pc:spChg>
        <pc:picChg chg="add del mod">
          <ac:chgData name="Paul Muller, CPD" userId="a63a91f7-2aee-4d3f-abcf-5b6b29679cb6" providerId="ADAL" clId="{4123AE3C-F83D-46AA-8A52-5F88BB2ADB15}" dt="2020-09-18T07:21:32.421" v="299" actId="554"/>
          <ac:picMkLst>
            <pc:docMk/>
            <pc:sldMk cId="698466996" sldId="795"/>
            <ac:picMk id="2" creationId="{1C77A7CB-8BAD-44BF-8C8C-D531C211741E}"/>
          </ac:picMkLst>
        </pc:picChg>
        <pc:picChg chg="add del">
          <ac:chgData name="Paul Muller, CPD" userId="a63a91f7-2aee-4d3f-abcf-5b6b29679cb6" providerId="ADAL" clId="{4123AE3C-F83D-46AA-8A52-5F88BB2ADB15}" dt="2020-09-18T07:18:07.414" v="243"/>
          <ac:picMkLst>
            <pc:docMk/>
            <pc:sldMk cId="698466996" sldId="795"/>
            <ac:picMk id="26" creationId="{A255C2FA-986E-4EAE-A5F4-BBF112F2E244}"/>
          </ac:picMkLst>
        </pc:picChg>
        <pc:picChg chg="add">
          <ac:chgData name="Paul Muller, CPD" userId="a63a91f7-2aee-4d3f-abcf-5b6b29679cb6" providerId="ADAL" clId="{4123AE3C-F83D-46AA-8A52-5F88BB2ADB15}" dt="2020-09-18T07:18:21.649" v="244"/>
          <ac:picMkLst>
            <pc:docMk/>
            <pc:sldMk cId="698466996" sldId="795"/>
            <ac:picMk id="32" creationId="{0A8EAD00-1407-41D4-BE3A-82A6F9C1A12B}"/>
          </ac:picMkLst>
        </pc:picChg>
        <pc:cxnChg chg="add">
          <ac:chgData name="Paul Muller, CPD" userId="a63a91f7-2aee-4d3f-abcf-5b6b29679cb6" providerId="ADAL" clId="{4123AE3C-F83D-46AA-8A52-5F88BB2ADB15}" dt="2020-09-18T07:15:12.825" v="194"/>
          <ac:cxnSpMkLst>
            <pc:docMk/>
            <pc:sldMk cId="698466996" sldId="795"/>
            <ac:cxnSpMk id="18" creationId="{756EE77A-7F79-40DE-82A9-531778593B0A}"/>
          </ac:cxnSpMkLst>
        </pc:cxnChg>
        <pc:cxnChg chg="add del">
          <ac:chgData name="Paul Muller, CPD" userId="a63a91f7-2aee-4d3f-abcf-5b6b29679cb6" providerId="ADAL" clId="{4123AE3C-F83D-46AA-8A52-5F88BB2ADB15}" dt="2020-09-18T07:18:07.414" v="243"/>
          <ac:cxnSpMkLst>
            <pc:docMk/>
            <pc:sldMk cId="698466996" sldId="795"/>
            <ac:cxnSpMk id="22" creationId="{8B9F0685-E64D-4B35-A4D0-2D24A1EB121D}"/>
          </ac:cxnSpMkLst>
        </pc:cxnChg>
        <pc:cxnChg chg="add mod">
          <ac:chgData name="Paul Muller, CPD" userId="a63a91f7-2aee-4d3f-abcf-5b6b29679cb6" providerId="ADAL" clId="{4123AE3C-F83D-46AA-8A52-5F88BB2ADB15}" dt="2020-09-18T07:24:35.564" v="310" actId="1035"/>
          <ac:cxnSpMkLst>
            <pc:docMk/>
            <pc:sldMk cId="698466996" sldId="795"/>
            <ac:cxnSpMk id="28" creationId="{F5BBDFCB-94E6-4053-ADB0-FCE4842A5695}"/>
          </ac:cxnSpMkLst>
        </pc:cxnChg>
      </pc:sldChg>
      <pc:sldChg chg="addSp delSp modSp modTransition modAnim">
        <pc:chgData name="Paul Muller, CPD" userId="a63a91f7-2aee-4d3f-abcf-5b6b29679cb6" providerId="ADAL" clId="{4123AE3C-F83D-46AA-8A52-5F88BB2ADB15}" dt="2020-09-18T08:24:57.222" v="408"/>
        <pc:sldMkLst>
          <pc:docMk/>
          <pc:sldMk cId="3625611778" sldId="796"/>
        </pc:sldMkLst>
        <pc:spChg chg="del">
          <ac:chgData name="Paul Muller, CPD" userId="a63a91f7-2aee-4d3f-abcf-5b6b29679cb6" providerId="ADAL" clId="{4123AE3C-F83D-46AA-8A52-5F88BB2ADB15}" dt="2020-09-18T07:13:42.988" v="184" actId="478"/>
          <ac:spMkLst>
            <pc:docMk/>
            <pc:sldMk cId="3625611778" sldId="796"/>
            <ac:spMk id="3" creationId="{A3ADE5F0-63AA-41AD-929F-73B762D6F903}"/>
          </ac:spMkLst>
        </pc:spChg>
        <pc:spChg chg="del">
          <ac:chgData name="Paul Muller, CPD" userId="a63a91f7-2aee-4d3f-abcf-5b6b29679cb6" providerId="ADAL" clId="{4123AE3C-F83D-46AA-8A52-5F88BB2ADB15}" dt="2020-09-18T07:13:42.988" v="184" actId="478"/>
          <ac:spMkLst>
            <pc:docMk/>
            <pc:sldMk cId="3625611778" sldId="796"/>
            <ac:spMk id="4" creationId="{00005712-4C4F-4251-B721-F7D4E2AD9D29}"/>
          </ac:spMkLst>
        </pc:spChg>
        <pc:spChg chg="del">
          <ac:chgData name="Paul Muller, CPD" userId="a63a91f7-2aee-4d3f-abcf-5b6b29679cb6" providerId="ADAL" clId="{4123AE3C-F83D-46AA-8A52-5F88BB2ADB15}" dt="2020-09-18T07:13:42.988" v="184" actId="478"/>
          <ac:spMkLst>
            <pc:docMk/>
            <pc:sldMk cId="3625611778" sldId="796"/>
            <ac:spMk id="5" creationId="{731DD2C8-5AD1-4180-BA3A-5C1CAC041F20}"/>
          </ac:spMkLst>
        </pc:spChg>
        <pc:spChg chg="del">
          <ac:chgData name="Paul Muller, CPD" userId="a63a91f7-2aee-4d3f-abcf-5b6b29679cb6" providerId="ADAL" clId="{4123AE3C-F83D-46AA-8A52-5F88BB2ADB15}" dt="2020-09-18T07:13:42.988" v="184" actId="478"/>
          <ac:spMkLst>
            <pc:docMk/>
            <pc:sldMk cId="3625611778" sldId="796"/>
            <ac:spMk id="6" creationId="{C9DCA0A4-E68E-4877-8EBC-A76091CE1E5B}"/>
          </ac:spMkLst>
        </pc:spChg>
        <pc:spChg chg="del">
          <ac:chgData name="Paul Muller, CPD" userId="a63a91f7-2aee-4d3f-abcf-5b6b29679cb6" providerId="ADAL" clId="{4123AE3C-F83D-46AA-8A52-5F88BB2ADB15}" dt="2020-09-18T07:13:42.988" v="184" actId="478"/>
          <ac:spMkLst>
            <pc:docMk/>
            <pc:sldMk cId="3625611778" sldId="796"/>
            <ac:spMk id="7" creationId="{FC3A9D05-7EFC-4E9C-BD4B-6D2146BCD42A}"/>
          </ac:spMkLst>
        </pc:spChg>
        <pc:spChg chg="add">
          <ac:chgData name="Paul Muller, CPD" userId="a63a91f7-2aee-4d3f-abcf-5b6b29679cb6" providerId="ADAL" clId="{4123AE3C-F83D-46AA-8A52-5F88BB2ADB15}" dt="2020-09-18T07:13:43.344" v="185"/>
          <ac:spMkLst>
            <pc:docMk/>
            <pc:sldMk cId="3625611778" sldId="796"/>
            <ac:spMk id="9" creationId="{F8BD8AC5-3053-48B4-BABC-9792200EEF84}"/>
          </ac:spMkLst>
        </pc:spChg>
        <pc:spChg chg="add">
          <ac:chgData name="Paul Muller, CPD" userId="a63a91f7-2aee-4d3f-abcf-5b6b29679cb6" providerId="ADAL" clId="{4123AE3C-F83D-46AA-8A52-5F88BB2ADB15}" dt="2020-09-18T07:13:43.344" v="185"/>
          <ac:spMkLst>
            <pc:docMk/>
            <pc:sldMk cId="3625611778" sldId="796"/>
            <ac:spMk id="10" creationId="{585702A3-B641-4183-9C5D-FF9567170C68}"/>
          </ac:spMkLst>
        </pc:spChg>
        <pc:spChg chg="add">
          <ac:chgData name="Paul Muller, CPD" userId="a63a91f7-2aee-4d3f-abcf-5b6b29679cb6" providerId="ADAL" clId="{4123AE3C-F83D-46AA-8A52-5F88BB2ADB15}" dt="2020-09-18T07:13:43.344" v="185"/>
          <ac:spMkLst>
            <pc:docMk/>
            <pc:sldMk cId="3625611778" sldId="796"/>
            <ac:spMk id="11" creationId="{0E7B34AE-6B27-4CED-8428-86E08D6C4392}"/>
          </ac:spMkLst>
        </pc:spChg>
        <pc:spChg chg="add">
          <ac:chgData name="Paul Muller, CPD" userId="a63a91f7-2aee-4d3f-abcf-5b6b29679cb6" providerId="ADAL" clId="{4123AE3C-F83D-46AA-8A52-5F88BB2ADB15}" dt="2020-09-18T07:13:43.344" v="185"/>
          <ac:spMkLst>
            <pc:docMk/>
            <pc:sldMk cId="3625611778" sldId="796"/>
            <ac:spMk id="12" creationId="{AE719CA2-94B2-4126-B91A-85B0F1363487}"/>
          </ac:spMkLst>
        </pc:spChg>
        <pc:spChg chg="add">
          <ac:chgData name="Paul Muller, CPD" userId="a63a91f7-2aee-4d3f-abcf-5b6b29679cb6" providerId="ADAL" clId="{4123AE3C-F83D-46AA-8A52-5F88BB2ADB15}" dt="2020-09-18T07:13:43.344" v="185"/>
          <ac:spMkLst>
            <pc:docMk/>
            <pc:sldMk cId="3625611778" sldId="796"/>
            <ac:spMk id="13" creationId="{7983E54E-CD58-46C6-858E-C94F5E3AA2C2}"/>
          </ac:spMkLst>
        </pc:spChg>
        <pc:spChg chg="add">
          <ac:chgData name="Paul Muller, CPD" userId="a63a91f7-2aee-4d3f-abcf-5b6b29679cb6" providerId="ADAL" clId="{4123AE3C-F83D-46AA-8A52-5F88BB2ADB15}" dt="2020-09-18T07:13:43.344" v="185"/>
          <ac:spMkLst>
            <pc:docMk/>
            <pc:sldMk cId="3625611778" sldId="796"/>
            <ac:spMk id="14" creationId="{CA5D703D-7549-45A4-99C9-97A372380E06}"/>
          </ac:spMkLst>
        </pc:spChg>
        <pc:spChg chg="add mod">
          <ac:chgData name="Paul Muller, CPD" userId="a63a91f7-2aee-4d3f-abcf-5b6b29679cb6" providerId="ADAL" clId="{4123AE3C-F83D-46AA-8A52-5F88BB2ADB15}" dt="2020-09-18T07:17:22.669" v="235" actId="1035"/>
          <ac:spMkLst>
            <pc:docMk/>
            <pc:sldMk cId="3625611778" sldId="796"/>
            <ac:spMk id="15" creationId="{A243948C-2B6E-4063-A4BF-60CDAC249111}"/>
          </ac:spMkLst>
        </pc:spChg>
        <pc:spChg chg="add">
          <ac:chgData name="Paul Muller, CPD" userId="a63a91f7-2aee-4d3f-abcf-5b6b29679cb6" providerId="ADAL" clId="{4123AE3C-F83D-46AA-8A52-5F88BB2ADB15}" dt="2020-09-18T07:15:44.904" v="197"/>
          <ac:spMkLst>
            <pc:docMk/>
            <pc:sldMk cId="3625611778" sldId="796"/>
            <ac:spMk id="16" creationId="{CF741B01-B8CB-4E39-8B8C-F4E0FAB2A917}"/>
          </ac:spMkLst>
        </pc:spChg>
        <pc:spChg chg="add del">
          <ac:chgData name="Paul Muller, CPD" userId="a63a91f7-2aee-4d3f-abcf-5b6b29679cb6" providerId="ADAL" clId="{4123AE3C-F83D-46AA-8A52-5F88BB2ADB15}" dt="2020-09-18T07:24:13.268" v="305" actId="478"/>
          <ac:spMkLst>
            <pc:docMk/>
            <pc:sldMk cId="3625611778" sldId="796"/>
            <ac:spMk id="18" creationId="{FF75B5EE-CF1A-471E-834A-C5E2B6C84DC0}"/>
          </ac:spMkLst>
        </pc:spChg>
        <pc:spChg chg="add mod">
          <ac:chgData name="Paul Muller, CPD" userId="a63a91f7-2aee-4d3f-abcf-5b6b29679cb6" providerId="ADAL" clId="{4123AE3C-F83D-46AA-8A52-5F88BB2ADB15}" dt="2020-09-18T07:16:48.197" v="233" actId="1036"/>
          <ac:spMkLst>
            <pc:docMk/>
            <pc:sldMk cId="3625611778" sldId="796"/>
            <ac:spMk id="19" creationId="{E94D91DD-621E-49CD-B717-EDF355541ACC}"/>
          </ac:spMkLst>
        </pc:spChg>
        <pc:spChg chg="add">
          <ac:chgData name="Paul Muller, CPD" userId="a63a91f7-2aee-4d3f-abcf-5b6b29679cb6" providerId="ADAL" clId="{4123AE3C-F83D-46AA-8A52-5F88BB2ADB15}" dt="2020-09-18T07:24:13.457" v="306"/>
          <ac:spMkLst>
            <pc:docMk/>
            <pc:sldMk cId="3625611778" sldId="796"/>
            <ac:spMk id="21" creationId="{D2BF293F-84C4-49B5-B436-346362177714}"/>
          </ac:spMkLst>
        </pc:spChg>
        <pc:picChg chg="mod">
          <ac:chgData name="Paul Muller, CPD" userId="a63a91f7-2aee-4d3f-abcf-5b6b29679cb6" providerId="ADAL" clId="{4123AE3C-F83D-46AA-8A52-5F88BB2ADB15}" dt="2020-09-18T07:21:29.416" v="298" actId="554"/>
          <ac:picMkLst>
            <pc:docMk/>
            <pc:sldMk cId="3625611778" sldId="796"/>
            <ac:picMk id="2" creationId="{5B143686-7D73-41D3-B5B0-4ED1C2AEB2A6}"/>
          </ac:picMkLst>
        </pc:picChg>
        <pc:picChg chg="add del">
          <ac:chgData name="Paul Muller, CPD" userId="a63a91f7-2aee-4d3f-abcf-5b6b29679cb6" providerId="ADAL" clId="{4123AE3C-F83D-46AA-8A52-5F88BB2ADB15}" dt="2020-09-18T07:20:38.512" v="293"/>
          <ac:picMkLst>
            <pc:docMk/>
            <pc:sldMk cId="3625611778" sldId="796"/>
            <ac:picMk id="20" creationId="{6A097302-DF21-47F0-AFEB-66CCFD62D052}"/>
          </ac:picMkLst>
        </pc:picChg>
        <pc:cxnChg chg="add">
          <ac:chgData name="Paul Muller, CPD" userId="a63a91f7-2aee-4d3f-abcf-5b6b29679cb6" providerId="ADAL" clId="{4123AE3C-F83D-46AA-8A52-5F88BB2ADB15}" dt="2020-09-18T07:15:44.904" v="197"/>
          <ac:cxnSpMkLst>
            <pc:docMk/>
            <pc:sldMk cId="3625611778" sldId="796"/>
            <ac:cxnSpMk id="17" creationId="{8CD851C3-8E7D-4EF6-9911-C0547B06516E}"/>
          </ac:cxnSpMkLst>
        </pc:cxnChg>
      </pc:sldChg>
      <pc:sldChg chg="addSp delSp modSp modTransition delAnim modAnim">
        <pc:chgData name="Paul Muller, CPD" userId="a63a91f7-2aee-4d3f-abcf-5b6b29679cb6" providerId="ADAL" clId="{4123AE3C-F83D-46AA-8A52-5F88BB2ADB15}" dt="2020-09-18T08:24:57.222" v="408"/>
        <pc:sldMkLst>
          <pc:docMk/>
          <pc:sldMk cId="1353956550" sldId="797"/>
        </pc:sldMkLst>
        <pc:spChg chg="del">
          <ac:chgData name="Paul Muller, CPD" userId="a63a91f7-2aee-4d3f-abcf-5b6b29679cb6" providerId="ADAL" clId="{4123AE3C-F83D-46AA-8A52-5F88BB2ADB15}" dt="2020-09-18T07:13:36.117" v="182" actId="478"/>
          <ac:spMkLst>
            <pc:docMk/>
            <pc:sldMk cId="1353956550" sldId="797"/>
            <ac:spMk id="3" creationId="{9DE8ABE1-71F8-4D65-B047-099D63D278E1}"/>
          </ac:spMkLst>
        </pc:spChg>
        <pc:spChg chg="del">
          <ac:chgData name="Paul Muller, CPD" userId="a63a91f7-2aee-4d3f-abcf-5b6b29679cb6" providerId="ADAL" clId="{4123AE3C-F83D-46AA-8A52-5F88BB2ADB15}" dt="2020-09-18T07:13:36.117" v="182" actId="478"/>
          <ac:spMkLst>
            <pc:docMk/>
            <pc:sldMk cId="1353956550" sldId="797"/>
            <ac:spMk id="4" creationId="{B01E7B14-034E-4800-8AFE-BC25BC102039}"/>
          </ac:spMkLst>
        </pc:spChg>
        <pc:spChg chg="del">
          <ac:chgData name="Paul Muller, CPD" userId="a63a91f7-2aee-4d3f-abcf-5b6b29679cb6" providerId="ADAL" clId="{4123AE3C-F83D-46AA-8A52-5F88BB2ADB15}" dt="2020-09-18T07:13:36.117" v="182" actId="478"/>
          <ac:spMkLst>
            <pc:docMk/>
            <pc:sldMk cId="1353956550" sldId="797"/>
            <ac:spMk id="5" creationId="{FD689BC5-2D11-454E-B441-547769AC1769}"/>
          </ac:spMkLst>
        </pc:spChg>
        <pc:spChg chg="del">
          <ac:chgData name="Paul Muller, CPD" userId="a63a91f7-2aee-4d3f-abcf-5b6b29679cb6" providerId="ADAL" clId="{4123AE3C-F83D-46AA-8A52-5F88BB2ADB15}" dt="2020-09-18T07:13:36.117" v="182" actId="478"/>
          <ac:spMkLst>
            <pc:docMk/>
            <pc:sldMk cId="1353956550" sldId="797"/>
            <ac:spMk id="6" creationId="{D8B0FAE7-CD9C-4B88-965E-D903259D9C5A}"/>
          </ac:spMkLst>
        </pc:spChg>
        <pc:spChg chg="del">
          <ac:chgData name="Paul Muller, CPD" userId="a63a91f7-2aee-4d3f-abcf-5b6b29679cb6" providerId="ADAL" clId="{4123AE3C-F83D-46AA-8A52-5F88BB2ADB15}" dt="2020-09-18T07:13:36.117" v="182" actId="478"/>
          <ac:spMkLst>
            <pc:docMk/>
            <pc:sldMk cId="1353956550" sldId="797"/>
            <ac:spMk id="7" creationId="{7DFD0238-47A1-493C-8AF2-76D11D08964A}"/>
          </ac:spMkLst>
        </pc:spChg>
        <pc:spChg chg="add">
          <ac:chgData name="Paul Muller, CPD" userId="a63a91f7-2aee-4d3f-abcf-5b6b29679cb6" providerId="ADAL" clId="{4123AE3C-F83D-46AA-8A52-5F88BB2ADB15}" dt="2020-09-18T07:13:36.424" v="183"/>
          <ac:spMkLst>
            <pc:docMk/>
            <pc:sldMk cId="1353956550" sldId="797"/>
            <ac:spMk id="9" creationId="{63247716-2372-4778-94B5-2A4CD7903016}"/>
          </ac:spMkLst>
        </pc:spChg>
        <pc:spChg chg="add">
          <ac:chgData name="Paul Muller, CPD" userId="a63a91f7-2aee-4d3f-abcf-5b6b29679cb6" providerId="ADAL" clId="{4123AE3C-F83D-46AA-8A52-5F88BB2ADB15}" dt="2020-09-18T07:13:36.424" v="183"/>
          <ac:spMkLst>
            <pc:docMk/>
            <pc:sldMk cId="1353956550" sldId="797"/>
            <ac:spMk id="10" creationId="{A9C650C9-2D03-4B1D-B8B2-630EF7626041}"/>
          </ac:spMkLst>
        </pc:spChg>
        <pc:spChg chg="add">
          <ac:chgData name="Paul Muller, CPD" userId="a63a91f7-2aee-4d3f-abcf-5b6b29679cb6" providerId="ADAL" clId="{4123AE3C-F83D-46AA-8A52-5F88BB2ADB15}" dt="2020-09-18T07:13:36.424" v="183"/>
          <ac:spMkLst>
            <pc:docMk/>
            <pc:sldMk cId="1353956550" sldId="797"/>
            <ac:spMk id="11" creationId="{12D2023E-4919-40B1-9722-BA9306FF0A9F}"/>
          </ac:spMkLst>
        </pc:spChg>
        <pc:spChg chg="add">
          <ac:chgData name="Paul Muller, CPD" userId="a63a91f7-2aee-4d3f-abcf-5b6b29679cb6" providerId="ADAL" clId="{4123AE3C-F83D-46AA-8A52-5F88BB2ADB15}" dt="2020-09-18T07:13:36.424" v="183"/>
          <ac:spMkLst>
            <pc:docMk/>
            <pc:sldMk cId="1353956550" sldId="797"/>
            <ac:spMk id="12" creationId="{2FC0CCBA-F355-4252-A71F-B12716AA5223}"/>
          </ac:spMkLst>
        </pc:spChg>
        <pc:spChg chg="add">
          <ac:chgData name="Paul Muller, CPD" userId="a63a91f7-2aee-4d3f-abcf-5b6b29679cb6" providerId="ADAL" clId="{4123AE3C-F83D-46AA-8A52-5F88BB2ADB15}" dt="2020-09-18T07:13:36.424" v="183"/>
          <ac:spMkLst>
            <pc:docMk/>
            <pc:sldMk cId="1353956550" sldId="797"/>
            <ac:spMk id="13" creationId="{816256DC-AFF3-4DAB-9388-6F5FA1A8DD3F}"/>
          </ac:spMkLst>
        </pc:spChg>
        <pc:spChg chg="add">
          <ac:chgData name="Paul Muller, CPD" userId="a63a91f7-2aee-4d3f-abcf-5b6b29679cb6" providerId="ADAL" clId="{4123AE3C-F83D-46AA-8A52-5F88BB2ADB15}" dt="2020-09-18T07:13:36.424" v="183"/>
          <ac:spMkLst>
            <pc:docMk/>
            <pc:sldMk cId="1353956550" sldId="797"/>
            <ac:spMk id="14" creationId="{1087CC32-A264-4D59-A4C1-6370705D5F47}"/>
          </ac:spMkLst>
        </pc:spChg>
        <pc:spChg chg="add">
          <ac:chgData name="Paul Muller, CPD" userId="a63a91f7-2aee-4d3f-abcf-5b6b29679cb6" providerId="ADAL" clId="{4123AE3C-F83D-46AA-8A52-5F88BB2ADB15}" dt="2020-09-18T07:14:34.753" v="191"/>
          <ac:spMkLst>
            <pc:docMk/>
            <pc:sldMk cId="1353956550" sldId="797"/>
            <ac:spMk id="15" creationId="{B719C45B-7A6B-47FD-BE22-45CA9AEB91EC}"/>
          </ac:spMkLst>
        </pc:spChg>
        <pc:spChg chg="add del">
          <ac:chgData name="Paul Muller, CPD" userId="a63a91f7-2aee-4d3f-abcf-5b6b29679cb6" providerId="ADAL" clId="{4123AE3C-F83D-46AA-8A52-5F88BB2ADB15}" dt="2020-09-18T07:24:20.358" v="307" actId="478"/>
          <ac:spMkLst>
            <pc:docMk/>
            <pc:sldMk cId="1353956550" sldId="797"/>
            <ac:spMk id="17" creationId="{E6BFCCCE-DD2F-476A-9059-F4237B480F8F}"/>
          </ac:spMkLst>
        </pc:spChg>
        <pc:spChg chg="add">
          <ac:chgData name="Paul Muller, CPD" userId="a63a91f7-2aee-4d3f-abcf-5b6b29679cb6" providerId="ADAL" clId="{4123AE3C-F83D-46AA-8A52-5F88BB2ADB15}" dt="2020-09-18T07:24:20.687" v="308"/>
          <ac:spMkLst>
            <pc:docMk/>
            <pc:sldMk cId="1353956550" sldId="797"/>
            <ac:spMk id="18" creationId="{FA6EE7DD-E037-4275-A11A-5C60B405F8F0}"/>
          </ac:spMkLst>
        </pc:spChg>
        <pc:picChg chg="mod">
          <ac:chgData name="Paul Muller, CPD" userId="a63a91f7-2aee-4d3f-abcf-5b6b29679cb6" providerId="ADAL" clId="{4123AE3C-F83D-46AA-8A52-5F88BB2ADB15}" dt="2020-09-18T07:21:26.420" v="297" actId="554"/>
          <ac:picMkLst>
            <pc:docMk/>
            <pc:sldMk cId="1353956550" sldId="797"/>
            <ac:picMk id="2" creationId="{D2C4058E-A2E0-4A01-9E75-51540CE1CF49}"/>
          </ac:picMkLst>
        </pc:picChg>
        <pc:cxnChg chg="add">
          <ac:chgData name="Paul Muller, CPD" userId="a63a91f7-2aee-4d3f-abcf-5b6b29679cb6" providerId="ADAL" clId="{4123AE3C-F83D-46AA-8A52-5F88BB2ADB15}" dt="2020-09-18T07:14:34.753" v="191"/>
          <ac:cxnSpMkLst>
            <pc:docMk/>
            <pc:sldMk cId="1353956550" sldId="797"/>
            <ac:cxnSpMk id="16" creationId="{578B4F09-F72A-43AD-BA60-D0326806E1BD}"/>
          </ac:cxnSpMkLst>
        </pc:cxnChg>
      </pc:sldChg>
      <pc:sldChg chg="addSp delSp modSp modTransition modAnim">
        <pc:chgData name="Paul Muller, CPD" userId="a63a91f7-2aee-4d3f-abcf-5b6b29679cb6" providerId="ADAL" clId="{4123AE3C-F83D-46AA-8A52-5F88BB2ADB15}" dt="2020-09-18T08:24:57.222" v="408"/>
        <pc:sldMkLst>
          <pc:docMk/>
          <pc:sldMk cId="1260870523" sldId="798"/>
        </pc:sldMkLst>
        <pc:spChg chg="del">
          <ac:chgData name="Paul Muller, CPD" userId="a63a91f7-2aee-4d3f-abcf-5b6b29679cb6" providerId="ADAL" clId="{4123AE3C-F83D-46AA-8A52-5F88BB2ADB15}" dt="2020-09-18T07:13:27.076" v="180" actId="478"/>
          <ac:spMkLst>
            <pc:docMk/>
            <pc:sldMk cId="1260870523" sldId="798"/>
            <ac:spMk id="3" creationId="{9D2F9F9B-FE4A-485B-9BBA-5820FE72DBE9}"/>
          </ac:spMkLst>
        </pc:spChg>
        <pc:spChg chg="del">
          <ac:chgData name="Paul Muller, CPD" userId="a63a91f7-2aee-4d3f-abcf-5b6b29679cb6" providerId="ADAL" clId="{4123AE3C-F83D-46AA-8A52-5F88BB2ADB15}" dt="2020-09-18T07:13:27.076" v="180" actId="478"/>
          <ac:spMkLst>
            <pc:docMk/>
            <pc:sldMk cId="1260870523" sldId="798"/>
            <ac:spMk id="4" creationId="{ABE98F87-3E9C-4B7D-8CE6-EAE8252B978A}"/>
          </ac:spMkLst>
        </pc:spChg>
        <pc:spChg chg="del">
          <ac:chgData name="Paul Muller, CPD" userId="a63a91f7-2aee-4d3f-abcf-5b6b29679cb6" providerId="ADAL" clId="{4123AE3C-F83D-46AA-8A52-5F88BB2ADB15}" dt="2020-09-18T07:13:27.076" v="180" actId="478"/>
          <ac:spMkLst>
            <pc:docMk/>
            <pc:sldMk cId="1260870523" sldId="798"/>
            <ac:spMk id="5" creationId="{A6DC6182-8BD1-4A6F-A2C8-E917DC586FC8}"/>
          </ac:spMkLst>
        </pc:spChg>
        <pc:spChg chg="del">
          <ac:chgData name="Paul Muller, CPD" userId="a63a91f7-2aee-4d3f-abcf-5b6b29679cb6" providerId="ADAL" clId="{4123AE3C-F83D-46AA-8A52-5F88BB2ADB15}" dt="2020-09-18T07:13:27.076" v="180" actId="478"/>
          <ac:spMkLst>
            <pc:docMk/>
            <pc:sldMk cId="1260870523" sldId="798"/>
            <ac:spMk id="6" creationId="{9FA5D6E7-72A6-4E18-8771-18D9CD9B99A9}"/>
          </ac:spMkLst>
        </pc:spChg>
        <pc:spChg chg="del">
          <ac:chgData name="Paul Muller, CPD" userId="a63a91f7-2aee-4d3f-abcf-5b6b29679cb6" providerId="ADAL" clId="{4123AE3C-F83D-46AA-8A52-5F88BB2ADB15}" dt="2020-09-18T07:13:27.076" v="180" actId="478"/>
          <ac:spMkLst>
            <pc:docMk/>
            <pc:sldMk cId="1260870523" sldId="798"/>
            <ac:spMk id="7" creationId="{EFDCFD20-B658-40E4-812D-2B4658A1D6F8}"/>
          </ac:spMkLst>
        </pc:spChg>
        <pc:spChg chg="add">
          <ac:chgData name="Paul Muller, CPD" userId="a63a91f7-2aee-4d3f-abcf-5b6b29679cb6" providerId="ADAL" clId="{4123AE3C-F83D-46AA-8A52-5F88BB2ADB15}" dt="2020-09-18T07:13:27.537" v="181"/>
          <ac:spMkLst>
            <pc:docMk/>
            <pc:sldMk cId="1260870523" sldId="798"/>
            <ac:spMk id="9" creationId="{0D4A1B45-604D-4DA7-AF52-71290281D337}"/>
          </ac:spMkLst>
        </pc:spChg>
        <pc:spChg chg="add">
          <ac:chgData name="Paul Muller, CPD" userId="a63a91f7-2aee-4d3f-abcf-5b6b29679cb6" providerId="ADAL" clId="{4123AE3C-F83D-46AA-8A52-5F88BB2ADB15}" dt="2020-09-18T07:13:27.537" v="181"/>
          <ac:spMkLst>
            <pc:docMk/>
            <pc:sldMk cId="1260870523" sldId="798"/>
            <ac:spMk id="10" creationId="{2093C624-8DF1-46D6-8D2E-E4251A61621A}"/>
          </ac:spMkLst>
        </pc:spChg>
        <pc:spChg chg="add">
          <ac:chgData name="Paul Muller, CPD" userId="a63a91f7-2aee-4d3f-abcf-5b6b29679cb6" providerId="ADAL" clId="{4123AE3C-F83D-46AA-8A52-5F88BB2ADB15}" dt="2020-09-18T07:13:27.537" v="181"/>
          <ac:spMkLst>
            <pc:docMk/>
            <pc:sldMk cId="1260870523" sldId="798"/>
            <ac:spMk id="11" creationId="{B10C1E91-5C69-4B69-9FAA-FCE6664B3566}"/>
          </ac:spMkLst>
        </pc:spChg>
        <pc:spChg chg="add">
          <ac:chgData name="Paul Muller, CPD" userId="a63a91f7-2aee-4d3f-abcf-5b6b29679cb6" providerId="ADAL" clId="{4123AE3C-F83D-46AA-8A52-5F88BB2ADB15}" dt="2020-09-18T07:13:27.537" v="181"/>
          <ac:spMkLst>
            <pc:docMk/>
            <pc:sldMk cId="1260870523" sldId="798"/>
            <ac:spMk id="12" creationId="{EF842670-4624-4AD3-86B5-6B21B06AFA11}"/>
          </ac:spMkLst>
        </pc:spChg>
        <pc:spChg chg="add">
          <ac:chgData name="Paul Muller, CPD" userId="a63a91f7-2aee-4d3f-abcf-5b6b29679cb6" providerId="ADAL" clId="{4123AE3C-F83D-46AA-8A52-5F88BB2ADB15}" dt="2020-09-18T07:13:27.537" v="181"/>
          <ac:spMkLst>
            <pc:docMk/>
            <pc:sldMk cId="1260870523" sldId="798"/>
            <ac:spMk id="13" creationId="{CE76C62A-831B-49E4-88F7-1616F68DF596}"/>
          </ac:spMkLst>
        </pc:spChg>
        <pc:spChg chg="add">
          <ac:chgData name="Paul Muller, CPD" userId="a63a91f7-2aee-4d3f-abcf-5b6b29679cb6" providerId="ADAL" clId="{4123AE3C-F83D-46AA-8A52-5F88BB2ADB15}" dt="2020-09-18T07:13:27.537" v="181"/>
          <ac:spMkLst>
            <pc:docMk/>
            <pc:sldMk cId="1260870523" sldId="798"/>
            <ac:spMk id="14" creationId="{64D51D1F-F6A9-4E9F-A1F3-865ACDE6BA88}"/>
          </ac:spMkLst>
        </pc:spChg>
        <pc:spChg chg="add">
          <ac:chgData name="Paul Muller, CPD" userId="a63a91f7-2aee-4d3f-abcf-5b6b29679cb6" providerId="ADAL" clId="{4123AE3C-F83D-46AA-8A52-5F88BB2ADB15}" dt="2020-09-18T07:14:25.033" v="190"/>
          <ac:spMkLst>
            <pc:docMk/>
            <pc:sldMk cId="1260870523" sldId="798"/>
            <ac:spMk id="15" creationId="{7AED00E4-0D7D-4D5C-A389-052A65C4BC2B}"/>
          </ac:spMkLst>
        </pc:spChg>
        <pc:picChg chg="mod">
          <ac:chgData name="Paul Muller, CPD" userId="a63a91f7-2aee-4d3f-abcf-5b6b29679cb6" providerId="ADAL" clId="{4123AE3C-F83D-46AA-8A52-5F88BB2ADB15}" dt="2020-09-18T07:21:23.026" v="296" actId="554"/>
          <ac:picMkLst>
            <pc:docMk/>
            <pc:sldMk cId="1260870523" sldId="798"/>
            <ac:picMk id="2" creationId="{A6C8CFF6-E3A3-4966-8E05-6F99004B9F20}"/>
          </ac:picMkLst>
        </pc:picChg>
        <pc:cxnChg chg="add">
          <ac:chgData name="Paul Muller, CPD" userId="a63a91f7-2aee-4d3f-abcf-5b6b29679cb6" providerId="ADAL" clId="{4123AE3C-F83D-46AA-8A52-5F88BB2ADB15}" dt="2020-09-18T07:14:25.033" v="190"/>
          <ac:cxnSpMkLst>
            <pc:docMk/>
            <pc:sldMk cId="1260870523" sldId="798"/>
            <ac:cxnSpMk id="16" creationId="{02099D4A-251C-496C-889D-AA930D45AD67}"/>
          </ac:cxnSpMkLst>
        </pc:cxnChg>
      </pc:sldChg>
      <pc:sldChg chg="addSp delSp modSp ord modTransition modAnim">
        <pc:chgData name="Paul Muller, CPD" userId="a63a91f7-2aee-4d3f-abcf-5b6b29679cb6" providerId="ADAL" clId="{4123AE3C-F83D-46AA-8A52-5F88BB2ADB15}" dt="2020-09-18T08:24:57.222" v="408"/>
        <pc:sldMkLst>
          <pc:docMk/>
          <pc:sldMk cId="3349907244" sldId="799"/>
        </pc:sldMkLst>
        <pc:spChg chg="del">
          <ac:chgData name="Paul Muller, CPD" userId="a63a91f7-2aee-4d3f-abcf-5b6b29679cb6" providerId="ADAL" clId="{4123AE3C-F83D-46AA-8A52-5F88BB2ADB15}" dt="2020-09-18T07:11:22.717" v="164" actId="478"/>
          <ac:spMkLst>
            <pc:docMk/>
            <pc:sldMk cId="3349907244" sldId="799"/>
            <ac:spMk id="3" creationId="{D075EB73-4216-4EAB-94E4-3E49CBF82BFD}"/>
          </ac:spMkLst>
        </pc:spChg>
        <pc:spChg chg="del">
          <ac:chgData name="Paul Muller, CPD" userId="a63a91f7-2aee-4d3f-abcf-5b6b29679cb6" providerId="ADAL" clId="{4123AE3C-F83D-46AA-8A52-5F88BB2ADB15}" dt="2020-09-18T07:11:22.717" v="164" actId="478"/>
          <ac:spMkLst>
            <pc:docMk/>
            <pc:sldMk cId="3349907244" sldId="799"/>
            <ac:spMk id="4" creationId="{EEF7DC38-A47F-48D9-BE25-303894B6E67C}"/>
          </ac:spMkLst>
        </pc:spChg>
        <pc:spChg chg="del">
          <ac:chgData name="Paul Muller, CPD" userId="a63a91f7-2aee-4d3f-abcf-5b6b29679cb6" providerId="ADAL" clId="{4123AE3C-F83D-46AA-8A52-5F88BB2ADB15}" dt="2020-09-18T07:11:22.717" v="164" actId="478"/>
          <ac:spMkLst>
            <pc:docMk/>
            <pc:sldMk cId="3349907244" sldId="799"/>
            <ac:spMk id="5" creationId="{9526F4C7-2E8C-4864-A3E5-BD7252655DE4}"/>
          </ac:spMkLst>
        </pc:spChg>
        <pc:spChg chg="del">
          <ac:chgData name="Paul Muller, CPD" userId="a63a91f7-2aee-4d3f-abcf-5b6b29679cb6" providerId="ADAL" clId="{4123AE3C-F83D-46AA-8A52-5F88BB2ADB15}" dt="2020-09-18T07:11:22.717" v="164" actId="478"/>
          <ac:spMkLst>
            <pc:docMk/>
            <pc:sldMk cId="3349907244" sldId="799"/>
            <ac:spMk id="6" creationId="{CF6FE2F3-8813-41FE-830E-7A2ECE34BAA1}"/>
          </ac:spMkLst>
        </pc:spChg>
        <pc:spChg chg="mod">
          <ac:chgData name="Paul Muller, CPD" userId="a63a91f7-2aee-4d3f-abcf-5b6b29679cb6" providerId="ADAL" clId="{4123AE3C-F83D-46AA-8A52-5F88BB2ADB15}" dt="2020-09-18T07:12:08.716" v="173" actId="14100"/>
          <ac:spMkLst>
            <pc:docMk/>
            <pc:sldMk cId="3349907244" sldId="799"/>
            <ac:spMk id="7" creationId="{4155AEC4-EB3E-457C-8E55-60ACA9CA49B0}"/>
          </ac:spMkLst>
        </pc:spChg>
        <pc:spChg chg="add">
          <ac:chgData name="Paul Muller, CPD" userId="a63a91f7-2aee-4d3f-abcf-5b6b29679cb6" providerId="ADAL" clId="{4123AE3C-F83D-46AA-8A52-5F88BB2ADB15}" dt="2020-09-18T07:11:35.393" v="166"/>
          <ac:spMkLst>
            <pc:docMk/>
            <pc:sldMk cId="3349907244" sldId="799"/>
            <ac:spMk id="9" creationId="{B48DFB66-6F24-4BC5-AFED-C6731615849D}"/>
          </ac:spMkLst>
        </pc:spChg>
        <pc:spChg chg="add">
          <ac:chgData name="Paul Muller, CPD" userId="a63a91f7-2aee-4d3f-abcf-5b6b29679cb6" providerId="ADAL" clId="{4123AE3C-F83D-46AA-8A52-5F88BB2ADB15}" dt="2020-09-18T07:11:35.393" v="166"/>
          <ac:spMkLst>
            <pc:docMk/>
            <pc:sldMk cId="3349907244" sldId="799"/>
            <ac:spMk id="10" creationId="{FA1FB428-35B1-4CD7-8A6D-B97B58B00001}"/>
          </ac:spMkLst>
        </pc:spChg>
        <pc:spChg chg="add">
          <ac:chgData name="Paul Muller, CPD" userId="a63a91f7-2aee-4d3f-abcf-5b6b29679cb6" providerId="ADAL" clId="{4123AE3C-F83D-46AA-8A52-5F88BB2ADB15}" dt="2020-09-18T07:11:35.393" v="166"/>
          <ac:spMkLst>
            <pc:docMk/>
            <pc:sldMk cId="3349907244" sldId="799"/>
            <ac:spMk id="11" creationId="{E9293417-B8EB-441E-A1C5-6C8AFC935800}"/>
          </ac:spMkLst>
        </pc:spChg>
        <pc:spChg chg="add">
          <ac:chgData name="Paul Muller, CPD" userId="a63a91f7-2aee-4d3f-abcf-5b6b29679cb6" providerId="ADAL" clId="{4123AE3C-F83D-46AA-8A52-5F88BB2ADB15}" dt="2020-09-18T07:11:35.393" v="166"/>
          <ac:spMkLst>
            <pc:docMk/>
            <pc:sldMk cId="3349907244" sldId="799"/>
            <ac:spMk id="12" creationId="{9F0D918D-1D4A-4594-9C5F-0CDBA3F9F517}"/>
          </ac:spMkLst>
        </pc:spChg>
        <pc:spChg chg="add">
          <ac:chgData name="Paul Muller, CPD" userId="a63a91f7-2aee-4d3f-abcf-5b6b29679cb6" providerId="ADAL" clId="{4123AE3C-F83D-46AA-8A52-5F88BB2ADB15}" dt="2020-09-18T07:11:35.393" v="166"/>
          <ac:spMkLst>
            <pc:docMk/>
            <pc:sldMk cId="3349907244" sldId="799"/>
            <ac:spMk id="13" creationId="{8DEE6C1F-592E-413C-A54B-1F5B9E704CBD}"/>
          </ac:spMkLst>
        </pc:spChg>
        <pc:picChg chg="add">
          <ac:chgData name="Paul Muller, CPD" userId="a63a91f7-2aee-4d3f-abcf-5b6b29679cb6" providerId="ADAL" clId="{4123AE3C-F83D-46AA-8A52-5F88BB2ADB15}" dt="2020-09-18T07:41:59.735" v="376"/>
          <ac:picMkLst>
            <pc:docMk/>
            <pc:sldMk cId="3349907244" sldId="799"/>
            <ac:picMk id="14" creationId="{73C6BF17-A06B-4739-92F7-50503049924E}"/>
          </ac:picMkLst>
        </pc:picChg>
      </pc:sldChg>
      <pc:sldChg chg="addSp delSp modSp ord modTransition modAnim">
        <pc:chgData name="Paul Muller, CPD" userId="a63a91f7-2aee-4d3f-abcf-5b6b29679cb6" providerId="ADAL" clId="{4123AE3C-F83D-46AA-8A52-5F88BB2ADB15}" dt="2020-09-18T08:24:57.222" v="408"/>
        <pc:sldMkLst>
          <pc:docMk/>
          <pc:sldMk cId="2524241273" sldId="800"/>
        </pc:sldMkLst>
        <pc:spChg chg="del">
          <ac:chgData name="Paul Muller, CPD" userId="a63a91f7-2aee-4d3f-abcf-5b6b29679cb6" providerId="ADAL" clId="{4123AE3C-F83D-46AA-8A52-5F88BB2ADB15}" dt="2020-09-18T07:10:07.492" v="152" actId="478"/>
          <ac:spMkLst>
            <pc:docMk/>
            <pc:sldMk cId="2524241273" sldId="800"/>
            <ac:spMk id="3" creationId="{7B1AB0EF-9F67-48F0-BF29-33899DE4622B}"/>
          </ac:spMkLst>
        </pc:spChg>
        <pc:spChg chg="del">
          <ac:chgData name="Paul Muller, CPD" userId="a63a91f7-2aee-4d3f-abcf-5b6b29679cb6" providerId="ADAL" clId="{4123AE3C-F83D-46AA-8A52-5F88BB2ADB15}" dt="2020-09-18T07:10:07.492" v="152" actId="478"/>
          <ac:spMkLst>
            <pc:docMk/>
            <pc:sldMk cId="2524241273" sldId="800"/>
            <ac:spMk id="4" creationId="{63AD2A6B-D386-4221-8D4D-E9993F5E719E}"/>
          </ac:spMkLst>
        </pc:spChg>
        <pc:spChg chg="del">
          <ac:chgData name="Paul Muller, CPD" userId="a63a91f7-2aee-4d3f-abcf-5b6b29679cb6" providerId="ADAL" clId="{4123AE3C-F83D-46AA-8A52-5F88BB2ADB15}" dt="2020-09-18T07:10:07.492" v="152" actId="478"/>
          <ac:spMkLst>
            <pc:docMk/>
            <pc:sldMk cId="2524241273" sldId="800"/>
            <ac:spMk id="5" creationId="{2BA72A3B-9304-46E9-86C6-9973F91F57DA}"/>
          </ac:spMkLst>
        </pc:spChg>
        <pc:spChg chg="mod">
          <ac:chgData name="Paul Muller, CPD" userId="a63a91f7-2aee-4d3f-abcf-5b6b29679cb6" providerId="ADAL" clId="{4123AE3C-F83D-46AA-8A52-5F88BB2ADB15}" dt="2020-09-18T07:10:35.444" v="157" actId="1076"/>
          <ac:spMkLst>
            <pc:docMk/>
            <pc:sldMk cId="2524241273" sldId="800"/>
            <ac:spMk id="6" creationId="{5B1A2F6D-E084-4C67-A19B-F729BA75CCCB}"/>
          </ac:spMkLst>
        </pc:spChg>
        <pc:spChg chg="add">
          <ac:chgData name="Paul Muller, CPD" userId="a63a91f7-2aee-4d3f-abcf-5b6b29679cb6" providerId="ADAL" clId="{4123AE3C-F83D-46AA-8A52-5F88BB2ADB15}" dt="2020-09-18T07:10:08.961" v="153"/>
          <ac:spMkLst>
            <pc:docMk/>
            <pc:sldMk cId="2524241273" sldId="800"/>
            <ac:spMk id="8" creationId="{1A6FC183-670A-4214-867E-1E691A341771}"/>
          </ac:spMkLst>
        </pc:spChg>
        <pc:spChg chg="add">
          <ac:chgData name="Paul Muller, CPD" userId="a63a91f7-2aee-4d3f-abcf-5b6b29679cb6" providerId="ADAL" clId="{4123AE3C-F83D-46AA-8A52-5F88BB2ADB15}" dt="2020-09-18T07:10:08.961" v="153"/>
          <ac:spMkLst>
            <pc:docMk/>
            <pc:sldMk cId="2524241273" sldId="800"/>
            <ac:spMk id="9" creationId="{4F5FD14E-A65E-43EA-9ADC-88CD2B5F47C1}"/>
          </ac:spMkLst>
        </pc:spChg>
        <pc:spChg chg="add">
          <ac:chgData name="Paul Muller, CPD" userId="a63a91f7-2aee-4d3f-abcf-5b6b29679cb6" providerId="ADAL" clId="{4123AE3C-F83D-46AA-8A52-5F88BB2ADB15}" dt="2020-09-18T07:10:08.961" v="153"/>
          <ac:spMkLst>
            <pc:docMk/>
            <pc:sldMk cId="2524241273" sldId="800"/>
            <ac:spMk id="10" creationId="{12AAE3C3-9C66-493E-920A-E7DCF64A8371}"/>
          </ac:spMkLst>
        </pc:spChg>
        <pc:spChg chg="add">
          <ac:chgData name="Paul Muller, CPD" userId="a63a91f7-2aee-4d3f-abcf-5b6b29679cb6" providerId="ADAL" clId="{4123AE3C-F83D-46AA-8A52-5F88BB2ADB15}" dt="2020-09-18T07:10:08.961" v="153"/>
          <ac:spMkLst>
            <pc:docMk/>
            <pc:sldMk cId="2524241273" sldId="800"/>
            <ac:spMk id="11" creationId="{A66DCE5A-5668-4E6E-A6F0-D30F126AB423}"/>
          </ac:spMkLst>
        </pc:spChg>
        <pc:picChg chg="mod">
          <ac:chgData name="Paul Muller, CPD" userId="a63a91f7-2aee-4d3f-abcf-5b6b29679cb6" providerId="ADAL" clId="{4123AE3C-F83D-46AA-8A52-5F88BB2ADB15}" dt="2020-09-18T07:10:29.316" v="156" actId="1076"/>
          <ac:picMkLst>
            <pc:docMk/>
            <pc:sldMk cId="2524241273" sldId="800"/>
            <ac:picMk id="2" creationId="{0F31F7AD-9D85-499E-99C0-04E1E11EAA09}"/>
          </ac:picMkLst>
        </pc:picChg>
        <pc:picChg chg="add">
          <ac:chgData name="Paul Muller, CPD" userId="a63a91f7-2aee-4d3f-abcf-5b6b29679cb6" providerId="ADAL" clId="{4123AE3C-F83D-46AA-8A52-5F88BB2ADB15}" dt="2020-09-18T07:41:56.247" v="374"/>
          <ac:picMkLst>
            <pc:docMk/>
            <pc:sldMk cId="2524241273" sldId="800"/>
            <ac:picMk id="12" creationId="{629F5169-851F-4CAF-8811-F1099C55CE3E}"/>
          </ac:picMkLst>
        </pc:picChg>
      </pc:sldChg>
      <pc:sldChg chg="addSp delSp modSp ord modTransition modAnim">
        <pc:chgData name="Paul Muller, CPD" userId="a63a91f7-2aee-4d3f-abcf-5b6b29679cb6" providerId="ADAL" clId="{4123AE3C-F83D-46AA-8A52-5F88BB2ADB15}" dt="2020-09-18T08:24:57.222" v="408"/>
        <pc:sldMkLst>
          <pc:docMk/>
          <pc:sldMk cId="3175042304" sldId="801"/>
        </pc:sldMkLst>
        <pc:spChg chg="del">
          <ac:chgData name="Paul Muller, CPD" userId="a63a91f7-2aee-4d3f-abcf-5b6b29679cb6" providerId="ADAL" clId="{4123AE3C-F83D-46AA-8A52-5F88BB2ADB15}" dt="2020-09-18T07:07:59.909" v="112" actId="478"/>
          <ac:spMkLst>
            <pc:docMk/>
            <pc:sldMk cId="3175042304" sldId="801"/>
            <ac:spMk id="3" creationId="{8D55D372-B124-41A4-836E-70AC63954057}"/>
          </ac:spMkLst>
        </pc:spChg>
        <pc:spChg chg="del">
          <ac:chgData name="Paul Muller, CPD" userId="a63a91f7-2aee-4d3f-abcf-5b6b29679cb6" providerId="ADAL" clId="{4123AE3C-F83D-46AA-8A52-5F88BB2ADB15}" dt="2020-09-18T07:07:59.909" v="112" actId="478"/>
          <ac:spMkLst>
            <pc:docMk/>
            <pc:sldMk cId="3175042304" sldId="801"/>
            <ac:spMk id="4" creationId="{115DFE0D-7D7B-40D6-BDB9-5DA8D1B59B18}"/>
          </ac:spMkLst>
        </pc:spChg>
        <pc:spChg chg="mod">
          <ac:chgData name="Paul Muller, CPD" userId="a63a91f7-2aee-4d3f-abcf-5b6b29679cb6" providerId="ADAL" clId="{4123AE3C-F83D-46AA-8A52-5F88BB2ADB15}" dt="2020-09-18T07:08:19.964" v="116" actId="1076"/>
          <ac:spMkLst>
            <pc:docMk/>
            <pc:sldMk cId="3175042304" sldId="801"/>
            <ac:spMk id="6" creationId="{86584DB0-0059-4B7B-917D-7EFEEFEEDF37}"/>
          </ac:spMkLst>
        </pc:spChg>
        <pc:spChg chg="add">
          <ac:chgData name="Paul Muller, CPD" userId="a63a91f7-2aee-4d3f-abcf-5b6b29679cb6" providerId="ADAL" clId="{4123AE3C-F83D-46AA-8A52-5F88BB2ADB15}" dt="2020-09-18T07:08:00.513" v="113"/>
          <ac:spMkLst>
            <pc:docMk/>
            <pc:sldMk cId="3175042304" sldId="801"/>
            <ac:spMk id="8" creationId="{E2ED774E-DE68-4087-8C3D-1231D5FE361B}"/>
          </ac:spMkLst>
        </pc:spChg>
        <pc:spChg chg="add">
          <ac:chgData name="Paul Muller, CPD" userId="a63a91f7-2aee-4d3f-abcf-5b6b29679cb6" providerId="ADAL" clId="{4123AE3C-F83D-46AA-8A52-5F88BB2ADB15}" dt="2020-09-18T07:08:00.513" v="113"/>
          <ac:spMkLst>
            <pc:docMk/>
            <pc:sldMk cId="3175042304" sldId="801"/>
            <ac:spMk id="9" creationId="{66DCACFF-639E-4647-BA4C-15D2F7DB0D0A}"/>
          </ac:spMkLst>
        </pc:spChg>
        <pc:spChg chg="add">
          <ac:chgData name="Paul Muller, CPD" userId="a63a91f7-2aee-4d3f-abcf-5b6b29679cb6" providerId="ADAL" clId="{4123AE3C-F83D-46AA-8A52-5F88BB2ADB15}" dt="2020-09-18T07:08:00.513" v="113"/>
          <ac:spMkLst>
            <pc:docMk/>
            <pc:sldMk cId="3175042304" sldId="801"/>
            <ac:spMk id="10" creationId="{EC90F1A4-92A0-425F-BCD6-E3A9AC17184E}"/>
          </ac:spMkLst>
        </pc:spChg>
        <pc:picChg chg="add del mod">
          <ac:chgData name="Paul Muller, CPD" userId="a63a91f7-2aee-4d3f-abcf-5b6b29679cb6" providerId="ADAL" clId="{4123AE3C-F83D-46AA-8A52-5F88BB2ADB15}" dt="2020-09-18T07:41:44.903" v="368"/>
          <ac:picMkLst>
            <pc:docMk/>
            <pc:sldMk cId="3175042304" sldId="801"/>
            <ac:picMk id="11" creationId="{2AE1A89C-47DE-4FCB-B72A-BFA581F1D7EB}"/>
          </ac:picMkLst>
        </pc:picChg>
        <pc:picChg chg="add">
          <ac:chgData name="Paul Muller, CPD" userId="a63a91f7-2aee-4d3f-abcf-5b6b29679cb6" providerId="ADAL" clId="{4123AE3C-F83D-46AA-8A52-5F88BB2ADB15}" dt="2020-09-18T07:41:53.639" v="372"/>
          <ac:picMkLst>
            <pc:docMk/>
            <pc:sldMk cId="3175042304" sldId="801"/>
            <ac:picMk id="12" creationId="{67497F75-F092-4260-8DAC-718161A537B7}"/>
          </ac:picMkLst>
        </pc:picChg>
      </pc:sldChg>
      <pc:sldChg chg="addSp delSp del modAnim">
        <pc:chgData name="Paul Muller, CPD" userId="a63a91f7-2aee-4d3f-abcf-5b6b29679cb6" providerId="ADAL" clId="{4123AE3C-F83D-46AA-8A52-5F88BB2ADB15}" dt="2020-09-18T07:21:12.760" v="295" actId="2696"/>
        <pc:sldMkLst>
          <pc:docMk/>
          <pc:sldMk cId="2403927751" sldId="811"/>
        </pc:sldMkLst>
        <pc:spChg chg="add del">
          <ac:chgData name="Paul Muller, CPD" userId="a63a91f7-2aee-4d3f-abcf-5b6b29679cb6" providerId="ADAL" clId="{4123AE3C-F83D-46AA-8A52-5F88BB2ADB15}" dt="2020-09-18T07:14:08.902" v="189"/>
          <ac:spMkLst>
            <pc:docMk/>
            <pc:sldMk cId="2403927751" sldId="811"/>
            <ac:spMk id="13" creationId="{A550C853-C2F1-4C5E-BF9E-EF2F86A8A61F}"/>
          </ac:spMkLst>
        </pc:spChg>
        <pc:spChg chg="add del">
          <ac:chgData name="Paul Muller, CPD" userId="a63a91f7-2aee-4d3f-abcf-5b6b29679cb6" providerId="ADAL" clId="{4123AE3C-F83D-46AA-8A52-5F88BB2ADB15}" dt="2020-09-18T07:18:01.937" v="241"/>
          <ac:spMkLst>
            <pc:docMk/>
            <pc:sldMk cId="2403927751" sldId="811"/>
            <ac:spMk id="24" creationId="{27FC869A-4AF7-46BA-8469-D94ABC00DD3C}"/>
          </ac:spMkLst>
        </pc:spChg>
        <pc:spChg chg="add del">
          <ac:chgData name="Paul Muller, CPD" userId="a63a91f7-2aee-4d3f-abcf-5b6b29679cb6" providerId="ADAL" clId="{4123AE3C-F83D-46AA-8A52-5F88BB2ADB15}" dt="2020-09-18T07:18:01.937" v="241"/>
          <ac:spMkLst>
            <pc:docMk/>
            <pc:sldMk cId="2403927751" sldId="811"/>
            <ac:spMk id="25" creationId="{3C200CCB-568C-461D-89FD-F7F40D9815E1}"/>
          </ac:spMkLst>
        </pc:spChg>
        <pc:spChg chg="add del">
          <ac:chgData name="Paul Muller, CPD" userId="a63a91f7-2aee-4d3f-abcf-5b6b29679cb6" providerId="ADAL" clId="{4123AE3C-F83D-46AA-8A52-5F88BB2ADB15}" dt="2020-09-18T07:18:01.937" v="241"/>
          <ac:spMkLst>
            <pc:docMk/>
            <pc:sldMk cId="2403927751" sldId="811"/>
            <ac:spMk id="27" creationId="{5D353BB4-E5E2-47DC-8865-FEEFD253984C}"/>
          </ac:spMkLst>
        </pc:spChg>
        <pc:picChg chg="add del">
          <ac:chgData name="Paul Muller, CPD" userId="a63a91f7-2aee-4d3f-abcf-5b6b29679cb6" providerId="ADAL" clId="{4123AE3C-F83D-46AA-8A52-5F88BB2ADB15}" dt="2020-09-18T07:18:01.937" v="241"/>
          <ac:picMkLst>
            <pc:docMk/>
            <pc:sldMk cId="2403927751" sldId="811"/>
            <ac:picMk id="28" creationId="{662EA483-DCB5-4EBA-A967-C999FEAF5038}"/>
          </ac:picMkLst>
        </pc:picChg>
        <pc:cxnChg chg="add del">
          <ac:chgData name="Paul Muller, CPD" userId="a63a91f7-2aee-4d3f-abcf-5b6b29679cb6" providerId="ADAL" clId="{4123AE3C-F83D-46AA-8A52-5F88BB2ADB15}" dt="2020-09-18T07:18:01.937" v="241"/>
          <ac:cxnSpMkLst>
            <pc:docMk/>
            <pc:sldMk cId="2403927751" sldId="811"/>
            <ac:cxnSpMk id="23" creationId="{C5E05F02-3214-46C4-B194-D4E2EF5AA96C}"/>
          </ac:cxnSpMkLst>
        </pc:cxnChg>
      </pc:sldChg>
      <pc:sldChg chg="modTransition">
        <pc:chgData name="Paul Muller, CPD" userId="a63a91f7-2aee-4d3f-abcf-5b6b29679cb6" providerId="ADAL" clId="{4123AE3C-F83D-46AA-8A52-5F88BB2ADB15}" dt="2020-09-18T08:24:57.222" v="408"/>
        <pc:sldMkLst>
          <pc:docMk/>
          <pc:sldMk cId="955164622" sldId="824"/>
        </pc:sldMkLst>
      </pc:sldChg>
      <pc:sldChg chg="modTransition">
        <pc:chgData name="Paul Muller, CPD" userId="a63a91f7-2aee-4d3f-abcf-5b6b29679cb6" providerId="ADAL" clId="{4123AE3C-F83D-46AA-8A52-5F88BB2ADB15}" dt="2020-09-18T08:24:57.222" v="408"/>
        <pc:sldMkLst>
          <pc:docMk/>
          <pc:sldMk cId="3347362570" sldId="833"/>
        </pc:sldMkLst>
      </pc:sldChg>
      <pc:sldChg chg="modTransition">
        <pc:chgData name="Paul Muller, CPD" userId="a63a91f7-2aee-4d3f-abcf-5b6b29679cb6" providerId="ADAL" clId="{4123AE3C-F83D-46AA-8A52-5F88BB2ADB15}" dt="2020-09-18T08:24:57.222" v="408"/>
        <pc:sldMkLst>
          <pc:docMk/>
          <pc:sldMk cId="1295523815" sldId="834"/>
        </pc:sldMkLst>
      </pc:sldChg>
      <pc:sldChg chg="modTransition">
        <pc:chgData name="Paul Muller, CPD" userId="a63a91f7-2aee-4d3f-abcf-5b6b29679cb6" providerId="ADAL" clId="{4123AE3C-F83D-46AA-8A52-5F88BB2ADB15}" dt="2020-09-18T08:24:57.222" v="408"/>
        <pc:sldMkLst>
          <pc:docMk/>
          <pc:sldMk cId="1796274000" sldId="835"/>
        </pc:sldMkLst>
      </pc:sldChg>
      <pc:sldChg chg="modTransition">
        <pc:chgData name="Paul Muller, CPD" userId="a63a91f7-2aee-4d3f-abcf-5b6b29679cb6" providerId="ADAL" clId="{4123AE3C-F83D-46AA-8A52-5F88BB2ADB15}" dt="2020-09-18T08:24:57.222" v="408"/>
        <pc:sldMkLst>
          <pc:docMk/>
          <pc:sldMk cId="2494885541" sldId="843"/>
        </pc:sldMkLst>
      </pc:sldChg>
      <pc:sldChg chg="modTransition">
        <pc:chgData name="Paul Muller, CPD" userId="a63a91f7-2aee-4d3f-abcf-5b6b29679cb6" providerId="ADAL" clId="{4123AE3C-F83D-46AA-8A52-5F88BB2ADB15}" dt="2020-09-18T08:24:57.222" v="408"/>
        <pc:sldMkLst>
          <pc:docMk/>
          <pc:sldMk cId="343408016" sldId="855"/>
        </pc:sldMkLst>
      </pc:sldChg>
      <pc:sldChg chg="modTransition">
        <pc:chgData name="Paul Muller, CPD" userId="a63a91f7-2aee-4d3f-abcf-5b6b29679cb6" providerId="ADAL" clId="{4123AE3C-F83D-46AA-8A52-5F88BB2ADB15}" dt="2020-09-18T08:24:57.222" v="408"/>
        <pc:sldMkLst>
          <pc:docMk/>
          <pc:sldMk cId="1273123501" sldId="857"/>
        </pc:sldMkLst>
      </pc:sldChg>
      <pc:sldChg chg="modTransition">
        <pc:chgData name="Paul Muller, CPD" userId="a63a91f7-2aee-4d3f-abcf-5b6b29679cb6" providerId="ADAL" clId="{4123AE3C-F83D-46AA-8A52-5F88BB2ADB15}" dt="2020-09-18T08:24:57.222" v="408"/>
        <pc:sldMkLst>
          <pc:docMk/>
          <pc:sldMk cId="1524898390" sldId="858"/>
        </pc:sldMkLst>
      </pc:sldChg>
      <pc:sldChg chg="modTransition">
        <pc:chgData name="Paul Muller, CPD" userId="a63a91f7-2aee-4d3f-abcf-5b6b29679cb6" providerId="ADAL" clId="{4123AE3C-F83D-46AA-8A52-5F88BB2ADB15}" dt="2020-09-18T08:24:57.222" v="408"/>
        <pc:sldMkLst>
          <pc:docMk/>
          <pc:sldMk cId="3916797041" sldId="859"/>
        </pc:sldMkLst>
      </pc:sldChg>
      <pc:sldChg chg="modTransition">
        <pc:chgData name="Paul Muller, CPD" userId="a63a91f7-2aee-4d3f-abcf-5b6b29679cb6" providerId="ADAL" clId="{4123AE3C-F83D-46AA-8A52-5F88BB2ADB15}" dt="2020-09-18T08:24:57.222" v="408"/>
        <pc:sldMkLst>
          <pc:docMk/>
          <pc:sldMk cId="1385086565" sldId="860"/>
        </pc:sldMkLst>
      </pc:sldChg>
      <pc:sldChg chg="modTransition">
        <pc:chgData name="Paul Muller, CPD" userId="a63a91f7-2aee-4d3f-abcf-5b6b29679cb6" providerId="ADAL" clId="{4123AE3C-F83D-46AA-8A52-5F88BB2ADB15}" dt="2020-09-18T08:24:57.222" v="408"/>
        <pc:sldMkLst>
          <pc:docMk/>
          <pc:sldMk cId="1696600261" sldId="861"/>
        </pc:sldMkLst>
      </pc:sldChg>
      <pc:sldChg chg="modTransition">
        <pc:chgData name="Paul Muller, CPD" userId="a63a91f7-2aee-4d3f-abcf-5b6b29679cb6" providerId="ADAL" clId="{4123AE3C-F83D-46AA-8A52-5F88BB2ADB15}" dt="2020-09-18T08:24:57.222" v="408"/>
        <pc:sldMkLst>
          <pc:docMk/>
          <pc:sldMk cId="3118749239" sldId="862"/>
        </pc:sldMkLst>
      </pc:sldChg>
      <pc:sldChg chg="modTransition">
        <pc:chgData name="Paul Muller, CPD" userId="a63a91f7-2aee-4d3f-abcf-5b6b29679cb6" providerId="ADAL" clId="{4123AE3C-F83D-46AA-8A52-5F88BB2ADB15}" dt="2020-09-18T08:24:57.222" v="408"/>
        <pc:sldMkLst>
          <pc:docMk/>
          <pc:sldMk cId="3188523726" sldId="863"/>
        </pc:sldMkLst>
      </pc:sldChg>
      <pc:sldChg chg="modSp modTransition">
        <pc:chgData name="Paul Muller, CPD" userId="a63a91f7-2aee-4d3f-abcf-5b6b29679cb6" providerId="ADAL" clId="{4123AE3C-F83D-46AA-8A52-5F88BB2ADB15}" dt="2020-09-18T08:24:57.222" v="408"/>
        <pc:sldMkLst>
          <pc:docMk/>
          <pc:sldMk cId="3470457686" sldId="864"/>
        </pc:sldMkLst>
        <pc:spChg chg="mod">
          <ac:chgData name="Paul Muller, CPD" userId="a63a91f7-2aee-4d3f-abcf-5b6b29679cb6" providerId="ADAL" clId="{4123AE3C-F83D-46AA-8A52-5F88BB2ADB15}" dt="2020-09-18T07:50:01.341" v="406" actId="20577"/>
          <ac:spMkLst>
            <pc:docMk/>
            <pc:sldMk cId="3470457686" sldId="864"/>
            <ac:spMk id="2" creationId="{00000000-0000-0000-0000-000000000000}"/>
          </ac:spMkLst>
        </pc:spChg>
      </pc:sldChg>
      <pc:sldChg chg="del">
        <pc:chgData name="Paul Muller, CPD" userId="a63a91f7-2aee-4d3f-abcf-5b6b29679cb6" providerId="ADAL" clId="{4123AE3C-F83D-46AA-8A52-5F88BB2ADB15}" dt="2020-09-17T00:51:18.684" v="56" actId="2696"/>
        <pc:sldMkLst>
          <pc:docMk/>
          <pc:sldMk cId="1438678349" sldId="870"/>
        </pc:sldMkLst>
      </pc:sldChg>
      <pc:sldChg chg="modTransition">
        <pc:chgData name="Paul Muller, CPD" userId="a63a91f7-2aee-4d3f-abcf-5b6b29679cb6" providerId="ADAL" clId="{4123AE3C-F83D-46AA-8A52-5F88BB2ADB15}" dt="2020-09-18T08:24:57.222" v="408"/>
        <pc:sldMkLst>
          <pc:docMk/>
          <pc:sldMk cId="1362993330" sldId="873"/>
        </pc:sldMkLst>
      </pc:sldChg>
      <pc:sldChg chg="del">
        <pc:chgData name="Paul Muller, CPD" userId="a63a91f7-2aee-4d3f-abcf-5b6b29679cb6" providerId="ADAL" clId="{4123AE3C-F83D-46AA-8A52-5F88BB2ADB15}" dt="2020-09-17T00:49:58.399" v="49" actId="2696"/>
        <pc:sldMkLst>
          <pc:docMk/>
          <pc:sldMk cId="2958388026" sldId="877"/>
        </pc:sldMkLst>
      </pc:sldChg>
      <pc:sldChg chg="modSp ord modTransition modAnim">
        <pc:chgData name="Paul Muller, CPD" userId="a63a91f7-2aee-4d3f-abcf-5b6b29679cb6" providerId="ADAL" clId="{4123AE3C-F83D-46AA-8A52-5F88BB2ADB15}" dt="2020-09-18T08:24:57.222" v="408"/>
        <pc:sldMkLst>
          <pc:docMk/>
          <pc:sldMk cId="3316268453" sldId="888"/>
        </pc:sldMkLst>
        <pc:spChg chg="mod">
          <ac:chgData name="Paul Muller, CPD" userId="a63a91f7-2aee-4d3f-abcf-5b6b29679cb6" providerId="ADAL" clId="{4123AE3C-F83D-46AA-8A52-5F88BB2ADB15}" dt="2020-08-27T03:18:33.927" v="14" actId="20577"/>
          <ac:spMkLst>
            <pc:docMk/>
            <pc:sldMk cId="3316268453" sldId="888"/>
            <ac:spMk id="3" creationId="{54189C97-B337-421A-B3B3-BD624C024F90}"/>
          </ac:spMkLst>
        </pc:spChg>
        <pc:spChg chg="mod">
          <ac:chgData name="Paul Muller, CPD" userId="a63a91f7-2aee-4d3f-abcf-5b6b29679cb6" providerId="ADAL" clId="{4123AE3C-F83D-46AA-8A52-5F88BB2ADB15}" dt="2020-09-18T07:26:33.364" v="335" actId="1035"/>
          <ac:spMkLst>
            <pc:docMk/>
            <pc:sldMk cId="3316268453" sldId="888"/>
            <ac:spMk id="4" creationId="{D1BD3CC7-71D9-4363-9027-A3C95D214B6D}"/>
          </ac:spMkLst>
        </pc:spChg>
        <pc:spChg chg="mod">
          <ac:chgData name="Paul Muller, CPD" userId="a63a91f7-2aee-4d3f-abcf-5b6b29679cb6" providerId="ADAL" clId="{4123AE3C-F83D-46AA-8A52-5F88BB2ADB15}" dt="2020-09-18T07:26:19.187" v="316" actId="404"/>
          <ac:spMkLst>
            <pc:docMk/>
            <pc:sldMk cId="3316268453" sldId="888"/>
            <ac:spMk id="5" creationId="{698D6D87-BFD3-4E63-813F-C21A9D112D09}"/>
          </ac:spMkLst>
        </pc:spChg>
        <pc:grpChg chg="mod">
          <ac:chgData name="Paul Muller, CPD" userId="a63a91f7-2aee-4d3f-abcf-5b6b29679cb6" providerId="ADAL" clId="{4123AE3C-F83D-46AA-8A52-5F88BB2ADB15}" dt="2020-09-18T07:26:37.756" v="336" actId="1076"/>
          <ac:grpSpMkLst>
            <pc:docMk/>
            <pc:sldMk cId="3316268453" sldId="888"/>
            <ac:grpSpMk id="8" creationId="{8569EC21-702D-4CC6-A7C1-1B2CBAFAA5BD}"/>
          </ac:grpSpMkLst>
        </pc:grpChg>
      </pc:sldChg>
      <pc:sldChg chg="add del">
        <pc:chgData name="Paul Muller, CPD" userId="a63a91f7-2aee-4d3f-abcf-5b6b29679cb6" providerId="ADAL" clId="{4123AE3C-F83D-46AA-8A52-5F88BB2ADB15}" dt="2020-09-17T00:45:55.029" v="46"/>
        <pc:sldMkLst>
          <pc:docMk/>
          <pc:sldMk cId="2067807289" sldId="889"/>
        </pc:sldMkLst>
      </pc:sldChg>
      <pc:sldChg chg="add del modTransition">
        <pc:chgData name="Paul Muller, CPD" userId="a63a91f7-2aee-4d3f-abcf-5b6b29679cb6" providerId="ADAL" clId="{4123AE3C-F83D-46AA-8A52-5F88BB2ADB15}" dt="2020-09-18T08:24:57.222" v="408"/>
        <pc:sldMkLst>
          <pc:docMk/>
          <pc:sldMk cId="3989237322" sldId="889"/>
        </pc:sldMkLst>
      </pc:sldChg>
      <pc:sldChg chg="modTransition">
        <pc:chgData name="Paul Muller, CPD" userId="a63a91f7-2aee-4d3f-abcf-5b6b29679cb6" providerId="ADAL" clId="{4123AE3C-F83D-46AA-8A52-5F88BB2ADB15}" dt="2020-09-18T08:24:57.222" v="408"/>
        <pc:sldMkLst>
          <pc:docMk/>
          <pc:sldMk cId="464496082" sldId="893"/>
        </pc:sldMkLst>
      </pc:sldChg>
      <pc:sldChg chg="modTransition">
        <pc:chgData name="Paul Muller, CPD" userId="a63a91f7-2aee-4d3f-abcf-5b6b29679cb6" providerId="ADAL" clId="{4123AE3C-F83D-46AA-8A52-5F88BB2ADB15}" dt="2020-09-18T08:24:57.222" v="408"/>
        <pc:sldMkLst>
          <pc:docMk/>
          <pc:sldMk cId="3338606594" sldId="934"/>
        </pc:sldMkLst>
      </pc:sldChg>
      <pc:sldChg chg="modTransition">
        <pc:chgData name="Paul Muller, CPD" userId="a63a91f7-2aee-4d3f-abcf-5b6b29679cb6" providerId="ADAL" clId="{4123AE3C-F83D-46AA-8A52-5F88BB2ADB15}" dt="2020-09-18T08:24:57.222" v="408"/>
        <pc:sldMkLst>
          <pc:docMk/>
          <pc:sldMk cId="999565248" sldId="935"/>
        </pc:sldMkLst>
      </pc:sldChg>
      <pc:sldChg chg="modTransition">
        <pc:chgData name="Paul Muller, CPD" userId="a63a91f7-2aee-4d3f-abcf-5b6b29679cb6" providerId="ADAL" clId="{4123AE3C-F83D-46AA-8A52-5F88BB2ADB15}" dt="2020-09-18T08:24:57.222" v="408"/>
        <pc:sldMkLst>
          <pc:docMk/>
          <pc:sldMk cId="3615078562" sldId="971"/>
        </pc:sldMkLst>
      </pc:sldChg>
      <pc:sldChg chg="del">
        <pc:chgData name="Paul Muller, CPD" userId="a63a91f7-2aee-4d3f-abcf-5b6b29679cb6" providerId="ADAL" clId="{4123AE3C-F83D-46AA-8A52-5F88BB2ADB15}" dt="2020-09-17T00:50:51.157" v="55" actId="2696"/>
        <pc:sldMkLst>
          <pc:docMk/>
          <pc:sldMk cId="2998240905" sldId="976"/>
        </pc:sldMkLst>
      </pc:sldChg>
      <pc:sldChg chg="modTransition">
        <pc:chgData name="Paul Muller, CPD" userId="a63a91f7-2aee-4d3f-abcf-5b6b29679cb6" providerId="ADAL" clId="{4123AE3C-F83D-46AA-8A52-5F88BB2ADB15}" dt="2020-09-18T08:24:57.222" v="408"/>
        <pc:sldMkLst>
          <pc:docMk/>
          <pc:sldMk cId="2837577351" sldId="977"/>
        </pc:sldMkLst>
      </pc:sldChg>
      <pc:sldChg chg="del">
        <pc:chgData name="Paul Muller, CPD" userId="a63a91f7-2aee-4d3f-abcf-5b6b29679cb6" providerId="ADAL" clId="{4123AE3C-F83D-46AA-8A52-5F88BB2ADB15}" dt="2020-09-17T00:49:58.406" v="50" actId="2696"/>
        <pc:sldMkLst>
          <pc:docMk/>
          <pc:sldMk cId="839139687" sldId="978"/>
        </pc:sldMkLst>
      </pc:sldChg>
      <pc:sldChg chg="del">
        <pc:chgData name="Paul Muller, CPD" userId="a63a91f7-2aee-4d3f-abcf-5b6b29679cb6" providerId="ADAL" clId="{4123AE3C-F83D-46AA-8A52-5F88BB2ADB15}" dt="2020-09-17T00:49:58.414" v="51" actId="2696"/>
        <pc:sldMkLst>
          <pc:docMk/>
          <pc:sldMk cId="1709423922" sldId="979"/>
        </pc:sldMkLst>
      </pc:sldChg>
      <pc:sldChg chg="del">
        <pc:chgData name="Paul Muller, CPD" userId="a63a91f7-2aee-4d3f-abcf-5b6b29679cb6" providerId="ADAL" clId="{4123AE3C-F83D-46AA-8A52-5F88BB2ADB15}" dt="2020-09-17T00:49:58.446" v="52" actId="2696"/>
        <pc:sldMkLst>
          <pc:docMk/>
          <pc:sldMk cId="3737545985" sldId="980"/>
        </pc:sldMkLst>
      </pc:sldChg>
      <pc:sldChg chg="del">
        <pc:chgData name="Paul Muller, CPD" userId="a63a91f7-2aee-4d3f-abcf-5b6b29679cb6" providerId="ADAL" clId="{4123AE3C-F83D-46AA-8A52-5F88BB2ADB15}" dt="2020-09-17T00:49:58.460" v="53" actId="2696"/>
        <pc:sldMkLst>
          <pc:docMk/>
          <pc:sldMk cId="1340672066" sldId="981"/>
        </pc:sldMkLst>
      </pc:sldChg>
      <pc:sldChg chg="del">
        <pc:chgData name="Paul Muller, CPD" userId="a63a91f7-2aee-4d3f-abcf-5b6b29679cb6" providerId="ADAL" clId="{4123AE3C-F83D-46AA-8A52-5F88BB2ADB15}" dt="2020-09-17T00:49:58.475" v="54" actId="2696"/>
        <pc:sldMkLst>
          <pc:docMk/>
          <pc:sldMk cId="1813930933" sldId="982"/>
        </pc:sldMkLst>
      </pc:sldChg>
      <pc:sldChg chg="add modTransition">
        <pc:chgData name="Paul Muller, CPD" userId="a63a91f7-2aee-4d3f-abcf-5b6b29679cb6" providerId="ADAL" clId="{4123AE3C-F83D-46AA-8A52-5F88BB2ADB15}" dt="2020-09-18T08:24:57.222" v="408"/>
        <pc:sldMkLst>
          <pc:docMk/>
          <pc:sldMk cId="2061669881" sldId="983"/>
        </pc:sldMkLst>
      </pc:sldChg>
      <pc:sldChg chg="modTransition">
        <pc:chgData name="Paul Muller, CPD" userId="a63a91f7-2aee-4d3f-abcf-5b6b29679cb6" providerId="ADAL" clId="{4123AE3C-F83D-46AA-8A52-5F88BB2ADB15}" dt="2020-09-18T08:24:57.222" v="408"/>
        <pc:sldMkLst>
          <pc:docMk/>
          <pc:sldMk cId="246200436" sldId="985"/>
        </pc:sldMkLst>
      </pc:sldChg>
      <pc:sldChg chg="modTransition">
        <pc:chgData name="Paul Muller, CPD" userId="a63a91f7-2aee-4d3f-abcf-5b6b29679cb6" providerId="ADAL" clId="{4123AE3C-F83D-46AA-8A52-5F88BB2ADB15}" dt="2020-09-18T08:24:57.222" v="408"/>
        <pc:sldMkLst>
          <pc:docMk/>
          <pc:sldMk cId="731206871" sldId="991"/>
        </pc:sldMkLst>
      </pc:sldChg>
      <pc:sldChg chg="modSp modTransition">
        <pc:chgData name="Paul Muller, CPD" userId="a63a91f7-2aee-4d3f-abcf-5b6b29679cb6" providerId="ADAL" clId="{4123AE3C-F83D-46AA-8A52-5F88BB2ADB15}" dt="2020-09-18T08:24:57.222" v="408"/>
        <pc:sldMkLst>
          <pc:docMk/>
          <pc:sldMk cId="1049133385" sldId="992"/>
        </pc:sldMkLst>
        <pc:spChg chg="mod">
          <ac:chgData name="Paul Muller, CPD" userId="a63a91f7-2aee-4d3f-abcf-5b6b29679cb6" providerId="ADAL" clId="{4123AE3C-F83D-46AA-8A52-5F88BB2ADB15}" dt="2020-08-31T06:13:16.997" v="34" actId="20577"/>
          <ac:spMkLst>
            <pc:docMk/>
            <pc:sldMk cId="1049133385" sldId="992"/>
            <ac:spMk id="3" creationId="{1119C50C-5CCC-4602-8141-87C793A9006B}"/>
          </ac:spMkLst>
        </pc:spChg>
      </pc:sldChg>
      <pc:sldChg chg="add del">
        <pc:chgData name="Paul Muller, CPD" userId="a63a91f7-2aee-4d3f-abcf-5b6b29679cb6" providerId="ADAL" clId="{4123AE3C-F83D-46AA-8A52-5F88BB2ADB15}" dt="2020-09-18T07:12:50.162" v="179" actId="2696"/>
        <pc:sldMkLst>
          <pc:docMk/>
          <pc:sldMk cId="293917137" sldId="993"/>
        </pc:sldMkLst>
      </pc:sldChg>
      <pc:sldChg chg="addSp delSp modSp add modTransition modAnim">
        <pc:chgData name="Paul Muller, CPD" userId="a63a91f7-2aee-4d3f-abcf-5b6b29679cb6" providerId="ADAL" clId="{4123AE3C-F83D-46AA-8A52-5F88BB2ADB15}" dt="2020-09-18T08:24:57.222" v="408"/>
        <pc:sldMkLst>
          <pc:docMk/>
          <pc:sldMk cId="1839452782" sldId="994"/>
        </pc:sldMkLst>
        <pc:spChg chg="mod">
          <ac:chgData name="Paul Muller, CPD" userId="a63a91f7-2aee-4d3f-abcf-5b6b29679cb6" providerId="ADAL" clId="{4123AE3C-F83D-46AA-8A52-5F88BB2ADB15}" dt="2020-09-18T07:02:25.837" v="62" actId="27636"/>
          <ac:spMkLst>
            <pc:docMk/>
            <pc:sldMk cId="1839452782" sldId="994"/>
            <ac:spMk id="4" creationId="{BCBDB99D-FF22-4720-9ECE-88AB510FD0E3}"/>
          </ac:spMkLst>
        </pc:spChg>
        <pc:picChg chg="add">
          <ac:chgData name="Paul Muller, CPD" userId="a63a91f7-2aee-4d3f-abcf-5b6b29679cb6" providerId="ADAL" clId="{4123AE3C-F83D-46AA-8A52-5F88BB2ADB15}" dt="2020-09-18T07:41:03.504" v="352"/>
          <ac:picMkLst>
            <pc:docMk/>
            <pc:sldMk cId="1839452782" sldId="994"/>
            <ac:picMk id="6" creationId="{83B96200-9E82-4CDD-96EB-6889BC08BF11}"/>
          </ac:picMkLst>
        </pc:picChg>
        <pc:picChg chg="add del mod">
          <ac:chgData name="Paul Muller, CPD" userId="a63a91f7-2aee-4d3f-abcf-5b6b29679cb6" providerId="ADAL" clId="{4123AE3C-F83D-46AA-8A52-5F88BB2ADB15}" dt="2020-09-18T07:41:23.788" v="360"/>
          <ac:picMkLst>
            <pc:docMk/>
            <pc:sldMk cId="1839452782" sldId="994"/>
            <ac:picMk id="7" creationId="{B55D11DD-9B16-4998-96D4-4A07F89F020C}"/>
          </ac:picMkLst>
        </pc:picChg>
      </pc:sldChg>
      <pc:sldChg chg="addSp delSp modSp add modTransition delAnim">
        <pc:chgData name="Paul Muller, CPD" userId="a63a91f7-2aee-4d3f-abcf-5b6b29679cb6" providerId="ADAL" clId="{4123AE3C-F83D-46AA-8A52-5F88BB2ADB15}" dt="2020-09-18T08:24:57.222" v="408"/>
        <pc:sldMkLst>
          <pc:docMk/>
          <pc:sldMk cId="3333258028" sldId="995"/>
        </pc:sldMkLst>
        <pc:spChg chg="add mod">
          <ac:chgData name="Paul Muller, CPD" userId="a63a91f7-2aee-4d3f-abcf-5b6b29679cb6" providerId="ADAL" clId="{4123AE3C-F83D-46AA-8A52-5F88BB2ADB15}" dt="2020-09-18T07:06:10.813" v="106" actId="12"/>
          <ac:spMkLst>
            <pc:docMk/>
            <pc:sldMk cId="3333258028" sldId="995"/>
            <ac:spMk id="7" creationId="{043F62CA-CAB8-4090-A2FA-67D5701FC422}"/>
          </ac:spMkLst>
        </pc:spChg>
        <pc:spChg chg="add mod">
          <ac:chgData name="Paul Muller, CPD" userId="a63a91f7-2aee-4d3f-abcf-5b6b29679cb6" providerId="ADAL" clId="{4123AE3C-F83D-46AA-8A52-5F88BB2ADB15}" dt="2020-09-18T07:04:31.861" v="102" actId="1036"/>
          <ac:spMkLst>
            <pc:docMk/>
            <pc:sldMk cId="3333258028" sldId="995"/>
            <ac:spMk id="8" creationId="{3165A473-B9E9-42AD-BA3F-8EB38A636151}"/>
          </ac:spMkLst>
        </pc:spChg>
        <pc:spChg chg="del">
          <ac:chgData name="Paul Muller, CPD" userId="a63a91f7-2aee-4d3f-abcf-5b6b29679cb6" providerId="ADAL" clId="{4123AE3C-F83D-46AA-8A52-5F88BB2ADB15}" dt="2020-09-18T07:03:45.969" v="70" actId="478"/>
          <ac:spMkLst>
            <pc:docMk/>
            <pc:sldMk cId="3333258028" sldId="995"/>
            <ac:spMk id="25" creationId="{8478611C-DC73-43BF-A42A-F59A11FFD49D}"/>
          </ac:spMkLst>
        </pc:spChg>
        <pc:picChg chg="del">
          <ac:chgData name="Paul Muller, CPD" userId="a63a91f7-2aee-4d3f-abcf-5b6b29679cb6" providerId="ADAL" clId="{4123AE3C-F83D-46AA-8A52-5F88BB2ADB15}" dt="2020-09-18T07:09:29.381" v="147" actId="478"/>
          <ac:picMkLst>
            <pc:docMk/>
            <pc:sldMk cId="3333258028" sldId="995"/>
            <ac:picMk id="3" creationId="{0C9FFF42-D7E7-4DAA-A729-683354718B92}"/>
          </ac:picMkLst>
        </pc:picChg>
        <pc:picChg chg="add">
          <ac:chgData name="Paul Muller, CPD" userId="a63a91f7-2aee-4d3f-abcf-5b6b29679cb6" providerId="ADAL" clId="{4123AE3C-F83D-46AA-8A52-5F88BB2ADB15}" dt="2020-09-18T07:41:27.135" v="362"/>
          <ac:picMkLst>
            <pc:docMk/>
            <pc:sldMk cId="3333258028" sldId="995"/>
            <ac:picMk id="9" creationId="{7BA6A933-3952-41A3-B896-5E89C784E1FF}"/>
          </ac:picMkLst>
        </pc:picChg>
      </pc:sldChg>
      <pc:sldChg chg="addSp delSp modSp add modTransition">
        <pc:chgData name="Paul Muller, CPD" userId="a63a91f7-2aee-4d3f-abcf-5b6b29679cb6" providerId="ADAL" clId="{4123AE3C-F83D-46AA-8A52-5F88BB2ADB15}" dt="2020-09-18T08:24:57.222" v="408"/>
        <pc:sldMkLst>
          <pc:docMk/>
          <pc:sldMk cId="2132466550" sldId="996"/>
        </pc:sldMkLst>
        <pc:spChg chg="mod">
          <ac:chgData name="Paul Muller, CPD" userId="a63a91f7-2aee-4d3f-abcf-5b6b29679cb6" providerId="ADAL" clId="{4123AE3C-F83D-46AA-8A52-5F88BB2ADB15}" dt="2020-09-18T07:07:09.509" v="109" actId="207"/>
          <ac:spMkLst>
            <pc:docMk/>
            <pc:sldMk cId="2132466550" sldId="996"/>
            <ac:spMk id="7" creationId="{043F62CA-CAB8-4090-A2FA-67D5701FC422}"/>
          </ac:spMkLst>
        </pc:spChg>
        <pc:picChg chg="del">
          <ac:chgData name="Paul Muller, CPD" userId="a63a91f7-2aee-4d3f-abcf-5b6b29679cb6" providerId="ADAL" clId="{4123AE3C-F83D-46AA-8A52-5F88BB2ADB15}" dt="2020-09-18T07:09:31.757" v="148" actId="478"/>
          <ac:picMkLst>
            <pc:docMk/>
            <pc:sldMk cId="2132466550" sldId="996"/>
            <ac:picMk id="3" creationId="{0C9FFF42-D7E7-4DAA-A729-683354718B92}"/>
          </ac:picMkLst>
        </pc:picChg>
        <pc:picChg chg="add">
          <ac:chgData name="Paul Muller, CPD" userId="a63a91f7-2aee-4d3f-abcf-5b6b29679cb6" providerId="ADAL" clId="{4123AE3C-F83D-46AA-8A52-5F88BB2ADB15}" dt="2020-09-18T07:41:29.575" v="363"/>
          <ac:picMkLst>
            <pc:docMk/>
            <pc:sldMk cId="2132466550" sldId="996"/>
            <ac:picMk id="9" creationId="{50FA5665-BD16-49BD-8018-A1E98B583D63}"/>
          </ac:picMkLst>
        </pc:picChg>
        <pc:picChg chg="add del mod">
          <ac:chgData name="Paul Muller, CPD" userId="a63a91f7-2aee-4d3f-abcf-5b6b29679cb6" providerId="ADAL" clId="{4123AE3C-F83D-46AA-8A52-5F88BB2ADB15}" dt="2020-09-18T07:41:52.383" v="371"/>
          <ac:picMkLst>
            <pc:docMk/>
            <pc:sldMk cId="2132466550" sldId="996"/>
            <ac:picMk id="10" creationId="{8C3D7BB9-52C7-46B8-A24E-65F221703F37}"/>
          </ac:picMkLst>
        </pc:picChg>
      </pc:sldChg>
      <pc:sldChg chg="addSp delSp modSp add modTransition modAnim">
        <pc:chgData name="Paul Muller, CPD" userId="a63a91f7-2aee-4d3f-abcf-5b6b29679cb6" providerId="ADAL" clId="{4123AE3C-F83D-46AA-8A52-5F88BB2ADB15}" dt="2020-09-18T08:24:57.222" v="408"/>
        <pc:sldMkLst>
          <pc:docMk/>
          <pc:sldMk cId="3968650122" sldId="997"/>
        </pc:sldMkLst>
        <pc:spChg chg="del">
          <ac:chgData name="Paul Muller, CPD" userId="a63a91f7-2aee-4d3f-abcf-5b6b29679cb6" providerId="ADAL" clId="{4123AE3C-F83D-46AA-8A52-5F88BB2ADB15}" dt="2020-09-18T07:08:39.285" v="118" actId="478"/>
          <ac:spMkLst>
            <pc:docMk/>
            <pc:sldMk cId="3968650122" sldId="997"/>
            <ac:spMk id="6" creationId="{86584DB0-0059-4B7B-917D-7EFEEFEEDF37}"/>
          </ac:spMkLst>
        </pc:spChg>
        <pc:spChg chg="add mod">
          <ac:chgData name="Paul Muller, CPD" userId="a63a91f7-2aee-4d3f-abcf-5b6b29679cb6" providerId="ADAL" clId="{4123AE3C-F83D-46AA-8A52-5F88BB2ADB15}" dt="2020-09-18T07:08:51.885" v="144" actId="1037"/>
          <ac:spMkLst>
            <pc:docMk/>
            <pc:sldMk cId="3968650122" sldId="997"/>
            <ac:spMk id="11" creationId="{D882D83F-660B-4EEC-943D-9AC7246A7F0B}"/>
          </ac:spMkLst>
        </pc:spChg>
        <pc:picChg chg="add">
          <ac:chgData name="Paul Muller, CPD" userId="a63a91f7-2aee-4d3f-abcf-5b6b29679cb6" providerId="ADAL" clId="{4123AE3C-F83D-46AA-8A52-5F88BB2ADB15}" dt="2020-09-18T07:41:55.151" v="373"/>
          <ac:picMkLst>
            <pc:docMk/>
            <pc:sldMk cId="3968650122" sldId="997"/>
            <ac:picMk id="12" creationId="{47B64ED2-C682-430A-8987-674B328ABF38}"/>
          </ac:picMkLst>
        </pc:picChg>
      </pc:sldChg>
      <pc:sldChg chg="addSp delSp modSp add modTransition modAnim">
        <pc:chgData name="Paul Muller, CPD" userId="a63a91f7-2aee-4d3f-abcf-5b6b29679cb6" providerId="ADAL" clId="{4123AE3C-F83D-46AA-8A52-5F88BB2ADB15}" dt="2020-09-18T08:24:57.222" v="408"/>
        <pc:sldMkLst>
          <pc:docMk/>
          <pc:sldMk cId="2064584708" sldId="998"/>
        </pc:sldMkLst>
        <pc:spChg chg="del">
          <ac:chgData name="Paul Muller, CPD" userId="a63a91f7-2aee-4d3f-abcf-5b6b29679cb6" providerId="ADAL" clId="{4123AE3C-F83D-46AA-8A52-5F88BB2ADB15}" dt="2020-09-18T07:10:50.469" v="159" actId="478"/>
          <ac:spMkLst>
            <pc:docMk/>
            <pc:sldMk cId="2064584708" sldId="998"/>
            <ac:spMk id="6" creationId="{5B1A2F6D-E084-4C67-A19B-F729BA75CCCB}"/>
          </ac:spMkLst>
        </pc:spChg>
        <pc:spChg chg="add mod">
          <ac:chgData name="Paul Muller, CPD" userId="a63a91f7-2aee-4d3f-abcf-5b6b29679cb6" providerId="ADAL" clId="{4123AE3C-F83D-46AA-8A52-5F88BB2ADB15}" dt="2020-09-18T07:11:06.924" v="162" actId="1076"/>
          <ac:spMkLst>
            <pc:docMk/>
            <pc:sldMk cId="2064584708" sldId="998"/>
            <ac:spMk id="12" creationId="{79D4157D-0C93-4E32-AD40-5D6AF664B342}"/>
          </ac:spMkLst>
        </pc:spChg>
        <pc:picChg chg="add">
          <ac:chgData name="Paul Muller, CPD" userId="a63a91f7-2aee-4d3f-abcf-5b6b29679cb6" providerId="ADAL" clId="{4123AE3C-F83D-46AA-8A52-5F88BB2ADB15}" dt="2020-09-18T07:41:57.296" v="375"/>
          <ac:picMkLst>
            <pc:docMk/>
            <pc:sldMk cId="2064584708" sldId="998"/>
            <ac:picMk id="13" creationId="{2AE00B8B-BB2C-4752-950A-3D8BABB21F87}"/>
          </ac:picMkLst>
        </pc:picChg>
      </pc:sldChg>
      <pc:sldChg chg="add del">
        <pc:chgData name="Paul Muller, CPD" userId="a63a91f7-2aee-4d3f-abcf-5b6b29679cb6" providerId="ADAL" clId="{4123AE3C-F83D-46AA-8A52-5F88BB2ADB15}" dt="2020-09-18T07:09:49.704" v="150"/>
        <pc:sldMkLst>
          <pc:docMk/>
          <pc:sldMk cId="2932167725" sldId="998"/>
        </pc:sldMkLst>
      </pc:sldChg>
      <pc:sldChg chg="addSp delSp modSp add modTransition modAnim">
        <pc:chgData name="Paul Muller, CPD" userId="a63a91f7-2aee-4d3f-abcf-5b6b29679cb6" providerId="ADAL" clId="{4123AE3C-F83D-46AA-8A52-5F88BB2ADB15}" dt="2020-09-18T08:24:57.222" v="408"/>
        <pc:sldMkLst>
          <pc:docMk/>
          <pc:sldMk cId="2827463618" sldId="999"/>
        </pc:sldMkLst>
        <pc:spChg chg="del">
          <ac:chgData name="Paul Muller, CPD" userId="a63a91f7-2aee-4d3f-abcf-5b6b29679cb6" providerId="ADAL" clId="{4123AE3C-F83D-46AA-8A52-5F88BB2ADB15}" dt="2020-09-18T07:12:35.269" v="175" actId="478"/>
          <ac:spMkLst>
            <pc:docMk/>
            <pc:sldMk cId="2827463618" sldId="999"/>
            <ac:spMk id="7" creationId="{4155AEC4-EB3E-457C-8E55-60ACA9CA49B0}"/>
          </ac:spMkLst>
        </pc:spChg>
        <pc:spChg chg="add mod">
          <ac:chgData name="Paul Muller, CPD" userId="a63a91f7-2aee-4d3f-abcf-5b6b29679cb6" providerId="ADAL" clId="{4123AE3C-F83D-46AA-8A52-5F88BB2ADB15}" dt="2020-09-18T07:12:41.980" v="178" actId="1076"/>
          <ac:spMkLst>
            <pc:docMk/>
            <pc:sldMk cId="2827463618" sldId="999"/>
            <ac:spMk id="14" creationId="{14D10D98-2674-4D83-89D7-5059772BFE4C}"/>
          </ac:spMkLst>
        </pc:spChg>
        <pc:picChg chg="add del mod">
          <ac:chgData name="Paul Muller, CPD" userId="a63a91f7-2aee-4d3f-abcf-5b6b29679cb6" providerId="ADAL" clId="{4123AE3C-F83D-46AA-8A52-5F88BB2ADB15}" dt="2020-09-18T07:40:43.951" v="349"/>
          <ac:picMkLst>
            <pc:docMk/>
            <pc:sldMk cId="2827463618" sldId="999"/>
            <ac:picMk id="15" creationId="{6992EF5F-D43E-476A-ABDF-7375315F16DE}"/>
          </ac:picMkLst>
        </pc:picChg>
        <pc:picChg chg="add">
          <ac:chgData name="Paul Muller, CPD" userId="a63a91f7-2aee-4d3f-abcf-5b6b29679cb6" providerId="ADAL" clId="{4123AE3C-F83D-46AA-8A52-5F88BB2ADB15}" dt="2020-09-18T07:42:01.152" v="377"/>
          <ac:picMkLst>
            <pc:docMk/>
            <pc:sldMk cId="2827463618" sldId="999"/>
            <ac:picMk id="16" creationId="{FFC101CE-33EA-4524-9AF8-39505E64045A}"/>
          </ac:picMkLst>
        </pc:picChg>
        <pc:picChg chg="add del mod">
          <ac:chgData name="Paul Muller, CPD" userId="a63a91f7-2aee-4d3f-abcf-5b6b29679cb6" providerId="ADAL" clId="{4123AE3C-F83D-46AA-8A52-5F88BB2ADB15}" dt="2020-09-18T07:42:44.038" v="387"/>
          <ac:picMkLst>
            <pc:docMk/>
            <pc:sldMk cId="2827463618" sldId="999"/>
            <ac:picMk id="17" creationId="{0180E332-7258-4F41-954F-B65975FE19E9}"/>
          </ac:picMkLst>
        </pc:picChg>
      </pc:sldChg>
    </pc:docChg>
  </pc:docChgLst>
  <pc:docChgLst>
    <pc:chgData name="Paul Muller" userId="a63a91f7-2aee-4d3f-abcf-5b6b29679cb6" providerId="ADAL" clId="{8817BAA0-81A6-484C-A9E9-EBD6762ECA99}"/>
    <pc:docChg chg="custSel modSld">
      <pc:chgData name="Paul Muller" userId="a63a91f7-2aee-4d3f-abcf-5b6b29679cb6" providerId="ADAL" clId="{8817BAA0-81A6-484C-A9E9-EBD6762ECA99}" dt="2020-01-10T06:04:47.820" v="34" actId="20577"/>
      <pc:docMkLst>
        <pc:docMk/>
      </pc:docMkLst>
      <pc:sldChg chg="modSp">
        <pc:chgData name="Paul Muller" userId="a63a91f7-2aee-4d3f-abcf-5b6b29679cb6" providerId="ADAL" clId="{8817BAA0-81A6-484C-A9E9-EBD6762ECA99}" dt="2020-01-10T06:03:45.157" v="23" actId="20577"/>
        <pc:sldMkLst>
          <pc:docMk/>
          <pc:sldMk cId="1138839431" sldId="343"/>
        </pc:sldMkLst>
        <pc:spChg chg="mod">
          <ac:chgData name="Paul Muller" userId="a63a91f7-2aee-4d3f-abcf-5b6b29679cb6" providerId="ADAL" clId="{8817BAA0-81A6-484C-A9E9-EBD6762ECA99}" dt="2020-01-10T06:03:45.157" v="23" actId="20577"/>
          <ac:spMkLst>
            <pc:docMk/>
            <pc:sldMk cId="1138839431" sldId="343"/>
            <ac:spMk id="3" creationId="{00000000-0000-0000-0000-000000000000}"/>
          </ac:spMkLst>
        </pc:spChg>
      </pc:sldChg>
      <pc:sldChg chg="addSp delSp modSp">
        <pc:chgData name="Paul Muller" userId="a63a91f7-2aee-4d3f-abcf-5b6b29679cb6" providerId="ADAL" clId="{8817BAA0-81A6-484C-A9E9-EBD6762ECA99}" dt="2020-01-10T06:03:12.345" v="6" actId="207"/>
        <pc:sldMkLst>
          <pc:docMk/>
          <pc:sldMk cId="2403927751" sldId="811"/>
        </pc:sldMkLst>
        <pc:spChg chg="add del mod">
          <ac:chgData name="Paul Muller" userId="a63a91f7-2aee-4d3f-abcf-5b6b29679cb6" providerId="ADAL" clId="{8817BAA0-81A6-484C-A9E9-EBD6762ECA99}" dt="2020-01-10T06:02:57.998" v="4"/>
          <ac:spMkLst>
            <pc:docMk/>
            <pc:sldMk cId="2403927751" sldId="811"/>
            <ac:spMk id="8" creationId="{E52F4A4F-1639-4835-AA7F-0A3FAAF74D96}"/>
          </ac:spMkLst>
        </pc:spChg>
        <pc:spChg chg="add mod">
          <ac:chgData name="Paul Muller" userId="a63a91f7-2aee-4d3f-abcf-5b6b29679cb6" providerId="ADAL" clId="{8817BAA0-81A6-484C-A9E9-EBD6762ECA99}" dt="2020-01-10T06:03:12.345" v="6" actId="207"/>
          <ac:spMkLst>
            <pc:docMk/>
            <pc:sldMk cId="2403927751" sldId="811"/>
            <ac:spMk id="9" creationId="{57A23CB1-B391-4C38-B106-1C124BB4762A}"/>
          </ac:spMkLst>
        </pc:spChg>
        <pc:spChg chg="mod">
          <ac:chgData name="Paul Muller" userId="a63a91f7-2aee-4d3f-abcf-5b6b29679cb6" providerId="ADAL" clId="{8817BAA0-81A6-484C-A9E9-EBD6762ECA99}" dt="2020-01-10T06:02:56.257" v="2" actId="27636"/>
          <ac:spMkLst>
            <pc:docMk/>
            <pc:sldMk cId="2403927751" sldId="811"/>
            <ac:spMk id="13" creationId="{A550C853-C2F1-4C5E-BF9E-EF2F86A8A61F}"/>
          </ac:spMkLst>
        </pc:spChg>
      </pc:sldChg>
      <pc:sldChg chg="modSp">
        <pc:chgData name="Paul Muller" userId="a63a91f7-2aee-4d3f-abcf-5b6b29679cb6" providerId="ADAL" clId="{8817BAA0-81A6-484C-A9E9-EBD6762ECA99}" dt="2020-01-10T06:03:25.136" v="7" actId="6549"/>
        <pc:sldMkLst>
          <pc:docMk/>
          <pc:sldMk cId="3316268453" sldId="888"/>
        </pc:sldMkLst>
        <pc:spChg chg="mod">
          <ac:chgData name="Paul Muller" userId="a63a91f7-2aee-4d3f-abcf-5b6b29679cb6" providerId="ADAL" clId="{8817BAA0-81A6-484C-A9E9-EBD6762ECA99}" dt="2020-01-10T06:03:25.136" v="7" actId="6549"/>
          <ac:spMkLst>
            <pc:docMk/>
            <pc:sldMk cId="3316268453" sldId="888"/>
            <ac:spMk id="3" creationId="{54189C97-B337-421A-B3B3-BD624C024F90}"/>
          </ac:spMkLst>
        </pc:spChg>
      </pc:sldChg>
      <pc:sldChg chg="modSp">
        <pc:chgData name="Paul Muller" userId="a63a91f7-2aee-4d3f-abcf-5b6b29679cb6" providerId="ADAL" clId="{8817BAA0-81A6-484C-A9E9-EBD6762ECA99}" dt="2020-01-10T06:04:47.820" v="34" actId="20577"/>
        <pc:sldMkLst>
          <pc:docMk/>
          <pc:sldMk cId="2837577351" sldId="977"/>
        </pc:sldMkLst>
        <pc:spChg chg="mod">
          <ac:chgData name="Paul Muller" userId="a63a91f7-2aee-4d3f-abcf-5b6b29679cb6" providerId="ADAL" clId="{8817BAA0-81A6-484C-A9E9-EBD6762ECA99}" dt="2020-01-10T06:04:47.820" v="34" actId="20577"/>
          <ac:spMkLst>
            <pc:docMk/>
            <pc:sldMk cId="2837577351" sldId="977"/>
            <ac:spMk id="3" creationId="{4702A4BB-1BE6-4B79-938C-22C6522714B8}"/>
          </ac:spMkLst>
        </pc:spChg>
      </pc:sldChg>
    </pc:docChg>
  </pc:docChgLst>
  <pc:docChgLst>
    <pc:chgData name="Paul Muller" userId="a63a91f7-2aee-4d3f-abcf-5b6b29679cb6" providerId="ADAL" clId="{632E7842-DF74-4E7A-9F6F-D12C10A4D0E6}"/>
    <pc:docChg chg="custSel addSld delSld modSld delSection modSection">
      <pc:chgData name="Paul Muller" userId="a63a91f7-2aee-4d3f-abcf-5b6b29679cb6" providerId="ADAL" clId="{632E7842-DF74-4E7A-9F6F-D12C10A4D0E6}" dt="2019-10-31T12:56:07.865" v="308" actId="14826"/>
      <pc:docMkLst>
        <pc:docMk/>
      </pc:docMkLst>
      <pc:sldChg chg="modSp modTransition">
        <pc:chgData name="Paul Muller" userId="a63a91f7-2aee-4d3f-abcf-5b6b29679cb6" providerId="ADAL" clId="{632E7842-DF74-4E7A-9F6F-D12C10A4D0E6}" dt="2019-10-31T12:48:19.169" v="280" actId="20577"/>
        <pc:sldMkLst>
          <pc:docMk/>
          <pc:sldMk cId="1138839431" sldId="343"/>
        </pc:sldMkLst>
        <pc:spChg chg="mod">
          <ac:chgData name="Paul Muller" userId="a63a91f7-2aee-4d3f-abcf-5b6b29679cb6" providerId="ADAL" clId="{632E7842-DF74-4E7A-9F6F-D12C10A4D0E6}" dt="2019-10-31T12:41:23.869" v="146" actId="20577"/>
          <ac:spMkLst>
            <pc:docMk/>
            <pc:sldMk cId="1138839431" sldId="343"/>
            <ac:spMk id="2" creationId="{00000000-0000-0000-0000-000000000000}"/>
          </ac:spMkLst>
        </pc:spChg>
        <pc:spChg chg="mod">
          <ac:chgData name="Paul Muller" userId="a63a91f7-2aee-4d3f-abcf-5b6b29679cb6" providerId="ADAL" clId="{632E7842-DF74-4E7A-9F6F-D12C10A4D0E6}" dt="2019-10-31T12:48:19.169" v="280" actId="20577"/>
          <ac:spMkLst>
            <pc:docMk/>
            <pc:sldMk cId="1138839431" sldId="343"/>
            <ac:spMk id="3" creationId="{00000000-0000-0000-0000-000000000000}"/>
          </ac:spMkLst>
        </pc:spChg>
      </pc:sldChg>
      <pc:sldChg chg="modTransition">
        <pc:chgData name="Paul Muller" userId="a63a91f7-2aee-4d3f-abcf-5b6b29679cb6" providerId="ADAL" clId="{632E7842-DF74-4E7A-9F6F-D12C10A4D0E6}" dt="2019-10-31T12:40:42.924" v="143"/>
        <pc:sldMkLst>
          <pc:docMk/>
          <pc:sldMk cId="374452382" sldId="486"/>
        </pc:sldMkLst>
      </pc:sldChg>
      <pc:sldChg chg="modSp modTransition">
        <pc:chgData name="Paul Muller" userId="a63a91f7-2aee-4d3f-abcf-5b6b29679cb6" providerId="ADAL" clId="{632E7842-DF74-4E7A-9F6F-D12C10A4D0E6}" dt="2019-10-31T12:41:30.855" v="147" actId="20577"/>
        <pc:sldMkLst>
          <pc:docMk/>
          <pc:sldMk cId="112039051" sldId="492"/>
        </pc:sldMkLst>
        <pc:spChg chg="mod">
          <ac:chgData name="Paul Muller" userId="a63a91f7-2aee-4d3f-abcf-5b6b29679cb6" providerId="ADAL" clId="{632E7842-DF74-4E7A-9F6F-D12C10A4D0E6}" dt="2019-10-31T12:41:30.855" v="147" actId="20577"/>
          <ac:spMkLst>
            <pc:docMk/>
            <pc:sldMk cId="112039051" sldId="492"/>
            <ac:spMk id="2" creationId="{00000000-0000-0000-0000-000000000000}"/>
          </ac:spMkLst>
        </pc:spChg>
      </pc:sldChg>
      <pc:sldChg chg="modSp modTransition">
        <pc:chgData name="Paul Muller" userId="a63a91f7-2aee-4d3f-abcf-5b6b29679cb6" providerId="ADAL" clId="{632E7842-DF74-4E7A-9F6F-D12C10A4D0E6}" dt="2019-10-31T12:41:38.356" v="152" actId="6549"/>
        <pc:sldMkLst>
          <pc:docMk/>
          <pc:sldMk cId="456689918" sldId="493"/>
        </pc:sldMkLst>
        <pc:spChg chg="mod">
          <ac:chgData name="Paul Muller" userId="a63a91f7-2aee-4d3f-abcf-5b6b29679cb6" providerId="ADAL" clId="{632E7842-DF74-4E7A-9F6F-D12C10A4D0E6}" dt="2019-10-31T12:41:38.356" v="152" actId="6549"/>
          <ac:spMkLst>
            <pc:docMk/>
            <pc:sldMk cId="456689918" sldId="493"/>
            <ac:spMk id="2" creationId="{00000000-0000-0000-0000-000000000000}"/>
          </ac:spMkLst>
        </pc:spChg>
      </pc:sldChg>
      <pc:sldChg chg="modSp modTransition">
        <pc:chgData name="Paul Muller" userId="a63a91f7-2aee-4d3f-abcf-5b6b29679cb6" providerId="ADAL" clId="{632E7842-DF74-4E7A-9F6F-D12C10A4D0E6}" dt="2019-10-31T12:41:47.190" v="153" actId="20577"/>
        <pc:sldMkLst>
          <pc:docMk/>
          <pc:sldMk cId="956935803" sldId="496"/>
        </pc:sldMkLst>
        <pc:spChg chg="mod">
          <ac:chgData name="Paul Muller" userId="a63a91f7-2aee-4d3f-abcf-5b6b29679cb6" providerId="ADAL" clId="{632E7842-DF74-4E7A-9F6F-D12C10A4D0E6}" dt="2019-10-31T12:41:47.190" v="153" actId="20577"/>
          <ac:spMkLst>
            <pc:docMk/>
            <pc:sldMk cId="956935803" sldId="496"/>
            <ac:spMk id="2" creationId="{00000000-0000-0000-0000-000000000000}"/>
          </ac:spMkLst>
        </pc:spChg>
      </pc:sldChg>
      <pc:sldChg chg="modTransition">
        <pc:chgData name="Paul Muller" userId="a63a91f7-2aee-4d3f-abcf-5b6b29679cb6" providerId="ADAL" clId="{632E7842-DF74-4E7A-9F6F-D12C10A4D0E6}" dt="2019-10-31T12:40:42.924" v="143"/>
        <pc:sldMkLst>
          <pc:docMk/>
          <pc:sldMk cId="4087532680" sldId="498"/>
        </pc:sldMkLst>
      </pc:sldChg>
      <pc:sldChg chg="modTransition">
        <pc:chgData name="Paul Muller" userId="a63a91f7-2aee-4d3f-abcf-5b6b29679cb6" providerId="ADAL" clId="{632E7842-DF74-4E7A-9F6F-D12C10A4D0E6}" dt="2019-10-31T12:40:42.924" v="143"/>
        <pc:sldMkLst>
          <pc:docMk/>
          <pc:sldMk cId="1640622064" sldId="535"/>
        </pc:sldMkLst>
      </pc:sldChg>
      <pc:sldChg chg="modTransition">
        <pc:chgData name="Paul Muller" userId="a63a91f7-2aee-4d3f-abcf-5b6b29679cb6" providerId="ADAL" clId="{632E7842-DF74-4E7A-9F6F-D12C10A4D0E6}" dt="2019-10-31T12:40:42.924" v="143"/>
        <pc:sldMkLst>
          <pc:docMk/>
          <pc:sldMk cId="3608012819" sldId="585"/>
        </pc:sldMkLst>
      </pc:sldChg>
      <pc:sldChg chg="modTransition">
        <pc:chgData name="Paul Muller" userId="a63a91f7-2aee-4d3f-abcf-5b6b29679cb6" providerId="ADAL" clId="{632E7842-DF74-4E7A-9F6F-D12C10A4D0E6}" dt="2019-10-31T12:40:42.924" v="143"/>
        <pc:sldMkLst>
          <pc:docMk/>
          <pc:sldMk cId="3217661972" sldId="586"/>
        </pc:sldMkLst>
      </pc:sldChg>
      <pc:sldChg chg="modTransition">
        <pc:chgData name="Paul Muller" userId="a63a91f7-2aee-4d3f-abcf-5b6b29679cb6" providerId="ADAL" clId="{632E7842-DF74-4E7A-9F6F-D12C10A4D0E6}" dt="2019-10-31T12:40:42.924" v="143"/>
        <pc:sldMkLst>
          <pc:docMk/>
          <pc:sldMk cId="123560619" sldId="587"/>
        </pc:sldMkLst>
      </pc:sldChg>
      <pc:sldChg chg="modTransition">
        <pc:chgData name="Paul Muller" userId="a63a91f7-2aee-4d3f-abcf-5b6b29679cb6" providerId="ADAL" clId="{632E7842-DF74-4E7A-9F6F-D12C10A4D0E6}" dt="2019-10-31T12:40:42.924" v="143"/>
        <pc:sldMkLst>
          <pc:docMk/>
          <pc:sldMk cId="259016455" sldId="605"/>
        </pc:sldMkLst>
      </pc:sldChg>
      <pc:sldChg chg="modTransition">
        <pc:chgData name="Paul Muller" userId="a63a91f7-2aee-4d3f-abcf-5b6b29679cb6" providerId="ADAL" clId="{632E7842-DF74-4E7A-9F6F-D12C10A4D0E6}" dt="2019-10-31T12:40:42.924" v="143"/>
        <pc:sldMkLst>
          <pc:docMk/>
          <pc:sldMk cId="3302551689" sldId="607"/>
        </pc:sldMkLst>
      </pc:sldChg>
      <pc:sldChg chg="modTransition">
        <pc:chgData name="Paul Muller" userId="a63a91f7-2aee-4d3f-abcf-5b6b29679cb6" providerId="ADAL" clId="{632E7842-DF74-4E7A-9F6F-D12C10A4D0E6}" dt="2019-10-31T12:40:42.924" v="143"/>
        <pc:sldMkLst>
          <pc:docMk/>
          <pc:sldMk cId="2723979677" sldId="632"/>
        </pc:sldMkLst>
      </pc:sldChg>
      <pc:sldChg chg="modTransition">
        <pc:chgData name="Paul Muller" userId="a63a91f7-2aee-4d3f-abcf-5b6b29679cb6" providerId="ADAL" clId="{632E7842-DF74-4E7A-9F6F-D12C10A4D0E6}" dt="2019-10-31T12:40:42.924" v="143"/>
        <pc:sldMkLst>
          <pc:docMk/>
          <pc:sldMk cId="1576126164" sldId="656"/>
        </pc:sldMkLst>
      </pc:sldChg>
      <pc:sldChg chg="modTransition">
        <pc:chgData name="Paul Muller" userId="a63a91f7-2aee-4d3f-abcf-5b6b29679cb6" providerId="ADAL" clId="{632E7842-DF74-4E7A-9F6F-D12C10A4D0E6}" dt="2019-10-31T12:40:42.924" v="143"/>
        <pc:sldMkLst>
          <pc:docMk/>
          <pc:sldMk cId="3663855634" sldId="722"/>
        </pc:sldMkLst>
      </pc:sldChg>
      <pc:sldChg chg="modTransition">
        <pc:chgData name="Paul Muller" userId="a63a91f7-2aee-4d3f-abcf-5b6b29679cb6" providerId="ADAL" clId="{632E7842-DF74-4E7A-9F6F-D12C10A4D0E6}" dt="2019-10-31T12:40:42.924" v="143"/>
        <pc:sldMkLst>
          <pc:docMk/>
          <pc:sldMk cId="1268530741" sldId="730"/>
        </pc:sldMkLst>
      </pc:sldChg>
      <pc:sldChg chg="modTransition">
        <pc:chgData name="Paul Muller" userId="a63a91f7-2aee-4d3f-abcf-5b6b29679cb6" providerId="ADAL" clId="{632E7842-DF74-4E7A-9F6F-D12C10A4D0E6}" dt="2019-10-31T12:40:42.924" v="143"/>
        <pc:sldMkLst>
          <pc:docMk/>
          <pc:sldMk cId="1564089826" sldId="749"/>
        </pc:sldMkLst>
      </pc:sldChg>
      <pc:sldChg chg="modTransition">
        <pc:chgData name="Paul Muller" userId="a63a91f7-2aee-4d3f-abcf-5b6b29679cb6" providerId="ADAL" clId="{632E7842-DF74-4E7A-9F6F-D12C10A4D0E6}" dt="2019-10-31T12:40:42.924" v="143"/>
        <pc:sldMkLst>
          <pc:docMk/>
          <pc:sldMk cId="3784429600" sldId="750"/>
        </pc:sldMkLst>
      </pc:sldChg>
      <pc:sldChg chg="modTransition">
        <pc:chgData name="Paul Muller" userId="a63a91f7-2aee-4d3f-abcf-5b6b29679cb6" providerId="ADAL" clId="{632E7842-DF74-4E7A-9F6F-D12C10A4D0E6}" dt="2019-10-31T12:40:42.924" v="143"/>
        <pc:sldMkLst>
          <pc:docMk/>
          <pc:sldMk cId="3848606262" sldId="753"/>
        </pc:sldMkLst>
      </pc:sldChg>
      <pc:sldChg chg="modTransition">
        <pc:chgData name="Paul Muller" userId="a63a91f7-2aee-4d3f-abcf-5b6b29679cb6" providerId="ADAL" clId="{632E7842-DF74-4E7A-9F6F-D12C10A4D0E6}" dt="2019-10-31T12:40:42.924" v="143"/>
        <pc:sldMkLst>
          <pc:docMk/>
          <pc:sldMk cId="1182479766" sldId="760"/>
        </pc:sldMkLst>
      </pc:sldChg>
      <pc:sldChg chg="modTransition">
        <pc:chgData name="Paul Muller" userId="a63a91f7-2aee-4d3f-abcf-5b6b29679cb6" providerId="ADAL" clId="{632E7842-DF74-4E7A-9F6F-D12C10A4D0E6}" dt="2019-10-31T12:40:42.924" v="143"/>
        <pc:sldMkLst>
          <pc:docMk/>
          <pc:sldMk cId="3503719930" sldId="793"/>
        </pc:sldMkLst>
      </pc:sldChg>
      <pc:sldChg chg="modTransition">
        <pc:chgData name="Paul Muller" userId="a63a91f7-2aee-4d3f-abcf-5b6b29679cb6" providerId="ADAL" clId="{632E7842-DF74-4E7A-9F6F-D12C10A4D0E6}" dt="2019-10-31T12:40:42.924" v="143"/>
        <pc:sldMkLst>
          <pc:docMk/>
          <pc:sldMk cId="3721486289" sldId="794"/>
        </pc:sldMkLst>
      </pc:sldChg>
      <pc:sldChg chg="modTransition">
        <pc:chgData name="Paul Muller" userId="a63a91f7-2aee-4d3f-abcf-5b6b29679cb6" providerId="ADAL" clId="{632E7842-DF74-4E7A-9F6F-D12C10A4D0E6}" dt="2019-10-31T12:40:42.924" v="143"/>
        <pc:sldMkLst>
          <pc:docMk/>
          <pc:sldMk cId="698466996" sldId="795"/>
        </pc:sldMkLst>
      </pc:sldChg>
      <pc:sldChg chg="modTransition">
        <pc:chgData name="Paul Muller" userId="a63a91f7-2aee-4d3f-abcf-5b6b29679cb6" providerId="ADAL" clId="{632E7842-DF74-4E7A-9F6F-D12C10A4D0E6}" dt="2019-10-31T12:40:42.924" v="143"/>
        <pc:sldMkLst>
          <pc:docMk/>
          <pc:sldMk cId="3625611778" sldId="796"/>
        </pc:sldMkLst>
      </pc:sldChg>
      <pc:sldChg chg="modTransition">
        <pc:chgData name="Paul Muller" userId="a63a91f7-2aee-4d3f-abcf-5b6b29679cb6" providerId="ADAL" clId="{632E7842-DF74-4E7A-9F6F-D12C10A4D0E6}" dt="2019-10-31T12:40:42.924" v="143"/>
        <pc:sldMkLst>
          <pc:docMk/>
          <pc:sldMk cId="1353956550" sldId="797"/>
        </pc:sldMkLst>
      </pc:sldChg>
      <pc:sldChg chg="modTransition">
        <pc:chgData name="Paul Muller" userId="a63a91f7-2aee-4d3f-abcf-5b6b29679cb6" providerId="ADAL" clId="{632E7842-DF74-4E7A-9F6F-D12C10A4D0E6}" dt="2019-10-31T12:40:42.924" v="143"/>
        <pc:sldMkLst>
          <pc:docMk/>
          <pc:sldMk cId="1260870523" sldId="798"/>
        </pc:sldMkLst>
      </pc:sldChg>
      <pc:sldChg chg="modTransition">
        <pc:chgData name="Paul Muller" userId="a63a91f7-2aee-4d3f-abcf-5b6b29679cb6" providerId="ADAL" clId="{632E7842-DF74-4E7A-9F6F-D12C10A4D0E6}" dt="2019-10-31T12:40:42.924" v="143"/>
        <pc:sldMkLst>
          <pc:docMk/>
          <pc:sldMk cId="3349907244" sldId="799"/>
        </pc:sldMkLst>
      </pc:sldChg>
      <pc:sldChg chg="modTransition">
        <pc:chgData name="Paul Muller" userId="a63a91f7-2aee-4d3f-abcf-5b6b29679cb6" providerId="ADAL" clId="{632E7842-DF74-4E7A-9F6F-D12C10A4D0E6}" dt="2019-10-31T12:40:42.924" v="143"/>
        <pc:sldMkLst>
          <pc:docMk/>
          <pc:sldMk cId="2524241273" sldId="800"/>
        </pc:sldMkLst>
      </pc:sldChg>
      <pc:sldChg chg="modTransition">
        <pc:chgData name="Paul Muller" userId="a63a91f7-2aee-4d3f-abcf-5b6b29679cb6" providerId="ADAL" clId="{632E7842-DF74-4E7A-9F6F-D12C10A4D0E6}" dt="2019-10-31T12:40:42.924" v="143"/>
        <pc:sldMkLst>
          <pc:docMk/>
          <pc:sldMk cId="3175042304" sldId="801"/>
        </pc:sldMkLst>
      </pc:sldChg>
      <pc:sldChg chg="modSp modTransition">
        <pc:chgData name="Paul Muller" userId="a63a91f7-2aee-4d3f-abcf-5b6b29679cb6" providerId="ADAL" clId="{632E7842-DF74-4E7A-9F6F-D12C10A4D0E6}" dt="2019-10-31T12:40:42.924" v="143"/>
        <pc:sldMkLst>
          <pc:docMk/>
          <pc:sldMk cId="2403927751" sldId="811"/>
        </pc:sldMkLst>
        <pc:spChg chg="mod">
          <ac:chgData name="Paul Muller" userId="a63a91f7-2aee-4d3f-abcf-5b6b29679cb6" providerId="ADAL" clId="{632E7842-DF74-4E7A-9F6F-D12C10A4D0E6}" dt="2019-10-31T12:39:10.698" v="0" actId="27636"/>
          <ac:spMkLst>
            <pc:docMk/>
            <pc:sldMk cId="2403927751" sldId="811"/>
            <ac:spMk id="13" creationId="{A550C853-C2F1-4C5E-BF9E-EF2F86A8A61F}"/>
          </ac:spMkLst>
        </pc:spChg>
      </pc:sldChg>
      <pc:sldChg chg="modTransition">
        <pc:chgData name="Paul Muller" userId="a63a91f7-2aee-4d3f-abcf-5b6b29679cb6" providerId="ADAL" clId="{632E7842-DF74-4E7A-9F6F-D12C10A4D0E6}" dt="2019-10-31T12:40:42.924" v="143"/>
        <pc:sldMkLst>
          <pc:docMk/>
          <pc:sldMk cId="955164622" sldId="824"/>
        </pc:sldMkLst>
      </pc:sldChg>
      <pc:sldChg chg="modTransition">
        <pc:chgData name="Paul Muller" userId="a63a91f7-2aee-4d3f-abcf-5b6b29679cb6" providerId="ADAL" clId="{632E7842-DF74-4E7A-9F6F-D12C10A4D0E6}" dt="2019-10-31T12:40:42.924" v="143"/>
        <pc:sldMkLst>
          <pc:docMk/>
          <pc:sldMk cId="3347362570" sldId="833"/>
        </pc:sldMkLst>
      </pc:sldChg>
      <pc:sldChg chg="modTransition">
        <pc:chgData name="Paul Muller" userId="a63a91f7-2aee-4d3f-abcf-5b6b29679cb6" providerId="ADAL" clId="{632E7842-DF74-4E7A-9F6F-D12C10A4D0E6}" dt="2019-10-31T12:40:42.924" v="143"/>
        <pc:sldMkLst>
          <pc:docMk/>
          <pc:sldMk cId="1295523815" sldId="834"/>
        </pc:sldMkLst>
      </pc:sldChg>
      <pc:sldChg chg="modTransition">
        <pc:chgData name="Paul Muller" userId="a63a91f7-2aee-4d3f-abcf-5b6b29679cb6" providerId="ADAL" clId="{632E7842-DF74-4E7A-9F6F-D12C10A4D0E6}" dt="2019-10-31T12:40:42.924" v="143"/>
        <pc:sldMkLst>
          <pc:docMk/>
          <pc:sldMk cId="1796274000" sldId="835"/>
        </pc:sldMkLst>
      </pc:sldChg>
      <pc:sldChg chg="modTransition">
        <pc:chgData name="Paul Muller" userId="a63a91f7-2aee-4d3f-abcf-5b6b29679cb6" providerId="ADAL" clId="{632E7842-DF74-4E7A-9F6F-D12C10A4D0E6}" dt="2019-10-31T12:40:42.924" v="143"/>
        <pc:sldMkLst>
          <pc:docMk/>
          <pc:sldMk cId="2494885541" sldId="843"/>
        </pc:sldMkLst>
      </pc:sldChg>
      <pc:sldChg chg="modTransition">
        <pc:chgData name="Paul Muller" userId="a63a91f7-2aee-4d3f-abcf-5b6b29679cb6" providerId="ADAL" clId="{632E7842-DF74-4E7A-9F6F-D12C10A4D0E6}" dt="2019-10-31T12:40:42.924" v="143"/>
        <pc:sldMkLst>
          <pc:docMk/>
          <pc:sldMk cId="343408016" sldId="855"/>
        </pc:sldMkLst>
      </pc:sldChg>
      <pc:sldChg chg="modTransition">
        <pc:chgData name="Paul Muller" userId="a63a91f7-2aee-4d3f-abcf-5b6b29679cb6" providerId="ADAL" clId="{632E7842-DF74-4E7A-9F6F-D12C10A4D0E6}" dt="2019-10-31T12:40:42.924" v="143"/>
        <pc:sldMkLst>
          <pc:docMk/>
          <pc:sldMk cId="1273123501" sldId="857"/>
        </pc:sldMkLst>
      </pc:sldChg>
      <pc:sldChg chg="modTransition">
        <pc:chgData name="Paul Muller" userId="a63a91f7-2aee-4d3f-abcf-5b6b29679cb6" providerId="ADAL" clId="{632E7842-DF74-4E7A-9F6F-D12C10A4D0E6}" dt="2019-10-31T12:40:42.924" v="143"/>
        <pc:sldMkLst>
          <pc:docMk/>
          <pc:sldMk cId="1524898390" sldId="858"/>
        </pc:sldMkLst>
      </pc:sldChg>
      <pc:sldChg chg="modTransition">
        <pc:chgData name="Paul Muller" userId="a63a91f7-2aee-4d3f-abcf-5b6b29679cb6" providerId="ADAL" clId="{632E7842-DF74-4E7A-9F6F-D12C10A4D0E6}" dt="2019-10-31T12:40:42.924" v="143"/>
        <pc:sldMkLst>
          <pc:docMk/>
          <pc:sldMk cId="3916797041" sldId="859"/>
        </pc:sldMkLst>
      </pc:sldChg>
      <pc:sldChg chg="modTransition">
        <pc:chgData name="Paul Muller" userId="a63a91f7-2aee-4d3f-abcf-5b6b29679cb6" providerId="ADAL" clId="{632E7842-DF74-4E7A-9F6F-D12C10A4D0E6}" dt="2019-10-31T12:40:42.924" v="143"/>
        <pc:sldMkLst>
          <pc:docMk/>
          <pc:sldMk cId="1385086565" sldId="860"/>
        </pc:sldMkLst>
      </pc:sldChg>
      <pc:sldChg chg="modTransition">
        <pc:chgData name="Paul Muller" userId="a63a91f7-2aee-4d3f-abcf-5b6b29679cb6" providerId="ADAL" clId="{632E7842-DF74-4E7A-9F6F-D12C10A4D0E6}" dt="2019-10-31T12:40:42.924" v="143"/>
        <pc:sldMkLst>
          <pc:docMk/>
          <pc:sldMk cId="1696600261" sldId="861"/>
        </pc:sldMkLst>
      </pc:sldChg>
      <pc:sldChg chg="modTransition">
        <pc:chgData name="Paul Muller" userId="a63a91f7-2aee-4d3f-abcf-5b6b29679cb6" providerId="ADAL" clId="{632E7842-DF74-4E7A-9F6F-D12C10A4D0E6}" dt="2019-10-31T12:40:42.924" v="143"/>
        <pc:sldMkLst>
          <pc:docMk/>
          <pc:sldMk cId="3118749239" sldId="862"/>
        </pc:sldMkLst>
      </pc:sldChg>
      <pc:sldChg chg="modTransition">
        <pc:chgData name="Paul Muller" userId="a63a91f7-2aee-4d3f-abcf-5b6b29679cb6" providerId="ADAL" clId="{632E7842-DF74-4E7A-9F6F-D12C10A4D0E6}" dt="2019-10-31T12:40:42.924" v="143"/>
        <pc:sldMkLst>
          <pc:docMk/>
          <pc:sldMk cId="3188523726" sldId="863"/>
        </pc:sldMkLst>
      </pc:sldChg>
      <pc:sldChg chg="modSp modTransition">
        <pc:chgData name="Paul Muller" userId="a63a91f7-2aee-4d3f-abcf-5b6b29679cb6" providerId="ADAL" clId="{632E7842-DF74-4E7A-9F6F-D12C10A4D0E6}" dt="2019-10-31T12:41:55.331" v="155" actId="20577"/>
        <pc:sldMkLst>
          <pc:docMk/>
          <pc:sldMk cId="3470457686" sldId="864"/>
        </pc:sldMkLst>
        <pc:spChg chg="mod">
          <ac:chgData name="Paul Muller" userId="a63a91f7-2aee-4d3f-abcf-5b6b29679cb6" providerId="ADAL" clId="{632E7842-DF74-4E7A-9F6F-D12C10A4D0E6}" dt="2019-10-31T12:41:55.331" v="155" actId="20577"/>
          <ac:spMkLst>
            <pc:docMk/>
            <pc:sldMk cId="3470457686" sldId="864"/>
            <ac:spMk id="2" creationId="{00000000-0000-0000-0000-000000000000}"/>
          </ac:spMkLst>
        </pc:spChg>
      </pc:sldChg>
      <pc:sldChg chg="modTransition">
        <pc:chgData name="Paul Muller" userId="a63a91f7-2aee-4d3f-abcf-5b6b29679cb6" providerId="ADAL" clId="{632E7842-DF74-4E7A-9F6F-D12C10A4D0E6}" dt="2019-10-31T12:40:42.924" v="143"/>
        <pc:sldMkLst>
          <pc:docMk/>
          <pc:sldMk cId="1438678349" sldId="870"/>
        </pc:sldMkLst>
      </pc:sldChg>
      <pc:sldChg chg="modTransition">
        <pc:chgData name="Paul Muller" userId="a63a91f7-2aee-4d3f-abcf-5b6b29679cb6" providerId="ADAL" clId="{632E7842-DF74-4E7A-9F6F-D12C10A4D0E6}" dt="2019-10-31T12:40:42.924" v="143"/>
        <pc:sldMkLst>
          <pc:docMk/>
          <pc:sldMk cId="1362993330" sldId="873"/>
        </pc:sldMkLst>
      </pc:sldChg>
      <pc:sldChg chg="modTransition">
        <pc:chgData name="Paul Muller" userId="a63a91f7-2aee-4d3f-abcf-5b6b29679cb6" providerId="ADAL" clId="{632E7842-DF74-4E7A-9F6F-D12C10A4D0E6}" dt="2019-10-31T12:40:42.924" v="143"/>
        <pc:sldMkLst>
          <pc:docMk/>
          <pc:sldMk cId="2958388026" sldId="877"/>
        </pc:sldMkLst>
      </pc:sldChg>
      <pc:sldChg chg="modSp modTransition">
        <pc:chgData name="Paul Muller" userId="a63a91f7-2aee-4d3f-abcf-5b6b29679cb6" providerId="ADAL" clId="{632E7842-DF74-4E7A-9F6F-D12C10A4D0E6}" dt="2019-10-31T12:45:12.141" v="192" actId="1076"/>
        <pc:sldMkLst>
          <pc:docMk/>
          <pc:sldMk cId="3316268453" sldId="888"/>
        </pc:sldMkLst>
        <pc:spChg chg="mod">
          <ac:chgData name="Paul Muller" userId="a63a91f7-2aee-4d3f-abcf-5b6b29679cb6" providerId="ADAL" clId="{632E7842-DF74-4E7A-9F6F-D12C10A4D0E6}" dt="2019-10-31T12:41:11.464" v="144" actId="20577"/>
          <ac:spMkLst>
            <pc:docMk/>
            <pc:sldMk cId="3316268453" sldId="888"/>
            <ac:spMk id="2" creationId="{76B1317E-A5EF-4106-B664-BD62395B2DA7}"/>
          </ac:spMkLst>
        </pc:spChg>
        <pc:spChg chg="mod">
          <ac:chgData name="Paul Muller" userId="a63a91f7-2aee-4d3f-abcf-5b6b29679cb6" providerId="ADAL" clId="{632E7842-DF74-4E7A-9F6F-D12C10A4D0E6}" dt="2019-10-31T12:45:05.283" v="191" actId="6549"/>
          <ac:spMkLst>
            <pc:docMk/>
            <pc:sldMk cId="3316268453" sldId="888"/>
            <ac:spMk id="3" creationId="{54189C97-B337-421A-B3B3-BD624C024F90}"/>
          </ac:spMkLst>
        </pc:spChg>
        <pc:grpChg chg="mod">
          <ac:chgData name="Paul Muller" userId="a63a91f7-2aee-4d3f-abcf-5b6b29679cb6" providerId="ADAL" clId="{632E7842-DF74-4E7A-9F6F-D12C10A4D0E6}" dt="2019-10-31T12:45:12.141" v="192" actId="1076"/>
          <ac:grpSpMkLst>
            <pc:docMk/>
            <pc:sldMk cId="3316268453" sldId="888"/>
            <ac:grpSpMk id="8" creationId="{8569EC21-702D-4CC6-A7C1-1B2CBAFAA5BD}"/>
          </ac:grpSpMkLst>
        </pc:grpChg>
      </pc:sldChg>
      <pc:sldChg chg="modTransition">
        <pc:chgData name="Paul Muller" userId="a63a91f7-2aee-4d3f-abcf-5b6b29679cb6" providerId="ADAL" clId="{632E7842-DF74-4E7A-9F6F-D12C10A4D0E6}" dt="2019-10-31T12:40:42.924" v="143"/>
        <pc:sldMkLst>
          <pc:docMk/>
          <pc:sldMk cId="3989237322" sldId="889"/>
        </pc:sldMkLst>
      </pc:sldChg>
      <pc:sldChg chg="modSp modTransition">
        <pc:chgData name="Paul Muller" userId="a63a91f7-2aee-4d3f-abcf-5b6b29679cb6" providerId="ADAL" clId="{632E7842-DF74-4E7A-9F6F-D12C10A4D0E6}" dt="2019-10-31T12:41:17.491" v="145" actId="20577"/>
        <pc:sldMkLst>
          <pc:docMk/>
          <pc:sldMk cId="2358698319" sldId="890"/>
        </pc:sldMkLst>
        <pc:spChg chg="mod">
          <ac:chgData name="Paul Muller" userId="a63a91f7-2aee-4d3f-abcf-5b6b29679cb6" providerId="ADAL" clId="{632E7842-DF74-4E7A-9F6F-D12C10A4D0E6}" dt="2019-10-31T12:41:17.491" v="145" actId="20577"/>
          <ac:spMkLst>
            <pc:docMk/>
            <pc:sldMk cId="2358698319" sldId="890"/>
            <ac:spMk id="2" creationId="{76B1317E-A5EF-4106-B664-BD62395B2DA7}"/>
          </ac:spMkLst>
        </pc:spChg>
      </pc:sldChg>
      <pc:sldChg chg="modTransition">
        <pc:chgData name="Paul Muller" userId="a63a91f7-2aee-4d3f-abcf-5b6b29679cb6" providerId="ADAL" clId="{632E7842-DF74-4E7A-9F6F-D12C10A4D0E6}" dt="2019-10-31T12:40:42.924" v="143"/>
        <pc:sldMkLst>
          <pc:docMk/>
          <pc:sldMk cId="464496082" sldId="893"/>
        </pc:sldMkLst>
      </pc:sldChg>
      <pc:sldChg chg="modTransition">
        <pc:chgData name="Paul Muller" userId="a63a91f7-2aee-4d3f-abcf-5b6b29679cb6" providerId="ADAL" clId="{632E7842-DF74-4E7A-9F6F-D12C10A4D0E6}" dt="2019-10-31T12:40:42.924" v="143"/>
        <pc:sldMkLst>
          <pc:docMk/>
          <pc:sldMk cId="3338606594" sldId="934"/>
        </pc:sldMkLst>
      </pc:sldChg>
      <pc:sldChg chg="modTransition">
        <pc:chgData name="Paul Muller" userId="a63a91f7-2aee-4d3f-abcf-5b6b29679cb6" providerId="ADAL" clId="{632E7842-DF74-4E7A-9F6F-D12C10A4D0E6}" dt="2019-10-31T12:40:42.924" v="143"/>
        <pc:sldMkLst>
          <pc:docMk/>
          <pc:sldMk cId="999565248" sldId="935"/>
        </pc:sldMkLst>
      </pc:sldChg>
      <pc:sldChg chg="modTransition">
        <pc:chgData name="Paul Muller" userId="a63a91f7-2aee-4d3f-abcf-5b6b29679cb6" providerId="ADAL" clId="{632E7842-DF74-4E7A-9F6F-D12C10A4D0E6}" dt="2019-10-31T12:40:42.924" v="143"/>
        <pc:sldMkLst>
          <pc:docMk/>
          <pc:sldMk cId="3615078562" sldId="971"/>
        </pc:sldMkLst>
      </pc:sldChg>
      <pc:sldChg chg="modTransition">
        <pc:chgData name="Paul Muller" userId="a63a91f7-2aee-4d3f-abcf-5b6b29679cb6" providerId="ADAL" clId="{632E7842-DF74-4E7A-9F6F-D12C10A4D0E6}" dt="2019-10-31T12:40:42.924" v="143"/>
        <pc:sldMkLst>
          <pc:docMk/>
          <pc:sldMk cId="2998240905" sldId="976"/>
        </pc:sldMkLst>
      </pc:sldChg>
      <pc:sldChg chg="modTransition">
        <pc:chgData name="Paul Muller" userId="a63a91f7-2aee-4d3f-abcf-5b6b29679cb6" providerId="ADAL" clId="{632E7842-DF74-4E7A-9F6F-D12C10A4D0E6}" dt="2019-10-31T12:40:42.924" v="143"/>
        <pc:sldMkLst>
          <pc:docMk/>
          <pc:sldMk cId="2837577351" sldId="977"/>
        </pc:sldMkLst>
      </pc:sldChg>
      <pc:sldChg chg="modTransition">
        <pc:chgData name="Paul Muller" userId="a63a91f7-2aee-4d3f-abcf-5b6b29679cb6" providerId="ADAL" clId="{632E7842-DF74-4E7A-9F6F-D12C10A4D0E6}" dt="2019-10-31T12:40:42.924" v="143"/>
        <pc:sldMkLst>
          <pc:docMk/>
          <pc:sldMk cId="839139687" sldId="978"/>
        </pc:sldMkLst>
      </pc:sldChg>
      <pc:sldChg chg="modTransition">
        <pc:chgData name="Paul Muller" userId="a63a91f7-2aee-4d3f-abcf-5b6b29679cb6" providerId="ADAL" clId="{632E7842-DF74-4E7A-9F6F-D12C10A4D0E6}" dt="2019-10-31T12:40:42.924" v="143"/>
        <pc:sldMkLst>
          <pc:docMk/>
          <pc:sldMk cId="1709423922" sldId="979"/>
        </pc:sldMkLst>
      </pc:sldChg>
      <pc:sldChg chg="modTransition">
        <pc:chgData name="Paul Muller" userId="a63a91f7-2aee-4d3f-abcf-5b6b29679cb6" providerId="ADAL" clId="{632E7842-DF74-4E7A-9F6F-D12C10A4D0E6}" dt="2019-10-31T12:40:42.924" v="143"/>
        <pc:sldMkLst>
          <pc:docMk/>
          <pc:sldMk cId="3737545985" sldId="980"/>
        </pc:sldMkLst>
      </pc:sldChg>
      <pc:sldChg chg="modTransition">
        <pc:chgData name="Paul Muller" userId="a63a91f7-2aee-4d3f-abcf-5b6b29679cb6" providerId="ADAL" clId="{632E7842-DF74-4E7A-9F6F-D12C10A4D0E6}" dt="2019-10-31T12:40:42.924" v="143"/>
        <pc:sldMkLst>
          <pc:docMk/>
          <pc:sldMk cId="1340672066" sldId="981"/>
        </pc:sldMkLst>
      </pc:sldChg>
      <pc:sldChg chg="modTransition">
        <pc:chgData name="Paul Muller" userId="a63a91f7-2aee-4d3f-abcf-5b6b29679cb6" providerId="ADAL" clId="{632E7842-DF74-4E7A-9F6F-D12C10A4D0E6}" dt="2019-10-31T12:40:42.924" v="143"/>
        <pc:sldMkLst>
          <pc:docMk/>
          <pc:sldMk cId="1813930933" sldId="982"/>
        </pc:sldMkLst>
      </pc:sldChg>
      <pc:sldChg chg="modTransition">
        <pc:chgData name="Paul Muller" userId="a63a91f7-2aee-4d3f-abcf-5b6b29679cb6" providerId="ADAL" clId="{632E7842-DF74-4E7A-9F6F-D12C10A4D0E6}" dt="2019-10-31T12:40:42.924" v="143"/>
        <pc:sldMkLst>
          <pc:docMk/>
          <pc:sldMk cId="246200436" sldId="985"/>
        </pc:sldMkLst>
      </pc:sldChg>
      <pc:sldChg chg="addSp delSp modSp modTransition">
        <pc:chgData name="Paul Muller" userId="a63a91f7-2aee-4d3f-abcf-5b6b29679cb6" providerId="ADAL" clId="{632E7842-DF74-4E7A-9F6F-D12C10A4D0E6}" dt="2019-10-31T12:56:07.865" v="308" actId="14826"/>
        <pc:sldMkLst>
          <pc:docMk/>
          <pc:sldMk cId="731206871" sldId="991"/>
        </pc:sldMkLst>
        <pc:spChg chg="mod">
          <ac:chgData name="Paul Muller" userId="a63a91f7-2aee-4d3f-abcf-5b6b29679cb6" providerId="ADAL" clId="{632E7842-DF74-4E7A-9F6F-D12C10A4D0E6}" dt="2019-10-31T12:53:20.459" v="305" actId="1035"/>
          <ac:spMkLst>
            <pc:docMk/>
            <pc:sldMk cId="731206871" sldId="991"/>
            <ac:spMk id="6" creationId="{2C1715E9-26D2-42D6-986E-6CB3A31FB2CB}"/>
          </ac:spMkLst>
        </pc:spChg>
        <pc:spChg chg="mod">
          <ac:chgData name="Paul Muller" userId="a63a91f7-2aee-4d3f-abcf-5b6b29679cb6" providerId="ADAL" clId="{632E7842-DF74-4E7A-9F6F-D12C10A4D0E6}" dt="2019-10-31T12:53:26.297" v="307" actId="20577"/>
          <ac:spMkLst>
            <pc:docMk/>
            <pc:sldMk cId="731206871" sldId="991"/>
            <ac:spMk id="11" creationId="{0281E51B-B38B-43DF-8172-0D4E670B2E0B}"/>
          </ac:spMkLst>
        </pc:spChg>
        <pc:picChg chg="del">
          <ac:chgData name="Paul Muller" userId="a63a91f7-2aee-4d3f-abcf-5b6b29679cb6" providerId="ADAL" clId="{632E7842-DF74-4E7A-9F6F-D12C10A4D0E6}" dt="2019-10-31T12:39:31.864" v="4" actId="478"/>
          <ac:picMkLst>
            <pc:docMk/>
            <pc:sldMk cId="731206871" sldId="991"/>
            <ac:picMk id="3" creationId="{A23D6DD3-7DDD-4D1C-8AA1-7CC9DF9B1964}"/>
          </ac:picMkLst>
        </pc:picChg>
        <pc:picChg chg="add ord">
          <ac:chgData name="Paul Muller" userId="a63a91f7-2aee-4d3f-abcf-5b6b29679cb6" providerId="ADAL" clId="{632E7842-DF74-4E7A-9F6F-D12C10A4D0E6}" dt="2019-10-31T12:39:37.980" v="7" actId="167"/>
          <ac:picMkLst>
            <pc:docMk/>
            <pc:sldMk cId="731206871" sldId="991"/>
            <ac:picMk id="8" creationId="{C28C8DD0-A135-47B2-A937-51D529CA89FB}"/>
          </ac:picMkLst>
        </pc:picChg>
        <pc:picChg chg="mod">
          <ac:chgData name="Paul Muller" userId="a63a91f7-2aee-4d3f-abcf-5b6b29679cb6" providerId="ADAL" clId="{632E7842-DF74-4E7A-9F6F-D12C10A4D0E6}" dt="2019-10-31T12:56:07.865" v="308" actId="14826"/>
          <ac:picMkLst>
            <pc:docMk/>
            <pc:sldMk cId="731206871" sldId="991"/>
            <ac:picMk id="10" creationId="{A462C7E0-C055-4585-954D-342704B8039D}"/>
          </ac:picMkLst>
        </pc:picChg>
      </pc:sldChg>
      <pc:sldChg chg="modSp modTransition">
        <pc:chgData name="Paul Muller" userId="a63a91f7-2aee-4d3f-abcf-5b6b29679cb6" providerId="ADAL" clId="{632E7842-DF74-4E7A-9F6F-D12C10A4D0E6}" dt="2019-10-31T12:40:42.924" v="143"/>
        <pc:sldMkLst>
          <pc:docMk/>
          <pc:sldMk cId="1049133385" sldId="992"/>
        </pc:sldMkLst>
        <pc:spChg chg="mod">
          <ac:chgData name="Paul Muller" userId="a63a91f7-2aee-4d3f-abcf-5b6b29679cb6" providerId="ADAL" clId="{632E7842-DF74-4E7A-9F6F-D12C10A4D0E6}" dt="2019-10-31T12:40:33.906" v="141" actId="20577"/>
          <ac:spMkLst>
            <pc:docMk/>
            <pc:sldMk cId="1049133385" sldId="992"/>
            <ac:spMk id="3" creationId="{1119C50C-5CCC-4602-8141-87C793A9006B}"/>
          </ac:spMkLst>
        </pc:spChg>
      </pc:sldChg>
    </pc:docChg>
  </pc:docChgLst>
  <pc:docChgLst>
    <pc:chgData name="Paul Muller, CPD" userId="a63a91f7-2aee-4d3f-abcf-5b6b29679cb6" providerId="ADAL" clId="{CE3B100C-2343-46BE-8F84-A832ABC0AC83}"/>
    <pc:docChg chg="modSld">
      <pc:chgData name="Paul Muller, CPD" userId="a63a91f7-2aee-4d3f-abcf-5b6b29679cb6" providerId="ADAL" clId="{CE3B100C-2343-46BE-8F84-A832ABC0AC83}" dt="2020-08-05T05:34:43.251" v="0"/>
      <pc:docMkLst>
        <pc:docMk/>
      </pc:docMkLst>
      <pc:sldChg chg="modAnim">
        <pc:chgData name="Paul Muller, CPD" userId="a63a91f7-2aee-4d3f-abcf-5b6b29679cb6" providerId="ADAL" clId="{CE3B100C-2343-46BE-8F84-A832ABC0AC83}" dt="2020-08-05T05:34:43.251" v="0"/>
        <pc:sldMkLst>
          <pc:docMk/>
          <pc:sldMk cId="2723979677" sldId="632"/>
        </pc:sldMkLst>
      </pc:sldChg>
    </pc:docChg>
  </pc:docChgLst>
  <pc:docChgLst>
    <pc:chgData name="Paul Muller" userId="a63a91f7-2aee-4d3f-abcf-5b6b29679cb6" providerId="ADAL" clId="{FA42FF58-5AF9-42CB-95AA-3384AC6202C1}"/>
    <pc:docChg chg="custSel addSld delSld modSld modSection">
      <pc:chgData name="Paul Muller" userId="a63a91f7-2aee-4d3f-abcf-5b6b29679cb6" providerId="ADAL" clId="{FA42FF58-5AF9-42CB-95AA-3384AC6202C1}" dt="2020-01-14T05:21:48.156" v="118" actId="20577"/>
      <pc:docMkLst>
        <pc:docMk/>
      </pc:docMkLst>
      <pc:sldChg chg="add">
        <pc:chgData name="Paul Muller" userId="a63a91f7-2aee-4d3f-abcf-5b6b29679cb6" providerId="ADAL" clId="{FA42FF58-5AF9-42CB-95AA-3384AC6202C1}" dt="2020-01-14T05:03:38.536" v="0"/>
        <pc:sldMkLst>
          <pc:docMk/>
          <pc:sldMk cId="3703459249" sldId="256"/>
        </pc:sldMkLst>
      </pc:sldChg>
      <pc:sldChg chg="modSp">
        <pc:chgData name="Paul Muller" userId="a63a91f7-2aee-4d3f-abcf-5b6b29679cb6" providerId="ADAL" clId="{FA42FF58-5AF9-42CB-95AA-3384AC6202C1}" dt="2020-01-14T05:21:37.411" v="110" actId="20577"/>
        <pc:sldMkLst>
          <pc:docMk/>
          <pc:sldMk cId="1138839431" sldId="343"/>
        </pc:sldMkLst>
        <pc:spChg chg="mod">
          <ac:chgData name="Paul Muller" userId="a63a91f7-2aee-4d3f-abcf-5b6b29679cb6" providerId="ADAL" clId="{FA42FF58-5AF9-42CB-95AA-3384AC6202C1}" dt="2020-01-14T05:21:37.411" v="110" actId="20577"/>
          <ac:spMkLst>
            <pc:docMk/>
            <pc:sldMk cId="1138839431" sldId="343"/>
            <ac:spMk id="2" creationId="{00000000-0000-0000-0000-000000000000}"/>
          </ac:spMkLst>
        </pc:spChg>
      </pc:sldChg>
      <pc:sldChg chg="modSp">
        <pc:chgData name="Paul Muller" userId="a63a91f7-2aee-4d3f-abcf-5b6b29679cb6" providerId="ADAL" clId="{FA42FF58-5AF9-42CB-95AA-3384AC6202C1}" dt="2020-01-14T05:21:43.331" v="114" actId="20577"/>
        <pc:sldMkLst>
          <pc:docMk/>
          <pc:sldMk cId="112039051" sldId="492"/>
        </pc:sldMkLst>
        <pc:spChg chg="mod">
          <ac:chgData name="Paul Muller" userId="a63a91f7-2aee-4d3f-abcf-5b6b29679cb6" providerId="ADAL" clId="{FA42FF58-5AF9-42CB-95AA-3384AC6202C1}" dt="2020-01-14T05:21:43.331" v="114" actId="20577"/>
          <ac:spMkLst>
            <pc:docMk/>
            <pc:sldMk cId="112039051" sldId="492"/>
            <ac:spMk id="2" creationId="{00000000-0000-0000-0000-000000000000}"/>
          </ac:spMkLst>
        </pc:spChg>
      </pc:sldChg>
      <pc:sldChg chg="modSp">
        <pc:chgData name="Paul Muller" userId="a63a91f7-2aee-4d3f-abcf-5b6b29679cb6" providerId="ADAL" clId="{FA42FF58-5AF9-42CB-95AA-3384AC6202C1}" dt="2020-01-14T05:21:48.156" v="118" actId="20577"/>
        <pc:sldMkLst>
          <pc:docMk/>
          <pc:sldMk cId="956935803" sldId="496"/>
        </pc:sldMkLst>
        <pc:spChg chg="mod">
          <ac:chgData name="Paul Muller" userId="a63a91f7-2aee-4d3f-abcf-5b6b29679cb6" providerId="ADAL" clId="{FA42FF58-5AF9-42CB-95AA-3384AC6202C1}" dt="2020-01-14T05:21:48.156" v="118" actId="20577"/>
          <ac:spMkLst>
            <pc:docMk/>
            <pc:sldMk cId="956935803" sldId="496"/>
            <ac:spMk id="2" creationId="{00000000-0000-0000-0000-000000000000}"/>
          </ac:spMkLst>
        </pc:spChg>
      </pc:sldChg>
      <pc:sldChg chg="addSp modSp">
        <pc:chgData name="Paul Muller" userId="a63a91f7-2aee-4d3f-abcf-5b6b29679cb6" providerId="ADAL" clId="{FA42FF58-5AF9-42CB-95AA-3384AC6202C1}" dt="2020-01-14T05:19:36.939" v="96"/>
        <pc:sldMkLst>
          <pc:docMk/>
          <pc:sldMk cId="3503719930" sldId="793"/>
        </pc:sldMkLst>
        <pc:spChg chg="add ord">
          <ac:chgData name="Paul Muller" userId="a63a91f7-2aee-4d3f-abcf-5b6b29679cb6" providerId="ADAL" clId="{FA42FF58-5AF9-42CB-95AA-3384AC6202C1}" dt="2020-01-14T05:19:36.939" v="96"/>
          <ac:spMkLst>
            <pc:docMk/>
            <pc:sldMk cId="3503719930" sldId="793"/>
            <ac:spMk id="6" creationId="{E115B956-9185-48A9-B4FE-9EA1DCE87A53}"/>
          </ac:spMkLst>
        </pc:spChg>
      </pc:sldChg>
      <pc:sldChg chg="addSp modSp">
        <pc:chgData name="Paul Muller" userId="a63a91f7-2aee-4d3f-abcf-5b6b29679cb6" providerId="ADAL" clId="{FA42FF58-5AF9-42CB-95AA-3384AC6202C1}" dt="2020-01-14T05:19:39.587" v="97"/>
        <pc:sldMkLst>
          <pc:docMk/>
          <pc:sldMk cId="3721486289" sldId="794"/>
        </pc:sldMkLst>
        <pc:spChg chg="add mod ord">
          <ac:chgData name="Paul Muller" userId="a63a91f7-2aee-4d3f-abcf-5b6b29679cb6" providerId="ADAL" clId="{FA42FF58-5AF9-42CB-95AA-3384AC6202C1}" dt="2020-01-14T05:19:39.587" v="97"/>
          <ac:spMkLst>
            <pc:docMk/>
            <pc:sldMk cId="3721486289" sldId="794"/>
            <ac:spMk id="2" creationId="{A34FD648-381E-47B5-AF7D-E2B7E2B251D9}"/>
          </ac:spMkLst>
        </pc:spChg>
      </pc:sldChg>
      <pc:sldChg chg="addSp modSp">
        <pc:chgData name="Paul Muller" userId="a63a91f7-2aee-4d3f-abcf-5b6b29679cb6" providerId="ADAL" clId="{FA42FF58-5AF9-42CB-95AA-3384AC6202C1}" dt="2020-01-14T05:19:15.971" v="89"/>
        <pc:sldMkLst>
          <pc:docMk/>
          <pc:sldMk cId="698466996" sldId="795"/>
        </pc:sldMkLst>
        <pc:spChg chg="add ord">
          <ac:chgData name="Paul Muller" userId="a63a91f7-2aee-4d3f-abcf-5b6b29679cb6" providerId="ADAL" clId="{FA42FF58-5AF9-42CB-95AA-3384AC6202C1}" dt="2020-01-14T05:19:15.971" v="89"/>
          <ac:spMkLst>
            <pc:docMk/>
            <pc:sldMk cId="698466996" sldId="795"/>
            <ac:spMk id="9" creationId="{BBFFE150-4864-482D-B3CF-D5557CA2412B}"/>
          </ac:spMkLst>
        </pc:spChg>
      </pc:sldChg>
      <pc:sldChg chg="addSp modSp">
        <pc:chgData name="Paul Muller" userId="a63a91f7-2aee-4d3f-abcf-5b6b29679cb6" providerId="ADAL" clId="{FA42FF58-5AF9-42CB-95AA-3384AC6202C1}" dt="2020-01-14T05:19:19.003" v="90"/>
        <pc:sldMkLst>
          <pc:docMk/>
          <pc:sldMk cId="3625611778" sldId="796"/>
        </pc:sldMkLst>
        <pc:spChg chg="add ord">
          <ac:chgData name="Paul Muller" userId="a63a91f7-2aee-4d3f-abcf-5b6b29679cb6" providerId="ADAL" clId="{FA42FF58-5AF9-42CB-95AA-3384AC6202C1}" dt="2020-01-14T05:19:19.003" v="90"/>
          <ac:spMkLst>
            <pc:docMk/>
            <pc:sldMk cId="3625611778" sldId="796"/>
            <ac:spMk id="8" creationId="{DDCE11F9-6AB6-40E6-BB25-AA79C036786D}"/>
          </ac:spMkLst>
        </pc:spChg>
      </pc:sldChg>
      <pc:sldChg chg="addSp modSp">
        <pc:chgData name="Paul Muller" userId="a63a91f7-2aee-4d3f-abcf-5b6b29679cb6" providerId="ADAL" clId="{FA42FF58-5AF9-42CB-95AA-3384AC6202C1}" dt="2020-01-14T05:19:21.491" v="91"/>
        <pc:sldMkLst>
          <pc:docMk/>
          <pc:sldMk cId="1353956550" sldId="797"/>
        </pc:sldMkLst>
        <pc:spChg chg="add ord">
          <ac:chgData name="Paul Muller" userId="a63a91f7-2aee-4d3f-abcf-5b6b29679cb6" providerId="ADAL" clId="{FA42FF58-5AF9-42CB-95AA-3384AC6202C1}" dt="2020-01-14T05:19:21.491" v="91"/>
          <ac:spMkLst>
            <pc:docMk/>
            <pc:sldMk cId="1353956550" sldId="797"/>
            <ac:spMk id="8" creationId="{903D43C9-08EE-4A19-A2FE-799682088D82}"/>
          </ac:spMkLst>
        </pc:spChg>
      </pc:sldChg>
      <pc:sldChg chg="addSp modSp">
        <pc:chgData name="Paul Muller" userId="a63a91f7-2aee-4d3f-abcf-5b6b29679cb6" providerId="ADAL" clId="{FA42FF58-5AF9-42CB-95AA-3384AC6202C1}" dt="2020-01-14T05:19:25.891" v="92"/>
        <pc:sldMkLst>
          <pc:docMk/>
          <pc:sldMk cId="1260870523" sldId="798"/>
        </pc:sldMkLst>
        <pc:spChg chg="add ord">
          <ac:chgData name="Paul Muller" userId="a63a91f7-2aee-4d3f-abcf-5b6b29679cb6" providerId="ADAL" clId="{FA42FF58-5AF9-42CB-95AA-3384AC6202C1}" dt="2020-01-14T05:19:25.891" v="92"/>
          <ac:spMkLst>
            <pc:docMk/>
            <pc:sldMk cId="1260870523" sldId="798"/>
            <ac:spMk id="8" creationId="{13621401-0E08-4CEE-B217-AF697A80A16F}"/>
          </ac:spMkLst>
        </pc:spChg>
      </pc:sldChg>
      <pc:sldChg chg="addSp modSp">
        <pc:chgData name="Paul Muller" userId="a63a91f7-2aee-4d3f-abcf-5b6b29679cb6" providerId="ADAL" clId="{FA42FF58-5AF9-42CB-95AA-3384AC6202C1}" dt="2020-01-14T05:19:28.156" v="93"/>
        <pc:sldMkLst>
          <pc:docMk/>
          <pc:sldMk cId="3349907244" sldId="799"/>
        </pc:sldMkLst>
        <pc:spChg chg="add ord">
          <ac:chgData name="Paul Muller" userId="a63a91f7-2aee-4d3f-abcf-5b6b29679cb6" providerId="ADAL" clId="{FA42FF58-5AF9-42CB-95AA-3384AC6202C1}" dt="2020-01-14T05:19:28.156" v="93"/>
          <ac:spMkLst>
            <pc:docMk/>
            <pc:sldMk cId="3349907244" sldId="799"/>
            <ac:spMk id="8" creationId="{404324C9-68FC-4023-B577-99C9CE276B57}"/>
          </ac:spMkLst>
        </pc:spChg>
      </pc:sldChg>
      <pc:sldChg chg="addSp modSp">
        <pc:chgData name="Paul Muller" userId="a63a91f7-2aee-4d3f-abcf-5b6b29679cb6" providerId="ADAL" clId="{FA42FF58-5AF9-42CB-95AA-3384AC6202C1}" dt="2020-01-14T05:19:32.004" v="94"/>
        <pc:sldMkLst>
          <pc:docMk/>
          <pc:sldMk cId="2524241273" sldId="800"/>
        </pc:sldMkLst>
        <pc:spChg chg="add ord">
          <ac:chgData name="Paul Muller" userId="a63a91f7-2aee-4d3f-abcf-5b6b29679cb6" providerId="ADAL" clId="{FA42FF58-5AF9-42CB-95AA-3384AC6202C1}" dt="2020-01-14T05:19:32.004" v="94"/>
          <ac:spMkLst>
            <pc:docMk/>
            <pc:sldMk cId="2524241273" sldId="800"/>
            <ac:spMk id="7" creationId="{F167AB47-759E-4DD7-ADA6-66AEABF201C6}"/>
          </ac:spMkLst>
        </pc:spChg>
      </pc:sldChg>
      <pc:sldChg chg="addSp modSp">
        <pc:chgData name="Paul Muller" userId="a63a91f7-2aee-4d3f-abcf-5b6b29679cb6" providerId="ADAL" clId="{FA42FF58-5AF9-42CB-95AA-3384AC6202C1}" dt="2020-01-14T05:19:34.275" v="95"/>
        <pc:sldMkLst>
          <pc:docMk/>
          <pc:sldMk cId="3175042304" sldId="801"/>
        </pc:sldMkLst>
        <pc:spChg chg="add ord">
          <ac:chgData name="Paul Muller" userId="a63a91f7-2aee-4d3f-abcf-5b6b29679cb6" providerId="ADAL" clId="{FA42FF58-5AF9-42CB-95AA-3384AC6202C1}" dt="2020-01-14T05:19:34.275" v="95"/>
          <ac:spMkLst>
            <pc:docMk/>
            <pc:sldMk cId="3175042304" sldId="801"/>
            <ac:spMk id="7" creationId="{D14D3C11-D3B9-4BA3-8D5F-430E26AC3F00}"/>
          </ac:spMkLst>
        </pc:spChg>
      </pc:sldChg>
      <pc:sldChg chg="addSp delSp modSp modAnim">
        <pc:chgData name="Paul Muller" userId="a63a91f7-2aee-4d3f-abcf-5b6b29679cb6" providerId="ADAL" clId="{FA42FF58-5AF9-42CB-95AA-3384AC6202C1}" dt="2020-01-14T05:19:12.160" v="88" actId="167"/>
        <pc:sldMkLst>
          <pc:docMk/>
          <pc:sldMk cId="2403927751" sldId="811"/>
        </pc:sldMkLst>
        <pc:spChg chg="add del">
          <ac:chgData name="Paul Muller" userId="a63a91f7-2aee-4d3f-abcf-5b6b29679cb6" providerId="ADAL" clId="{FA42FF58-5AF9-42CB-95AA-3384AC6202C1}" dt="2020-01-14T05:15:36.141" v="42" actId="478"/>
          <ac:spMkLst>
            <pc:docMk/>
            <pc:sldMk cId="2403927751" sldId="811"/>
            <ac:spMk id="8" creationId="{B242AB3E-7575-4924-BE53-0CDF5E43F7E4}"/>
          </ac:spMkLst>
        </pc:spChg>
        <pc:spChg chg="del">
          <ac:chgData name="Paul Muller" userId="a63a91f7-2aee-4d3f-abcf-5b6b29679cb6" providerId="ADAL" clId="{FA42FF58-5AF9-42CB-95AA-3384AC6202C1}" dt="2020-01-14T05:15:05.568" v="39" actId="478"/>
          <ac:spMkLst>
            <pc:docMk/>
            <pc:sldMk cId="2403927751" sldId="811"/>
            <ac:spMk id="9" creationId="{57A23CB1-B391-4C38-B106-1C124BB4762A}"/>
          </ac:spMkLst>
        </pc:spChg>
        <pc:spChg chg="mod">
          <ac:chgData name="Paul Muller" userId="a63a91f7-2aee-4d3f-abcf-5b6b29679cb6" providerId="ADAL" clId="{FA42FF58-5AF9-42CB-95AA-3384AC6202C1}" dt="2020-01-14T05:18:16.516" v="70" actId="20577"/>
          <ac:spMkLst>
            <pc:docMk/>
            <pc:sldMk cId="2403927751" sldId="811"/>
            <ac:spMk id="21" creationId="{EB43FE9E-B19C-4861-A40D-FD50A6CFA653}"/>
          </ac:spMkLst>
        </pc:spChg>
        <pc:spChg chg="add ord">
          <ac:chgData name="Paul Muller" userId="a63a91f7-2aee-4d3f-abcf-5b6b29679cb6" providerId="ADAL" clId="{FA42FF58-5AF9-42CB-95AA-3384AC6202C1}" dt="2020-01-14T05:19:12.160" v="88" actId="167"/>
          <ac:spMkLst>
            <pc:docMk/>
            <pc:sldMk cId="2403927751" sldId="811"/>
            <ac:spMk id="26" creationId="{E89C9C0A-D313-40FB-B452-DFB38B4B01F3}"/>
          </ac:spMkLst>
        </pc:spChg>
        <pc:picChg chg="del">
          <ac:chgData name="Paul Muller" userId="a63a91f7-2aee-4d3f-abcf-5b6b29679cb6" providerId="ADAL" clId="{FA42FF58-5AF9-42CB-95AA-3384AC6202C1}" dt="2020-01-14T05:15:31.454" v="40" actId="478"/>
          <ac:picMkLst>
            <pc:docMk/>
            <pc:sldMk cId="2403927751" sldId="811"/>
            <ac:picMk id="12" creationId="{593772B5-F87F-4004-9381-7A433C250AE9}"/>
          </ac:picMkLst>
        </pc:picChg>
        <pc:picChg chg="add del mod">
          <ac:chgData name="Paul Muller" userId="a63a91f7-2aee-4d3f-abcf-5b6b29679cb6" providerId="ADAL" clId="{FA42FF58-5AF9-42CB-95AA-3384AC6202C1}" dt="2020-01-14T05:16:59.663" v="54" actId="478"/>
          <ac:picMkLst>
            <pc:docMk/>
            <pc:sldMk cId="2403927751" sldId="811"/>
            <ac:picMk id="1028" creationId="{77A01413-9C59-49A8-A1FB-F881EC2657C4}"/>
          </ac:picMkLst>
        </pc:picChg>
        <pc:picChg chg="add del">
          <ac:chgData name="Paul Muller" userId="a63a91f7-2aee-4d3f-abcf-5b6b29679cb6" providerId="ADAL" clId="{FA42FF58-5AF9-42CB-95AA-3384AC6202C1}" dt="2020-01-14T05:17:18.830" v="56" actId="478"/>
          <ac:picMkLst>
            <pc:docMk/>
            <pc:sldMk cId="2403927751" sldId="811"/>
            <ac:picMk id="1030" creationId="{3AABAAFB-AAAD-43AE-BE43-B323A5D4D65F}"/>
          </ac:picMkLst>
        </pc:picChg>
        <pc:picChg chg="add del">
          <ac:chgData name="Paul Muller" userId="a63a91f7-2aee-4d3f-abcf-5b6b29679cb6" providerId="ADAL" clId="{FA42FF58-5AF9-42CB-95AA-3384AC6202C1}" dt="2020-01-14T05:17:25.828" v="58" actId="478"/>
          <ac:picMkLst>
            <pc:docMk/>
            <pc:sldMk cId="2403927751" sldId="811"/>
            <ac:picMk id="1032" creationId="{2CAE21ED-9798-4882-8F9B-CAD90F87AF19}"/>
          </ac:picMkLst>
        </pc:picChg>
        <pc:picChg chg="add del mod">
          <ac:chgData name="Paul Muller" userId="a63a91f7-2aee-4d3f-abcf-5b6b29679cb6" providerId="ADAL" clId="{FA42FF58-5AF9-42CB-95AA-3384AC6202C1}" dt="2020-01-14T05:17:40.909" v="61" actId="478"/>
          <ac:picMkLst>
            <pc:docMk/>
            <pc:sldMk cId="2403927751" sldId="811"/>
            <ac:picMk id="1034" creationId="{115007E2-C16C-48F5-B6F9-AFE40325830C}"/>
          </ac:picMkLst>
        </pc:picChg>
        <pc:picChg chg="add mod">
          <ac:chgData name="Paul Muller" userId="a63a91f7-2aee-4d3f-abcf-5b6b29679cb6" providerId="ADAL" clId="{FA42FF58-5AF9-42CB-95AA-3384AC6202C1}" dt="2020-01-14T05:18:04.545" v="66" actId="1076"/>
          <ac:picMkLst>
            <pc:docMk/>
            <pc:sldMk cId="2403927751" sldId="811"/>
            <ac:picMk id="1036" creationId="{2284C6F7-D6FD-4F9E-A9CE-F4EE2C194AA8}"/>
          </ac:picMkLst>
        </pc:picChg>
      </pc:sldChg>
      <pc:sldChg chg="modSp">
        <pc:chgData name="Paul Muller" userId="a63a91f7-2aee-4d3f-abcf-5b6b29679cb6" providerId="ADAL" clId="{FA42FF58-5AF9-42CB-95AA-3384AC6202C1}" dt="2020-01-14T05:21:27.611" v="102" actId="20577"/>
        <pc:sldMkLst>
          <pc:docMk/>
          <pc:sldMk cId="3316268453" sldId="888"/>
        </pc:sldMkLst>
        <pc:spChg chg="mod">
          <ac:chgData name="Paul Muller" userId="a63a91f7-2aee-4d3f-abcf-5b6b29679cb6" providerId="ADAL" clId="{FA42FF58-5AF9-42CB-95AA-3384AC6202C1}" dt="2020-01-14T05:21:27.611" v="102" actId="20577"/>
          <ac:spMkLst>
            <pc:docMk/>
            <pc:sldMk cId="3316268453" sldId="888"/>
            <ac:spMk id="2" creationId="{76B1317E-A5EF-4106-B664-BD62395B2DA7}"/>
          </ac:spMkLst>
        </pc:spChg>
      </pc:sldChg>
      <pc:sldChg chg="modSp">
        <pc:chgData name="Paul Muller" userId="a63a91f7-2aee-4d3f-abcf-5b6b29679cb6" providerId="ADAL" clId="{FA42FF58-5AF9-42CB-95AA-3384AC6202C1}" dt="2020-01-14T05:21:31.099" v="106" actId="20577"/>
        <pc:sldMkLst>
          <pc:docMk/>
          <pc:sldMk cId="2358698319" sldId="890"/>
        </pc:sldMkLst>
        <pc:spChg chg="mod">
          <ac:chgData name="Paul Muller" userId="a63a91f7-2aee-4d3f-abcf-5b6b29679cb6" providerId="ADAL" clId="{FA42FF58-5AF9-42CB-95AA-3384AC6202C1}" dt="2020-01-14T05:21:31.099" v="106" actId="20577"/>
          <ac:spMkLst>
            <pc:docMk/>
            <pc:sldMk cId="2358698319" sldId="890"/>
            <ac:spMk id="2" creationId="{76B1317E-A5EF-4106-B664-BD62395B2DA7}"/>
          </ac:spMkLst>
        </pc:spChg>
      </pc:sldChg>
      <pc:sldChg chg="del">
        <pc:chgData name="Paul Muller" userId="a63a91f7-2aee-4d3f-abcf-5b6b29679cb6" providerId="ADAL" clId="{FA42FF58-5AF9-42CB-95AA-3384AC6202C1}" dt="2020-01-14T05:03:40.712" v="1" actId="2696"/>
        <pc:sldMkLst>
          <pc:docMk/>
          <pc:sldMk cId="1145529293" sldId="990"/>
        </pc:sldMkLst>
      </pc:sldChg>
      <pc:sldChg chg="addSp delSp modSp">
        <pc:chgData name="Paul Muller" userId="a63a91f7-2aee-4d3f-abcf-5b6b29679cb6" providerId="ADAL" clId="{FA42FF58-5AF9-42CB-95AA-3384AC6202C1}" dt="2020-01-14T05:04:23.067" v="38" actId="20577"/>
        <pc:sldMkLst>
          <pc:docMk/>
          <pc:sldMk cId="731206871" sldId="991"/>
        </pc:sldMkLst>
        <pc:spChg chg="del">
          <ac:chgData name="Paul Muller" userId="a63a91f7-2aee-4d3f-abcf-5b6b29679cb6" providerId="ADAL" clId="{FA42FF58-5AF9-42CB-95AA-3384AC6202C1}" dt="2020-01-14T05:03:55.699" v="2" actId="478"/>
          <ac:spMkLst>
            <pc:docMk/>
            <pc:sldMk cId="731206871" sldId="991"/>
            <ac:spMk id="6" creationId="{2C1715E9-26D2-42D6-986E-6CB3A31FB2CB}"/>
          </ac:spMkLst>
        </pc:spChg>
        <pc:spChg chg="add mod">
          <ac:chgData name="Paul Muller" userId="a63a91f7-2aee-4d3f-abcf-5b6b29679cb6" providerId="ADAL" clId="{FA42FF58-5AF9-42CB-95AA-3384AC6202C1}" dt="2020-01-14T05:04:23.067" v="38" actId="20577"/>
          <ac:spMkLst>
            <pc:docMk/>
            <pc:sldMk cId="731206871" sldId="991"/>
            <ac:spMk id="9" creationId="{AB7162BD-7C97-4FB5-A126-14C17911B0DA}"/>
          </ac:spMkLst>
        </pc:spChg>
        <pc:spChg chg="del">
          <ac:chgData name="Paul Muller" userId="a63a91f7-2aee-4d3f-abcf-5b6b29679cb6" providerId="ADAL" clId="{FA42FF58-5AF9-42CB-95AA-3384AC6202C1}" dt="2020-01-14T05:03:55.699" v="2" actId="478"/>
          <ac:spMkLst>
            <pc:docMk/>
            <pc:sldMk cId="731206871" sldId="991"/>
            <ac:spMk id="11" creationId="{0281E51B-B38B-43DF-8172-0D4E670B2E0B}"/>
          </ac:spMkLst>
        </pc:spChg>
        <pc:picChg chg="del">
          <ac:chgData name="Paul Muller" userId="a63a91f7-2aee-4d3f-abcf-5b6b29679cb6" providerId="ADAL" clId="{FA42FF58-5AF9-42CB-95AA-3384AC6202C1}" dt="2020-01-14T05:03:55.699" v="2" actId="478"/>
          <ac:picMkLst>
            <pc:docMk/>
            <pc:sldMk cId="731206871" sldId="991"/>
            <ac:picMk id="10" creationId="{A462C7E0-C055-4585-954D-342704B8039D}"/>
          </ac:picMkLst>
        </pc:picChg>
      </pc:sldChg>
      <pc:sldChg chg="del">
        <pc:chgData name="Paul Muller" userId="a63a91f7-2aee-4d3f-abcf-5b6b29679cb6" providerId="ADAL" clId="{FA42FF58-5AF9-42CB-95AA-3384AC6202C1}" dt="2020-01-14T05:19:52.120" v="98" actId="2696"/>
        <pc:sldMkLst>
          <pc:docMk/>
          <pc:sldMk cId="4133247148" sldId="993"/>
        </pc:sldMkLst>
      </pc:sldChg>
    </pc:docChg>
  </pc:docChgLst>
  <pc:docChgLst>
    <pc:chgData name="Paul Muller" userId="a63a91f7-2aee-4d3f-abcf-5b6b29679cb6" providerId="ADAL" clId="{AF6A6103-34A8-49D5-A23A-A41E05CA6208}"/>
    <pc:docChg chg="undo custSel delSld modSld modSection modHandout">
      <pc:chgData name="Paul Muller" userId="a63a91f7-2aee-4d3f-abcf-5b6b29679cb6" providerId="ADAL" clId="{AF6A6103-34A8-49D5-A23A-A41E05CA6208}" dt="2020-05-09T05:16:21.100" v="273"/>
      <pc:docMkLst>
        <pc:docMk/>
      </pc:docMkLst>
      <pc:sldChg chg="modTransition">
        <pc:chgData name="Paul Muller" userId="a63a91f7-2aee-4d3f-abcf-5b6b29679cb6" providerId="ADAL" clId="{AF6A6103-34A8-49D5-A23A-A41E05CA6208}" dt="2020-05-09T05:16:21.100" v="273"/>
        <pc:sldMkLst>
          <pc:docMk/>
          <pc:sldMk cId="3703459249" sldId="256"/>
        </pc:sldMkLst>
      </pc:sldChg>
      <pc:sldChg chg="modSp modTransition modNotesTx">
        <pc:chgData name="Paul Muller" userId="a63a91f7-2aee-4d3f-abcf-5b6b29679cb6" providerId="ADAL" clId="{AF6A6103-34A8-49D5-A23A-A41E05CA6208}" dt="2020-05-09T05:16:21.100" v="273"/>
        <pc:sldMkLst>
          <pc:docMk/>
          <pc:sldMk cId="1138839431" sldId="343"/>
        </pc:sldMkLst>
        <pc:spChg chg="mod">
          <ac:chgData name="Paul Muller" userId="a63a91f7-2aee-4d3f-abcf-5b6b29679cb6" providerId="ADAL" clId="{AF6A6103-34A8-49D5-A23A-A41E05CA6208}" dt="2020-05-09T04:58:36.600" v="104" actId="20577"/>
          <ac:spMkLst>
            <pc:docMk/>
            <pc:sldMk cId="1138839431" sldId="343"/>
            <ac:spMk id="2" creationId="{00000000-0000-0000-0000-000000000000}"/>
          </ac:spMkLst>
        </pc:spChg>
        <pc:spChg chg="mod">
          <ac:chgData name="Paul Muller" userId="a63a91f7-2aee-4d3f-abcf-5b6b29679cb6" providerId="ADAL" clId="{AF6A6103-34A8-49D5-A23A-A41E05CA6208}" dt="2020-05-09T04:59:48.249" v="175" actId="20577"/>
          <ac:spMkLst>
            <pc:docMk/>
            <pc:sldMk cId="1138839431" sldId="343"/>
            <ac:spMk id="3" creationId="{00000000-0000-0000-0000-000000000000}"/>
          </ac:spMkLst>
        </pc:spChg>
      </pc:sldChg>
      <pc:sldChg chg="modTransition">
        <pc:chgData name="Paul Muller" userId="a63a91f7-2aee-4d3f-abcf-5b6b29679cb6" providerId="ADAL" clId="{AF6A6103-34A8-49D5-A23A-A41E05CA6208}" dt="2020-05-09T05:16:21.100" v="273"/>
        <pc:sldMkLst>
          <pc:docMk/>
          <pc:sldMk cId="374452382" sldId="486"/>
        </pc:sldMkLst>
      </pc:sldChg>
      <pc:sldChg chg="modSp modTransition">
        <pc:chgData name="Paul Muller" userId="a63a91f7-2aee-4d3f-abcf-5b6b29679cb6" providerId="ADAL" clId="{AF6A6103-34A8-49D5-A23A-A41E05CA6208}" dt="2020-05-09T05:16:21.100" v="273"/>
        <pc:sldMkLst>
          <pc:docMk/>
          <pc:sldMk cId="112039051" sldId="492"/>
        </pc:sldMkLst>
        <pc:spChg chg="mod">
          <ac:chgData name="Paul Muller" userId="a63a91f7-2aee-4d3f-abcf-5b6b29679cb6" providerId="ADAL" clId="{AF6A6103-34A8-49D5-A23A-A41E05CA6208}" dt="2020-05-09T05:00:32.408" v="258" actId="20577"/>
          <ac:spMkLst>
            <pc:docMk/>
            <pc:sldMk cId="112039051" sldId="492"/>
            <ac:spMk id="2" creationId="{00000000-0000-0000-0000-000000000000}"/>
          </ac:spMkLst>
        </pc:spChg>
      </pc:sldChg>
      <pc:sldChg chg="modTransition">
        <pc:chgData name="Paul Muller" userId="a63a91f7-2aee-4d3f-abcf-5b6b29679cb6" providerId="ADAL" clId="{AF6A6103-34A8-49D5-A23A-A41E05CA6208}" dt="2020-05-09T05:16:21.100" v="273"/>
        <pc:sldMkLst>
          <pc:docMk/>
          <pc:sldMk cId="456689918" sldId="493"/>
        </pc:sldMkLst>
      </pc:sldChg>
      <pc:sldChg chg="modSp modTransition">
        <pc:chgData name="Paul Muller" userId="a63a91f7-2aee-4d3f-abcf-5b6b29679cb6" providerId="ADAL" clId="{AF6A6103-34A8-49D5-A23A-A41E05CA6208}" dt="2020-05-09T05:16:21.100" v="273"/>
        <pc:sldMkLst>
          <pc:docMk/>
          <pc:sldMk cId="956935803" sldId="496"/>
        </pc:sldMkLst>
        <pc:spChg chg="mod">
          <ac:chgData name="Paul Muller" userId="a63a91f7-2aee-4d3f-abcf-5b6b29679cb6" providerId="ADAL" clId="{AF6A6103-34A8-49D5-A23A-A41E05CA6208}" dt="2020-05-09T05:00:37.720" v="260" actId="20577"/>
          <ac:spMkLst>
            <pc:docMk/>
            <pc:sldMk cId="956935803" sldId="496"/>
            <ac:spMk id="2" creationId="{00000000-0000-0000-0000-000000000000}"/>
          </ac:spMkLst>
        </pc:spChg>
      </pc:sldChg>
      <pc:sldChg chg="del">
        <pc:chgData name="Paul Muller" userId="a63a91f7-2aee-4d3f-abcf-5b6b29679cb6" providerId="ADAL" clId="{AF6A6103-34A8-49D5-A23A-A41E05CA6208}" dt="2020-05-09T04:52:27.031" v="0" actId="2696"/>
        <pc:sldMkLst>
          <pc:docMk/>
          <pc:sldMk cId="4087532680" sldId="498"/>
        </pc:sldMkLst>
      </pc:sldChg>
      <pc:sldChg chg="modTransition">
        <pc:chgData name="Paul Muller" userId="a63a91f7-2aee-4d3f-abcf-5b6b29679cb6" providerId="ADAL" clId="{AF6A6103-34A8-49D5-A23A-A41E05CA6208}" dt="2020-05-09T05:16:21.100" v="273"/>
        <pc:sldMkLst>
          <pc:docMk/>
          <pc:sldMk cId="1640622064" sldId="535"/>
        </pc:sldMkLst>
      </pc:sldChg>
      <pc:sldChg chg="modTransition">
        <pc:chgData name="Paul Muller" userId="a63a91f7-2aee-4d3f-abcf-5b6b29679cb6" providerId="ADAL" clId="{AF6A6103-34A8-49D5-A23A-A41E05CA6208}" dt="2020-05-09T05:16:21.100" v="273"/>
        <pc:sldMkLst>
          <pc:docMk/>
          <pc:sldMk cId="3608012819" sldId="585"/>
        </pc:sldMkLst>
      </pc:sldChg>
      <pc:sldChg chg="modTransition">
        <pc:chgData name="Paul Muller" userId="a63a91f7-2aee-4d3f-abcf-5b6b29679cb6" providerId="ADAL" clId="{AF6A6103-34A8-49D5-A23A-A41E05CA6208}" dt="2020-05-09T05:16:21.100" v="273"/>
        <pc:sldMkLst>
          <pc:docMk/>
          <pc:sldMk cId="3217661972" sldId="586"/>
        </pc:sldMkLst>
      </pc:sldChg>
      <pc:sldChg chg="modTransition">
        <pc:chgData name="Paul Muller" userId="a63a91f7-2aee-4d3f-abcf-5b6b29679cb6" providerId="ADAL" clId="{AF6A6103-34A8-49D5-A23A-A41E05CA6208}" dt="2020-05-09T05:16:21.100" v="273"/>
        <pc:sldMkLst>
          <pc:docMk/>
          <pc:sldMk cId="123560619" sldId="587"/>
        </pc:sldMkLst>
      </pc:sldChg>
      <pc:sldChg chg="modTransition">
        <pc:chgData name="Paul Muller" userId="a63a91f7-2aee-4d3f-abcf-5b6b29679cb6" providerId="ADAL" clId="{AF6A6103-34A8-49D5-A23A-A41E05CA6208}" dt="2020-05-09T05:16:21.100" v="273"/>
        <pc:sldMkLst>
          <pc:docMk/>
          <pc:sldMk cId="259016455" sldId="605"/>
        </pc:sldMkLst>
      </pc:sldChg>
      <pc:sldChg chg="modTransition">
        <pc:chgData name="Paul Muller" userId="a63a91f7-2aee-4d3f-abcf-5b6b29679cb6" providerId="ADAL" clId="{AF6A6103-34A8-49D5-A23A-A41E05CA6208}" dt="2020-05-09T05:16:21.100" v="273"/>
        <pc:sldMkLst>
          <pc:docMk/>
          <pc:sldMk cId="3302551689" sldId="607"/>
        </pc:sldMkLst>
      </pc:sldChg>
      <pc:sldChg chg="modTransition">
        <pc:chgData name="Paul Muller" userId="a63a91f7-2aee-4d3f-abcf-5b6b29679cb6" providerId="ADAL" clId="{AF6A6103-34A8-49D5-A23A-A41E05CA6208}" dt="2020-05-09T05:16:21.100" v="273"/>
        <pc:sldMkLst>
          <pc:docMk/>
          <pc:sldMk cId="2723979677" sldId="632"/>
        </pc:sldMkLst>
      </pc:sldChg>
      <pc:sldChg chg="modTransition">
        <pc:chgData name="Paul Muller" userId="a63a91f7-2aee-4d3f-abcf-5b6b29679cb6" providerId="ADAL" clId="{AF6A6103-34A8-49D5-A23A-A41E05CA6208}" dt="2020-05-09T05:16:21.100" v="273"/>
        <pc:sldMkLst>
          <pc:docMk/>
          <pc:sldMk cId="1576126164" sldId="656"/>
        </pc:sldMkLst>
      </pc:sldChg>
      <pc:sldChg chg="modTransition">
        <pc:chgData name="Paul Muller" userId="a63a91f7-2aee-4d3f-abcf-5b6b29679cb6" providerId="ADAL" clId="{AF6A6103-34A8-49D5-A23A-A41E05CA6208}" dt="2020-05-09T05:16:21.100" v="273"/>
        <pc:sldMkLst>
          <pc:docMk/>
          <pc:sldMk cId="3663855634" sldId="722"/>
        </pc:sldMkLst>
      </pc:sldChg>
      <pc:sldChg chg="modTransition">
        <pc:chgData name="Paul Muller" userId="a63a91f7-2aee-4d3f-abcf-5b6b29679cb6" providerId="ADAL" clId="{AF6A6103-34A8-49D5-A23A-A41E05CA6208}" dt="2020-05-09T05:16:21.100" v="273"/>
        <pc:sldMkLst>
          <pc:docMk/>
          <pc:sldMk cId="1268530741" sldId="730"/>
        </pc:sldMkLst>
      </pc:sldChg>
      <pc:sldChg chg="modTransition">
        <pc:chgData name="Paul Muller" userId="a63a91f7-2aee-4d3f-abcf-5b6b29679cb6" providerId="ADAL" clId="{AF6A6103-34A8-49D5-A23A-A41E05CA6208}" dt="2020-05-09T05:16:21.100" v="273"/>
        <pc:sldMkLst>
          <pc:docMk/>
          <pc:sldMk cId="1564089826" sldId="749"/>
        </pc:sldMkLst>
      </pc:sldChg>
      <pc:sldChg chg="modTransition">
        <pc:chgData name="Paul Muller" userId="a63a91f7-2aee-4d3f-abcf-5b6b29679cb6" providerId="ADAL" clId="{AF6A6103-34A8-49D5-A23A-A41E05CA6208}" dt="2020-05-09T05:16:21.100" v="273"/>
        <pc:sldMkLst>
          <pc:docMk/>
          <pc:sldMk cId="3784429600" sldId="750"/>
        </pc:sldMkLst>
      </pc:sldChg>
      <pc:sldChg chg="modTransition">
        <pc:chgData name="Paul Muller" userId="a63a91f7-2aee-4d3f-abcf-5b6b29679cb6" providerId="ADAL" clId="{AF6A6103-34A8-49D5-A23A-A41E05CA6208}" dt="2020-05-09T05:16:21.100" v="273"/>
        <pc:sldMkLst>
          <pc:docMk/>
          <pc:sldMk cId="3848606262" sldId="753"/>
        </pc:sldMkLst>
      </pc:sldChg>
      <pc:sldChg chg="modTransition">
        <pc:chgData name="Paul Muller" userId="a63a91f7-2aee-4d3f-abcf-5b6b29679cb6" providerId="ADAL" clId="{AF6A6103-34A8-49D5-A23A-A41E05CA6208}" dt="2020-05-09T05:16:21.100" v="273"/>
        <pc:sldMkLst>
          <pc:docMk/>
          <pc:sldMk cId="1182479766" sldId="760"/>
        </pc:sldMkLst>
      </pc:sldChg>
      <pc:sldChg chg="modTransition">
        <pc:chgData name="Paul Muller" userId="a63a91f7-2aee-4d3f-abcf-5b6b29679cb6" providerId="ADAL" clId="{AF6A6103-34A8-49D5-A23A-A41E05CA6208}" dt="2020-05-09T05:16:21.100" v="273"/>
        <pc:sldMkLst>
          <pc:docMk/>
          <pc:sldMk cId="3503719930" sldId="793"/>
        </pc:sldMkLst>
      </pc:sldChg>
      <pc:sldChg chg="modTransition">
        <pc:chgData name="Paul Muller" userId="a63a91f7-2aee-4d3f-abcf-5b6b29679cb6" providerId="ADAL" clId="{AF6A6103-34A8-49D5-A23A-A41E05CA6208}" dt="2020-05-09T05:16:21.100" v="273"/>
        <pc:sldMkLst>
          <pc:docMk/>
          <pc:sldMk cId="3721486289" sldId="794"/>
        </pc:sldMkLst>
      </pc:sldChg>
      <pc:sldChg chg="modSp modTransition">
        <pc:chgData name="Paul Muller" userId="a63a91f7-2aee-4d3f-abcf-5b6b29679cb6" providerId="ADAL" clId="{AF6A6103-34A8-49D5-A23A-A41E05CA6208}" dt="2020-05-09T05:16:21.100" v="273"/>
        <pc:sldMkLst>
          <pc:docMk/>
          <pc:sldMk cId="698466996" sldId="795"/>
        </pc:sldMkLst>
        <pc:spChg chg="mod">
          <ac:chgData name="Paul Muller" userId="a63a91f7-2aee-4d3f-abcf-5b6b29679cb6" providerId="ADAL" clId="{AF6A6103-34A8-49D5-A23A-A41E05CA6208}" dt="2020-05-09T04:57:36.357" v="100" actId="27636"/>
          <ac:spMkLst>
            <pc:docMk/>
            <pc:sldMk cId="698466996" sldId="795"/>
            <ac:spMk id="7" creationId="{F067564A-04EC-4751-B9C4-49F87D333884}"/>
          </ac:spMkLst>
        </pc:spChg>
      </pc:sldChg>
      <pc:sldChg chg="modSp modTransition">
        <pc:chgData name="Paul Muller" userId="a63a91f7-2aee-4d3f-abcf-5b6b29679cb6" providerId="ADAL" clId="{AF6A6103-34A8-49D5-A23A-A41E05CA6208}" dt="2020-05-09T05:16:21.100" v="273"/>
        <pc:sldMkLst>
          <pc:docMk/>
          <pc:sldMk cId="3625611778" sldId="796"/>
        </pc:sldMkLst>
        <pc:spChg chg="mod">
          <ac:chgData name="Paul Muller" userId="a63a91f7-2aee-4d3f-abcf-5b6b29679cb6" providerId="ADAL" clId="{AF6A6103-34A8-49D5-A23A-A41E05CA6208}" dt="2020-05-09T04:57:23.114" v="91" actId="404"/>
          <ac:spMkLst>
            <pc:docMk/>
            <pc:sldMk cId="3625611778" sldId="796"/>
            <ac:spMk id="7" creationId="{FC3A9D05-7EFC-4E9C-BD4B-6D2146BCD42A}"/>
          </ac:spMkLst>
        </pc:spChg>
      </pc:sldChg>
      <pc:sldChg chg="modSp modTransition">
        <pc:chgData name="Paul Muller" userId="a63a91f7-2aee-4d3f-abcf-5b6b29679cb6" providerId="ADAL" clId="{AF6A6103-34A8-49D5-A23A-A41E05CA6208}" dt="2020-05-09T05:16:21.100" v="273"/>
        <pc:sldMkLst>
          <pc:docMk/>
          <pc:sldMk cId="1353956550" sldId="797"/>
        </pc:sldMkLst>
        <pc:spChg chg="mod">
          <ac:chgData name="Paul Muller" userId="a63a91f7-2aee-4d3f-abcf-5b6b29679cb6" providerId="ADAL" clId="{AF6A6103-34A8-49D5-A23A-A41E05CA6208}" dt="2020-05-09T04:57:04.098" v="87" actId="15"/>
          <ac:spMkLst>
            <pc:docMk/>
            <pc:sldMk cId="1353956550" sldId="797"/>
            <ac:spMk id="7" creationId="{7DFD0238-47A1-493C-8AF2-76D11D08964A}"/>
          </ac:spMkLst>
        </pc:spChg>
      </pc:sldChg>
      <pc:sldChg chg="modSp modTransition">
        <pc:chgData name="Paul Muller" userId="a63a91f7-2aee-4d3f-abcf-5b6b29679cb6" providerId="ADAL" clId="{AF6A6103-34A8-49D5-A23A-A41E05CA6208}" dt="2020-05-09T05:16:21.100" v="273"/>
        <pc:sldMkLst>
          <pc:docMk/>
          <pc:sldMk cId="1260870523" sldId="798"/>
        </pc:sldMkLst>
        <pc:spChg chg="mod">
          <ac:chgData name="Paul Muller" userId="a63a91f7-2aee-4d3f-abcf-5b6b29679cb6" providerId="ADAL" clId="{AF6A6103-34A8-49D5-A23A-A41E05CA6208}" dt="2020-05-09T04:56:33.371" v="78" actId="15"/>
          <ac:spMkLst>
            <pc:docMk/>
            <pc:sldMk cId="1260870523" sldId="798"/>
            <ac:spMk id="7" creationId="{EFDCFD20-B658-40E4-812D-2B4658A1D6F8}"/>
          </ac:spMkLst>
        </pc:spChg>
      </pc:sldChg>
      <pc:sldChg chg="modSp modTransition modAnim">
        <pc:chgData name="Paul Muller" userId="a63a91f7-2aee-4d3f-abcf-5b6b29679cb6" providerId="ADAL" clId="{AF6A6103-34A8-49D5-A23A-A41E05CA6208}" dt="2020-05-09T05:16:21.100" v="273"/>
        <pc:sldMkLst>
          <pc:docMk/>
          <pc:sldMk cId="3349907244" sldId="799"/>
        </pc:sldMkLst>
        <pc:spChg chg="mod">
          <ac:chgData name="Paul Muller" userId="a63a91f7-2aee-4d3f-abcf-5b6b29679cb6" providerId="ADAL" clId="{AF6A6103-34A8-49D5-A23A-A41E05CA6208}" dt="2020-05-09T04:56:50.922" v="81" actId="15"/>
          <ac:spMkLst>
            <pc:docMk/>
            <pc:sldMk cId="3349907244" sldId="799"/>
            <ac:spMk id="7" creationId="{4155AEC4-EB3E-457C-8E55-60ACA9CA49B0}"/>
          </ac:spMkLst>
        </pc:spChg>
      </pc:sldChg>
      <pc:sldChg chg="modTransition">
        <pc:chgData name="Paul Muller" userId="a63a91f7-2aee-4d3f-abcf-5b6b29679cb6" providerId="ADAL" clId="{AF6A6103-34A8-49D5-A23A-A41E05CA6208}" dt="2020-05-09T05:16:21.100" v="273"/>
        <pc:sldMkLst>
          <pc:docMk/>
          <pc:sldMk cId="2524241273" sldId="800"/>
        </pc:sldMkLst>
      </pc:sldChg>
      <pc:sldChg chg="modTransition">
        <pc:chgData name="Paul Muller" userId="a63a91f7-2aee-4d3f-abcf-5b6b29679cb6" providerId="ADAL" clId="{AF6A6103-34A8-49D5-A23A-A41E05CA6208}" dt="2020-05-09T05:16:21.100" v="273"/>
        <pc:sldMkLst>
          <pc:docMk/>
          <pc:sldMk cId="3175042304" sldId="801"/>
        </pc:sldMkLst>
      </pc:sldChg>
      <pc:sldChg chg="modSp modTransition">
        <pc:chgData name="Paul Muller" userId="a63a91f7-2aee-4d3f-abcf-5b6b29679cb6" providerId="ADAL" clId="{AF6A6103-34A8-49D5-A23A-A41E05CA6208}" dt="2020-05-09T05:16:21.100" v="273"/>
        <pc:sldMkLst>
          <pc:docMk/>
          <pc:sldMk cId="2403927751" sldId="811"/>
        </pc:sldMkLst>
        <pc:spChg chg="mod">
          <ac:chgData name="Paul Muller" userId="a63a91f7-2aee-4d3f-abcf-5b6b29679cb6" providerId="ADAL" clId="{AF6A6103-34A8-49D5-A23A-A41E05CA6208}" dt="2020-05-09T04:53:35.279" v="6" actId="27636"/>
          <ac:spMkLst>
            <pc:docMk/>
            <pc:sldMk cId="2403927751" sldId="811"/>
            <ac:spMk id="13" creationId="{A550C853-C2F1-4C5E-BF9E-EF2F86A8A61F}"/>
          </ac:spMkLst>
        </pc:spChg>
      </pc:sldChg>
      <pc:sldChg chg="modTransition">
        <pc:chgData name="Paul Muller" userId="a63a91f7-2aee-4d3f-abcf-5b6b29679cb6" providerId="ADAL" clId="{AF6A6103-34A8-49D5-A23A-A41E05CA6208}" dt="2020-05-09T05:16:21.100" v="273"/>
        <pc:sldMkLst>
          <pc:docMk/>
          <pc:sldMk cId="955164622" sldId="824"/>
        </pc:sldMkLst>
      </pc:sldChg>
      <pc:sldChg chg="modTransition">
        <pc:chgData name="Paul Muller" userId="a63a91f7-2aee-4d3f-abcf-5b6b29679cb6" providerId="ADAL" clId="{AF6A6103-34A8-49D5-A23A-A41E05CA6208}" dt="2020-05-09T05:16:21.100" v="273"/>
        <pc:sldMkLst>
          <pc:docMk/>
          <pc:sldMk cId="3347362570" sldId="833"/>
        </pc:sldMkLst>
      </pc:sldChg>
      <pc:sldChg chg="modTransition">
        <pc:chgData name="Paul Muller" userId="a63a91f7-2aee-4d3f-abcf-5b6b29679cb6" providerId="ADAL" clId="{AF6A6103-34A8-49D5-A23A-A41E05CA6208}" dt="2020-05-09T05:16:21.100" v="273"/>
        <pc:sldMkLst>
          <pc:docMk/>
          <pc:sldMk cId="1295523815" sldId="834"/>
        </pc:sldMkLst>
      </pc:sldChg>
      <pc:sldChg chg="modTransition">
        <pc:chgData name="Paul Muller" userId="a63a91f7-2aee-4d3f-abcf-5b6b29679cb6" providerId="ADAL" clId="{AF6A6103-34A8-49D5-A23A-A41E05CA6208}" dt="2020-05-09T05:16:21.100" v="273"/>
        <pc:sldMkLst>
          <pc:docMk/>
          <pc:sldMk cId="1796274000" sldId="835"/>
        </pc:sldMkLst>
      </pc:sldChg>
      <pc:sldChg chg="modTransition">
        <pc:chgData name="Paul Muller" userId="a63a91f7-2aee-4d3f-abcf-5b6b29679cb6" providerId="ADAL" clId="{AF6A6103-34A8-49D5-A23A-A41E05CA6208}" dt="2020-05-09T05:16:21.100" v="273"/>
        <pc:sldMkLst>
          <pc:docMk/>
          <pc:sldMk cId="2494885541" sldId="843"/>
        </pc:sldMkLst>
      </pc:sldChg>
      <pc:sldChg chg="modTransition">
        <pc:chgData name="Paul Muller" userId="a63a91f7-2aee-4d3f-abcf-5b6b29679cb6" providerId="ADAL" clId="{AF6A6103-34A8-49D5-A23A-A41E05CA6208}" dt="2020-05-09T05:16:21.100" v="273"/>
        <pc:sldMkLst>
          <pc:docMk/>
          <pc:sldMk cId="343408016" sldId="855"/>
        </pc:sldMkLst>
      </pc:sldChg>
      <pc:sldChg chg="modTransition">
        <pc:chgData name="Paul Muller" userId="a63a91f7-2aee-4d3f-abcf-5b6b29679cb6" providerId="ADAL" clId="{AF6A6103-34A8-49D5-A23A-A41E05CA6208}" dt="2020-05-09T05:16:21.100" v="273"/>
        <pc:sldMkLst>
          <pc:docMk/>
          <pc:sldMk cId="1273123501" sldId="857"/>
        </pc:sldMkLst>
      </pc:sldChg>
      <pc:sldChg chg="modTransition">
        <pc:chgData name="Paul Muller" userId="a63a91f7-2aee-4d3f-abcf-5b6b29679cb6" providerId="ADAL" clId="{AF6A6103-34A8-49D5-A23A-A41E05CA6208}" dt="2020-05-09T05:16:21.100" v="273"/>
        <pc:sldMkLst>
          <pc:docMk/>
          <pc:sldMk cId="1524898390" sldId="858"/>
        </pc:sldMkLst>
      </pc:sldChg>
      <pc:sldChg chg="modTransition">
        <pc:chgData name="Paul Muller" userId="a63a91f7-2aee-4d3f-abcf-5b6b29679cb6" providerId="ADAL" clId="{AF6A6103-34A8-49D5-A23A-A41E05CA6208}" dt="2020-05-09T05:16:21.100" v="273"/>
        <pc:sldMkLst>
          <pc:docMk/>
          <pc:sldMk cId="3916797041" sldId="859"/>
        </pc:sldMkLst>
      </pc:sldChg>
      <pc:sldChg chg="modTransition">
        <pc:chgData name="Paul Muller" userId="a63a91f7-2aee-4d3f-abcf-5b6b29679cb6" providerId="ADAL" clId="{AF6A6103-34A8-49D5-A23A-A41E05CA6208}" dt="2020-05-09T05:16:21.100" v="273"/>
        <pc:sldMkLst>
          <pc:docMk/>
          <pc:sldMk cId="1385086565" sldId="860"/>
        </pc:sldMkLst>
      </pc:sldChg>
      <pc:sldChg chg="modTransition">
        <pc:chgData name="Paul Muller" userId="a63a91f7-2aee-4d3f-abcf-5b6b29679cb6" providerId="ADAL" clId="{AF6A6103-34A8-49D5-A23A-A41E05CA6208}" dt="2020-05-09T05:16:21.100" v="273"/>
        <pc:sldMkLst>
          <pc:docMk/>
          <pc:sldMk cId="1696600261" sldId="861"/>
        </pc:sldMkLst>
      </pc:sldChg>
      <pc:sldChg chg="modTransition">
        <pc:chgData name="Paul Muller" userId="a63a91f7-2aee-4d3f-abcf-5b6b29679cb6" providerId="ADAL" clId="{AF6A6103-34A8-49D5-A23A-A41E05CA6208}" dt="2020-05-09T05:16:21.100" v="273"/>
        <pc:sldMkLst>
          <pc:docMk/>
          <pc:sldMk cId="3118749239" sldId="862"/>
        </pc:sldMkLst>
      </pc:sldChg>
      <pc:sldChg chg="modTransition">
        <pc:chgData name="Paul Muller" userId="a63a91f7-2aee-4d3f-abcf-5b6b29679cb6" providerId="ADAL" clId="{AF6A6103-34A8-49D5-A23A-A41E05CA6208}" dt="2020-05-09T05:16:21.100" v="273"/>
        <pc:sldMkLst>
          <pc:docMk/>
          <pc:sldMk cId="3188523726" sldId="863"/>
        </pc:sldMkLst>
      </pc:sldChg>
      <pc:sldChg chg="modTransition">
        <pc:chgData name="Paul Muller" userId="a63a91f7-2aee-4d3f-abcf-5b6b29679cb6" providerId="ADAL" clId="{AF6A6103-34A8-49D5-A23A-A41E05CA6208}" dt="2020-05-09T05:16:21.100" v="273"/>
        <pc:sldMkLst>
          <pc:docMk/>
          <pc:sldMk cId="3470457686" sldId="864"/>
        </pc:sldMkLst>
      </pc:sldChg>
      <pc:sldChg chg="modTransition">
        <pc:chgData name="Paul Muller" userId="a63a91f7-2aee-4d3f-abcf-5b6b29679cb6" providerId="ADAL" clId="{AF6A6103-34A8-49D5-A23A-A41E05CA6208}" dt="2020-05-09T05:16:21.100" v="273"/>
        <pc:sldMkLst>
          <pc:docMk/>
          <pc:sldMk cId="1438678349" sldId="870"/>
        </pc:sldMkLst>
      </pc:sldChg>
      <pc:sldChg chg="modTransition">
        <pc:chgData name="Paul Muller" userId="a63a91f7-2aee-4d3f-abcf-5b6b29679cb6" providerId="ADAL" clId="{AF6A6103-34A8-49D5-A23A-A41E05CA6208}" dt="2020-05-09T05:16:21.100" v="273"/>
        <pc:sldMkLst>
          <pc:docMk/>
          <pc:sldMk cId="1362993330" sldId="873"/>
        </pc:sldMkLst>
      </pc:sldChg>
      <pc:sldChg chg="modTransition">
        <pc:chgData name="Paul Muller" userId="a63a91f7-2aee-4d3f-abcf-5b6b29679cb6" providerId="ADAL" clId="{AF6A6103-34A8-49D5-A23A-A41E05CA6208}" dt="2020-05-09T05:16:21.100" v="273"/>
        <pc:sldMkLst>
          <pc:docMk/>
          <pc:sldMk cId="2958388026" sldId="877"/>
        </pc:sldMkLst>
      </pc:sldChg>
      <pc:sldChg chg="modSp modTransition">
        <pc:chgData name="Paul Muller" userId="a63a91f7-2aee-4d3f-abcf-5b6b29679cb6" providerId="ADAL" clId="{AF6A6103-34A8-49D5-A23A-A41E05CA6208}" dt="2020-05-09T05:16:21.100" v="273"/>
        <pc:sldMkLst>
          <pc:docMk/>
          <pc:sldMk cId="3316268453" sldId="888"/>
        </pc:sldMkLst>
        <pc:spChg chg="mod">
          <ac:chgData name="Paul Muller" userId="a63a91f7-2aee-4d3f-abcf-5b6b29679cb6" providerId="ADAL" clId="{AF6A6103-34A8-49D5-A23A-A41E05CA6208}" dt="2020-05-09T04:52:53.897" v="4" actId="20577"/>
          <ac:spMkLst>
            <pc:docMk/>
            <pc:sldMk cId="3316268453" sldId="888"/>
            <ac:spMk id="3" creationId="{54189C97-B337-421A-B3B3-BD624C024F90}"/>
          </ac:spMkLst>
        </pc:spChg>
      </pc:sldChg>
      <pc:sldChg chg="modTransition">
        <pc:chgData name="Paul Muller" userId="a63a91f7-2aee-4d3f-abcf-5b6b29679cb6" providerId="ADAL" clId="{AF6A6103-34A8-49D5-A23A-A41E05CA6208}" dt="2020-05-09T05:16:21.100" v="273"/>
        <pc:sldMkLst>
          <pc:docMk/>
          <pc:sldMk cId="3989237322" sldId="889"/>
        </pc:sldMkLst>
      </pc:sldChg>
      <pc:sldChg chg="del">
        <pc:chgData name="Paul Muller" userId="a63a91f7-2aee-4d3f-abcf-5b6b29679cb6" providerId="ADAL" clId="{AF6A6103-34A8-49D5-A23A-A41E05CA6208}" dt="2020-05-09T04:58:30.304" v="102" actId="2696"/>
        <pc:sldMkLst>
          <pc:docMk/>
          <pc:sldMk cId="2358698319" sldId="890"/>
        </pc:sldMkLst>
      </pc:sldChg>
      <pc:sldChg chg="modTransition">
        <pc:chgData name="Paul Muller" userId="a63a91f7-2aee-4d3f-abcf-5b6b29679cb6" providerId="ADAL" clId="{AF6A6103-34A8-49D5-A23A-A41E05CA6208}" dt="2020-05-09T05:16:21.100" v="273"/>
        <pc:sldMkLst>
          <pc:docMk/>
          <pc:sldMk cId="464496082" sldId="893"/>
        </pc:sldMkLst>
      </pc:sldChg>
      <pc:sldChg chg="modTransition">
        <pc:chgData name="Paul Muller" userId="a63a91f7-2aee-4d3f-abcf-5b6b29679cb6" providerId="ADAL" clId="{AF6A6103-34A8-49D5-A23A-A41E05CA6208}" dt="2020-05-09T05:16:21.100" v="273"/>
        <pc:sldMkLst>
          <pc:docMk/>
          <pc:sldMk cId="3338606594" sldId="934"/>
        </pc:sldMkLst>
      </pc:sldChg>
      <pc:sldChg chg="modTransition">
        <pc:chgData name="Paul Muller" userId="a63a91f7-2aee-4d3f-abcf-5b6b29679cb6" providerId="ADAL" clId="{AF6A6103-34A8-49D5-A23A-A41E05CA6208}" dt="2020-05-09T05:16:21.100" v="273"/>
        <pc:sldMkLst>
          <pc:docMk/>
          <pc:sldMk cId="999565248" sldId="935"/>
        </pc:sldMkLst>
      </pc:sldChg>
      <pc:sldChg chg="modTransition">
        <pc:chgData name="Paul Muller" userId="a63a91f7-2aee-4d3f-abcf-5b6b29679cb6" providerId="ADAL" clId="{AF6A6103-34A8-49D5-A23A-A41E05CA6208}" dt="2020-05-09T05:16:21.100" v="273"/>
        <pc:sldMkLst>
          <pc:docMk/>
          <pc:sldMk cId="3615078562" sldId="971"/>
        </pc:sldMkLst>
      </pc:sldChg>
      <pc:sldChg chg="modTransition">
        <pc:chgData name="Paul Muller" userId="a63a91f7-2aee-4d3f-abcf-5b6b29679cb6" providerId="ADAL" clId="{AF6A6103-34A8-49D5-A23A-A41E05CA6208}" dt="2020-05-09T05:16:21.100" v="273"/>
        <pc:sldMkLst>
          <pc:docMk/>
          <pc:sldMk cId="2998240905" sldId="976"/>
        </pc:sldMkLst>
      </pc:sldChg>
      <pc:sldChg chg="modTransition">
        <pc:chgData name="Paul Muller" userId="a63a91f7-2aee-4d3f-abcf-5b6b29679cb6" providerId="ADAL" clId="{AF6A6103-34A8-49D5-A23A-A41E05CA6208}" dt="2020-05-09T05:16:21.100" v="273"/>
        <pc:sldMkLst>
          <pc:docMk/>
          <pc:sldMk cId="2837577351" sldId="977"/>
        </pc:sldMkLst>
      </pc:sldChg>
      <pc:sldChg chg="modTransition">
        <pc:chgData name="Paul Muller" userId="a63a91f7-2aee-4d3f-abcf-5b6b29679cb6" providerId="ADAL" clId="{AF6A6103-34A8-49D5-A23A-A41E05CA6208}" dt="2020-05-09T05:16:21.100" v="273"/>
        <pc:sldMkLst>
          <pc:docMk/>
          <pc:sldMk cId="839139687" sldId="978"/>
        </pc:sldMkLst>
      </pc:sldChg>
      <pc:sldChg chg="modTransition">
        <pc:chgData name="Paul Muller" userId="a63a91f7-2aee-4d3f-abcf-5b6b29679cb6" providerId="ADAL" clId="{AF6A6103-34A8-49D5-A23A-A41E05CA6208}" dt="2020-05-09T05:16:21.100" v="273"/>
        <pc:sldMkLst>
          <pc:docMk/>
          <pc:sldMk cId="1709423922" sldId="979"/>
        </pc:sldMkLst>
      </pc:sldChg>
      <pc:sldChg chg="modTransition">
        <pc:chgData name="Paul Muller" userId="a63a91f7-2aee-4d3f-abcf-5b6b29679cb6" providerId="ADAL" clId="{AF6A6103-34A8-49D5-A23A-A41E05CA6208}" dt="2020-05-09T05:16:21.100" v="273"/>
        <pc:sldMkLst>
          <pc:docMk/>
          <pc:sldMk cId="3737545985" sldId="980"/>
        </pc:sldMkLst>
      </pc:sldChg>
      <pc:sldChg chg="modTransition">
        <pc:chgData name="Paul Muller" userId="a63a91f7-2aee-4d3f-abcf-5b6b29679cb6" providerId="ADAL" clId="{AF6A6103-34A8-49D5-A23A-A41E05CA6208}" dt="2020-05-09T05:16:21.100" v="273"/>
        <pc:sldMkLst>
          <pc:docMk/>
          <pc:sldMk cId="1340672066" sldId="981"/>
        </pc:sldMkLst>
      </pc:sldChg>
      <pc:sldChg chg="modTransition">
        <pc:chgData name="Paul Muller" userId="a63a91f7-2aee-4d3f-abcf-5b6b29679cb6" providerId="ADAL" clId="{AF6A6103-34A8-49D5-A23A-A41E05CA6208}" dt="2020-05-09T05:16:21.100" v="273"/>
        <pc:sldMkLst>
          <pc:docMk/>
          <pc:sldMk cId="1813930933" sldId="982"/>
        </pc:sldMkLst>
      </pc:sldChg>
      <pc:sldChg chg="modTransition">
        <pc:chgData name="Paul Muller" userId="a63a91f7-2aee-4d3f-abcf-5b6b29679cb6" providerId="ADAL" clId="{AF6A6103-34A8-49D5-A23A-A41E05CA6208}" dt="2020-05-09T05:16:21.100" v="273"/>
        <pc:sldMkLst>
          <pc:docMk/>
          <pc:sldMk cId="246200436" sldId="985"/>
        </pc:sldMkLst>
      </pc:sldChg>
      <pc:sldChg chg="modTransition">
        <pc:chgData name="Paul Muller" userId="a63a91f7-2aee-4d3f-abcf-5b6b29679cb6" providerId="ADAL" clId="{AF6A6103-34A8-49D5-A23A-A41E05CA6208}" dt="2020-05-09T05:16:21.100" v="273"/>
        <pc:sldMkLst>
          <pc:docMk/>
          <pc:sldMk cId="731206871" sldId="991"/>
        </pc:sldMkLst>
      </pc:sldChg>
      <pc:sldChg chg="modTransition">
        <pc:chgData name="Paul Muller" userId="a63a91f7-2aee-4d3f-abcf-5b6b29679cb6" providerId="ADAL" clId="{AF6A6103-34A8-49D5-A23A-A41E05CA6208}" dt="2020-05-09T05:16:21.100" v="273"/>
        <pc:sldMkLst>
          <pc:docMk/>
          <pc:sldMk cId="1049133385" sldId="992"/>
        </pc:sldMkLst>
      </pc:sldChg>
    </pc:docChg>
  </pc:docChgLst>
  <pc:docChgLst>
    <pc:chgData name="Paul Muller, CPD" userId="a63a91f7-2aee-4d3f-abcf-5b6b29679cb6" providerId="ADAL" clId="{8A47A75F-8E52-44BC-A76A-02550A2E6803}"/>
    <pc:docChg chg="modSld">
      <pc:chgData name="Paul Muller, CPD" userId="a63a91f7-2aee-4d3f-abcf-5b6b29679cb6" providerId="ADAL" clId="{8A47A75F-8E52-44BC-A76A-02550A2E6803}" dt="2020-12-03T01:05:22.807" v="14" actId="20577"/>
      <pc:docMkLst>
        <pc:docMk/>
      </pc:docMkLst>
      <pc:sldChg chg="modSp">
        <pc:chgData name="Paul Muller, CPD" userId="a63a91f7-2aee-4d3f-abcf-5b6b29679cb6" providerId="ADAL" clId="{8A47A75F-8E52-44BC-A76A-02550A2E6803}" dt="2020-12-03T01:05:22.807" v="14" actId="20577"/>
        <pc:sldMkLst>
          <pc:docMk/>
          <pc:sldMk cId="3316268453" sldId="888"/>
        </pc:sldMkLst>
        <pc:spChg chg="mod">
          <ac:chgData name="Paul Muller, CPD" userId="a63a91f7-2aee-4d3f-abcf-5b6b29679cb6" providerId="ADAL" clId="{8A47A75F-8E52-44BC-A76A-02550A2E6803}" dt="2020-12-03T01:05:22.807" v="14" actId="20577"/>
          <ac:spMkLst>
            <pc:docMk/>
            <pc:sldMk cId="3316268453" sldId="888"/>
            <ac:spMk id="3" creationId="{54189C97-B337-421A-B3B3-BD624C024F90}"/>
          </ac:spMkLst>
        </pc:spChg>
      </pc:sldChg>
    </pc:docChg>
  </pc:docChgLst>
  <pc:docChgLst>
    <pc:chgData name="Paul Muller, CPD" userId="a63a91f7-2aee-4d3f-abcf-5b6b29679cb6" providerId="ADAL" clId="{34419507-BEEC-4725-A161-210C8BCC9075}"/>
    <pc:docChg chg="undo custSel addSld delSld modSld modSection">
      <pc:chgData name="Paul Muller, CPD" userId="a63a91f7-2aee-4d3f-abcf-5b6b29679cb6" providerId="ADAL" clId="{34419507-BEEC-4725-A161-210C8BCC9075}" dt="2021-03-01T08:43:51.001" v="7341" actId="20577"/>
      <pc:docMkLst>
        <pc:docMk/>
      </pc:docMkLst>
      <pc:sldChg chg="addSp delSp add del mod modShow">
        <pc:chgData name="Paul Muller, CPD" userId="a63a91f7-2aee-4d3f-abcf-5b6b29679cb6" providerId="ADAL" clId="{34419507-BEEC-4725-A161-210C8BCC9075}" dt="2021-03-01T08:05:07.397" v="7194" actId="729"/>
        <pc:sldMkLst>
          <pc:docMk/>
          <pc:sldMk cId="3703459249" sldId="256"/>
        </pc:sldMkLst>
        <pc:spChg chg="add del">
          <ac:chgData name="Paul Muller, CPD" userId="a63a91f7-2aee-4d3f-abcf-5b6b29679cb6" providerId="ADAL" clId="{34419507-BEEC-4725-A161-210C8BCC9075}" dt="2021-02-27T20:18:48.141" v="1" actId="22"/>
          <ac:spMkLst>
            <pc:docMk/>
            <pc:sldMk cId="3703459249" sldId="256"/>
            <ac:spMk id="6" creationId="{BD246A9C-AE48-4ADD-8F77-FCEFEEF3B209}"/>
          </ac:spMkLst>
        </pc:spChg>
      </pc:sldChg>
      <pc:sldChg chg="modSp mod modShow modNotesTx">
        <pc:chgData name="Paul Muller, CPD" userId="a63a91f7-2aee-4d3f-abcf-5b6b29679cb6" providerId="ADAL" clId="{34419507-BEEC-4725-A161-210C8BCC9075}" dt="2021-03-01T08:05:07.397" v="7194" actId="729"/>
        <pc:sldMkLst>
          <pc:docMk/>
          <pc:sldMk cId="1138839431" sldId="343"/>
        </pc:sldMkLst>
        <pc:spChg chg="mod">
          <ac:chgData name="Paul Muller, CPD" userId="a63a91f7-2aee-4d3f-abcf-5b6b29679cb6" providerId="ADAL" clId="{34419507-BEEC-4725-A161-210C8BCC9075}" dt="2021-02-27T21:43:42.289" v="5155" actId="207"/>
          <ac:spMkLst>
            <pc:docMk/>
            <pc:sldMk cId="1138839431" sldId="343"/>
            <ac:spMk id="8" creationId="{F8783E74-B8C5-4996-B1F9-3CB21CB44B0A}"/>
          </ac:spMkLst>
        </pc:spChg>
      </pc:sldChg>
      <pc:sldChg chg="add mod modShow">
        <pc:chgData name="Paul Muller, CPD" userId="a63a91f7-2aee-4d3f-abcf-5b6b29679cb6" providerId="ADAL" clId="{34419507-BEEC-4725-A161-210C8BCC9075}" dt="2021-03-01T08:05:07.397" v="7194" actId="729"/>
        <pc:sldMkLst>
          <pc:docMk/>
          <pc:sldMk cId="1471453494" sldId="397"/>
        </pc:sldMkLst>
      </pc:sldChg>
      <pc:sldChg chg="modSp mod modShow modNotesTx">
        <pc:chgData name="Paul Muller, CPD" userId="a63a91f7-2aee-4d3f-abcf-5b6b29679cb6" providerId="ADAL" clId="{34419507-BEEC-4725-A161-210C8BCC9075}" dt="2021-03-01T08:05:07.397" v="7194" actId="729"/>
        <pc:sldMkLst>
          <pc:docMk/>
          <pc:sldMk cId="374452382" sldId="486"/>
        </pc:sldMkLst>
        <pc:spChg chg="mod">
          <ac:chgData name="Paul Muller, CPD" userId="a63a91f7-2aee-4d3f-abcf-5b6b29679cb6" providerId="ADAL" clId="{34419507-BEEC-4725-A161-210C8BCC9075}" dt="2021-03-01T06:12:18.552" v="6726" actId="114"/>
          <ac:spMkLst>
            <pc:docMk/>
            <pc:sldMk cId="374452382" sldId="486"/>
            <ac:spMk id="6" creationId="{25963C9A-A5E3-40CE-9C24-346454A719AB}"/>
          </ac:spMkLst>
        </pc:spChg>
      </pc:sldChg>
      <pc:sldChg chg="mod modShow modNotesTx">
        <pc:chgData name="Paul Muller, CPD" userId="a63a91f7-2aee-4d3f-abcf-5b6b29679cb6" providerId="ADAL" clId="{34419507-BEEC-4725-A161-210C8BCC9075}" dt="2021-03-01T08:05:07.397" v="7194" actId="729"/>
        <pc:sldMkLst>
          <pc:docMk/>
          <pc:sldMk cId="112039051" sldId="492"/>
        </pc:sldMkLst>
      </pc:sldChg>
      <pc:sldChg chg="mod modShow modNotesTx">
        <pc:chgData name="Paul Muller, CPD" userId="a63a91f7-2aee-4d3f-abcf-5b6b29679cb6" providerId="ADAL" clId="{34419507-BEEC-4725-A161-210C8BCC9075}" dt="2021-03-01T08:05:07.397" v="7194" actId="729"/>
        <pc:sldMkLst>
          <pc:docMk/>
          <pc:sldMk cId="456689918" sldId="493"/>
        </pc:sldMkLst>
      </pc:sldChg>
      <pc:sldChg chg="mod modShow modNotesTx">
        <pc:chgData name="Paul Muller, CPD" userId="a63a91f7-2aee-4d3f-abcf-5b6b29679cb6" providerId="ADAL" clId="{34419507-BEEC-4725-A161-210C8BCC9075}" dt="2021-03-01T08:05:07.397" v="7194" actId="729"/>
        <pc:sldMkLst>
          <pc:docMk/>
          <pc:sldMk cId="956935803" sldId="496"/>
        </pc:sldMkLst>
      </pc:sldChg>
      <pc:sldChg chg="mod modShow modNotesTx">
        <pc:chgData name="Paul Muller, CPD" userId="a63a91f7-2aee-4d3f-abcf-5b6b29679cb6" providerId="ADAL" clId="{34419507-BEEC-4725-A161-210C8BCC9075}" dt="2021-03-01T08:05:07.397" v="7194" actId="729"/>
        <pc:sldMkLst>
          <pc:docMk/>
          <pc:sldMk cId="1640622064" sldId="535"/>
        </pc:sldMkLst>
      </pc:sldChg>
      <pc:sldChg chg="mod modShow modNotesTx">
        <pc:chgData name="Paul Muller, CPD" userId="a63a91f7-2aee-4d3f-abcf-5b6b29679cb6" providerId="ADAL" clId="{34419507-BEEC-4725-A161-210C8BCC9075}" dt="2021-03-01T08:05:07.397" v="7194" actId="729"/>
        <pc:sldMkLst>
          <pc:docMk/>
          <pc:sldMk cId="3608012819" sldId="585"/>
        </pc:sldMkLst>
      </pc:sldChg>
      <pc:sldChg chg="addSp delSp modSp del mod delAnim modAnim modNotesTx">
        <pc:chgData name="Paul Muller, CPD" userId="a63a91f7-2aee-4d3f-abcf-5b6b29679cb6" providerId="ADAL" clId="{34419507-BEEC-4725-A161-210C8BCC9075}" dt="2021-03-01T06:04:17.574" v="6542" actId="47"/>
        <pc:sldMkLst>
          <pc:docMk/>
          <pc:sldMk cId="123560619" sldId="587"/>
        </pc:sldMkLst>
        <pc:spChg chg="del mod">
          <ac:chgData name="Paul Muller, CPD" userId="a63a91f7-2aee-4d3f-abcf-5b6b29679cb6" providerId="ADAL" clId="{34419507-BEEC-4725-A161-210C8BCC9075}" dt="2021-03-01T05:57:08.969" v="6374" actId="478"/>
          <ac:spMkLst>
            <pc:docMk/>
            <pc:sldMk cId="123560619" sldId="587"/>
            <ac:spMk id="4" creationId="{00000000-0000-0000-0000-000000000000}"/>
          </ac:spMkLst>
        </pc:spChg>
        <pc:spChg chg="del mod">
          <ac:chgData name="Paul Muller, CPD" userId="a63a91f7-2aee-4d3f-abcf-5b6b29679cb6" providerId="ADAL" clId="{34419507-BEEC-4725-A161-210C8BCC9075}" dt="2021-03-01T05:56:47.847" v="6369" actId="478"/>
          <ac:spMkLst>
            <pc:docMk/>
            <pc:sldMk cId="123560619" sldId="587"/>
            <ac:spMk id="8" creationId="{00000000-0000-0000-0000-000000000000}"/>
          </ac:spMkLst>
        </pc:spChg>
        <pc:spChg chg="add del mod">
          <ac:chgData name="Paul Muller, CPD" userId="a63a91f7-2aee-4d3f-abcf-5b6b29679cb6" providerId="ADAL" clId="{34419507-BEEC-4725-A161-210C8BCC9075}" dt="2021-03-01T05:56:56.560" v="6370" actId="478"/>
          <ac:spMkLst>
            <pc:docMk/>
            <pc:sldMk cId="123560619" sldId="587"/>
            <ac:spMk id="10" creationId="{87E5AFCF-001C-4DA4-8A80-940CFE3FF40E}"/>
          </ac:spMkLst>
        </pc:spChg>
        <pc:picChg chg="add mod">
          <ac:chgData name="Paul Muller, CPD" userId="a63a91f7-2aee-4d3f-abcf-5b6b29679cb6" providerId="ADAL" clId="{34419507-BEEC-4725-A161-210C8BCC9075}" dt="2021-03-01T05:57:06.112" v="6373" actId="1076"/>
          <ac:picMkLst>
            <pc:docMk/>
            <pc:sldMk cId="123560619" sldId="587"/>
            <ac:picMk id="1026" creationId="{70579B83-3072-45A3-A8EF-68613B66FA40}"/>
          </ac:picMkLst>
        </pc:picChg>
      </pc:sldChg>
      <pc:sldChg chg="mod modShow modNotesTx">
        <pc:chgData name="Paul Muller, CPD" userId="a63a91f7-2aee-4d3f-abcf-5b6b29679cb6" providerId="ADAL" clId="{34419507-BEEC-4725-A161-210C8BCC9075}" dt="2021-03-01T08:05:07.397" v="7194" actId="729"/>
        <pc:sldMkLst>
          <pc:docMk/>
          <pc:sldMk cId="259016455" sldId="605"/>
        </pc:sldMkLst>
      </pc:sldChg>
      <pc:sldChg chg="modSp mod modShow modNotesTx">
        <pc:chgData name="Paul Muller, CPD" userId="a63a91f7-2aee-4d3f-abcf-5b6b29679cb6" providerId="ADAL" clId="{34419507-BEEC-4725-A161-210C8BCC9075}" dt="2021-03-01T08:05:07.397" v="7194" actId="729"/>
        <pc:sldMkLst>
          <pc:docMk/>
          <pc:sldMk cId="3302551689" sldId="607"/>
        </pc:sldMkLst>
        <pc:spChg chg="mod">
          <ac:chgData name="Paul Muller, CPD" userId="a63a91f7-2aee-4d3f-abcf-5b6b29679cb6" providerId="ADAL" clId="{34419507-BEEC-4725-A161-210C8BCC9075}" dt="2021-03-01T07:26:47.766" v="7175" actId="115"/>
          <ac:spMkLst>
            <pc:docMk/>
            <pc:sldMk cId="3302551689" sldId="607"/>
            <ac:spMk id="3" creationId="{00000000-0000-0000-0000-000000000000}"/>
          </ac:spMkLst>
        </pc:spChg>
      </pc:sldChg>
      <pc:sldChg chg="mod modShow modNotesTx">
        <pc:chgData name="Paul Muller, CPD" userId="a63a91f7-2aee-4d3f-abcf-5b6b29679cb6" providerId="ADAL" clId="{34419507-BEEC-4725-A161-210C8BCC9075}" dt="2021-03-01T08:05:07.397" v="7194" actId="729"/>
        <pc:sldMkLst>
          <pc:docMk/>
          <pc:sldMk cId="2723979677" sldId="632"/>
        </pc:sldMkLst>
      </pc:sldChg>
      <pc:sldChg chg="mod modShow modNotesTx">
        <pc:chgData name="Paul Muller, CPD" userId="a63a91f7-2aee-4d3f-abcf-5b6b29679cb6" providerId="ADAL" clId="{34419507-BEEC-4725-A161-210C8BCC9075}" dt="2021-03-01T08:05:07.397" v="7194" actId="729"/>
        <pc:sldMkLst>
          <pc:docMk/>
          <pc:sldMk cId="1576126164" sldId="656"/>
        </pc:sldMkLst>
      </pc:sldChg>
      <pc:sldChg chg="mod modShow modNotesTx">
        <pc:chgData name="Paul Muller, CPD" userId="a63a91f7-2aee-4d3f-abcf-5b6b29679cb6" providerId="ADAL" clId="{34419507-BEEC-4725-A161-210C8BCC9075}" dt="2021-03-01T08:05:07.397" v="7194" actId="729"/>
        <pc:sldMkLst>
          <pc:docMk/>
          <pc:sldMk cId="1268530741" sldId="730"/>
        </pc:sldMkLst>
      </pc:sldChg>
      <pc:sldChg chg="mod modShow modNotesTx">
        <pc:chgData name="Paul Muller, CPD" userId="a63a91f7-2aee-4d3f-abcf-5b6b29679cb6" providerId="ADAL" clId="{34419507-BEEC-4725-A161-210C8BCC9075}" dt="2021-03-01T08:05:07.397" v="7194" actId="729"/>
        <pc:sldMkLst>
          <pc:docMk/>
          <pc:sldMk cId="1564089826" sldId="749"/>
        </pc:sldMkLst>
      </pc:sldChg>
      <pc:sldChg chg="mod modShow modNotesTx">
        <pc:chgData name="Paul Muller, CPD" userId="a63a91f7-2aee-4d3f-abcf-5b6b29679cb6" providerId="ADAL" clId="{34419507-BEEC-4725-A161-210C8BCC9075}" dt="2021-03-01T08:05:07.397" v="7194" actId="729"/>
        <pc:sldMkLst>
          <pc:docMk/>
          <pc:sldMk cId="3784429600" sldId="750"/>
        </pc:sldMkLst>
      </pc:sldChg>
      <pc:sldChg chg="mod modShow modNotesTx">
        <pc:chgData name="Paul Muller, CPD" userId="a63a91f7-2aee-4d3f-abcf-5b6b29679cb6" providerId="ADAL" clId="{34419507-BEEC-4725-A161-210C8BCC9075}" dt="2021-03-01T08:05:07.397" v="7194" actId="729"/>
        <pc:sldMkLst>
          <pc:docMk/>
          <pc:sldMk cId="3848606262" sldId="753"/>
        </pc:sldMkLst>
      </pc:sldChg>
      <pc:sldChg chg="mod modShow modNotesTx">
        <pc:chgData name="Paul Muller, CPD" userId="a63a91f7-2aee-4d3f-abcf-5b6b29679cb6" providerId="ADAL" clId="{34419507-BEEC-4725-A161-210C8BCC9075}" dt="2021-03-01T08:05:07.397" v="7194" actId="729"/>
        <pc:sldMkLst>
          <pc:docMk/>
          <pc:sldMk cId="1182479766" sldId="760"/>
        </pc:sldMkLst>
      </pc:sldChg>
      <pc:sldChg chg="mod modShow modNotesTx">
        <pc:chgData name="Paul Muller, CPD" userId="a63a91f7-2aee-4d3f-abcf-5b6b29679cb6" providerId="ADAL" clId="{34419507-BEEC-4725-A161-210C8BCC9075}" dt="2021-03-01T08:05:07.397" v="7194" actId="729"/>
        <pc:sldMkLst>
          <pc:docMk/>
          <pc:sldMk cId="3503719930" sldId="793"/>
        </pc:sldMkLst>
      </pc:sldChg>
      <pc:sldChg chg="mod modShow modNotesTx">
        <pc:chgData name="Paul Muller, CPD" userId="a63a91f7-2aee-4d3f-abcf-5b6b29679cb6" providerId="ADAL" clId="{34419507-BEEC-4725-A161-210C8BCC9075}" dt="2021-03-01T08:05:07.397" v="7194" actId="729"/>
        <pc:sldMkLst>
          <pc:docMk/>
          <pc:sldMk cId="3721486289" sldId="794"/>
        </pc:sldMkLst>
      </pc:sldChg>
      <pc:sldChg chg="modSp mod modShow modNotesTx">
        <pc:chgData name="Paul Muller, CPD" userId="a63a91f7-2aee-4d3f-abcf-5b6b29679cb6" providerId="ADAL" clId="{34419507-BEEC-4725-A161-210C8BCC9075}" dt="2021-03-01T08:05:07.397" v="7194" actId="729"/>
        <pc:sldMkLst>
          <pc:docMk/>
          <pc:sldMk cId="698466996" sldId="795"/>
        </pc:sldMkLst>
        <pc:spChg chg="mod">
          <ac:chgData name="Paul Muller, CPD" userId="a63a91f7-2aee-4d3f-abcf-5b6b29679cb6" providerId="ADAL" clId="{34419507-BEEC-4725-A161-210C8BCC9075}" dt="2021-02-27T20:19:00.849" v="9" actId="27636"/>
          <ac:spMkLst>
            <pc:docMk/>
            <pc:sldMk cId="698466996" sldId="795"/>
            <ac:spMk id="17" creationId="{FF8CE49F-BDAE-4C8B-9232-B19990D18681}"/>
          </ac:spMkLst>
        </pc:spChg>
      </pc:sldChg>
      <pc:sldChg chg="modSp mod modShow modNotesTx">
        <pc:chgData name="Paul Muller, CPD" userId="a63a91f7-2aee-4d3f-abcf-5b6b29679cb6" providerId="ADAL" clId="{34419507-BEEC-4725-A161-210C8BCC9075}" dt="2021-03-01T08:05:07.397" v="7194" actId="729"/>
        <pc:sldMkLst>
          <pc:docMk/>
          <pc:sldMk cId="3625611778" sldId="796"/>
        </pc:sldMkLst>
        <pc:spChg chg="mod">
          <ac:chgData name="Paul Muller, CPD" userId="a63a91f7-2aee-4d3f-abcf-5b6b29679cb6" providerId="ADAL" clId="{34419507-BEEC-4725-A161-210C8BCC9075}" dt="2021-02-27T20:19:00.844" v="8" actId="27636"/>
          <ac:spMkLst>
            <pc:docMk/>
            <pc:sldMk cId="3625611778" sldId="796"/>
            <ac:spMk id="16" creationId="{CF741B01-B8CB-4E39-8B8C-F4E0FAB2A917}"/>
          </ac:spMkLst>
        </pc:spChg>
      </pc:sldChg>
      <pc:sldChg chg="modSp mod modShow modNotesTx">
        <pc:chgData name="Paul Muller, CPD" userId="a63a91f7-2aee-4d3f-abcf-5b6b29679cb6" providerId="ADAL" clId="{34419507-BEEC-4725-A161-210C8BCC9075}" dt="2021-03-01T08:05:07.397" v="7194" actId="729"/>
        <pc:sldMkLst>
          <pc:docMk/>
          <pc:sldMk cId="1353956550" sldId="797"/>
        </pc:sldMkLst>
        <pc:spChg chg="mod">
          <ac:chgData name="Paul Muller, CPD" userId="a63a91f7-2aee-4d3f-abcf-5b6b29679cb6" providerId="ADAL" clId="{34419507-BEEC-4725-A161-210C8BCC9075}" dt="2021-02-27T20:19:00.838" v="7" actId="27636"/>
          <ac:spMkLst>
            <pc:docMk/>
            <pc:sldMk cId="1353956550" sldId="797"/>
            <ac:spMk id="15" creationId="{B719C45B-7A6B-47FD-BE22-45CA9AEB91EC}"/>
          </ac:spMkLst>
        </pc:spChg>
      </pc:sldChg>
      <pc:sldChg chg="modSp mod modShow modNotesTx">
        <pc:chgData name="Paul Muller, CPD" userId="a63a91f7-2aee-4d3f-abcf-5b6b29679cb6" providerId="ADAL" clId="{34419507-BEEC-4725-A161-210C8BCC9075}" dt="2021-03-01T08:05:07.397" v="7194" actId="729"/>
        <pc:sldMkLst>
          <pc:docMk/>
          <pc:sldMk cId="1260870523" sldId="798"/>
        </pc:sldMkLst>
        <pc:spChg chg="mod">
          <ac:chgData name="Paul Muller, CPD" userId="a63a91f7-2aee-4d3f-abcf-5b6b29679cb6" providerId="ADAL" clId="{34419507-BEEC-4725-A161-210C8BCC9075}" dt="2021-02-27T20:19:00.833" v="6" actId="27636"/>
          <ac:spMkLst>
            <pc:docMk/>
            <pc:sldMk cId="1260870523" sldId="798"/>
            <ac:spMk id="15" creationId="{7AED00E4-0D7D-4D5C-A389-052A65C4BC2B}"/>
          </ac:spMkLst>
        </pc:spChg>
      </pc:sldChg>
      <pc:sldChg chg="mod modShow modNotesTx">
        <pc:chgData name="Paul Muller, CPD" userId="a63a91f7-2aee-4d3f-abcf-5b6b29679cb6" providerId="ADAL" clId="{34419507-BEEC-4725-A161-210C8BCC9075}" dt="2021-03-01T08:05:07.397" v="7194" actId="729"/>
        <pc:sldMkLst>
          <pc:docMk/>
          <pc:sldMk cId="3349907244" sldId="799"/>
        </pc:sldMkLst>
      </pc:sldChg>
      <pc:sldChg chg="mod modShow modNotesTx">
        <pc:chgData name="Paul Muller, CPD" userId="a63a91f7-2aee-4d3f-abcf-5b6b29679cb6" providerId="ADAL" clId="{34419507-BEEC-4725-A161-210C8BCC9075}" dt="2021-03-01T08:05:07.397" v="7194" actId="729"/>
        <pc:sldMkLst>
          <pc:docMk/>
          <pc:sldMk cId="2524241273" sldId="800"/>
        </pc:sldMkLst>
      </pc:sldChg>
      <pc:sldChg chg="mod modShow modNotesTx">
        <pc:chgData name="Paul Muller, CPD" userId="a63a91f7-2aee-4d3f-abcf-5b6b29679cb6" providerId="ADAL" clId="{34419507-BEEC-4725-A161-210C8BCC9075}" dt="2021-03-01T08:05:07.397" v="7194" actId="729"/>
        <pc:sldMkLst>
          <pc:docMk/>
          <pc:sldMk cId="3175042304" sldId="801"/>
        </pc:sldMkLst>
      </pc:sldChg>
      <pc:sldChg chg="mod modShow modNotesTx">
        <pc:chgData name="Paul Muller, CPD" userId="a63a91f7-2aee-4d3f-abcf-5b6b29679cb6" providerId="ADAL" clId="{34419507-BEEC-4725-A161-210C8BCC9075}" dt="2021-03-01T08:05:07.397" v="7194" actId="729"/>
        <pc:sldMkLst>
          <pc:docMk/>
          <pc:sldMk cId="955164622" sldId="824"/>
        </pc:sldMkLst>
      </pc:sldChg>
      <pc:sldChg chg="mod modShow modNotesTx">
        <pc:chgData name="Paul Muller, CPD" userId="a63a91f7-2aee-4d3f-abcf-5b6b29679cb6" providerId="ADAL" clId="{34419507-BEEC-4725-A161-210C8BCC9075}" dt="2021-03-01T08:05:07.397" v="7194" actId="729"/>
        <pc:sldMkLst>
          <pc:docMk/>
          <pc:sldMk cId="3347362570" sldId="833"/>
        </pc:sldMkLst>
      </pc:sldChg>
      <pc:sldChg chg="mod modShow modNotesTx">
        <pc:chgData name="Paul Muller, CPD" userId="a63a91f7-2aee-4d3f-abcf-5b6b29679cb6" providerId="ADAL" clId="{34419507-BEEC-4725-A161-210C8BCC9075}" dt="2021-03-01T08:05:07.397" v="7194" actId="729"/>
        <pc:sldMkLst>
          <pc:docMk/>
          <pc:sldMk cId="1295523815" sldId="834"/>
        </pc:sldMkLst>
      </pc:sldChg>
      <pc:sldChg chg="mod modShow modNotesTx">
        <pc:chgData name="Paul Muller, CPD" userId="a63a91f7-2aee-4d3f-abcf-5b6b29679cb6" providerId="ADAL" clId="{34419507-BEEC-4725-A161-210C8BCC9075}" dt="2021-03-01T08:05:07.397" v="7194" actId="729"/>
        <pc:sldMkLst>
          <pc:docMk/>
          <pc:sldMk cId="1796274000" sldId="835"/>
        </pc:sldMkLst>
      </pc:sldChg>
      <pc:sldChg chg="mod modShow modNotesTx">
        <pc:chgData name="Paul Muller, CPD" userId="a63a91f7-2aee-4d3f-abcf-5b6b29679cb6" providerId="ADAL" clId="{34419507-BEEC-4725-A161-210C8BCC9075}" dt="2021-03-01T08:05:07.397" v="7194" actId="729"/>
        <pc:sldMkLst>
          <pc:docMk/>
          <pc:sldMk cId="2494885541" sldId="843"/>
        </pc:sldMkLst>
      </pc:sldChg>
      <pc:sldChg chg="mod modShow modNotesTx">
        <pc:chgData name="Paul Muller, CPD" userId="a63a91f7-2aee-4d3f-abcf-5b6b29679cb6" providerId="ADAL" clId="{34419507-BEEC-4725-A161-210C8BCC9075}" dt="2021-03-01T08:05:07.397" v="7194" actId="729"/>
        <pc:sldMkLst>
          <pc:docMk/>
          <pc:sldMk cId="343408016" sldId="855"/>
        </pc:sldMkLst>
      </pc:sldChg>
      <pc:sldChg chg="mod modShow modNotesTx">
        <pc:chgData name="Paul Muller, CPD" userId="a63a91f7-2aee-4d3f-abcf-5b6b29679cb6" providerId="ADAL" clId="{34419507-BEEC-4725-A161-210C8BCC9075}" dt="2021-03-01T08:05:07.397" v="7194" actId="729"/>
        <pc:sldMkLst>
          <pc:docMk/>
          <pc:sldMk cId="1273123501" sldId="857"/>
        </pc:sldMkLst>
      </pc:sldChg>
      <pc:sldChg chg="mod modShow modNotesTx">
        <pc:chgData name="Paul Muller, CPD" userId="a63a91f7-2aee-4d3f-abcf-5b6b29679cb6" providerId="ADAL" clId="{34419507-BEEC-4725-A161-210C8BCC9075}" dt="2021-03-01T08:05:07.397" v="7194" actId="729"/>
        <pc:sldMkLst>
          <pc:docMk/>
          <pc:sldMk cId="1524898390" sldId="858"/>
        </pc:sldMkLst>
      </pc:sldChg>
      <pc:sldChg chg="mod modShow modNotesTx">
        <pc:chgData name="Paul Muller, CPD" userId="a63a91f7-2aee-4d3f-abcf-5b6b29679cb6" providerId="ADAL" clId="{34419507-BEEC-4725-A161-210C8BCC9075}" dt="2021-03-01T08:05:07.397" v="7194" actId="729"/>
        <pc:sldMkLst>
          <pc:docMk/>
          <pc:sldMk cId="3916797041" sldId="859"/>
        </pc:sldMkLst>
      </pc:sldChg>
      <pc:sldChg chg="mod modShow modNotesTx">
        <pc:chgData name="Paul Muller, CPD" userId="a63a91f7-2aee-4d3f-abcf-5b6b29679cb6" providerId="ADAL" clId="{34419507-BEEC-4725-A161-210C8BCC9075}" dt="2021-03-01T08:05:07.397" v="7194" actId="729"/>
        <pc:sldMkLst>
          <pc:docMk/>
          <pc:sldMk cId="1385086565" sldId="860"/>
        </pc:sldMkLst>
      </pc:sldChg>
      <pc:sldChg chg="mod modShow modNotesTx">
        <pc:chgData name="Paul Muller, CPD" userId="a63a91f7-2aee-4d3f-abcf-5b6b29679cb6" providerId="ADAL" clId="{34419507-BEEC-4725-A161-210C8BCC9075}" dt="2021-03-01T08:05:07.397" v="7194" actId="729"/>
        <pc:sldMkLst>
          <pc:docMk/>
          <pc:sldMk cId="1696600261" sldId="861"/>
        </pc:sldMkLst>
      </pc:sldChg>
      <pc:sldChg chg="mod modShow modNotesTx">
        <pc:chgData name="Paul Muller, CPD" userId="a63a91f7-2aee-4d3f-abcf-5b6b29679cb6" providerId="ADAL" clId="{34419507-BEEC-4725-A161-210C8BCC9075}" dt="2021-03-01T08:05:07.397" v="7194" actId="729"/>
        <pc:sldMkLst>
          <pc:docMk/>
          <pc:sldMk cId="3118749239" sldId="862"/>
        </pc:sldMkLst>
      </pc:sldChg>
      <pc:sldChg chg="mod modShow modNotesTx">
        <pc:chgData name="Paul Muller, CPD" userId="a63a91f7-2aee-4d3f-abcf-5b6b29679cb6" providerId="ADAL" clId="{34419507-BEEC-4725-A161-210C8BCC9075}" dt="2021-03-01T08:05:07.397" v="7194" actId="729"/>
        <pc:sldMkLst>
          <pc:docMk/>
          <pc:sldMk cId="3188523726" sldId="863"/>
        </pc:sldMkLst>
      </pc:sldChg>
      <pc:sldChg chg="mod modShow modNotesTx">
        <pc:chgData name="Paul Muller, CPD" userId="a63a91f7-2aee-4d3f-abcf-5b6b29679cb6" providerId="ADAL" clId="{34419507-BEEC-4725-A161-210C8BCC9075}" dt="2021-03-01T08:05:07.397" v="7194" actId="729"/>
        <pc:sldMkLst>
          <pc:docMk/>
          <pc:sldMk cId="3470457686" sldId="864"/>
        </pc:sldMkLst>
      </pc:sldChg>
      <pc:sldChg chg="mod modShow modNotesTx">
        <pc:chgData name="Paul Muller, CPD" userId="a63a91f7-2aee-4d3f-abcf-5b6b29679cb6" providerId="ADAL" clId="{34419507-BEEC-4725-A161-210C8BCC9075}" dt="2021-03-01T08:05:07.397" v="7194" actId="729"/>
        <pc:sldMkLst>
          <pc:docMk/>
          <pc:sldMk cId="1362993330" sldId="873"/>
        </pc:sldMkLst>
      </pc:sldChg>
      <pc:sldChg chg="mod modShow modNotesTx">
        <pc:chgData name="Paul Muller, CPD" userId="a63a91f7-2aee-4d3f-abcf-5b6b29679cb6" providerId="ADAL" clId="{34419507-BEEC-4725-A161-210C8BCC9075}" dt="2021-03-01T08:05:07.397" v="7194" actId="729"/>
        <pc:sldMkLst>
          <pc:docMk/>
          <pc:sldMk cId="3316268453" sldId="888"/>
        </pc:sldMkLst>
      </pc:sldChg>
      <pc:sldChg chg="mod modShow modNotesTx">
        <pc:chgData name="Paul Muller, CPD" userId="a63a91f7-2aee-4d3f-abcf-5b6b29679cb6" providerId="ADAL" clId="{34419507-BEEC-4725-A161-210C8BCC9075}" dt="2021-03-01T08:05:07.397" v="7194" actId="729"/>
        <pc:sldMkLst>
          <pc:docMk/>
          <pc:sldMk cId="3989237322" sldId="889"/>
        </pc:sldMkLst>
      </pc:sldChg>
      <pc:sldChg chg="mod modShow modNotesTx">
        <pc:chgData name="Paul Muller, CPD" userId="a63a91f7-2aee-4d3f-abcf-5b6b29679cb6" providerId="ADAL" clId="{34419507-BEEC-4725-A161-210C8BCC9075}" dt="2021-03-01T08:05:07.397" v="7194" actId="729"/>
        <pc:sldMkLst>
          <pc:docMk/>
          <pc:sldMk cId="464496082" sldId="893"/>
        </pc:sldMkLst>
      </pc:sldChg>
      <pc:sldChg chg="modSp mod modAnim modShow modNotesTx">
        <pc:chgData name="Paul Muller, CPD" userId="a63a91f7-2aee-4d3f-abcf-5b6b29679cb6" providerId="ADAL" clId="{34419507-BEEC-4725-A161-210C8BCC9075}" dt="2021-03-01T08:05:07.397" v="7194" actId="729"/>
        <pc:sldMkLst>
          <pc:docMk/>
          <pc:sldMk cId="3338606594" sldId="934"/>
        </pc:sldMkLst>
        <pc:spChg chg="mod">
          <ac:chgData name="Paul Muller, CPD" userId="a63a91f7-2aee-4d3f-abcf-5b6b29679cb6" providerId="ADAL" clId="{34419507-BEEC-4725-A161-210C8BCC9075}" dt="2021-03-01T06:00:54.489" v="6441" actId="114"/>
          <ac:spMkLst>
            <pc:docMk/>
            <pc:sldMk cId="3338606594" sldId="934"/>
            <ac:spMk id="3" creationId="{7C25DDC3-BB18-4274-A314-5DB6D6170D58}"/>
          </ac:spMkLst>
        </pc:spChg>
      </pc:sldChg>
      <pc:sldChg chg="mod modShow">
        <pc:chgData name="Paul Muller, CPD" userId="a63a91f7-2aee-4d3f-abcf-5b6b29679cb6" providerId="ADAL" clId="{34419507-BEEC-4725-A161-210C8BCC9075}" dt="2021-03-01T08:05:07.397" v="7194" actId="729"/>
        <pc:sldMkLst>
          <pc:docMk/>
          <pc:sldMk cId="999565248" sldId="935"/>
        </pc:sldMkLst>
      </pc:sldChg>
      <pc:sldChg chg="del">
        <pc:chgData name="Paul Muller, CPD" userId="a63a91f7-2aee-4d3f-abcf-5b6b29679cb6" providerId="ADAL" clId="{34419507-BEEC-4725-A161-210C8BCC9075}" dt="2021-02-27T20:19:22.661" v="11" actId="47"/>
        <pc:sldMkLst>
          <pc:docMk/>
          <pc:sldMk cId="3615078562" sldId="971"/>
        </pc:sldMkLst>
      </pc:sldChg>
      <pc:sldChg chg="add mod modShow">
        <pc:chgData name="Paul Muller, CPD" userId="a63a91f7-2aee-4d3f-abcf-5b6b29679cb6" providerId="ADAL" clId="{34419507-BEEC-4725-A161-210C8BCC9075}" dt="2021-03-01T08:05:07.397" v="7194" actId="729"/>
        <pc:sldMkLst>
          <pc:docMk/>
          <pc:sldMk cId="584493799" sldId="973"/>
        </pc:sldMkLst>
      </pc:sldChg>
      <pc:sldChg chg="del">
        <pc:chgData name="Paul Muller, CPD" userId="a63a91f7-2aee-4d3f-abcf-5b6b29679cb6" providerId="ADAL" clId="{34419507-BEEC-4725-A161-210C8BCC9075}" dt="2021-03-01T06:16:09.852" v="6727" actId="47"/>
        <pc:sldMkLst>
          <pc:docMk/>
          <pc:sldMk cId="2837577351" sldId="977"/>
        </pc:sldMkLst>
      </pc:sldChg>
      <pc:sldChg chg="delSp add del setBg delDesignElem">
        <pc:chgData name="Paul Muller, CPD" userId="a63a91f7-2aee-4d3f-abcf-5b6b29679cb6" providerId="ADAL" clId="{34419507-BEEC-4725-A161-210C8BCC9075}" dt="2021-02-27T20:19:45.328" v="15" actId="47"/>
        <pc:sldMkLst>
          <pc:docMk/>
          <pc:sldMk cId="225488998" sldId="979"/>
        </pc:sldMkLst>
        <pc:spChg chg="del">
          <ac:chgData name="Paul Muller, CPD" userId="a63a91f7-2aee-4d3f-abcf-5b6b29679cb6" providerId="ADAL" clId="{34419507-BEEC-4725-A161-210C8BCC9075}" dt="2021-02-27T20:19:41.641" v="14"/>
          <ac:spMkLst>
            <pc:docMk/>
            <pc:sldMk cId="225488998" sldId="979"/>
            <ac:spMk id="10" creationId="{7905BA41-EE6E-4F80-8636-447F22DD729A}"/>
          </ac:spMkLst>
        </pc:spChg>
        <pc:spChg chg="del">
          <ac:chgData name="Paul Muller, CPD" userId="a63a91f7-2aee-4d3f-abcf-5b6b29679cb6" providerId="ADAL" clId="{34419507-BEEC-4725-A161-210C8BCC9075}" dt="2021-02-27T20:19:41.641" v="14"/>
          <ac:spMkLst>
            <pc:docMk/>
            <pc:sldMk cId="225488998" sldId="979"/>
            <ac:spMk id="12" creationId="{CD7549B2-EE05-4558-8C64-AC46755F2B25}"/>
          </ac:spMkLst>
        </pc:spChg>
      </pc:sldChg>
      <pc:sldChg chg="del">
        <pc:chgData name="Paul Muller, CPD" userId="a63a91f7-2aee-4d3f-abcf-5b6b29679cb6" providerId="ADAL" clId="{34419507-BEEC-4725-A161-210C8BCC9075}" dt="2021-02-27T20:20:02.016" v="19" actId="47"/>
        <pc:sldMkLst>
          <pc:docMk/>
          <pc:sldMk cId="2061669881" sldId="983"/>
        </pc:sldMkLst>
      </pc:sldChg>
      <pc:sldChg chg="del">
        <pc:chgData name="Paul Muller, CPD" userId="a63a91f7-2aee-4d3f-abcf-5b6b29679cb6" providerId="ADAL" clId="{34419507-BEEC-4725-A161-210C8BCC9075}" dt="2021-02-27T20:19:47.702" v="16" actId="47"/>
        <pc:sldMkLst>
          <pc:docMk/>
          <pc:sldMk cId="246200436" sldId="985"/>
        </pc:sldMkLst>
      </pc:sldChg>
      <pc:sldChg chg="addSp delSp mod modShow">
        <pc:chgData name="Paul Muller, CPD" userId="a63a91f7-2aee-4d3f-abcf-5b6b29679cb6" providerId="ADAL" clId="{34419507-BEEC-4725-A161-210C8BCC9075}" dt="2021-03-01T08:05:07.397" v="7194" actId="729"/>
        <pc:sldMkLst>
          <pc:docMk/>
          <pc:sldMk cId="731206871" sldId="991"/>
        </pc:sldMkLst>
        <pc:spChg chg="add del">
          <ac:chgData name="Paul Muller, CPD" userId="a63a91f7-2aee-4d3f-abcf-5b6b29679cb6" providerId="ADAL" clId="{34419507-BEEC-4725-A161-210C8BCC9075}" dt="2021-02-27T20:18:54.137" v="4" actId="22"/>
          <ac:spMkLst>
            <pc:docMk/>
            <pc:sldMk cId="731206871" sldId="991"/>
            <ac:spMk id="10" creationId="{4DF601D2-2149-42B3-9C29-D5E4DC8D07E2}"/>
          </ac:spMkLst>
        </pc:spChg>
      </pc:sldChg>
      <pc:sldChg chg="mod modShow modNotesTx">
        <pc:chgData name="Paul Muller, CPD" userId="a63a91f7-2aee-4d3f-abcf-5b6b29679cb6" providerId="ADAL" clId="{34419507-BEEC-4725-A161-210C8BCC9075}" dt="2021-03-01T08:05:07.397" v="7194" actId="729"/>
        <pc:sldMkLst>
          <pc:docMk/>
          <pc:sldMk cId="1049133385" sldId="992"/>
        </pc:sldMkLst>
      </pc:sldChg>
      <pc:sldChg chg="mod modShow modNotesTx">
        <pc:chgData name="Paul Muller, CPD" userId="a63a91f7-2aee-4d3f-abcf-5b6b29679cb6" providerId="ADAL" clId="{34419507-BEEC-4725-A161-210C8BCC9075}" dt="2021-03-01T08:05:07.397" v="7194" actId="729"/>
        <pc:sldMkLst>
          <pc:docMk/>
          <pc:sldMk cId="1839452782" sldId="994"/>
        </pc:sldMkLst>
      </pc:sldChg>
      <pc:sldChg chg="mod modShow modNotesTx">
        <pc:chgData name="Paul Muller, CPD" userId="a63a91f7-2aee-4d3f-abcf-5b6b29679cb6" providerId="ADAL" clId="{34419507-BEEC-4725-A161-210C8BCC9075}" dt="2021-03-01T08:05:07.397" v="7194" actId="729"/>
        <pc:sldMkLst>
          <pc:docMk/>
          <pc:sldMk cId="3333258028" sldId="995"/>
        </pc:sldMkLst>
      </pc:sldChg>
      <pc:sldChg chg="mod modShow modNotesTx">
        <pc:chgData name="Paul Muller, CPD" userId="a63a91f7-2aee-4d3f-abcf-5b6b29679cb6" providerId="ADAL" clId="{34419507-BEEC-4725-A161-210C8BCC9075}" dt="2021-03-01T08:05:07.397" v="7194" actId="729"/>
        <pc:sldMkLst>
          <pc:docMk/>
          <pc:sldMk cId="2132466550" sldId="996"/>
        </pc:sldMkLst>
      </pc:sldChg>
      <pc:sldChg chg="mod modShow modNotesTx">
        <pc:chgData name="Paul Muller, CPD" userId="a63a91f7-2aee-4d3f-abcf-5b6b29679cb6" providerId="ADAL" clId="{34419507-BEEC-4725-A161-210C8BCC9075}" dt="2021-03-01T08:05:07.397" v="7194" actId="729"/>
        <pc:sldMkLst>
          <pc:docMk/>
          <pc:sldMk cId="3968650122" sldId="997"/>
        </pc:sldMkLst>
      </pc:sldChg>
      <pc:sldChg chg="mod modShow modNotesTx">
        <pc:chgData name="Paul Muller, CPD" userId="a63a91f7-2aee-4d3f-abcf-5b6b29679cb6" providerId="ADAL" clId="{34419507-BEEC-4725-A161-210C8BCC9075}" dt="2021-03-01T08:05:07.397" v="7194" actId="729"/>
        <pc:sldMkLst>
          <pc:docMk/>
          <pc:sldMk cId="2064584708" sldId="998"/>
        </pc:sldMkLst>
      </pc:sldChg>
      <pc:sldChg chg="mod modShow modNotesTx">
        <pc:chgData name="Paul Muller, CPD" userId="a63a91f7-2aee-4d3f-abcf-5b6b29679cb6" providerId="ADAL" clId="{34419507-BEEC-4725-A161-210C8BCC9075}" dt="2021-03-01T08:05:07.397" v="7194" actId="729"/>
        <pc:sldMkLst>
          <pc:docMk/>
          <pc:sldMk cId="2827463618" sldId="999"/>
        </pc:sldMkLst>
      </pc:sldChg>
      <pc:sldChg chg="modSp add mod modShow">
        <pc:chgData name="Paul Muller, CPD" userId="a63a91f7-2aee-4d3f-abcf-5b6b29679cb6" providerId="ADAL" clId="{34419507-BEEC-4725-A161-210C8BCC9075}" dt="2021-03-01T08:11:07.374" v="7224" actId="20577"/>
        <pc:sldMkLst>
          <pc:docMk/>
          <pc:sldMk cId="1884522313" sldId="1000"/>
        </pc:sldMkLst>
        <pc:spChg chg="mod">
          <ac:chgData name="Paul Muller, CPD" userId="a63a91f7-2aee-4d3f-abcf-5b6b29679cb6" providerId="ADAL" clId="{34419507-BEEC-4725-A161-210C8BCC9075}" dt="2021-03-01T08:11:07.374" v="7224" actId="20577"/>
          <ac:spMkLst>
            <pc:docMk/>
            <pc:sldMk cId="1884522313" sldId="1000"/>
            <ac:spMk id="3" creationId="{8405CE43-0B89-4EF7-8F5A-44E5035920EB}"/>
          </ac:spMkLst>
        </pc:spChg>
      </pc:sldChg>
      <pc:sldChg chg="addSp modSp new mod modAnim modShow modNotesTx">
        <pc:chgData name="Paul Muller, CPD" userId="a63a91f7-2aee-4d3f-abcf-5b6b29679cb6" providerId="ADAL" clId="{34419507-BEEC-4725-A161-210C8BCC9075}" dt="2021-03-01T08:05:07.397" v="7194" actId="729"/>
        <pc:sldMkLst>
          <pc:docMk/>
          <pc:sldMk cId="509209569" sldId="1001"/>
        </pc:sldMkLst>
        <pc:spChg chg="mod">
          <ac:chgData name="Paul Muller, CPD" userId="a63a91f7-2aee-4d3f-abcf-5b6b29679cb6" providerId="ADAL" clId="{34419507-BEEC-4725-A161-210C8BCC9075}" dt="2021-03-01T06:01:46.008" v="6468" actId="20577"/>
          <ac:spMkLst>
            <pc:docMk/>
            <pc:sldMk cId="509209569" sldId="1001"/>
            <ac:spMk id="2" creationId="{81AB6D57-4CAE-429E-BB35-39AABF9BB93F}"/>
          </ac:spMkLst>
        </pc:spChg>
        <pc:spChg chg="mod">
          <ac:chgData name="Paul Muller, CPD" userId="a63a91f7-2aee-4d3f-abcf-5b6b29679cb6" providerId="ADAL" clId="{34419507-BEEC-4725-A161-210C8BCC9075}" dt="2021-03-01T06:03:02.920" v="6511" actId="114"/>
          <ac:spMkLst>
            <pc:docMk/>
            <pc:sldMk cId="509209569" sldId="1001"/>
            <ac:spMk id="3" creationId="{A4C5CF01-CE9D-415E-8E8A-F79C3C87929F}"/>
          </ac:spMkLst>
        </pc:spChg>
        <pc:spChg chg="add mod">
          <ac:chgData name="Paul Muller, CPD" userId="a63a91f7-2aee-4d3f-abcf-5b6b29679cb6" providerId="ADAL" clId="{34419507-BEEC-4725-A161-210C8BCC9075}" dt="2021-03-01T06:04:14.453" v="6541"/>
          <ac:spMkLst>
            <pc:docMk/>
            <pc:sldMk cId="509209569" sldId="1001"/>
            <ac:spMk id="4" creationId="{C83D4EDB-5293-4D3B-9C1F-9B1B2F291963}"/>
          </ac:spMkLst>
        </pc:spChg>
      </pc:sldChg>
      <pc:sldChg chg="addSp delSp modSp new mod modClrScheme modAnim modShow chgLayout modNotesTx">
        <pc:chgData name="Paul Muller, CPD" userId="a63a91f7-2aee-4d3f-abcf-5b6b29679cb6" providerId="ADAL" clId="{34419507-BEEC-4725-A161-210C8BCC9075}" dt="2021-03-01T08:05:07.397" v="7194" actId="729"/>
        <pc:sldMkLst>
          <pc:docMk/>
          <pc:sldMk cId="2942904873" sldId="1002"/>
        </pc:sldMkLst>
        <pc:spChg chg="mod ord">
          <ac:chgData name="Paul Muller, CPD" userId="a63a91f7-2aee-4d3f-abcf-5b6b29679cb6" providerId="ADAL" clId="{34419507-BEEC-4725-A161-210C8BCC9075}" dt="2021-03-01T06:03:46.552" v="6534" actId="20577"/>
          <ac:spMkLst>
            <pc:docMk/>
            <pc:sldMk cId="2942904873" sldId="1002"/>
            <ac:spMk id="2" creationId="{E3B53092-B1AA-48A6-B370-D01E826FBA0C}"/>
          </ac:spMkLst>
        </pc:spChg>
        <pc:spChg chg="del">
          <ac:chgData name="Paul Muller, CPD" userId="a63a91f7-2aee-4d3f-abcf-5b6b29679cb6" providerId="ADAL" clId="{34419507-BEEC-4725-A161-210C8BCC9075}" dt="2021-03-01T06:03:27.621" v="6529" actId="700"/>
          <ac:spMkLst>
            <pc:docMk/>
            <pc:sldMk cId="2942904873" sldId="1002"/>
            <ac:spMk id="3" creationId="{0636C4ED-5EB4-439D-AB03-FEB32981FF2A}"/>
          </ac:spMkLst>
        </pc:spChg>
        <pc:spChg chg="add del mod ord">
          <ac:chgData name="Paul Muller, CPD" userId="a63a91f7-2aee-4d3f-abcf-5b6b29679cb6" providerId="ADAL" clId="{34419507-BEEC-4725-A161-210C8BCC9075}" dt="2021-03-01T06:03:31.663" v="6530" actId="700"/>
          <ac:spMkLst>
            <pc:docMk/>
            <pc:sldMk cId="2942904873" sldId="1002"/>
            <ac:spMk id="4" creationId="{6FC63C0E-36B0-42E2-8EC2-061607259949}"/>
          </ac:spMkLst>
        </pc:spChg>
        <pc:spChg chg="add mod">
          <ac:chgData name="Paul Muller, CPD" userId="a63a91f7-2aee-4d3f-abcf-5b6b29679cb6" providerId="ADAL" clId="{34419507-BEEC-4725-A161-210C8BCC9075}" dt="2021-03-01T06:04:13.339" v="6540"/>
          <ac:spMkLst>
            <pc:docMk/>
            <pc:sldMk cId="2942904873" sldId="1002"/>
            <ac:spMk id="6" creationId="{F0492071-FFF5-4AFD-8593-EE6603A0D0C2}"/>
          </ac:spMkLst>
        </pc:spChg>
        <pc:picChg chg="add mod">
          <ac:chgData name="Paul Muller, CPD" userId="a63a91f7-2aee-4d3f-abcf-5b6b29679cb6" providerId="ADAL" clId="{34419507-BEEC-4725-A161-210C8BCC9075}" dt="2021-03-01T06:03:43.246" v="6533" actId="1076"/>
          <ac:picMkLst>
            <pc:docMk/>
            <pc:sldMk cId="2942904873" sldId="1002"/>
            <ac:picMk id="5" creationId="{E20DD9EA-5E85-498D-8BDA-6081BD82F450}"/>
          </ac:picMkLst>
        </pc:picChg>
      </pc:sldChg>
      <pc:sldChg chg="modSp new mod modShow modNotesTx">
        <pc:chgData name="Paul Muller, CPD" userId="a63a91f7-2aee-4d3f-abcf-5b6b29679cb6" providerId="ADAL" clId="{34419507-BEEC-4725-A161-210C8BCC9075}" dt="2021-03-01T08:43:51.001" v="7341" actId="20577"/>
        <pc:sldMkLst>
          <pc:docMk/>
          <pc:sldMk cId="3125509981" sldId="1003"/>
        </pc:sldMkLst>
        <pc:spChg chg="mod">
          <ac:chgData name="Paul Muller, CPD" userId="a63a91f7-2aee-4d3f-abcf-5b6b29679cb6" providerId="ADAL" clId="{34419507-BEEC-4725-A161-210C8BCC9075}" dt="2021-03-01T07:21:12.292" v="6972" actId="404"/>
          <ac:spMkLst>
            <pc:docMk/>
            <pc:sldMk cId="3125509981" sldId="1003"/>
            <ac:spMk id="2" creationId="{DCD2A3BC-5520-44D9-9E51-49BAF15024AA}"/>
          </ac:spMkLst>
        </pc:spChg>
        <pc:spChg chg="mod">
          <ac:chgData name="Paul Muller, CPD" userId="a63a91f7-2aee-4d3f-abcf-5b6b29679cb6" providerId="ADAL" clId="{34419507-BEEC-4725-A161-210C8BCC9075}" dt="2021-03-01T07:20:54.845" v="6941" actId="20577"/>
          <ac:spMkLst>
            <pc:docMk/>
            <pc:sldMk cId="3125509981" sldId="1003"/>
            <ac:spMk id="3" creationId="{DA2F7512-09B8-4CA0-AF88-40B725AE86C4}"/>
          </ac:spMkLst>
        </pc:spChg>
      </pc:sldChg>
    </pc:docChg>
  </pc:docChgLst>
  <pc:docChgLst>
    <pc:chgData name="Paul Muller, CPD" userId="a63a91f7-2aee-4d3f-abcf-5b6b29679cb6" providerId="ADAL" clId="{21C6B0D7-9216-408F-B19D-5437944C7753}"/>
    <pc:docChg chg="custSel modSld modHandout">
      <pc:chgData name="Paul Muller, CPD" userId="a63a91f7-2aee-4d3f-abcf-5b6b29679cb6" providerId="ADAL" clId="{21C6B0D7-9216-408F-B19D-5437944C7753}" dt="2021-07-10T06:59:40.110" v="57" actId="729"/>
      <pc:docMkLst>
        <pc:docMk/>
      </pc:docMkLst>
      <pc:sldChg chg="mod modShow">
        <pc:chgData name="Paul Muller, CPD" userId="a63a91f7-2aee-4d3f-abcf-5b6b29679cb6" providerId="ADAL" clId="{21C6B0D7-9216-408F-B19D-5437944C7753}" dt="2021-07-10T06:59:40.110" v="57" actId="729"/>
        <pc:sldMkLst>
          <pc:docMk/>
          <pc:sldMk cId="3703459249" sldId="256"/>
        </pc:sldMkLst>
      </pc:sldChg>
      <pc:sldChg chg="mod modShow">
        <pc:chgData name="Paul Muller, CPD" userId="a63a91f7-2aee-4d3f-abcf-5b6b29679cb6" providerId="ADAL" clId="{21C6B0D7-9216-408F-B19D-5437944C7753}" dt="2021-07-10T06:59:40.110" v="57" actId="729"/>
        <pc:sldMkLst>
          <pc:docMk/>
          <pc:sldMk cId="1138839431" sldId="343"/>
        </pc:sldMkLst>
      </pc:sldChg>
      <pc:sldChg chg="mod modShow">
        <pc:chgData name="Paul Muller, CPD" userId="a63a91f7-2aee-4d3f-abcf-5b6b29679cb6" providerId="ADAL" clId="{21C6B0D7-9216-408F-B19D-5437944C7753}" dt="2021-07-10T06:59:40.110" v="57" actId="729"/>
        <pc:sldMkLst>
          <pc:docMk/>
          <pc:sldMk cId="1471453494" sldId="397"/>
        </pc:sldMkLst>
      </pc:sldChg>
      <pc:sldChg chg="mod modShow">
        <pc:chgData name="Paul Muller, CPD" userId="a63a91f7-2aee-4d3f-abcf-5b6b29679cb6" providerId="ADAL" clId="{21C6B0D7-9216-408F-B19D-5437944C7753}" dt="2021-07-10T06:59:40.110" v="57" actId="729"/>
        <pc:sldMkLst>
          <pc:docMk/>
          <pc:sldMk cId="374452382" sldId="486"/>
        </pc:sldMkLst>
      </pc:sldChg>
      <pc:sldChg chg="mod modShow">
        <pc:chgData name="Paul Muller, CPD" userId="a63a91f7-2aee-4d3f-abcf-5b6b29679cb6" providerId="ADAL" clId="{21C6B0D7-9216-408F-B19D-5437944C7753}" dt="2021-07-10T06:59:40.110" v="57" actId="729"/>
        <pc:sldMkLst>
          <pc:docMk/>
          <pc:sldMk cId="112039051" sldId="492"/>
        </pc:sldMkLst>
      </pc:sldChg>
      <pc:sldChg chg="mod modShow">
        <pc:chgData name="Paul Muller, CPD" userId="a63a91f7-2aee-4d3f-abcf-5b6b29679cb6" providerId="ADAL" clId="{21C6B0D7-9216-408F-B19D-5437944C7753}" dt="2021-07-10T06:59:40.110" v="57" actId="729"/>
        <pc:sldMkLst>
          <pc:docMk/>
          <pc:sldMk cId="456689918" sldId="493"/>
        </pc:sldMkLst>
      </pc:sldChg>
      <pc:sldChg chg="mod modShow">
        <pc:chgData name="Paul Muller, CPD" userId="a63a91f7-2aee-4d3f-abcf-5b6b29679cb6" providerId="ADAL" clId="{21C6B0D7-9216-408F-B19D-5437944C7753}" dt="2021-07-10T06:59:40.110" v="57" actId="729"/>
        <pc:sldMkLst>
          <pc:docMk/>
          <pc:sldMk cId="956935803" sldId="496"/>
        </pc:sldMkLst>
      </pc:sldChg>
      <pc:sldChg chg="mod modShow">
        <pc:chgData name="Paul Muller, CPD" userId="a63a91f7-2aee-4d3f-abcf-5b6b29679cb6" providerId="ADAL" clId="{21C6B0D7-9216-408F-B19D-5437944C7753}" dt="2021-07-10T06:59:40.110" v="57" actId="729"/>
        <pc:sldMkLst>
          <pc:docMk/>
          <pc:sldMk cId="1640622064" sldId="535"/>
        </pc:sldMkLst>
      </pc:sldChg>
      <pc:sldChg chg="mod modShow">
        <pc:chgData name="Paul Muller, CPD" userId="a63a91f7-2aee-4d3f-abcf-5b6b29679cb6" providerId="ADAL" clId="{21C6B0D7-9216-408F-B19D-5437944C7753}" dt="2021-07-10T06:59:40.110" v="57" actId="729"/>
        <pc:sldMkLst>
          <pc:docMk/>
          <pc:sldMk cId="3608012819" sldId="585"/>
        </pc:sldMkLst>
      </pc:sldChg>
      <pc:sldChg chg="mod modShow">
        <pc:chgData name="Paul Muller, CPD" userId="a63a91f7-2aee-4d3f-abcf-5b6b29679cb6" providerId="ADAL" clId="{21C6B0D7-9216-408F-B19D-5437944C7753}" dt="2021-07-10T06:59:40.110" v="57" actId="729"/>
        <pc:sldMkLst>
          <pc:docMk/>
          <pc:sldMk cId="259016455" sldId="605"/>
        </pc:sldMkLst>
      </pc:sldChg>
      <pc:sldChg chg="mod modShow">
        <pc:chgData name="Paul Muller, CPD" userId="a63a91f7-2aee-4d3f-abcf-5b6b29679cb6" providerId="ADAL" clId="{21C6B0D7-9216-408F-B19D-5437944C7753}" dt="2021-07-10T06:59:40.110" v="57" actId="729"/>
        <pc:sldMkLst>
          <pc:docMk/>
          <pc:sldMk cId="3302551689" sldId="607"/>
        </pc:sldMkLst>
      </pc:sldChg>
      <pc:sldChg chg="mod modShow">
        <pc:chgData name="Paul Muller, CPD" userId="a63a91f7-2aee-4d3f-abcf-5b6b29679cb6" providerId="ADAL" clId="{21C6B0D7-9216-408F-B19D-5437944C7753}" dt="2021-07-10T06:59:40.110" v="57" actId="729"/>
        <pc:sldMkLst>
          <pc:docMk/>
          <pc:sldMk cId="2723979677" sldId="632"/>
        </pc:sldMkLst>
      </pc:sldChg>
      <pc:sldChg chg="mod modShow">
        <pc:chgData name="Paul Muller, CPD" userId="a63a91f7-2aee-4d3f-abcf-5b6b29679cb6" providerId="ADAL" clId="{21C6B0D7-9216-408F-B19D-5437944C7753}" dt="2021-07-10T06:59:40.110" v="57" actId="729"/>
        <pc:sldMkLst>
          <pc:docMk/>
          <pc:sldMk cId="1576126164" sldId="656"/>
        </pc:sldMkLst>
      </pc:sldChg>
      <pc:sldChg chg="mod modShow">
        <pc:chgData name="Paul Muller, CPD" userId="a63a91f7-2aee-4d3f-abcf-5b6b29679cb6" providerId="ADAL" clId="{21C6B0D7-9216-408F-B19D-5437944C7753}" dt="2021-07-10T06:59:40.110" v="57" actId="729"/>
        <pc:sldMkLst>
          <pc:docMk/>
          <pc:sldMk cId="1268530741" sldId="730"/>
        </pc:sldMkLst>
      </pc:sldChg>
      <pc:sldChg chg="mod modShow">
        <pc:chgData name="Paul Muller, CPD" userId="a63a91f7-2aee-4d3f-abcf-5b6b29679cb6" providerId="ADAL" clId="{21C6B0D7-9216-408F-B19D-5437944C7753}" dt="2021-07-10T06:59:40.110" v="57" actId="729"/>
        <pc:sldMkLst>
          <pc:docMk/>
          <pc:sldMk cId="1564089826" sldId="749"/>
        </pc:sldMkLst>
      </pc:sldChg>
      <pc:sldChg chg="mod modShow">
        <pc:chgData name="Paul Muller, CPD" userId="a63a91f7-2aee-4d3f-abcf-5b6b29679cb6" providerId="ADAL" clId="{21C6B0D7-9216-408F-B19D-5437944C7753}" dt="2021-07-10T06:59:40.110" v="57" actId="729"/>
        <pc:sldMkLst>
          <pc:docMk/>
          <pc:sldMk cId="3784429600" sldId="750"/>
        </pc:sldMkLst>
      </pc:sldChg>
      <pc:sldChg chg="mod modShow">
        <pc:chgData name="Paul Muller, CPD" userId="a63a91f7-2aee-4d3f-abcf-5b6b29679cb6" providerId="ADAL" clId="{21C6B0D7-9216-408F-B19D-5437944C7753}" dt="2021-07-10T06:59:40.110" v="57" actId="729"/>
        <pc:sldMkLst>
          <pc:docMk/>
          <pc:sldMk cId="3848606262" sldId="753"/>
        </pc:sldMkLst>
      </pc:sldChg>
      <pc:sldChg chg="mod modShow">
        <pc:chgData name="Paul Muller, CPD" userId="a63a91f7-2aee-4d3f-abcf-5b6b29679cb6" providerId="ADAL" clId="{21C6B0D7-9216-408F-B19D-5437944C7753}" dt="2021-07-10T06:59:40.110" v="57" actId="729"/>
        <pc:sldMkLst>
          <pc:docMk/>
          <pc:sldMk cId="1182479766" sldId="760"/>
        </pc:sldMkLst>
      </pc:sldChg>
      <pc:sldChg chg="mod modShow">
        <pc:chgData name="Paul Muller, CPD" userId="a63a91f7-2aee-4d3f-abcf-5b6b29679cb6" providerId="ADAL" clId="{21C6B0D7-9216-408F-B19D-5437944C7753}" dt="2021-07-10T06:59:40.110" v="57" actId="729"/>
        <pc:sldMkLst>
          <pc:docMk/>
          <pc:sldMk cId="3503719930" sldId="793"/>
        </pc:sldMkLst>
      </pc:sldChg>
      <pc:sldChg chg="mod modShow">
        <pc:chgData name="Paul Muller, CPD" userId="a63a91f7-2aee-4d3f-abcf-5b6b29679cb6" providerId="ADAL" clId="{21C6B0D7-9216-408F-B19D-5437944C7753}" dt="2021-07-10T06:59:40.110" v="57" actId="729"/>
        <pc:sldMkLst>
          <pc:docMk/>
          <pc:sldMk cId="3721486289" sldId="794"/>
        </pc:sldMkLst>
      </pc:sldChg>
      <pc:sldChg chg="mod modShow">
        <pc:chgData name="Paul Muller, CPD" userId="a63a91f7-2aee-4d3f-abcf-5b6b29679cb6" providerId="ADAL" clId="{21C6B0D7-9216-408F-B19D-5437944C7753}" dt="2021-07-10T06:59:40.110" v="57" actId="729"/>
        <pc:sldMkLst>
          <pc:docMk/>
          <pc:sldMk cId="698466996" sldId="795"/>
        </pc:sldMkLst>
      </pc:sldChg>
      <pc:sldChg chg="mod modShow">
        <pc:chgData name="Paul Muller, CPD" userId="a63a91f7-2aee-4d3f-abcf-5b6b29679cb6" providerId="ADAL" clId="{21C6B0D7-9216-408F-B19D-5437944C7753}" dt="2021-07-10T06:59:40.110" v="57" actId="729"/>
        <pc:sldMkLst>
          <pc:docMk/>
          <pc:sldMk cId="3625611778" sldId="796"/>
        </pc:sldMkLst>
      </pc:sldChg>
      <pc:sldChg chg="mod modShow">
        <pc:chgData name="Paul Muller, CPD" userId="a63a91f7-2aee-4d3f-abcf-5b6b29679cb6" providerId="ADAL" clId="{21C6B0D7-9216-408F-B19D-5437944C7753}" dt="2021-07-10T06:59:40.110" v="57" actId="729"/>
        <pc:sldMkLst>
          <pc:docMk/>
          <pc:sldMk cId="1353956550" sldId="797"/>
        </pc:sldMkLst>
      </pc:sldChg>
      <pc:sldChg chg="mod modShow">
        <pc:chgData name="Paul Muller, CPD" userId="a63a91f7-2aee-4d3f-abcf-5b6b29679cb6" providerId="ADAL" clId="{21C6B0D7-9216-408F-B19D-5437944C7753}" dt="2021-07-10T06:59:40.110" v="57" actId="729"/>
        <pc:sldMkLst>
          <pc:docMk/>
          <pc:sldMk cId="1260870523" sldId="798"/>
        </pc:sldMkLst>
      </pc:sldChg>
      <pc:sldChg chg="mod modShow">
        <pc:chgData name="Paul Muller, CPD" userId="a63a91f7-2aee-4d3f-abcf-5b6b29679cb6" providerId="ADAL" clId="{21C6B0D7-9216-408F-B19D-5437944C7753}" dt="2021-07-10T06:59:40.110" v="57" actId="729"/>
        <pc:sldMkLst>
          <pc:docMk/>
          <pc:sldMk cId="3349907244" sldId="799"/>
        </pc:sldMkLst>
      </pc:sldChg>
      <pc:sldChg chg="mod modShow">
        <pc:chgData name="Paul Muller, CPD" userId="a63a91f7-2aee-4d3f-abcf-5b6b29679cb6" providerId="ADAL" clId="{21C6B0D7-9216-408F-B19D-5437944C7753}" dt="2021-07-10T06:59:40.110" v="57" actId="729"/>
        <pc:sldMkLst>
          <pc:docMk/>
          <pc:sldMk cId="2524241273" sldId="800"/>
        </pc:sldMkLst>
      </pc:sldChg>
      <pc:sldChg chg="mod modShow">
        <pc:chgData name="Paul Muller, CPD" userId="a63a91f7-2aee-4d3f-abcf-5b6b29679cb6" providerId="ADAL" clId="{21C6B0D7-9216-408F-B19D-5437944C7753}" dt="2021-07-10T06:59:40.110" v="57" actId="729"/>
        <pc:sldMkLst>
          <pc:docMk/>
          <pc:sldMk cId="3175042304" sldId="801"/>
        </pc:sldMkLst>
      </pc:sldChg>
      <pc:sldChg chg="mod modShow">
        <pc:chgData name="Paul Muller, CPD" userId="a63a91f7-2aee-4d3f-abcf-5b6b29679cb6" providerId="ADAL" clId="{21C6B0D7-9216-408F-B19D-5437944C7753}" dt="2021-07-10T06:59:40.110" v="57" actId="729"/>
        <pc:sldMkLst>
          <pc:docMk/>
          <pc:sldMk cId="955164622" sldId="824"/>
        </pc:sldMkLst>
      </pc:sldChg>
      <pc:sldChg chg="mod modShow">
        <pc:chgData name="Paul Muller, CPD" userId="a63a91f7-2aee-4d3f-abcf-5b6b29679cb6" providerId="ADAL" clId="{21C6B0D7-9216-408F-B19D-5437944C7753}" dt="2021-07-10T06:59:40.110" v="57" actId="729"/>
        <pc:sldMkLst>
          <pc:docMk/>
          <pc:sldMk cId="3347362570" sldId="833"/>
        </pc:sldMkLst>
      </pc:sldChg>
      <pc:sldChg chg="mod modShow">
        <pc:chgData name="Paul Muller, CPD" userId="a63a91f7-2aee-4d3f-abcf-5b6b29679cb6" providerId="ADAL" clId="{21C6B0D7-9216-408F-B19D-5437944C7753}" dt="2021-07-10T06:59:40.110" v="57" actId="729"/>
        <pc:sldMkLst>
          <pc:docMk/>
          <pc:sldMk cId="1295523815" sldId="834"/>
        </pc:sldMkLst>
      </pc:sldChg>
      <pc:sldChg chg="mod modShow">
        <pc:chgData name="Paul Muller, CPD" userId="a63a91f7-2aee-4d3f-abcf-5b6b29679cb6" providerId="ADAL" clId="{21C6B0D7-9216-408F-B19D-5437944C7753}" dt="2021-07-10T06:59:40.110" v="57" actId="729"/>
        <pc:sldMkLst>
          <pc:docMk/>
          <pc:sldMk cId="1796274000" sldId="835"/>
        </pc:sldMkLst>
      </pc:sldChg>
      <pc:sldChg chg="mod modShow">
        <pc:chgData name="Paul Muller, CPD" userId="a63a91f7-2aee-4d3f-abcf-5b6b29679cb6" providerId="ADAL" clId="{21C6B0D7-9216-408F-B19D-5437944C7753}" dt="2021-07-10T06:59:40.110" v="57" actId="729"/>
        <pc:sldMkLst>
          <pc:docMk/>
          <pc:sldMk cId="2494885541" sldId="843"/>
        </pc:sldMkLst>
      </pc:sldChg>
      <pc:sldChg chg="mod modShow">
        <pc:chgData name="Paul Muller, CPD" userId="a63a91f7-2aee-4d3f-abcf-5b6b29679cb6" providerId="ADAL" clId="{21C6B0D7-9216-408F-B19D-5437944C7753}" dt="2021-07-10T06:59:40.110" v="57" actId="729"/>
        <pc:sldMkLst>
          <pc:docMk/>
          <pc:sldMk cId="343408016" sldId="855"/>
        </pc:sldMkLst>
      </pc:sldChg>
      <pc:sldChg chg="mod modShow">
        <pc:chgData name="Paul Muller, CPD" userId="a63a91f7-2aee-4d3f-abcf-5b6b29679cb6" providerId="ADAL" clId="{21C6B0D7-9216-408F-B19D-5437944C7753}" dt="2021-07-10T06:59:40.110" v="57" actId="729"/>
        <pc:sldMkLst>
          <pc:docMk/>
          <pc:sldMk cId="1273123501" sldId="857"/>
        </pc:sldMkLst>
      </pc:sldChg>
      <pc:sldChg chg="mod modShow">
        <pc:chgData name="Paul Muller, CPD" userId="a63a91f7-2aee-4d3f-abcf-5b6b29679cb6" providerId="ADAL" clId="{21C6B0D7-9216-408F-B19D-5437944C7753}" dt="2021-07-10T06:59:40.110" v="57" actId="729"/>
        <pc:sldMkLst>
          <pc:docMk/>
          <pc:sldMk cId="1524898390" sldId="858"/>
        </pc:sldMkLst>
      </pc:sldChg>
      <pc:sldChg chg="mod modShow">
        <pc:chgData name="Paul Muller, CPD" userId="a63a91f7-2aee-4d3f-abcf-5b6b29679cb6" providerId="ADAL" clId="{21C6B0D7-9216-408F-B19D-5437944C7753}" dt="2021-07-10T06:59:40.110" v="57" actId="729"/>
        <pc:sldMkLst>
          <pc:docMk/>
          <pc:sldMk cId="3916797041" sldId="859"/>
        </pc:sldMkLst>
      </pc:sldChg>
      <pc:sldChg chg="mod modShow">
        <pc:chgData name="Paul Muller, CPD" userId="a63a91f7-2aee-4d3f-abcf-5b6b29679cb6" providerId="ADAL" clId="{21C6B0D7-9216-408F-B19D-5437944C7753}" dt="2021-07-10T06:59:40.110" v="57" actId="729"/>
        <pc:sldMkLst>
          <pc:docMk/>
          <pc:sldMk cId="1385086565" sldId="860"/>
        </pc:sldMkLst>
      </pc:sldChg>
      <pc:sldChg chg="mod modShow">
        <pc:chgData name="Paul Muller, CPD" userId="a63a91f7-2aee-4d3f-abcf-5b6b29679cb6" providerId="ADAL" clId="{21C6B0D7-9216-408F-B19D-5437944C7753}" dt="2021-07-10T06:59:40.110" v="57" actId="729"/>
        <pc:sldMkLst>
          <pc:docMk/>
          <pc:sldMk cId="1696600261" sldId="861"/>
        </pc:sldMkLst>
      </pc:sldChg>
      <pc:sldChg chg="mod modShow">
        <pc:chgData name="Paul Muller, CPD" userId="a63a91f7-2aee-4d3f-abcf-5b6b29679cb6" providerId="ADAL" clId="{21C6B0D7-9216-408F-B19D-5437944C7753}" dt="2021-07-10T06:59:40.110" v="57" actId="729"/>
        <pc:sldMkLst>
          <pc:docMk/>
          <pc:sldMk cId="3118749239" sldId="862"/>
        </pc:sldMkLst>
      </pc:sldChg>
      <pc:sldChg chg="mod modShow">
        <pc:chgData name="Paul Muller, CPD" userId="a63a91f7-2aee-4d3f-abcf-5b6b29679cb6" providerId="ADAL" clId="{21C6B0D7-9216-408F-B19D-5437944C7753}" dt="2021-07-10T06:59:40.110" v="57" actId="729"/>
        <pc:sldMkLst>
          <pc:docMk/>
          <pc:sldMk cId="3188523726" sldId="863"/>
        </pc:sldMkLst>
      </pc:sldChg>
      <pc:sldChg chg="mod modShow">
        <pc:chgData name="Paul Muller, CPD" userId="a63a91f7-2aee-4d3f-abcf-5b6b29679cb6" providerId="ADAL" clId="{21C6B0D7-9216-408F-B19D-5437944C7753}" dt="2021-07-10T06:59:40.110" v="57" actId="729"/>
        <pc:sldMkLst>
          <pc:docMk/>
          <pc:sldMk cId="3470457686" sldId="864"/>
        </pc:sldMkLst>
      </pc:sldChg>
      <pc:sldChg chg="mod modShow">
        <pc:chgData name="Paul Muller, CPD" userId="a63a91f7-2aee-4d3f-abcf-5b6b29679cb6" providerId="ADAL" clId="{21C6B0D7-9216-408F-B19D-5437944C7753}" dt="2021-07-10T06:59:40.110" v="57" actId="729"/>
        <pc:sldMkLst>
          <pc:docMk/>
          <pc:sldMk cId="1362993330" sldId="873"/>
        </pc:sldMkLst>
      </pc:sldChg>
      <pc:sldChg chg="mod modShow">
        <pc:chgData name="Paul Muller, CPD" userId="a63a91f7-2aee-4d3f-abcf-5b6b29679cb6" providerId="ADAL" clId="{21C6B0D7-9216-408F-B19D-5437944C7753}" dt="2021-07-10T06:59:40.110" v="57" actId="729"/>
        <pc:sldMkLst>
          <pc:docMk/>
          <pc:sldMk cId="3316268453" sldId="888"/>
        </pc:sldMkLst>
      </pc:sldChg>
      <pc:sldChg chg="mod modShow">
        <pc:chgData name="Paul Muller, CPD" userId="a63a91f7-2aee-4d3f-abcf-5b6b29679cb6" providerId="ADAL" clId="{21C6B0D7-9216-408F-B19D-5437944C7753}" dt="2021-07-10T06:59:40.110" v="57" actId="729"/>
        <pc:sldMkLst>
          <pc:docMk/>
          <pc:sldMk cId="3989237322" sldId="889"/>
        </pc:sldMkLst>
      </pc:sldChg>
      <pc:sldChg chg="mod modShow">
        <pc:chgData name="Paul Muller, CPD" userId="a63a91f7-2aee-4d3f-abcf-5b6b29679cb6" providerId="ADAL" clId="{21C6B0D7-9216-408F-B19D-5437944C7753}" dt="2021-07-10T06:59:40.110" v="57" actId="729"/>
        <pc:sldMkLst>
          <pc:docMk/>
          <pc:sldMk cId="464496082" sldId="893"/>
        </pc:sldMkLst>
      </pc:sldChg>
      <pc:sldChg chg="mod modShow">
        <pc:chgData name="Paul Muller, CPD" userId="a63a91f7-2aee-4d3f-abcf-5b6b29679cb6" providerId="ADAL" clId="{21C6B0D7-9216-408F-B19D-5437944C7753}" dt="2021-07-10T06:59:40.110" v="57" actId="729"/>
        <pc:sldMkLst>
          <pc:docMk/>
          <pc:sldMk cId="3338606594" sldId="934"/>
        </pc:sldMkLst>
      </pc:sldChg>
      <pc:sldChg chg="mod modShow">
        <pc:chgData name="Paul Muller, CPD" userId="a63a91f7-2aee-4d3f-abcf-5b6b29679cb6" providerId="ADAL" clId="{21C6B0D7-9216-408F-B19D-5437944C7753}" dt="2021-07-10T06:59:40.110" v="57" actId="729"/>
        <pc:sldMkLst>
          <pc:docMk/>
          <pc:sldMk cId="999565248" sldId="935"/>
        </pc:sldMkLst>
      </pc:sldChg>
      <pc:sldChg chg="mod modShow">
        <pc:chgData name="Paul Muller, CPD" userId="a63a91f7-2aee-4d3f-abcf-5b6b29679cb6" providerId="ADAL" clId="{21C6B0D7-9216-408F-B19D-5437944C7753}" dt="2021-07-10T06:59:40.110" v="57" actId="729"/>
        <pc:sldMkLst>
          <pc:docMk/>
          <pc:sldMk cId="584493799" sldId="973"/>
        </pc:sldMkLst>
      </pc:sldChg>
      <pc:sldChg chg="addSp modSp mod modShow">
        <pc:chgData name="Paul Muller, CPD" userId="a63a91f7-2aee-4d3f-abcf-5b6b29679cb6" providerId="ADAL" clId="{21C6B0D7-9216-408F-B19D-5437944C7753}" dt="2021-07-10T06:59:40.110" v="57" actId="729"/>
        <pc:sldMkLst>
          <pc:docMk/>
          <pc:sldMk cId="731206871" sldId="991"/>
        </pc:sldMkLst>
        <pc:spChg chg="mod">
          <ac:chgData name="Paul Muller, CPD" userId="a63a91f7-2aee-4d3f-abcf-5b6b29679cb6" providerId="ADAL" clId="{21C6B0D7-9216-408F-B19D-5437944C7753}" dt="2021-07-10T06:07:08.711" v="9" actId="1076"/>
          <ac:spMkLst>
            <pc:docMk/>
            <pc:sldMk cId="731206871" sldId="991"/>
            <ac:spMk id="9" creationId="{AB7162BD-7C97-4FB5-A126-14C17911B0DA}"/>
          </ac:spMkLst>
        </pc:spChg>
        <pc:picChg chg="add mod">
          <ac:chgData name="Paul Muller, CPD" userId="a63a91f7-2aee-4d3f-abcf-5b6b29679cb6" providerId="ADAL" clId="{21C6B0D7-9216-408F-B19D-5437944C7753}" dt="2021-07-10T06:07:13.021" v="10"/>
          <ac:picMkLst>
            <pc:docMk/>
            <pc:sldMk cId="731206871" sldId="991"/>
            <ac:picMk id="6" creationId="{3D25F410-96BA-48B3-9339-13DB2CC65CC8}"/>
          </ac:picMkLst>
        </pc:picChg>
      </pc:sldChg>
      <pc:sldChg chg="mod modShow">
        <pc:chgData name="Paul Muller, CPD" userId="a63a91f7-2aee-4d3f-abcf-5b6b29679cb6" providerId="ADAL" clId="{21C6B0D7-9216-408F-B19D-5437944C7753}" dt="2021-07-10T06:59:40.110" v="57" actId="729"/>
        <pc:sldMkLst>
          <pc:docMk/>
          <pc:sldMk cId="1049133385" sldId="992"/>
        </pc:sldMkLst>
      </pc:sldChg>
      <pc:sldChg chg="mod modShow">
        <pc:chgData name="Paul Muller, CPD" userId="a63a91f7-2aee-4d3f-abcf-5b6b29679cb6" providerId="ADAL" clId="{21C6B0D7-9216-408F-B19D-5437944C7753}" dt="2021-07-10T06:59:40.110" v="57" actId="729"/>
        <pc:sldMkLst>
          <pc:docMk/>
          <pc:sldMk cId="1839452782" sldId="994"/>
        </pc:sldMkLst>
      </pc:sldChg>
      <pc:sldChg chg="mod modShow">
        <pc:chgData name="Paul Muller, CPD" userId="a63a91f7-2aee-4d3f-abcf-5b6b29679cb6" providerId="ADAL" clId="{21C6B0D7-9216-408F-B19D-5437944C7753}" dt="2021-07-10T06:59:40.110" v="57" actId="729"/>
        <pc:sldMkLst>
          <pc:docMk/>
          <pc:sldMk cId="3333258028" sldId="995"/>
        </pc:sldMkLst>
      </pc:sldChg>
      <pc:sldChg chg="mod modShow">
        <pc:chgData name="Paul Muller, CPD" userId="a63a91f7-2aee-4d3f-abcf-5b6b29679cb6" providerId="ADAL" clId="{21C6B0D7-9216-408F-B19D-5437944C7753}" dt="2021-07-10T06:59:40.110" v="57" actId="729"/>
        <pc:sldMkLst>
          <pc:docMk/>
          <pc:sldMk cId="2132466550" sldId="996"/>
        </pc:sldMkLst>
      </pc:sldChg>
      <pc:sldChg chg="mod modShow">
        <pc:chgData name="Paul Muller, CPD" userId="a63a91f7-2aee-4d3f-abcf-5b6b29679cb6" providerId="ADAL" clId="{21C6B0D7-9216-408F-B19D-5437944C7753}" dt="2021-07-10T06:59:40.110" v="57" actId="729"/>
        <pc:sldMkLst>
          <pc:docMk/>
          <pc:sldMk cId="3968650122" sldId="997"/>
        </pc:sldMkLst>
      </pc:sldChg>
      <pc:sldChg chg="mod modShow">
        <pc:chgData name="Paul Muller, CPD" userId="a63a91f7-2aee-4d3f-abcf-5b6b29679cb6" providerId="ADAL" clId="{21C6B0D7-9216-408F-B19D-5437944C7753}" dt="2021-07-10T06:59:40.110" v="57" actId="729"/>
        <pc:sldMkLst>
          <pc:docMk/>
          <pc:sldMk cId="2064584708" sldId="998"/>
        </pc:sldMkLst>
      </pc:sldChg>
      <pc:sldChg chg="mod modShow">
        <pc:chgData name="Paul Muller, CPD" userId="a63a91f7-2aee-4d3f-abcf-5b6b29679cb6" providerId="ADAL" clId="{21C6B0D7-9216-408F-B19D-5437944C7753}" dt="2021-07-10T06:59:40.110" v="57" actId="729"/>
        <pc:sldMkLst>
          <pc:docMk/>
          <pc:sldMk cId="2827463618" sldId="999"/>
        </pc:sldMkLst>
      </pc:sldChg>
      <pc:sldChg chg="mod modShow">
        <pc:chgData name="Paul Muller, CPD" userId="a63a91f7-2aee-4d3f-abcf-5b6b29679cb6" providerId="ADAL" clId="{21C6B0D7-9216-408F-B19D-5437944C7753}" dt="2021-07-10T06:59:40.110" v="57" actId="729"/>
        <pc:sldMkLst>
          <pc:docMk/>
          <pc:sldMk cId="1884522313" sldId="1000"/>
        </pc:sldMkLst>
      </pc:sldChg>
      <pc:sldChg chg="mod modShow">
        <pc:chgData name="Paul Muller, CPD" userId="a63a91f7-2aee-4d3f-abcf-5b6b29679cb6" providerId="ADAL" clId="{21C6B0D7-9216-408F-B19D-5437944C7753}" dt="2021-07-10T06:59:40.110" v="57" actId="729"/>
        <pc:sldMkLst>
          <pc:docMk/>
          <pc:sldMk cId="509209569" sldId="1001"/>
        </pc:sldMkLst>
      </pc:sldChg>
      <pc:sldChg chg="mod modShow">
        <pc:chgData name="Paul Muller, CPD" userId="a63a91f7-2aee-4d3f-abcf-5b6b29679cb6" providerId="ADAL" clId="{21C6B0D7-9216-408F-B19D-5437944C7753}" dt="2021-07-10T06:59:40.110" v="57" actId="729"/>
        <pc:sldMkLst>
          <pc:docMk/>
          <pc:sldMk cId="2942904873" sldId="1002"/>
        </pc:sldMkLst>
      </pc:sldChg>
      <pc:sldChg chg="mod modShow">
        <pc:chgData name="Paul Muller, CPD" userId="a63a91f7-2aee-4d3f-abcf-5b6b29679cb6" providerId="ADAL" clId="{21C6B0D7-9216-408F-B19D-5437944C7753}" dt="2021-07-10T06:59:40.110" v="57" actId="729"/>
        <pc:sldMkLst>
          <pc:docMk/>
          <pc:sldMk cId="3125509981" sldId="1003"/>
        </pc:sldMkLst>
      </pc:sldChg>
      <pc:sldChg chg="mod modShow">
        <pc:chgData name="Paul Muller, CPD" userId="a63a91f7-2aee-4d3f-abcf-5b6b29679cb6" providerId="ADAL" clId="{21C6B0D7-9216-408F-B19D-5437944C7753}" dt="2021-07-10T06:59:40.110" v="57" actId="729"/>
        <pc:sldMkLst>
          <pc:docMk/>
          <pc:sldMk cId="1922777028" sldId="1004"/>
        </pc:sldMkLst>
      </pc:sldChg>
      <pc:sldChg chg="mod modShow">
        <pc:chgData name="Paul Muller, CPD" userId="a63a91f7-2aee-4d3f-abcf-5b6b29679cb6" providerId="ADAL" clId="{21C6B0D7-9216-408F-B19D-5437944C7753}" dt="2021-07-10T06:59:40.110" v="57" actId="729"/>
        <pc:sldMkLst>
          <pc:docMk/>
          <pc:sldMk cId="799147412" sldId="1014"/>
        </pc:sldMkLst>
      </pc:sldChg>
      <pc:sldChg chg="mod modShow">
        <pc:chgData name="Paul Muller, CPD" userId="a63a91f7-2aee-4d3f-abcf-5b6b29679cb6" providerId="ADAL" clId="{21C6B0D7-9216-408F-B19D-5437944C7753}" dt="2021-07-10T06:59:40.110" v="57" actId="729"/>
        <pc:sldMkLst>
          <pc:docMk/>
          <pc:sldMk cId="3501402033" sldId="1015"/>
        </pc:sldMkLst>
      </pc:sldChg>
      <pc:sldChg chg="mod modShow">
        <pc:chgData name="Paul Muller, CPD" userId="a63a91f7-2aee-4d3f-abcf-5b6b29679cb6" providerId="ADAL" clId="{21C6B0D7-9216-408F-B19D-5437944C7753}" dt="2021-07-10T06:59:40.110" v="57" actId="729"/>
        <pc:sldMkLst>
          <pc:docMk/>
          <pc:sldMk cId="3775181330" sldId="1016"/>
        </pc:sldMkLst>
      </pc:sldChg>
      <pc:sldChg chg="mod modShow">
        <pc:chgData name="Paul Muller, CPD" userId="a63a91f7-2aee-4d3f-abcf-5b6b29679cb6" providerId="ADAL" clId="{21C6B0D7-9216-408F-B19D-5437944C7753}" dt="2021-07-10T06:59:40.110" v="57" actId="729"/>
        <pc:sldMkLst>
          <pc:docMk/>
          <pc:sldMk cId="4267423286" sldId="1017"/>
        </pc:sldMkLst>
      </pc:sldChg>
      <pc:sldChg chg="mod modShow">
        <pc:chgData name="Paul Muller, CPD" userId="a63a91f7-2aee-4d3f-abcf-5b6b29679cb6" providerId="ADAL" clId="{21C6B0D7-9216-408F-B19D-5437944C7753}" dt="2021-07-10T06:59:40.110" v="57" actId="729"/>
        <pc:sldMkLst>
          <pc:docMk/>
          <pc:sldMk cId="2777720246" sldId="1018"/>
        </pc:sldMkLst>
      </pc:sldChg>
      <pc:sldChg chg="mod modShow">
        <pc:chgData name="Paul Muller, CPD" userId="a63a91f7-2aee-4d3f-abcf-5b6b29679cb6" providerId="ADAL" clId="{21C6B0D7-9216-408F-B19D-5437944C7753}" dt="2021-07-10T06:59:40.110" v="57" actId="729"/>
        <pc:sldMkLst>
          <pc:docMk/>
          <pc:sldMk cId="89500481" sldId="1019"/>
        </pc:sldMkLst>
      </pc:sldChg>
      <pc:sldChg chg="mod modShow">
        <pc:chgData name="Paul Muller, CPD" userId="a63a91f7-2aee-4d3f-abcf-5b6b29679cb6" providerId="ADAL" clId="{21C6B0D7-9216-408F-B19D-5437944C7753}" dt="2021-07-10T06:59:40.110" v="57" actId="729"/>
        <pc:sldMkLst>
          <pc:docMk/>
          <pc:sldMk cId="4092159985" sldId="1020"/>
        </pc:sldMkLst>
      </pc:sldChg>
      <pc:sldChg chg="mod modShow">
        <pc:chgData name="Paul Muller, CPD" userId="a63a91f7-2aee-4d3f-abcf-5b6b29679cb6" providerId="ADAL" clId="{21C6B0D7-9216-408F-B19D-5437944C7753}" dt="2021-07-10T06:59:40.110" v="57" actId="729"/>
        <pc:sldMkLst>
          <pc:docMk/>
          <pc:sldMk cId="397413440" sldId="1021"/>
        </pc:sldMkLst>
      </pc:sldChg>
      <pc:sldChg chg="mod modShow">
        <pc:chgData name="Paul Muller, CPD" userId="a63a91f7-2aee-4d3f-abcf-5b6b29679cb6" providerId="ADAL" clId="{21C6B0D7-9216-408F-B19D-5437944C7753}" dt="2021-07-10T06:59:40.110" v="57" actId="729"/>
        <pc:sldMkLst>
          <pc:docMk/>
          <pc:sldMk cId="243160358" sldId="1022"/>
        </pc:sldMkLst>
      </pc:sldChg>
      <pc:sldChg chg="mod modShow">
        <pc:chgData name="Paul Muller, CPD" userId="a63a91f7-2aee-4d3f-abcf-5b6b29679cb6" providerId="ADAL" clId="{21C6B0D7-9216-408F-B19D-5437944C7753}" dt="2021-07-10T06:59:40.110" v="57" actId="729"/>
        <pc:sldMkLst>
          <pc:docMk/>
          <pc:sldMk cId="2616980600" sldId="1023"/>
        </pc:sldMkLst>
      </pc:sldChg>
      <pc:sldChg chg="mod modShow">
        <pc:chgData name="Paul Muller, CPD" userId="a63a91f7-2aee-4d3f-abcf-5b6b29679cb6" providerId="ADAL" clId="{21C6B0D7-9216-408F-B19D-5437944C7753}" dt="2021-07-10T06:59:40.110" v="57" actId="729"/>
        <pc:sldMkLst>
          <pc:docMk/>
          <pc:sldMk cId="2095574555" sldId="1024"/>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1667" y="127403"/>
            <a:ext cx="4320408" cy="513508"/>
          </a:xfrm>
          <a:prstGeom prst="rect">
            <a:avLst/>
          </a:prstGeom>
        </p:spPr>
        <p:txBody>
          <a:bodyPr vert="horz" lIns="95537" tIns="47768" rIns="95537" bIns="47768" rtlCol="0"/>
          <a:lstStyle>
            <a:lvl1pPr algn="l">
              <a:defRPr sz="1300"/>
            </a:lvl1pPr>
          </a:lstStyle>
          <a:p>
            <a:pPr lvl="0"/>
            <a:r>
              <a:rPr lang="en-US" sz="1000" cap="small" dirty="0">
                <a:solidFill>
                  <a:prstClr val="white">
                    <a:lumMod val="50000"/>
                  </a:prstClr>
                </a:solidFill>
                <a:latin typeface="Lato" panose="020F0502020204030203" pitchFamily="34" charset="0"/>
                <a:cs typeface="Lato" panose="020F0502020204030203" pitchFamily="34" charset="0"/>
              </a:rPr>
              <a:t>Choosing the Right Project</a:t>
            </a:r>
            <a:endParaRPr lang="en-AU" sz="1000" cap="small" dirty="0">
              <a:solidFill>
                <a:prstClr val="white">
                  <a:lumMod val="50000"/>
                </a:prstClr>
              </a:solidFill>
              <a:latin typeface="Lato" panose="020F0502020204030203" pitchFamily="34" charset="0"/>
              <a:cs typeface="Lato" panose="020F0502020204030203" pitchFamily="34" charset="0"/>
            </a:endParaRPr>
          </a:p>
        </p:txBody>
      </p:sp>
      <p:sp>
        <p:nvSpPr>
          <p:cNvPr id="5" name="Slide Number Placeholder 4"/>
          <p:cNvSpPr>
            <a:spLocks noGrp="1"/>
          </p:cNvSpPr>
          <p:nvPr>
            <p:ph type="sldNum" sz="quarter" idx="3"/>
          </p:nvPr>
        </p:nvSpPr>
        <p:spPr>
          <a:xfrm>
            <a:off x="3889628" y="9721111"/>
            <a:ext cx="3076363" cy="513507"/>
          </a:xfrm>
          <a:prstGeom prst="rect">
            <a:avLst/>
          </a:prstGeom>
        </p:spPr>
        <p:txBody>
          <a:bodyPr vert="horz" lIns="95537" tIns="47768" rIns="95537" bIns="47768" rtlCol="0" anchor="b"/>
          <a:lstStyle>
            <a:lvl1pPr algn="r">
              <a:defRPr sz="1300"/>
            </a:lvl1pPr>
          </a:lstStyle>
          <a:p>
            <a:pPr lvl="0"/>
            <a:fld id="{4B9C99CB-2740-4A64-A22B-A6FFE23D5740}" type="slidenum">
              <a:rPr lang="en-AU" sz="1000" cap="small" smtClean="0">
                <a:solidFill>
                  <a:prstClr val="white">
                    <a:lumMod val="50000"/>
                  </a:prstClr>
                </a:solidFill>
                <a:latin typeface="Lato" panose="020F0502020204030203" pitchFamily="34" charset="0"/>
                <a:cs typeface="Lato" panose="020F0502020204030203" pitchFamily="34" charset="0"/>
              </a:rPr>
              <a:pPr lvl="0"/>
              <a:t>‹#›</a:t>
            </a:fld>
            <a:endParaRPr lang="en-AU" sz="1000" cap="small" dirty="0">
              <a:solidFill>
                <a:prstClr val="white">
                  <a:lumMod val="50000"/>
                </a:prstClr>
              </a:solidFill>
              <a:latin typeface="Lato" panose="020F0502020204030203" pitchFamily="34" charset="0"/>
              <a:cs typeface="Lato" panose="020F0502020204030203" pitchFamily="34" charset="0"/>
            </a:endParaRPr>
          </a:p>
        </p:txBody>
      </p:sp>
      <p:sp>
        <p:nvSpPr>
          <p:cNvPr id="4" name="Footer Placeholder 3">
            <a:extLst>
              <a:ext uri="{FF2B5EF4-FFF2-40B4-BE49-F238E27FC236}">
                <a16:creationId xmlns:a16="http://schemas.microsoft.com/office/drawing/2014/main" id="{83B79500-80A6-4060-9B42-EE2331680D88}"/>
              </a:ext>
            </a:extLst>
          </p:cNvPr>
          <p:cNvSpPr>
            <a:spLocks noGrp="1"/>
          </p:cNvSpPr>
          <p:nvPr>
            <p:ph type="ftr" sz="quarter" idx="2"/>
          </p:nvPr>
        </p:nvSpPr>
        <p:spPr>
          <a:xfrm>
            <a:off x="135323" y="9722310"/>
            <a:ext cx="3076871" cy="512304"/>
          </a:xfrm>
          <a:prstGeom prst="rect">
            <a:avLst/>
          </a:prstGeom>
        </p:spPr>
        <p:txBody>
          <a:bodyPr vert="horz" lIns="95537" tIns="47768" rIns="95537" bIns="47768" rtlCol="0" anchor="b"/>
          <a:lstStyle>
            <a:lvl1pPr algn="l">
              <a:defRPr sz="1300"/>
            </a:lvl1pPr>
          </a:lstStyle>
          <a:p>
            <a:r>
              <a:rPr lang="en-AU" sz="1000" cap="small" dirty="0">
                <a:solidFill>
                  <a:prstClr val="white">
                    <a:lumMod val="50000"/>
                  </a:prstClr>
                </a:solidFill>
                <a:latin typeface="Lato" panose="020F0502020204030203" pitchFamily="34" charset="0"/>
              </a:rPr>
              <a:t>Institute of Project Management</a:t>
            </a:r>
          </a:p>
        </p:txBody>
      </p:sp>
    </p:spTree>
    <p:custDataLst>
      <p:tags r:id="rId2"/>
    </p:custDataLst>
    <p:extLst>
      <p:ext uri="{BB962C8B-B14F-4D97-AF65-F5344CB8AC3E}">
        <p14:creationId xmlns:p14="http://schemas.microsoft.com/office/powerpoint/2010/main" val="128560397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5537" tIns="47768" rIns="95537" bIns="47768" rtlCol="0"/>
          <a:lstStyle>
            <a:lvl1pPr algn="l">
              <a:defRPr sz="1300"/>
            </a:lvl1pPr>
          </a:lstStyle>
          <a:p>
            <a:r>
              <a:rPr lang="en-AU"/>
              <a:t>Project Management Masterclass</a:t>
            </a:r>
          </a:p>
        </p:txBody>
      </p:sp>
      <p:sp>
        <p:nvSpPr>
          <p:cNvPr id="3" name="Date Placeholder 2"/>
          <p:cNvSpPr>
            <a:spLocks noGrp="1"/>
          </p:cNvSpPr>
          <p:nvPr>
            <p:ph type="dt" idx="1"/>
          </p:nvPr>
        </p:nvSpPr>
        <p:spPr>
          <a:xfrm>
            <a:off x="4021295" y="0"/>
            <a:ext cx="3076363" cy="513508"/>
          </a:xfrm>
          <a:prstGeom prst="rect">
            <a:avLst/>
          </a:prstGeom>
        </p:spPr>
        <p:txBody>
          <a:bodyPr vert="horz" lIns="95537" tIns="47768" rIns="95537" bIns="47768" rtlCol="0"/>
          <a:lstStyle>
            <a:lvl1pPr algn="r">
              <a:defRPr sz="1300"/>
            </a:lvl1pPr>
          </a:lstStyle>
          <a:p>
            <a:fld id="{A3D8FC5D-DDA7-49E4-9E73-E274175C333B}" type="datetime6">
              <a:rPr lang="en-AU" smtClean="0"/>
              <a:t>July 21</a:t>
            </a:fld>
            <a:endParaRPr lang="en-AU"/>
          </a:p>
        </p:txBody>
      </p:sp>
      <p:sp>
        <p:nvSpPr>
          <p:cNvPr id="4" name="Slide Image Placeholder 3"/>
          <p:cNvSpPr>
            <a:spLocks noGrp="1" noRot="1" noChangeAspect="1"/>
          </p:cNvSpPr>
          <p:nvPr>
            <p:ph type="sldImg" idx="2"/>
          </p:nvPr>
        </p:nvSpPr>
        <p:spPr>
          <a:xfrm>
            <a:off x="482600" y="1281113"/>
            <a:ext cx="6134100" cy="3451225"/>
          </a:xfrm>
          <a:prstGeom prst="rect">
            <a:avLst/>
          </a:prstGeom>
          <a:noFill/>
          <a:ln w="12700">
            <a:solidFill>
              <a:prstClr val="black"/>
            </a:solidFill>
          </a:ln>
        </p:spPr>
        <p:txBody>
          <a:bodyPr vert="horz" lIns="95537" tIns="47768" rIns="95537" bIns="47768" rtlCol="0" anchor="ctr"/>
          <a:lstStyle/>
          <a:p>
            <a:endParaRPr lang="en-AU"/>
          </a:p>
        </p:txBody>
      </p:sp>
      <p:sp>
        <p:nvSpPr>
          <p:cNvPr id="5" name="Notes Placeholder 4"/>
          <p:cNvSpPr>
            <a:spLocks noGrp="1"/>
          </p:cNvSpPr>
          <p:nvPr>
            <p:ph type="body" sz="quarter" idx="3"/>
          </p:nvPr>
        </p:nvSpPr>
        <p:spPr>
          <a:xfrm>
            <a:off x="709931" y="4925410"/>
            <a:ext cx="5679440" cy="4029878"/>
          </a:xfrm>
          <a:prstGeom prst="rect">
            <a:avLst/>
          </a:prstGeom>
        </p:spPr>
        <p:txBody>
          <a:bodyPr vert="horz" lIns="95537" tIns="47768" rIns="95537" bIns="47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721111"/>
            <a:ext cx="3076363" cy="513507"/>
          </a:xfrm>
          <a:prstGeom prst="rect">
            <a:avLst/>
          </a:prstGeom>
        </p:spPr>
        <p:txBody>
          <a:bodyPr vert="horz" lIns="95537" tIns="47768" rIns="95537" bIns="47768" rtlCol="0" anchor="b"/>
          <a:lstStyle>
            <a:lvl1pPr algn="l">
              <a:defRPr sz="1300"/>
            </a:lvl1pPr>
          </a:lstStyle>
          <a:p>
            <a:r>
              <a:rPr lang="en-AU"/>
              <a:t>Institute of Project Management</a:t>
            </a:r>
          </a:p>
        </p:txBody>
      </p:sp>
      <p:sp>
        <p:nvSpPr>
          <p:cNvPr id="7" name="Slide Number Placeholder 6"/>
          <p:cNvSpPr>
            <a:spLocks noGrp="1"/>
          </p:cNvSpPr>
          <p:nvPr>
            <p:ph type="sldNum" sz="quarter" idx="5"/>
          </p:nvPr>
        </p:nvSpPr>
        <p:spPr>
          <a:xfrm>
            <a:off x="4021295" y="9721111"/>
            <a:ext cx="3076363" cy="513507"/>
          </a:xfrm>
          <a:prstGeom prst="rect">
            <a:avLst/>
          </a:prstGeom>
        </p:spPr>
        <p:txBody>
          <a:bodyPr vert="horz" lIns="95537" tIns="47768" rIns="95537" bIns="47768" rtlCol="0" anchor="b"/>
          <a:lstStyle>
            <a:lvl1pPr algn="r">
              <a:defRPr sz="1300"/>
            </a:lvl1pPr>
          </a:lstStyle>
          <a:p>
            <a:fld id="{26A9BE73-4262-4638-901C-38391926C119}" type="slidenum">
              <a:rPr lang="en-AU" smtClean="0"/>
              <a:t>‹#›</a:t>
            </a:fld>
            <a:endParaRPr lang="en-AU"/>
          </a:p>
        </p:txBody>
      </p:sp>
    </p:spTree>
    <p:extLst>
      <p:ext uri="{BB962C8B-B14F-4D97-AF65-F5344CB8AC3E}">
        <p14:creationId xmlns:p14="http://schemas.microsoft.com/office/powerpoint/2010/main" val="306839790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socialicense.com/definition.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Good luck!</a:t>
            </a:r>
          </a:p>
        </p:txBody>
      </p:sp>
      <p:sp>
        <p:nvSpPr>
          <p:cNvPr id="4" name="Header Placeholder 3"/>
          <p:cNvSpPr>
            <a:spLocks noGrp="1"/>
          </p:cNvSpPr>
          <p:nvPr>
            <p:ph type="hdr" sz="quarter" idx="10"/>
          </p:nvPr>
        </p:nvSpPr>
        <p:spPr/>
        <p:txBody>
          <a:bodyPr/>
          <a:lstStyle/>
          <a:p>
            <a:r>
              <a:rPr lang="en-AU"/>
              <a:t>Project Management Masterclass</a:t>
            </a:r>
          </a:p>
        </p:txBody>
      </p:sp>
      <p:sp>
        <p:nvSpPr>
          <p:cNvPr id="5" name="Date Placeholder 4"/>
          <p:cNvSpPr>
            <a:spLocks noGrp="1"/>
          </p:cNvSpPr>
          <p:nvPr>
            <p:ph type="dt" idx="1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12"/>
          </p:nvPr>
        </p:nvSpPr>
        <p:spPr/>
        <p:txBody>
          <a:bodyPr/>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1</a:t>
            </a:fld>
            <a:endParaRPr lang="en-AU"/>
          </a:p>
        </p:txBody>
      </p:sp>
    </p:spTree>
    <p:extLst>
      <p:ext uri="{BB962C8B-B14F-4D97-AF65-F5344CB8AC3E}">
        <p14:creationId xmlns:p14="http://schemas.microsoft.com/office/powerpoint/2010/main" val="16486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depends on early, iterative and robust stakeholder engagement to ensure our assumptions are challenged and no opportunities are missed.</a:t>
            </a:r>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10</a:t>
            </a:fld>
            <a:endParaRPr lang="en-AU"/>
          </a:p>
        </p:txBody>
      </p:sp>
    </p:spTree>
    <p:extLst>
      <p:ext uri="{BB962C8B-B14F-4D97-AF65-F5344CB8AC3E}">
        <p14:creationId xmlns:p14="http://schemas.microsoft.com/office/powerpoint/2010/main" val="2541717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FFFF"/>
                </a:solidFill>
                <a:effectLst/>
                <a:latin typeface="Lato" panose="020F0502020204030203" pitchFamily="34" charset="0"/>
              </a:rPr>
              <a:t>A project concept canvas is a simple, visual and effective way to define project opportunities.</a:t>
            </a:r>
          </a:p>
          <a:p>
            <a:pPr algn="l" fontAlgn="base"/>
            <a:r>
              <a:rPr lang="en-US" b="0" i="0" dirty="0">
                <a:solidFill>
                  <a:srgbClr val="313537"/>
                </a:solidFill>
                <a:effectLst/>
                <a:latin typeface="Merriweather" panose="00000500000000000000" pitchFamily="50" charset="0"/>
              </a:rPr>
              <a:t>The purpose of the concept canvas is to provide organisations with a low-cost, </a:t>
            </a:r>
            <a:r>
              <a:rPr lang="en-US" b="0" i="0" dirty="0" err="1">
                <a:solidFill>
                  <a:srgbClr val="313537"/>
                </a:solidFill>
                <a:effectLst/>
                <a:latin typeface="Merriweather" panose="00000500000000000000" pitchFamily="50" charset="0"/>
              </a:rPr>
              <a:t>standardised</a:t>
            </a:r>
            <a:r>
              <a:rPr lang="en-US" b="0" i="0" dirty="0">
                <a:solidFill>
                  <a:srgbClr val="313537"/>
                </a:solidFill>
                <a:effectLst/>
                <a:latin typeface="Merriweather" panose="00000500000000000000" pitchFamily="50" charset="0"/>
              </a:rPr>
              <a:t> way of </a:t>
            </a:r>
            <a:r>
              <a:rPr lang="en-US" b="1" i="0" dirty="0">
                <a:solidFill>
                  <a:srgbClr val="313537"/>
                </a:solidFill>
                <a:effectLst/>
                <a:latin typeface="Merriweather" panose="00000500000000000000" pitchFamily="50" charset="0"/>
              </a:rPr>
              <a:t>comparing opportunities</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Stakeholders who identify opportunities are encouraged to put them forward for consideration using the listed fields on what is usually a </a:t>
            </a:r>
            <a:r>
              <a:rPr lang="en-US" b="1" i="0" dirty="0">
                <a:solidFill>
                  <a:srgbClr val="313537"/>
                </a:solidFill>
                <a:effectLst/>
                <a:latin typeface="Merriweather" panose="00000500000000000000" pitchFamily="50" charset="0"/>
              </a:rPr>
              <a:t>one-page</a:t>
            </a:r>
            <a:r>
              <a:rPr lang="en-US" b="0" i="0" dirty="0">
                <a:solidFill>
                  <a:srgbClr val="313537"/>
                </a:solidFill>
                <a:effectLst/>
                <a:latin typeface="Merriweather" panose="00000500000000000000" pitchFamily="50" charset="0"/>
              </a:rPr>
              <a:t> document.</a:t>
            </a:r>
          </a:p>
          <a:p>
            <a:pPr algn="l" fontAlgn="base"/>
            <a:r>
              <a:rPr lang="en-US" b="0" i="0" dirty="0">
                <a:solidFill>
                  <a:srgbClr val="313537"/>
                </a:solidFill>
                <a:effectLst/>
                <a:latin typeface="Merriweather" panose="00000500000000000000" pitchFamily="50" charset="0"/>
              </a:rPr>
              <a:t>Organisations use the concept canvas to make efficient and effective priority decisions about:</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which opportunities to </a:t>
            </a:r>
            <a:r>
              <a:rPr lang="en-US" b="1" i="0" dirty="0">
                <a:solidFill>
                  <a:srgbClr val="313537"/>
                </a:solidFill>
                <a:effectLst/>
                <a:latin typeface="Merriweather" panose="00000500000000000000" pitchFamily="50" charset="0"/>
              </a:rPr>
              <a:t>advance</a:t>
            </a:r>
            <a:r>
              <a:rPr lang="en-US" b="0" i="0" dirty="0">
                <a:solidFill>
                  <a:srgbClr val="313537"/>
                </a:solidFill>
                <a:effectLst/>
                <a:latin typeface="merriweather" panose="00000500000000000000" pitchFamily="50" charset="0"/>
              </a:rPr>
              <a:t> to more detailed (read: expensive) analysis</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which opportunities need to </a:t>
            </a:r>
            <a:r>
              <a:rPr lang="en-US" b="1" i="0" dirty="0">
                <a:solidFill>
                  <a:srgbClr val="313537"/>
                </a:solidFill>
                <a:effectLst/>
                <a:latin typeface="Merriweather" panose="00000500000000000000" pitchFamily="50" charset="0"/>
              </a:rPr>
              <a:t>go back</a:t>
            </a:r>
            <a:r>
              <a:rPr lang="en-US" b="0" i="0" dirty="0">
                <a:solidFill>
                  <a:srgbClr val="313537"/>
                </a:solidFill>
                <a:effectLst/>
                <a:latin typeface="merriweather" panose="00000500000000000000" pitchFamily="50" charset="0"/>
              </a:rPr>
              <a:t> for more conceptual development, and</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which opportunities to </a:t>
            </a:r>
            <a:r>
              <a:rPr lang="en-US" b="1" i="0" dirty="0">
                <a:solidFill>
                  <a:srgbClr val="313537"/>
                </a:solidFill>
                <a:effectLst/>
                <a:latin typeface="Merriweather" panose="00000500000000000000" pitchFamily="50" charset="0"/>
              </a:rPr>
              <a:t>drop</a:t>
            </a:r>
            <a:r>
              <a:rPr lang="en-US" b="0" i="0" dirty="0">
                <a:solidFill>
                  <a:srgbClr val="313537"/>
                </a:solidFill>
                <a:effectLst/>
                <a:latin typeface="merriweather" panose="00000500000000000000" pitchFamily="50" charset="0"/>
              </a:rPr>
              <a:t> (before any more time and money is invested in them).</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11</a:t>
            </a:fld>
            <a:endParaRPr lang="en-AU"/>
          </a:p>
        </p:txBody>
      </p:sp>
    </p:spTree>
    <p:extLst>
      <p:ext uri="{BB962C8B-B14F-4D97-AF65-F5344CB8AC3E}">
        <p14:creationId xmlns:p14="http://schemas.microsoft.com/office/powerpoint/2010/main" val="133439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When describing the opportunity, you should contrast the </a:t>
            </a:r>
            <a:r>
              <a:rPr lang="en-US" b="1" i="0" dirty="0">
                <a:solidFill>
                  <a:srgbClr val="313537"/>
                </a:solidFill>
                <a:effectLst/>
                <a:latin typeface="Lato" panose="020F0502020204030203" pitchFamily="34" charset="0"/>
              </a:rPr>
              <a:t>current </a:t>
            </a:r>
            <a:r>
              <a:rPr lang="en-US" b="0" i="0" dirty="0">
                <a:solidFill>
                  <a:srgbClr val="313537"/>
                </a:solidFill>
                <a:effectLst/>
                <a:latin typeface="lato" panose="020F0502020204030203" pitchFamily="34" charset="0"/>
              </a:rPr>
              <a:t>state of affairs with an ideal </a:t>
            </a:r>
            <a:r>
              <a:rPr lang="en-US" b="1" i="0" dirty="0">
                <a:solidFill>
                  <a:srgbClr val="313537"/>
                </a:solidFill>
                <a:effectLst/>
                <a:latin typeface="Lato" panose="020F0502020204030203" pitchFamily="34" charset="0"/>
              </a:rPr>
              <a:t>future </a:t>
            </a:r>
            <a:r>
              <a:rPr lang="en-US" b="0" i="0" dirty="0">
                <a:solidFill>
                  <a:srgbClr val="313537"/>
                </a:solidFill>
                <a:effectLst/>
                <a:latin typeface="lato" panose="020F0502020204030203" pitchFamily="34" charset="0"/>
              </a:rPr>
              <a:t>state.</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12</a:t>
            </a:fld>
            <a:endParaRPr lang="en-AU"/>
          </a:p>
        </p:txBody>
      </p:sp>
    </p:spTree>
    <p:extLst>
      <p:ext uri="{BB962C8B-B14F-4D97-AF65-F5344CB8AC3E}">
        <p14:creationId xmlns:p14="http://schemas.microsoft.com/office/powerpoint/2010/main" val="182164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You should also use positive phrasing in your description.</a:t>
            </a:r>
          </a:p>
          <a:p>
            <a:pPr algn="l" fontAlgn="base"/>
            <a:r>
              <a:rPr lang="en-US" b="0" i="0" dirty="0">
                <a:solidFill>
                  <a:srgbClr val="313537"/>
                </a:solidFill>
                <a:effectLst/>
                <a:latin typeface="lato" panose="020F0502020204030203" pitchFamily="34" charset="0"/>
              </a:rPr>
              <a:t>Instead of using the language of problems (</a:t>
            </a:r>
            <a:r>
              <a:rPr lang="en-US" b="0" i="1" dirty="0">
                <a:solidFill>
                  <a:srgbClr val="313537"/>
                </a:solidFill>
                <a:effectLst/>
                <a:latin typeface="Lato" panose="020F0502020204030203" pitchFamily="34" charset="0"/>
              </a:rPr>
              <a:t>for example, our office technology is terrible), </a:t>
            </a:r>
            <a:r>
              <a:rPr lang="en-US" b="0" i="0" dirty="0">
                <a:solidFill>
                  <a:srgbClr val="313537"/>
                </a:solidFill>
                <a:effectLst/>
                <a:latin typeface="lato" panose="020F0502020204030203" pitchFamily="34" charset="0"/>
              </a:rPr>
              <a:t>start to up-sell your proposal </a:t>
            </a:r>
            <a:r>
              <a:rPr lang="en-US" b="0" i="1" dirty="0">
                <a:solidFill>
                  <a:srgbClr val="313537"/>
                </a:solidFill>
                <a:effectLst/>
                <a:latin typeface="Lato" panose="020F0502020204030203" pitchFamily="34" charset="0"/>
              </a:rPr>
              <a:t>(upgrade office technology</a:t>
            </a:r>
            <a:r>
              <a:rPr lang="en-US" b="0" i="0" dirty="0">
                <a:solidFill>
                  <a:srgbClr val="313537"/>
                </a:solidFill>
                <a:effectLst/>
                <a:latin typeface="lato" panose="020F0502020204030203" pitchFamily="34" charset="0"/>
              </a:rPr>
              <a:t>).</a:t>
            </a:r>
          </a:p>
          <a:p>
            <a:pPr algn="l" fontAlgn="base"/>
            <a:r>
              <a:rPr lang="en-US" b="0" i="0" dirty="0">
                <a:solidFill>
                  <a:srgbClr val="313537"/>
                </a:solidFill>
                <a:effectLst/>
                <a:latin typeface="lato" panose="020F0502020204030203" pitchFamily="34" charset="0"/>
              </a:rPr>
              <a:t>After all, for every $1 million an organisation has to spend on projects, it probably has $10 million worth of good ideas!</a:t>
            </a:r>
          </a:p>
          <a:p>
            <a:pPr algn="l" fontAlgn="base"/>
            <a:r>
              <a:rPr lang="en-US" b="0" i="0" dirty="0">
                <a:solidFill>
                  <a:srgbClr val="313537"/>
                </a:solidFill>
                <a:effectLst/>
                <a:latin typeface="lato" panose="020F0502020204030203" pitchFamily="34" charset="0"/>
              </a:rPr>
              <a:t>Your idea will inevitably be competing with other proposals, so you need to make it stand out.</a:t>
            </a:r>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13</a:t>
            </a:fld>
            <a:endParaRPr lang="en-AU"/>
          </a:p>
        </p:txBody>
      </p:sp>
    </p:spTree>
    <p:extLst>
      <p:ext uri="{BB962C8B-B14F-4D97-AF65-F5344CB8AC3E}">
        <p14:creationId xmlns:p14="http://schemas.microsoft.com/office/powerpoint/2010/main" val="423946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13537"/>
                </a:solidFill>
                <a:effectLst/>
                <a:latin typeface="lato" panose="020F0502020204030203" pitchFamily="34" charset="0"/>
              </a:rPr>
              <a:t>Here is where you link opportunity (and outcomes, below) to the </a:t>
            </a:r>
            <a:r>
              <a:rPr lang="en-US" b="1" i="0" dirty="0">
                <a:solidFill>
                  <a:srgbClr val="313537"/>
                </a:solidFill>
                <a:effectLst/>
                <a:latin typeface="lato" panose="020F0502020204030203" pitchFamily="34" charset="0"/>
              </a:rPr>
              <a:t>strategic objectives</a:t>
            </a:r>
            <a:r>
              <a:rPr lang="en-US" b="0" i="0" dirty="0">
                <a:solidFill>
                  <a:srgbClr val="313537"/>
                </a:solidFill>
                <a:effectLst/>
                <a:latin typeface="lato" panose="020F0502020204030203" pitchFamily="34" charset="0"/>
              </a:rPr>
              <a:t> of the organisation you are presenting this to – the one you would like to pay for it!</a:t>
            </a:r>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14</a:t>
            </a:fld>
            <a:endParaRPr lang="en-AU"/>
          </a:p>
        </p:txBody>
      </p:sp>
    </p:spTree>
    <p:extLst>
      <p:ext uri="{BB962C8B-B14F-4D97-AF65-F5344CB8AC3E}">
        <p14:creationId xmlns:p14="http://schemas.microsoft.com/office/powerpoint/2010/main" val="165062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As stated earlier, an </a:t>
            </a:r>
            <a:r>
              <a:rPr lang="en-US" b="0" i="0" dirty="0" err="1">
                <a:solidFill>
                  <a:srgbClr val="313537"/>
                </a:solidFill>
                <a:effectLst/>
                <a:latin typeface="lato" panose="020F0502020204030203" pitchFamily="34" charset="0"/>
              </a:rPr>
              <a:t>organisation’s</a:t>
            </a:r>
            <a:r>
              <a:rPr lang="en-US" b="0" i="0" dirty="0">
                <a:solidFill>
                  <a:srgbClr val="313537"/>
                </a:solidFill>
                <a:effectLst/>
                <a:latin typeface="lato" panose="020F0502020204030203" pitchFamily="34" charset="0"/>
              </a:rPr>
              <a:t> objectives can often be found in its strategic plan, or inferred from what it does on a day-to-day basis.</a:t>
            </a:r>
          </a:p>
          <a:p>
            <a:pPr algn="l" fontAlgn="base"/>
            <a:r>
              <a:rPr lang="en-US" b="0" i="0" dirty="0">
                <a:solidFill>
                  <a:srgbClr val="313537"/>
                </a:solidFill>
                <a:effectLst/>
                <a:latin typeface="lato" panose="020F0502020204030203" pitchFamily="34" charset="0"/>
              </a:rPr>
              <a:t>Objectives may also include cultural goals, such as values or </a:t>
            </a:r>
            <a:r>
              <a:rPr lang="en-US" b="0" i="0" dirty="0" err="1">
                <a:solidFill>
                  <a:srgbClr val="313537"/>
                </a:solidFill>
                <a:effectLst/>
                <a:latin typeface="lato" panose="020F0502020204030203" pitchFamily="34" charset="0"/>
              </a:rPr>
              <a:t>behaviours</a:t>
            </a:r>
            <a:r>
              <a:rPr lang="en-US" b="0" i="0" dirty="0">
                <a:solidFill>
                  <a:srgbClr val="313537"/>
                </a:solidFill>
                <a:effectLst/>
                <a:latin typeface="lato" panose="020F0502020204030203" pitchFamily="34" charset="0"/>
              </a:rPr>
              <a:t> that the organisation aspires to, or more detailed goals such as the key performance indicators (KPIs) set out in a department or team’s annual plan.</a:t>
            </a:r>
          </a:p>
          <a:p>
            <a:pPr algn="l" fontAlgn="base"/>
            <a:r>
              <a:rPr lang="en-US" b="0" i="0" dirty="0">
                <a:solidFill>
                  <a:srgbClr val="313537"/>
                </a:solidFill>
                <a:effectLst/>
                <a:latin typeface="lato" panose="020F0502020204030203" pitchFamily="34" charset="0"/>
              </a:rPr>
              <a:t>Explicitly reminding decision-makers of why this opportunity matters to the business is a great way of promoting the </a:t>
            </a:r>
            <a:r>
              <a:rPr lang="en-US" b="1" i="0" dirty="0">
                <a:solidFill>
                  <a:srgbClr val="313537"/>
                </a:solidFill>
                <a:effectLst/>
                <a:latin typeface="Lato" panose="020F0502020204030203" pitchFamily="34" charset="0"/>
              </a:rPr>
              <a:t>relative importance</a:t>
            </a:r>
            <a:r>
              <a:rPr lang="en-US" b="0" i="0" dirty="0">
                <a:solidFill>
                  <a:srgbClr val="313537"/>
                </a:solidFill>
                <a:effectLst/>
                <a:latin typeface="lato" panose="020F0502020204030203" pitchFamily="34" charset="0"/>
              </a:rPr>
              <a:t> of your potential project.</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15</a:t>
            </a:fld>
            <a:endParaRPr lang="en-AU"/>
          </a:p>
        </p:txBody>
      </p:sp>
    </p:spTree>
    <p:extLst>
      <p:ext uri="{BB962C8B-B14F-4D97-AF65-F5344CB8AC3E}">
        <p14:creationId xmlns:p14="http://schemas.microsoft.com/office/powerpoint/2010/main" val="257375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Generic, sample objectives are shown here – although we’ve selected the one most aligned to our example, depending on your project you might see alignment with more than one.</a:t>
            </a:r>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16</a:t>
            </a:fld>
            <a:endParaRPr lang="en-AU"/>
          </a:p>
        </p:txBody>
      </p:sp>
    </p:spTree>
    <p:extLst>
      <p:ext uri="{BB962C8B-B14F-4D97-AF65-F5344CB8AC3E}">
        <p14:creationId xmlns:p14="http://schemas.microsoft.com/office/powerpoint/2010/main" val="1626191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Instead of focusing on the project deliverables (outputs), turn your attention here to what </a:t>
            </a:r>
            <a:r>
              <a:rPr lang="en-US" b="1" i="0" dirty="0">
                <a:solidFill>
                  <a:srgbClr val="313537"/>
                </a:solidFill>
                <a:effectLst/>
                <a:latin typeface="Lato" panose="020F0502020204030203" pitchFamily="34" charset="0"/>
              </a:rPr>
              <a:t>outcomes </a:t>
            </a:r>
            <a:r>
              <a:rPr lang="en-US" b="0" i="0" dirty="0">
                <a:solidFill>
                  <a:srgbClr val="313537"/>
                </a:solidFill>
                <a:effectLst/>
                <a:latin typeface="lato" panose="020F0502020204030203" pitchFamily="34" charset="0"/>
              </a:rPr>
              <a:t>or benefits the project will realise post-delivery.</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17</a:t>
            </a:fld>
            <a:endParaRPr lang="en-AU"/>
          </a:p>
        </p:txBody>
      </p:sp>
    </p:spTree>
    <p:extLst>
      <p:ext uri="{BB962C8B-B14F-4D97-AF65-F5344CB8AC3E}">
        <p14:creationId xmlns:p14="http://schemas.microsoft.com/office/powerpoint/2010/main" val="1751777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In other words, instead of proposing a specific technology or solution, list here the benefits that upgrading the technology might bring.</a:t>
            </a:r>
          </a:p>
          <a:p>
            <a:pPr algn="l" fontAlgn="base"/>
            <a:r>
              <a:rPr lang="en-US" b="0" i="0" dirty="0">
                <a:solidFill>
                  <a:srgbClr val="313537"/>
                </a:solidFill>
                <a:effectLst/>
                <a:latin typeface="lato" panose="020F0502020204030203" pitchFamily="34" charset="0"/>
              </a:rPr>
              <a:t>It’s ok if you don’t capture every outcome on the concept canvas, or even if some outcomes end up being unrealistic. </a:t>
            </a:r>
          </a:p>
          <a:p>
            <a:pPr algn="l" fontAlgn="base"/>
            <a:r>
              <a:rPr lang="en-US" b="0" i="0" dirty="0">
                <a:solidFill>
                  <a:srgbClr val="313537"/>
                </a:solidFill>
                <a:effectLst/>
                <a:latin typeface="lato" panose="020F0502020204030203" pitchFamily="34" charset="0"/>
              </a:rPr>
              <a:t>It is far more important that you don’t lock yourself into a project / output solution at this stage (for reasons that will become obvious in this session).</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18</a:t>
            </a:fld>
            <a:endParaRPr lang="en-AU"/>
          </a:p>
        </p:txBody>
      </p:sp>
    </p:spTree>
    <p:extLst>
      <p:ext uri="{BB962C8B-B14F-4D97-AF65-F5344CB8AC3E}">
        <p14:creationId xmlns:p14="http://schemas.microsoft.com/office/powerpoint/2010/main" val="2233302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Not every outcome might be realistic for your opportunity.</a:t>
            </a:r>
          </a:p>
          <a:p>
            <a:pPr algn="l" fontAlgn="base"/>
            <a:r>
              <a:rPr lang="en-US" b="0" i="0" dirty="0">
                <a:solidFill>
                  <a:srgbClr val="313537"/>
                </a:solidFill>
                <a:effectLst/>
                <a:latin typeface="lato" panose="020F0502020204030203" pitchFamily="34" charset="0"/>
              </a:rPr>
              <a:t>Here you could list some ‘</a:t>
            </a:r>
            <a:r>
              <a:rPr lang="en-US" b="0" i="1" dirty="0">
                <a:solidFill>
                  <a:srgbClr val="313537"/>
                </a:solidFill>
                <a:effectLst/>
                <a:latin typeface="Lato" panose="020F0502020204030203" pitchFamily="34" charset="0"/>
              </a:rPr>
              <a:t>nice</a:t>
            </a:r>
            <a:r>
              <a:rPr lang="en-US" b="0" i="0" dirty="0">
                <a:solidFill>
                  <a:srgbClr val="313537"/>
                </a:solidFill>
                <a:effectLst/>
                <a:latin typeface="lato" panose="020F0502020204030203" pitchFamily="34" charset="0"/>
              </a:rPr>
              <a:t>’ to have (as opposed to ‘</a:t>
            </a:r>
            <a:r>
              <a:rPr lang="en-US" b="0" i="1" dirty="0">
                <a:solidFill>
                  <a:srgbClr val="313537"/>
                </a:solidFill>
                <a:effectLst/>
                <a:latin typeface="Lato" panose="020F0502020204030203" pitchFamily="34" charset="0"/>
              </a:rPr>
              <a:t>need</a:t>
            </a:r>
            <a:r>
              <a:rPr lang="en-US" b="0" i="0" dirty="0">
                <a:solidFill>
                  <a:srgbClr val="313537"/>
                </a:solidFill>
                <a:effectLst/>
                <a:latin typeface="lato" panose="020F0502020204030203" pitchFamily="34" charset="0"/>
              </a:rPr>
              <a:t>’ to have) </a:t>
            </a:r>
            <a:r>
              <a:rPr lang="en-US" b="1" i="0" dirty="0">
                <a:solidFill>
                  <a:srgbClr val="313537"/>
                </a:solidFill>
                <a:effectLst/>
                <a:latin typeface="Lato" panose="020F0502020204030203" pitchFamily="34" charset="0"/>
              </a:rPr>
              <a:t>benefits </a:t>
            </a:r>
            <a:r>
              <a:rPr lang="en-US" b="0" i="0" dirty="0">
                <a:solidFill>
                  <a:srgbClr val="313537"/>
                </a:solidFill>
                <a:effectLst/>
                <a:latin typeface="lato" panose="020F0502020204030203" pitchFamily="34" charset="0"/>
              </a:rPr>
              <a:t>that may result from </a:t>
            </a:r>
            <a:r>
              <a:rPr lang="en-US" b="0" i="0" dirty="0" err="1">
                <a:solidFill>
                  <a:srgbClr val="313537"/>
                </a:solidFill>
                <a:effectLst/>
                <a:latin typeface="lato" panose="020F0502020204030203" pitchFamily="34" charset="0"/>
              </a:rPr>
              <a:t>realising</a:t>
            </a:r>
            <a:r>
              <a:rPr lang="en-US" b="0" i="0" dirty="0">
                <a:solidFill>
                  <a:srgbClr val="313537"/>
                </a:solidFill>
                <a:effectLst/>
                <a:latin typeface="lato" panose="020F0502020204030203" pitchFamily="34" charset="0"/>
              </a:rPr>
              <a:t> this opportunity.</a:t>
            </a:r>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19</a:t>
            </a:fld>
            <a:endParaRPr lang="en-AU"/>
          </a:p>
        </p:txBody>
      </p:sp>
    </p:spTree>
    <p:extLst>
      <p:ext uri="{BB962C8B-B14F-4D97-AF65-F5344CB8AC3E}">
        <p14:creationId xmlns:p14="http://schemas.microsoft.com/office/powerpoint/2010/main" val="202400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dirty="0">
                <a:ln>
                  <a:noFill/>
                </a:ln>
                <a:solidFill>
                  <a:prstClr val="black"/>
                </a:solidFill>
                <a:effectLst/>
                <a:uLnTx/>
                <a:uFillTx/>
                <a:latin typeface="Calibri" panose="020F0502020204030204"/>
                <a:ea typeface="+mn-ea"/>
                <a:cs typeface="+mn-cs"/>
              </a:rPr>
              <a:t>Project Management Masterclass</a:t>
            </a:r>
          </a:p>
        </p:txBody>
      </p:sp>
      <p:sp>
        <p:nvSpPr>
          <p:cNvPr id="5" name="Date Placeholder 4"/>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8FC5D-DDA7-49E4-9E73-E274175C333B}" type="datetime6">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July 21</a:t>
            </a:fld>
            <a:endParaRPr kumimoji="0" lang="en-AU"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dirty="0">
                <a:ln>
                  <a:noFill/>
                </a:ln>
                <a:solidFill>
                  <a:prstClr val="black"/>
                </a:solidFill>
                <a:effectLst/>
                <a:uLnTx/>
                <a:uFillTx/>
                <a:latin typeface="Calibri" panose="020F0502020204030204"/>
                <a:ea typeface="+mn-ea"/>
                <a:cs typeface="+mn-cs"/>
              </a:rPr>
              <a:t>Institute of Project Management</a:t>
            </a:r>
          </a:p>
        </p:txBody>
      </p:sp>
      <p:sp>
        <p:nvSpPr>
          <p:cNvPr id="7" name="Slide Number Placeholder 6"/>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A9BE73-4262-4638-901C-38391926C119}"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786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outcomes would be great if our project can deliver on them, but if we can’t find a project solution that also achieves them, our project should still go ahead.</a:t>
            </a:r>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20</a:t>
            </a:fld>
            <a:endParaRPr lang="en-AU"/>
          </a:p>
        </p:txBody>
      </p:sp>
    </p:spTree>
    <p:extLst>
      <p:ext uri="{BB962C8B-B14F-4D97-AF65-F5344CB8AC3E}">
        <p14:creationId xmlns:p14="http://schemas.microsoft.com/office/powerpoint/2010/main" val="1777575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Now you should start to explicitly address what is </a:t>
            </a:r>
            <a:r>
              <a:rPr lang="en-US" b="1" i="0" dirty="0">
                <a:solidFill>
                  <a:srgbClr val="313537"/>
                </a:solidFill>
                <a:effectLst/>
                <a:latin typeface="Lato" panose="020F0502020204030203" pitchFamily="34" charset="0"/>
              </a:rPr>
              <a:t>out-of-scope</a:t>
            </a:r>
            <a:r>
              <a:rPr lang="en-US" b="0" i="0" dirty="0">
                <a:solidFill>
                  <a:srgbClr val="313537"/>
                </a:solidFill>
                <a:effectLst/>
                <a:latin typeface="lato" panose="020F0502020204030203" pitchFamily="34" charset="0"/>
              </a:rPr>
              <a:t> of your opportunity / solution.</a:t>
            </a:r>
          </a:p>
          <a:p>
            <a:pPr algn="l" fontAlgn="base"/>
            <a:r>
              <a:rPr lang="en-US" b="0" i="0" dirty="0">
                <a:solidFill>
                  <a:srgbClr val="313537"/>
                </a:solidFill>
                <a:effectLst/>
                <a:latin typeface="lato" panose="020F0502020204030203" pitchFamily="34" charset="0"/>
              </a:rPr>
              <a:t>In other words, what (possibly related) problems are we not trying to solve here?</a:t>
            </a:r>
          </a:p>
          <a:p>
            <a:pPr algn="l" fontAlgn="base"/>
            <a:r>
              <a:rPr lang="en-US" b="0" i="0" dirty="0">
                <a:solidFill>
                  <a:srgbClr val="313537"/>
                </a:solidFill>
                <a:effectLst/>
                <a:latin typeface="lato" panose="020F0502020204030203" pitchFamily="34" charset="0"/>
              </a:rPr>
              <a:t>Ruling things out-of-scope assists decision makers by clarifying what </a:t>
            </a:r>
            <a:r>
              <a:rPr lang="en-US" b="1" i="0" dirty="0">
                <a:solidFill>
                  <a:srgbClr val="313537"/>
                </a:solidFill>
                <a:effectLst/>
                <a:latin typeface="Lato" panose="020F0502020204030203" pitchFamily="34" charset="0"/>
              </a:rPr>
              <a:t>exact </a:t>
            </a:r>
            <a:r>
              <a:rPr lang="en-US" b="0" i="0" dirty="0">
                <a:solidFill>
                  <a:srgbClr val="313537"/>
                </a:solidFill>
                <a:effectLst/>
                <a:latin typeface="lato" panose="020F0502020204030203" pitchFamily="34" charset="0"/>
              </a:rPr>
              <a:t>problem your solution is intended to address.</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21</a:t>
            </a:fld>
            <a:endParaRPr lang="en-AU"/>
          </a:p>
        </p:txBody>
      </p:sp>
    </p:spTree>
    <p:extLst>
      <p:ext uri="{BB962C8B-B14F-4D97-AF65-F5344CB8AC3E}">
        <p14:creationId xmlns:p14="http://schemas.microsoft.com/office/powerpoint/2010/main" val="2383938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AU" sz="1800" b="0" i="0" dirty="0">
                <a:effectLst/>
                <a:latin typeface="Calibri" panose="020F0502020204030204" pitchFamily="34" charset="0"/>
              </a:rPr>
              <a:t>Here is where you would list things that people might try to sneak into the project that you don’t want or need. These could include:</a:t>
            </a:r>
            <a:r>
              <a:rPr lang="en-US" sz="1800" b="0" i="0" dirty="0">
                <a:effectLst/>
                <a:latin typeface="Calibri" panose="020F0502020204030204" pitchFamily="34" charset="0"/>
              </a:rPr>
              <a:t> </a:t>
            </a:r>
            <a:endParaRPr lang="en-US" b="0" i="0" dirty="0">
              <a:effectLst/>
              <a:latin typeface="Calibri" panose="020F0502020204030204" pitchFamily="34" charset="0"/>
            </a:endParaRPr>
          </a:p>
          <a:p>
            <a:pPr marL="285750" indent="-285750" algn="l" rtl="0" fontAlgn="base">
              <a:buFont typeface="Arial" panose="020B0604020202020204" pitchFamily="34" charset="0"/>
              <a:buChar char="•"/>
            </a:pPr>
            <a:r>
              <a:rPr lang="en-AU" sz="1800" b="0" i="0" dirty="0">
                <a:solidFill>
                  <a:srgbClr val="000000"/>
                </a:solidFill>
                <a:effectLst/>
                <a:latin typeface="Calibri" panose="020F0502020204030204" pitchFamily="34" charset="0"/>
              </a:rPr>
              <a:t>Things that will blow your budget or timeline</a:t>
            </a:r>
            <a:r>
              <a:rPr lang="en-US" sz="1800" b="0" i="0" dirty="0">
                <a:solidFill>
                  <a:srgbClr val="000000"/>
                </a:solidFill>
                <a:effectLst/>
                <a:latin typeface="Calibri" panose="020F0502020204030204" pitchFamily="34" charset="0"/>
              </a:rPr>
              <a:t> </a:t>
            </a:r>
          </a:p>
          <a:p>
            <a:pPr marL="285750" indent="-285750" algn="l" rtl="0" fontAlgn="base">
              <a:buFont typeface="Arial" panose="020B0604020202020204" pitchFamily="34" charset="0"/>
              <a:buChar char="•"/>
            </a:pPr>
            <a:r>
              <a:rPr lang="en-AU" sz="1800" b="0" i="0" dirty="0">
                <a:solidFill>
                  <a:srgbClr val="000000"/>
                </a:solidFill>
                <a:effectLst/>
                <a:latin typeface="Calibri" panose="020F0502020204030204" pitchFamily="34" charset="0"/>
              </a:rPr>
              <a:t>Things that are very low priority and don’t add in a meaningful way to the benefits</a:t>
            </a:r>
            <a:r>
              <a:rPr lang="en-US" sz="1800" b="0" i="0" dirty="0">
                <a:solidFill>
                  <a:srgbClr val="000000"/>
                </a:solidFill>
                <a:effectLst/>
                <a:latin typeface="Calibri" panose="020F0502020204030204" pitchFamily="34" charset="0"/>
              </a:rPr>
              <a:t> </a:t>
            </a:r>
          </a:p>
          <a:p>
            <a:pPr marL="285750" indent="-285750" algn="l" rtl="0" fontAlgn="base">
              <a:buFont typeface="Arial" panose="020B0604020202020204" pitchFamily="34" charset="0"/>
              <a:buChar char="•"/>
            </a:pPr>
            <a:r>
              <a:rPr lang="en-AU" sz="1800" b="0" i="0" dirty="0">
                <a:solidFill>
                  <a:srgbClr val="000000"/>
                </a:solidFill>
                <a:effectLst/>
                <a:latin typeface="Calibri" panose="020F0502020204030204" pitchFamily="34" charset="0"/>
              </a:rPr>
              <a:t>Things that are being (or should be) delivered by other projects </a:t>
            </a:r>
            <a:r>
              <a:rPr lang="en-US" sz="1800" b="0" i="0" dirty="0">
                <a:solidFill>
                  <a:srgbClr val="000000"/>
                </a:solidFill>
                <a:effectLst/>
                <a:latin typeface="Calibri" panose="020F0502020204030204" pitchFamily="34" charset="0"/>
              </a:rPr>
              <a:t> </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22</a:t>
            </a:fld>
            <a:endParaRPr lang="en-AU"/>
          </a:p>
        </p:txBody>
      </p:sp>
    </p:spTree>
    <p:extLst>
      <p:ext uri="{BB962C8B-B14F-4D97-AF65-F5344CB8AC3E}">
        <p14:creationId xmlns:p14="http://schemas.microsoft.com/office/powerpoint/2010/main" val="203875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clear that at this stage we don’t care </a:t>
            </a:r>
            <a:r>
              <a:rPr lang="en-US" b="1" dirty="0"/>
              <a:t>what</a:t>
            </a:r>
            <a:r>
              <a:rPr lang="en-US" dirty="0"/>
              <a:t> you do to recognize and reward the staff (eg bonuses).</a:t>
            </a:r>
          </a:p>
          <a:p>
            <a:r>
              <a:rPr lang="en-US" dirty="0"/>
              <a:t>What we are interested in is </a:t>
            </a:r>
            <a:r>
              <a:rPr lang="en-US" b="1" dirty="0"/>
              <a:t>why</a:t>
            </a:r>
            <a:r>
              <a:rPr lang="en-US" dirty="0"/>
              <a:t> you would recognize them in the first place.</a:t>
            </a:r>
            <a:endParaRPr lang="en-AU" dirty="0"/>
          </a:p>
        </p:txBody>
      </p:sp>
      <p:sp>
        <p:nvSpPr>
          <p:cNvPr id="4" name="Header Placeholder 3"/>
          <p:cNvSpPr>
            <a:spLocks noGrp="1"/>
          </p:cNvSpPr>
          <p:nvPr>
            <p:ph type="hdr" sz="quarter" idx="10"/>
          </p:nvPr>
        </p:nvSpPr>
        <p:spPr/>
        <p:txBody>
          <a:bodyPr/>
          <a:lstStyle/>
          <a:p>
            <a:r>
              <a:rPr lang="en-AU" dirty="0"/>
              <a:t>Project Management Masterclass</a:t>
            </a:r>
          </a:p>
        </p:txBody>
      </p:sp>
      <p:sp>
        <p:nvSpPr>
          <p:cNvPr id="5" name="Date Placeholder 4"/>
          <p:cNvSpPr>
            <a:spLocks noGrp="1"/>
          </p:cNvSpPr>
          <p:nvPr>
            <p:ph type="dt" idx="11"/>
          </p:nvPr>
        </p:nvSpPr>
        <p:spPr/>
        <p:txBody>
          <a:bodyPr/>
          <a:lstStyle/>
          <a:p>
            <a:fld id="{A3D8FC5D-DDA7-49E4-9E73-E274175C333B}" type="datetime6">
              <a:rPr lang="en-AU" smtClean="0"/>
              <a:t>July 21</a:t>
            </a:fld>
            <a:endParaRPr lang="en-AU" dirty="0"/>
          </a:p>
        </p:txBody>
      </p:sp>
      <p:sp>
        <p:nvSpPr>
          <p:cNvPr id="6" name="Footer Placeholder 5"/>
          <p:cNvSpPr>
            <a:spLocks noGrp="1"/>
          </p:cNvSpPr>
          <p:nvPr>
            <p:ph type="ftr" sz="quarter" idx="12"/>
          </p:nvPr>
        </p:nvSpPr>
        <p:spPr/>
        <p:txBody>
          <a:bodyPr/>
          <a:lstStyle/>
          <a:p>
            <a:r>
              <a:rPr lang="en-AU" dirty="0"/>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23</a:t>
            </a:fld>
            <a:endParaRPr lang="en-AU" dirty="0"/>
          </a:p>
        </p:txBody>
      </p:sp>
    </p:spTree>
    <p:extLst>
      <p:ext uri="{BB962C8B-B14F-4D97-AF65-F5344CB8AC3E}">
        <p14:creationId xmlns:p14="http://schemas.microsoft.com/office/powerpoint/2010/main" val="4284249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Be realistic about when and by when you need this opportunity to occur.</a:t>
            </a:r>
          </a:p>
          <a:p>
            <a:pPr algn="l" fontAlgn="base"/>
            <a:r>
              <a:rPr lang="en-US" b="0" i="0" dirty="0">
                <a:solidFill>
                  <a:srgbClr val="313537"/>
                </a:solidFill>
                <a:effectLst/>
                <a:latin typeface="lato" panose="020F0502020204030203" pitchFamily="34" charset="0"/>
              </a:rPr>
              <a:t>Although you might feel the need to create a sense of urgency by explicitly naming start and end dates, being too rigid this early in the project development phase may alienate potential backers.</a:t>
            </a:r>
          </a:p>
          <a:p>
            <a:pPr algn="l" fontAlgn="base"/>
            <a:r>
              <a:rPr lang="en-US" b="0" i="0" dirty="0">
                <a:solidFill>
                  <a:srgbClr val="313537"/>
                </a:solidFill>
                <a:effectLst/>
                <a:latin typeface="lato" panose="020F0502020204030203" pitchFamily="34" charset="0"/>
              </a:rPr>
              <a:t>Instead, propose a reasonable </a:t>
            </a:r>
            <a:r>
              <a:rPr lang="en-US" b="1" i="0" dirty="0">
                <a:solidFill>
                  <a:srgbClr val="313537"/>
                </a:solidFill>
                <a:effectLst/>
                <a:latin typeface="Lato" panose="020F0502020204030203" pitchFamily="34" charset="0"/>
              </a:rPr>
              <a:t>time-frame</a:t>
            </a:r>
            <a:r>
              <a:rPr lang="en-US" b="0" i="0" dirty="0">
                <a:solidFill>
                  <a:srgbClr val="313537"/>
                </a:solidFill>
                <a:effectLst/>
                <a:latin typeface="lato" panose="020F0502020204030203" pitchFamily="34" charset="0"/>
              </a:rPr>
              <a:t> for project delivery – between 6-12 months, as an example – making doubly sure you leave enough time for the decision-makers to go through the necessary approvals process.</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24</a:t>
            </a:fld>
            <a:endParaRPr lang="en-AU"/>
          </a:p>
        </p:txBody>
      </p:sp>
    </p:spTree>
    <p:extLst>
      <p:ext uri="{BB962C8B-B14F-4D97-AF65-F5344CB8AC3E}">
        <p14:creationId xmlns:p14="http://schemas.microsoft.com/office/powerpoint/2010/main" val="2450529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As with time, provide a range of cost estimates that keeps as many options open as possible.</a:t>
            </a:r>
          </a:p>
          <a:p>
            <a:pPr algn="l" fontAlgn="base"/>
            <a:r>
              <a:rPr lang="en-US" b="0" i="0" dirty="0">
                <a:solidFill>
                  <a:srgbClr val="313537"/>
                </a:solidFill>
                <a:effectLst/>
                <a:latin typeface="lato" panose="020F0502020204030203" pitchFamily="34" charset="0"/>
              </a:rPr>
              <a:t>Ideally you should propose a cost estimate within ±30-50% of a median price.</a:t>
            </a:r>
          </a:p>
          <a:p>
            <a:pPr algn="l" fontAlgn="base"/>
            <a:r>
              <a:rPr lang="en-US" b="0" i="0" dirty="0">
                <a:solidFill>
                  <a:srgbClr val="313537"/>
                </a:solidFill>
                <a:effectLst/>
                <a:latin typeface="lato" panose="020F0502020204030203" pitchFamily="34" charset="0"/>
              </a:rPr>
              <a:t>For example, the project should cost between $40,000 and $75,000.</a:t>
            </a:r>
          </a:p>
          <a:p>
            <a:pPr algn="l" fontAlgn="base"/>
            <a:r>
              <a:rPr lang="en-US" b="0" i="0" dirty="0">
                <a:solidFill>
                  <a:srgbClr val="313537"/>
                </a:solidFill>
                <a:effectLst/>
                <a:latin typeface="lato" panose="020F0502020204030203" pitchFamily="34" charset="0"/>
              </a:rPr>
              <a:t>If you </a:t>
            </a:r>
            <a:r>
              <a:rPr lang="en-US" b="1" i="0" dirty="0">
                <a:solidFill>
                  <a:srgbClr val="313537"/>
                </a:solidFill>
                <a:effectLst/>
                <a:latin typeface="Lato" panose="020F0502020204030203" pitchFamily="34" charset="0"/>
              </a:rPr>
              <a:t>under-estimate</a:t>
            </a:r>
            <a:r>
              <a:rPr lang="en-US" b="0" i="0" dirty="0">
                <a:solidFill>
                  <a:srgbClr val="313537"/>
                </a:solidFill>
                <a:effectLst/>
                <a:latin typeface="lato" panose="020F0502020204030203" pitchFamily="34" charset="0"/>
              </a:rPr>
              <a:t> here, you may not have enough money later to realise your opportunity; however, if you </a:t>
            </a:r>
            <a:r>
              <a:rPr lang="en-US" b="1" i="0" dirty="0">
                <a:solidFill>
                  <a:srgbClr val="313537"/>
                </a:solidFill>
                <a:effectLst/>
                <a:latin typeface="Lato" panose="020F0502020204030203" pitchFamily="34" charset="0"/>
              </a:rPr>
              <a:t>over-estimate</a:t>
            </a:r>
            <a:r>
              <a:rPr lang="en-US" b="0" i="0" dirty="0">
                <a:solidFill>
                  <a:srgbClr val="313537"/>
                </a:solidFill>
                <a:effectLst/>
                <a:latin typeface="lato" panose="020F0502020204030203" pitchFamily="34" charset="0"/>
              </a:rPr>
              <a:t> potential costs, the opportunity may be viewed as too expensive to pursue.</a:t>
            </a:r>
          </a:p>
          <a:p>
            <a:pPr algn="l" fontAlgn="base"/>
            <a:r>
              <a:rPr lang="en-US" b="0" i="0" dirty="0">
                <a:solidFill>
                  <a:srgbClr val="313537"/>
                </a:solidFill>
                <a:effectLst/>
                <a:latin typeface="lato" panose="020F0502020204030203" pitchFamily="34" charset="0"/>
              </a:rPr>
              <a:t>Organisations might also put aside money in their annual plans for as yet undefined projects – if that is the case, you should document the amount here. </a:t>
            </a:r>
          </a:p>
          <a:p>
            <a:pPr algn="l" fontAlgn="base"/>
            <a:r>
              <a:rPr lang="en-US" b="0" i="0" dirty="0">
                <a:solidFill>
                  <a:srgbClr val="313537"/>
                </a:solidFill>
                <a:effectLst/>
                <a:latin typeface="lato" panose="020F0502020204030203" pitchFamily="34" charset="0"/>
              </a:rPr>
              <a:t>Sometimes there is a big difference between what was allocated and what the project will actually cost!</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25</a:t>
            </a:fld>
            <a:endParaRPr lang="en-AU"/>
          </a:p>
        </p:txBody>
      </p:sp>
    </p:spTree>
    <p:extLst>
      <p:ext uri="{BB962C8B-B14F-4D97-AF65-F5344CB8AC3E}">
        <p14:creationId xmlns:p14="http://schemas.microsoft.com/office/powerpoint/2010/main" val="1486637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Alright! Stakeholders!! You know what to do here :)</a:t>
            </a:r>
          </a:p>
          <a:p>
            <a:pPr algn="l" fontAlgn="base"/>
            <a:r>
              <a:rPr lang="en-US" b="0" i="0" dirty="0">
                <a:solidFill>
                  <a:srgbClr val="313537"/>
                </a:solidFill>
                <a:effectLst/>
                <a:latin typeface="lato" panose="020F0502020204030203" pitchFamily="34" charset="0"/>
              </a:rPr>
              <a:t>It is firstly important to note who is the </a:t>
            </a:r>
            <a:r>
              <a:rPr lang="en-US" b="1" i="0" dirty="0">
                <a:solidFill>
                  <a:srgbClr val="313537"/>
                </a:solidFill>
                <a:effectLst/>
                <a:latin typeface="Lato" panose="020F0502020204030203" pitchFamily="34" charset="0"/>
              </a:rPr>
              <a:t>client </a:t>
            </a:r>
            <a:r>
              <a:rPr lang="en-US" b="0" i="0" dirty="0">
                <a:solidFill>
                  <a:srgbClr val="313537"/>
                </a:solidFill>
                <a:effectLst/>
                <a:latin typeface="lato" panose="020F0502020204030203" pitchFamily="34" charset="0"/>
              </a:rPr>
              <a:t>requesting the project (in other words, the person who will accept the final project deliverables).</a:t>
            </a:r>
          </a:p>
          <a:p>
            <a:pPr algn="l" fontAlgn="base"/>
            <a:r>
              <a:rPr lang="en-US" b="0" i="0" dirty="0">
                <a:solidFill>
                  <a:srgbClr val="313537"/>
                </a:solidFill>
                <a:effectLst/>
                <a:latin typeface="lato" panose="020F0502020204030203" pitchFamily="34" charset="0"/>
              </a:rPr>
              <a:t>You can then start to list some of the high power / high interest stakeholders who are supportive of your project.</a:t>
            </a:r>
          </a:p>
          <a:p>
            <a:pPr algn="l" fontAlgn="base"/>
            <a:r>
              <a:rPr lang="en-US" b="0" i="0" dirty="0">
                <a:solidFill>
                  <a:srgbClr val="313537"/>
                </a:solidFill>
                <a:effectLst/>
                <a:latin typeface="lato" panose="020F0502020204030203" pitchFamily="34" charset="0"/>
              </a:rPr>
              <a:t>Although the list does not need to be comprehensive at this early stage, you may want to reference your </a:t>
            </a:r>
            <a:r>
              <a:rPr lang="en-US" b="0" i="0" dirty="0" err="1">
                <a:solidFill>
                  <a:srgbClr val="313537"/>
                </a:solidFill>
                <a:effectLst/>
                <a:latin typeface="lato" panose="020F0502020204030203" pitchFamily="34" charset="0"/>
              </a:rPr>
              <a:t>organisation’s</a:t>
            </a:r>
            <a:r>
              <a:rPr lang="en-US" b="0" i="0" dirty="0">
                <a:solidFill>
                  <a:srgbClr val="313537"/>
                </a:solidFill>
                <a:effectLst/>
                <a:latin typeface="lato" panose="020F0502020204030203" pitchFamily="34" charset="0"/>
              </a:rPr>
              <a:t> </a:t>
            </a:r>
            <a:r>
              <a:rPr lang="en-US" b="1" i="0" dirty="0">
                <a:solidFill>
                  <a:srgbClr val="313537"/>
                </a:solidFill>
                <a:effectLst/>
                <a:latin typeface="Lato" panose="020F0502020204030203" pitchFamily="34" charset="0"/>
              </a:rPr>
              <a:t>stakeholder taxonomy </a:t>
            </a:r>
            <a:r>
              <a:rPr lang="en-US" b="0" i="0" dirty="0">
                <a:solidFill>
                  <a:srgbClr val="313537"/>
                </a:solidFill>
                <a:effectLst/>
                <a:latin typeface="lato" panose="020F0502020204030203" pitchFamily="34" charset="0"/>
              </a:rPr>
              <a:t>to ensure none of the major players are missed.</a:t>
            </a:r>
          </a:p>
          <a:p>
            <a:pPr algn="l" fontAlgn="base"/>
            <a:r>
              <a:rPr lang="en-US" b="0" i="0" dirty="0">
                <a:solidFill>
                  <a:srgbClr val="313537"/>
                </a:solidFill>
                <a:effectLst/>
                <a:latin typeface="lato" panose="020F0502020204030203" pitchFamily="34" charset="0"/>
              </a:rPr>
              <a:t>A robust list of supportive stakeholders should start to give your investors </a:t>
            </a:r>
            <a:r>
              <a:rPr lang="en-US" b="1" i="0" dirty="0">
                <a:solidFill>
                  <a:srgbClr val="313537"/>
                </a:solidFill>
                <a:effectLst/>
                <a:latin typeface="Lato" panose="020F0502020204030203" pitchFamily="34" charset="0"/>
              </a:rPr>
              <a:t>confidence</a:t>
            </a:r>
            <a:r>
              <a:rPr lang="en-US" b="0" i="0" dirty="0">
                <a:solidFill>
                  <a:srgbClr val="313537"/>
                </a:solidFill>
                <a:effectLst/>
                <a:latin typeface="lato" panose="020F0502020204030203" pitchFamily="34" charset="0"/>
              </a:rPr>
              <a:t> that the opportunity is achievable and that you are the right person to see it through – especially if you have had some initial conversations with them.</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26</a:t>
            </a:fld>
            <a:endParaRPr lang="en-AU"/>
          </a:p>
        </p:txBody>
      </p:sp>
    </p:spTree>
    <p:extLst>
      <p:ext uri="{BB962C8B-B14F-4D97-AF65-F5344CB8AC3E}">
        <p14:creationId xmlns:p14="http://schemas.microsoft.com/office/powerpoint/2010/main" val="3788103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2762" y="11872027"/>
            <a:ext cx="11302043" cy="9713470"/>
          </a:xfrm>
          <a:prstGeom prst="rect">
            <a:avLst/>
          </a:prstGeom>
        </p:spPr>
        <p:txBody>
          <a:bodyPr lIns="214100" tIns="107049" rIns="214100" bIns="107049"/>
          <a:lstStyle/>
          <a:p>
            <a:r>
              <a:rPr lang="en-US" dirty="0"/>
              <a:t>Organizational risk will not only determine our next steps in initiation, it will guide the level of detail we apply to our project planning, delivery and close processes.</a:t>
            </a:r>
          </a:p>
          <a:p>
            <a:r>
              <a:rPr lang="en-US" dirty="0"/>
              <a:t>Risk factors include:</a:t>
            </a:r>
          </a:p>
          <a:p>
            <a:pPr marL="171450" indent="-171450">
              <a:buFont typeface="Arial" panose="020B0604020202020204" pitchFamily="34" charset="0"/>
              <a:buChar char="•"/>
            </a:pPr>
            <a:r>
              <a:rPr lang="en-US" dirty="0"/>
              <a:t>Project </a:t>
            </a:r>
            <a:r>
              <a:rPr lang="en-US" b="1" dirty="0"/>
              <a:t>cost</a:t>
            </a:r>
            <a:r>
              <a:rPr lang="en-US" dirty="0"/>
              <a:t> – greater cost = greater exposure (risk) if the project fails</a:t>
            </a:r>
          </a:p>
          <a:p>
            <a:pPr marL="171450" indent="-171450">
              <a:buFont typeface="Arial" panose="020B0604020202020204" pitchFamily="34" charset="0"/>
              <a:buChar char="•"/>
            </a:pPr>
            <a:r>
              <a:rPr lang="en-US" dirty="0"/>
              <a:t>Project </a:t>
            </a:r>
            <a:r>
              <a:rPr lang="en-US" b="1" dirty="0"/>
              <a:t>time</a:t>
            </a:r>
            <a:r>
              <a:rPr lang="en-US" dirty="0"/>
              <a:t> – short projects with flexible deadlines are less risky than long, complex projects with fixed deadlines</a:t>
            </a:r>
          </a:p>
          <a:p>
            <a:pPr marL="171450" indent="-171450">
              <a:buFont typeface="Arial" panose="020B0604020202020204" pitchFamily="34" charset="0"/>
              <a:buChar char="•"/>
            </a:pPr>
            <a:r>
              <a:rPr lang="en-US" b="1" dirty="0"/>
              <a:t>Confidence</a:t>
            </a:r>
            <a:r>
              <a:rPr lang="en-US" dirty="0"/>
              <a:t> in our time and cost estimates – wild guesses are riskier than more precise figures</a:t>
            </a:r>
          </a:p>
          <a:p>
            <a:pPr marL="171450" indent="-171450">
              <a:buFont typeface="Arial" panose="020B0604020202020204" pitchFamily="34" charset="0"/>
              <a:buChar char="•"/>
            </a:pPr>
            <a:r>
              <a:rPr lang="en-US" dirty="0"/>
              <a:t>A </a:t>
            </a:r>
            <a:r>
              <a:rPr lang="en-US" b="1" dirty="0"/>
              <a:t>history</a:t>
            </a:r>
            <a:r>
              <a:rPr lang="en-US" dirty="0"/>
              <a:t> of successful delivery of like projects is less risky than novel projects</a:t>
            </a:r>
          </a:p>
          <a:p>
            <a:pPr marL="171450" indent="-171450">
              <a:buFont typeface="Arial" panose="020B0604020202020204" pitchFamily="34" charset="0"/>
              <a:buChar char="•"/>
            </a:pPr>
            <a:r>
              <a:rPr lang="en-US" b="1" dirty="0"/>
              <a:t>Impact</a:t>
            </a:r>
            <a:r>
              <a:rPr lang="en-US" dirty="0"/>
              <a:t> – a project with lots of dependencies, broad organizational impact and major health and safety risks is riskier than stand-alone, local and safe projects</a:t>
            </a:r>
          </a:p>
          <a:p>
            <a:pPr marL="171450" indent="-171450">
              <a:buFont typeface="Arial" panose="020B0604020202020204" pitchFamily="34" charset="0"/>
              <a:buChar char="•"/>
            </a:pPr>
            <a:r>
              <a:rPr lang="en-US" dirty="0"/>
              <a:t>Working with new, untested contractors and </a:t>
            </a:r>
            <a:r>
              <a:rPr lang="en-US" b="1" dirty="0"/>
              <a:t>stakeholders</a:t>
            </a:r>
            <a:r>
              <a:rPr lang="en-US" dirty="0"/>
              <a:t> is riskier than working in well established relationships</a:t>
            </a:r>
          </a:p>
          <a:p>
            <a:pPr marL="171450" indent="-171450">
              <a:buFont typeface="Arial" panose="020B0604020202020204" pitchFamily="34" charset="0"/>
              <a:buChar char="•"/>
            </a:pPr>
            <a:r>
              <a:rPr lang="en-US" b="1" dirty="0"/>
              <a:t>Reputation</a:t>
            </a:r>
            <a:r>
              <a:rPr lang="en-US" dirty="0"/>
              <a:t> - High profile projects (with lost of high power/interest stakeholders) are riskier than projects of minor interest only</a:t>
            </a:r>
          </a:p>
          <a:p>
            <a:pPr marL="0" indent="0">
              <a:buFont typeface="Arial" panose="020B0604020202020204" pitchFamily="34" charset="0"/>
              <a:buNone/>
            </a:pPr>
            <a:r>
              <a:rPr lang="en-US" dirty="0"/>
              <a:t>Project risk includes things like rain delaying our schedule, price over-runs etc</a:t>
            </a:r>
            <a:endParaRPr lang="en-AU" dirty="0"/>
          </a:p>
        </p:txBody>
      </p:sp>
      <p:sp>
        <p:nvSpPr>
          <p:cNvPr id="4" name="Header Placeholder 3"/>
          <p:cNvSpPr>
            <a:spLocks noGrp="1"/>
          </p:cNvSpPr>
          <p:nvPr>
            <p:ph type="hdr" sz="quarter" idx="10"/>
          </p:nvPr>
        </p:nvSpPr>
        <p:spPr>
          <a:xfrm>
            <a:off x="8" y="2"/>
            <a:ext cx="6121939" cy="1237741"/>
          </a:xfrm>
          <a:prstGeom prst="rect">
            <a:avLst/>
          </a:prstGeom>
        </p:spPr>
        <p:txBody>
          <a:bodyPr lIns="214100" tIns="107049" rIns="214100" bIns="107049"/>
          <a:lstStyle/>
          <a:p>
            <a:r>
              <a:rPr lang="en-AU" dirty="0"/>
              <a:t>Project Management Masterclass</a:t>
            </a:r>
          </a:p>
        </p:txBody>
      </p:sp>
      <p:sp>
        <p:nvSpPr>
          <p:cNvPr id="5" name="Date Placeholder 4"/>
          <p:cNvSpPr>
            <a:spLocks noGrp="1"/>
          </p:cNvSpPr>
          <p:nvPr>
            <p:ph type="dt" idx="11"/>
          </p:nvPr>
        </p:nvSpPr>
        <p:spPr>
          <a:xfrm>
            <a:off x="8002356" y="2"/>
            <a:ext cx="6121939" cy="1237741"/>
          </a:xfrm>
          <a:prstGeom prst="rect">
            <a:avLst/>
          </a:prstGeom>
        </p:spPr>
        <p:txBody>
          <a:bodyPr lIns="214100" tIns="107049" rIns="214100" bIns="107049"/>
          <a:lstStyle/>
          <a:p>
            <a:r>
              <a:rPr lang="en-US" dirty="0"/>
              <a:t>Day 1</a:t>
            </a:r>
            <a:endParaRPr lang="en-AU" dirty="0"/>
          </a:p>
        </p:txBody>
      </p:sp>
      <p:sp>
        <p:nvSpPr>
          <p:cNvPr id="6" name="Footer Placeholder 5"/>
          <p:cNvSpPr>
            <a:spLocks noGrp="1"/>
          </p:cNvSpPr>
          <p:nvPr>
            <p:ph type="ftr" sz="quarter" idx="12"/>
          </p:nvPr>
        </p:nvSpPr>
        <p:spPr>
          <a:xfrm>
            <a:off x="8" y="23431406"/>
            <a:ext cx="6121939" cy="1237737"/>
          </a:xfrm>
          <a:prstGeom prst="rect">
            <a:avLst/>
          </a:prstGeom>
        </p:spPr>
        <p:txBody>
          <a:bodyPr lIns="214100" tIns="107049" rIns="214100" bIns="107049"/>
          <a:lstStyle/>
          <a:p>
            <a:r>
              <a:rPr lang="en-AU" dirty="0"/>
              <a:t>Institute of Project Management</a:t>
            </a:r>
          </a:p>
        </p:txBody>
      </p:sp>
      <p:sp>
        <p:nvSpPr>
          <p:cNvPr id="7" name="Slide Number Placeholder 6"/>
          <p:cNvSpPr>
            <a:spLocks noGrp="1"/>
          </p:cNvSpPr>
          <p:nvPr>
            <p:ph type="sldNum" sz="quarter" idx="13"/>
          </p:nvPr>
        </p:nvSpPr>
        <p:spPr>
          <a:xfrm>
            <a:off x="8002356" y="23431406"/>
            <a:ext cx="6121939" cy="1237737"/>
          </a:xfrm>
          <a:prstGeom prst="rect">
            <a:avLst/>
          </a:prstGeom>
        </p:spPr>
        <p:txBody>
          <a:bodyPr/>
          <a:lstStyle/>
          <a:p>
            <a:fld id="{26A9BE73-4262-4638-901C-38391926C119}" type="slidenum">
              <a:rPr lang="en-AU" smtClean="0"/>
              <a:t>27</a:t>
            </a:fld>
            <a:endParaRPr lang="en-AU" dirty="0"/>
          </a:p>
        </p:txBody>
      </p:sp>
    </p:spTree>
    <p:extLst>
      <p:ext uri="{BB962C8B-B14F-4D97-AF65-F5344CB8AC3E}">
        <p14:creationId xmlns:p14="http://schemas.microsoft.com/office/powerpoint/2010/main" val="9590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empathy map is for inclusion in our course on design thinking</a:t>
            </a:r>
            <a:endParaRPr lang="en-AU" dirty="0"/>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34</a:t>
            </a:fld>
            <a:endParaRPr lang="en-AU"/>
          </a:p>
        </p:txBody>
      </p:sp>
    </p:spTree>
    <p:extLst>
      <p:ext uri="{BB962C8B-B14F-4D97-AF65-F5344CB8AC3E}">
        <p14:creationId xmlns:p14="http://schemas.microsoft.com/office/powerpoint/2010/main" val="2429123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If your opportunity is accepted, an approved decision-maker will sign on the dotted line.</a:t>
            </a:r>
          </a:p>
          <a:p>
            <a:pPr algn="l" fontAlgn="base"/>
            <a:r>
              <a:rPr lang="en-US" b="0" i="0" dirty="0">
                <a:solidFill>
                  <a:srgbClr val="313537"/>
                </a:solidFill>
                <a:effectLst/>
                <a:latin typeface="lato" panose="020F0502020204030203" pitchFamily="34" charset="0"/>
              </a:rPr>
              <a:t>Don’t get too excited, though – your project is not approved just yet!</a:t>
            </a:r>
          </a:p>
          <a:p>
            <a:pPr algn="l" fontAlgn="base"/>
            <a:r>
              <a:rPr lang="en-US" b="0" i="0" dirty="0">
                <a:solidFill>
                  <a:srgbClr val="313537"/>
                </a:solidFill>
                <a:effectLst/>
                <a:latin typeface="lato" panose="020F0502020204030203" pitchFamily="34" charset="0"/>
              </a:rPr>
              <a:t>Depending on the level of </a:t>
            </a:r>
            <a:r>
              <a:rPr lang="en-US" b="1" i="0" dirty="0">
                <a:solidFill>
                  <a:srgbClr val="313537"/>
                </a:solidFill>
                <a:effectLst/>
                <a:latin typeface="Lato" panose="020F0502020204030203" pitchFamily="34" charset="0"/>
              </a:rPr>
              <a:t>risk </a:t>
            </a:r>
            <a:r>
              <a:rPr lang="en-US" b="0" i="0" dirty="0">
                <a:solidFill>
                  <a:srgbClr val="313537"/>
                </a:solidFill>
                <a:effectLst/>
                <a:latin typeface="lato" panose="020F0502020204030203" pitchFamily="34" charset="0"/>
              </a:rPr>
              <a:t>attached to the opportunity (something we look at in the next topic), this approval </a:t>
            </a:r>
            <a:r>
              <a:rPr lang="en-US" b="0" i="0" dirty="0" err="1">
                <a:solidFill>
                  <a:srgbClr val="313537"/>
                </a:solidFill>
                <a:effectLst/>
                <a:latin typeface="lato" panose="020F0502020204030203" pitchFamily="34" charset="0"/>
              </a:rPr>
              <a:t>authorises</a:t>
            </a:r>
            <a:r>
              <a:rPr lang="en-US" b="0" i="0" dirty="0">
                <a:solidFill>
                  <a:srgbClr val="313537"/>
                </a:solidFill>
                <a:effectLst/>
                <a:latin typeface="lato" panose="020F0502020204030203" pitchFamily="34" charset="0"/>
              </a:rPr>
              <a:t> you or an in-house </a:t>
            </a:r>
            <a:r>
              <a:rPr lang="en-US" b="1" i="0" dirty="0">
                <a:solidFill>
                  <a:srgbClr val="313537"/>
                </a:solidFill>
                <a:effectLst/>
                <a:latin typeface="Lato" panose="020F0502020204030203" pitchFamily="34" charset="0"/>
              </a:rPr>
              <a:t>business analyst</a:t>
            </a:r>
            <a:r>
              <a:rPr lang="en-US" b="0" i="0" dirty="0">
                <a:solidFill>
                  <a:srgbClr val="313537"/>
                </a:solidFill>
                <a:effectLst/>
                <a:latin typeface="lato" panose="020F0502020204030203" pitchFamily="34" charset="0"/>
              </a:rPr>
              <a:t> to prepare an appropriately detailed business case for more comprehensive and formal approval.</a:t>
            </a:r>
          </a:p>
          <a:p>
            <a:pPr algn="l" fontAlgn="base"/>
            <a:r>
              <a:rPr lang="en-US" b="0" i="0" dirty="0">
                <a:solidFill>
                  <a:srgbClr val="313537"/>
                </a:solidFill>
                <a:effectLst/>
                <a:latin typeface="lato" panose="020F0502020204030203" pitchFamily="34" charset="0"/>
              </a:rPr>
              <a:t>This approval is necessary, as the preparation of a robust business case depends on a significant commitment of </a:t>
            </a:r>
            <a:r>
              <a:rPr lang="en-US" b="0" i="0" dirty="0" err="1">
                <a:solidFill>
                  <a:srgbClr val="313537"/>
                </a:solidFill>
                <a:effectLst/>
                <a:latin typeface="lato" panose="020F0502020204030203" pitchFamily="34" charset="0"/>
              </a:rPr>
              <a:t>organisational</a:t>
            </a:r>
            <a:r>
              <a:rPr lang="en-US" b="0" i="0" dirty="0">
                <a:solidFill>
                  <a:srgbClr val="313537"/>
                </a:solidFill>
                <a:effectLst/>
                <a:latin typeface="lato" panose="020F0502020204030203" pitchFamily="34" charset="0"/>
              </a:rPr>
              <a:t> resources.</a:t>
            </a:r>
          </a:p>
          <a:p>
            <a:pPr algn="l" fontAlgn="base"/>
            <a:r>
              <a:rPr lang="en-US" b="0" i="0" dirty="0">
                <a:solidFill>
                  <a:srgbClr val="313537"/>
                </a:solidFill>
                <a:effectLst/>
                <a:latin typeface="lato" panose="020F0502020204030203" pitchFamily="34" charset="0"/>
              </a:rPr>
              <a:t>These resources should only be expended on opportunities that pass this first semi-formal test of the proposal’s value.</a:t>
            </a:r>
          </a:p>
          <a:p>
            <a:pPr algn="l" fontAlgn="base"/>
            <a:r>
              <a:rPr lang="en-US" b="0" i="0" dirty="0">
                <a:solidFill>
                  <a:srgbClr val="313537"/>
                </a:solidFill>
                <a:effectLst/>
                <a:latin typeface="lato" panose="020F0502020204030203" pitchFamily="34" charset="0"/>
              </a:rPr>
              <a:t>Yet even if a business case is not required, acceptance of the opportunity would only </a:t>
            </a:r>
            <a:r>
              <a:rPr lang="en-US" b="0" i="0" dirty="0" err="1">
                <a:solidFill>
                  <a:srgbClr val="313537"/>
                </a:solidFill>
                <a:effectLst/>
                <a:latin typeface="lato" panose="020F0502020204030203" pitchFamily="34" charset="0"/>
              </a:rPr>
              <a:t>authorise</a:t>
            </a:r>
            <a:r>
              <a:rPr lang="en-US" b="0" i="0" dirty="0">
                <a:solidFill>
                  <a:srgbClr val="313537"/>
                </a:solidFill>
                <a:effectLst/>
                <a:latin typeface="lato" panose="020F0502020204030203" pitchFamily="34" charset="0"/>
              </a:rPr>
              <a:t> commencement of the </a:t>
            </a:r>
            <a:r>
              <a:rPr lang="en-US" b="1" i="0" dirty="0">
                <a:solidFill>
                  <a:srgbClr val="313537"/>
                </a:solidFill>
                <a:effectLst/>
                <a:latin typeface="Lato" panose="020F0502020204030203" pitchFamily="34" charset="0"/>
              </a:rPr>
              <a:t>planning</a:t>
            </a:r>
            <a:r>
              <a:rPr lang="en-US" b="0" i="0" dirty="0">
                <a:solidFill>
                  <a:srgbClr val="313537"/>
                </a:solidFill>
                <a:effectLst/>
                <a:latin typeface="lato" panose="020F0502020204030203" pitchFamily="34" charset="0"/>
              </a:rPr>
              <a:t> phase; again, with an appropriate commitment of time and money.</a:t>
            </a:r>
          </a:p>
          <a:p>
            <a:pPr algn="l" fontAlgn="base"/>
            <a:r>
              <a:rPr lang="en-US" b="0" i="0" dirty="0">
                <a:solidFill>
                  <a:srgbClr val="313537"/>
                </a:solidFill>
                <a:effectLst/>
                <a:latin typeface="lato" panose="020F0502020204030203" pitchFamily="34" charset="0"/>
              </a:rPr>
              <a:t>Listing these resources and the person responsible for their use completes the final section of the concept canvas.</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36</a:t>
            </a:fld>
            <a:endParaRPr lang="en-AU"/>
          </a:p>
        </p:txBody>
      </p:sp>
    </p:spTree>
    <p:extLst>
      <p:ext uri="{BB962C8B-B14F-4D97-AF65-F5344CB8AC3E}">
        <p14:creationId xmlns:p14="http://schemas.microsoft.com/office/powerpoint/2010/main" val="122258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of project management has traditionally focused on ‘</a:t>
            </a:r>
            <a:r>
              <a:rPr lang="en-US" i="1" dirty="0"/>
              <a:t>doing the project right</a:t>
            </a:r>
            <a:r>
              <a:rPr lang="en-US" dirty="0"/>
              <a:t>’.</a:t>
            </a:r>
          </a:p>
          <a:p>
            <a:r>
              <a:rPr lang="en-US" dirty="0"/>
              <a:t>Without over-simplifying things, this means planning the project in sufficient detail so that delivery is assured – we hit our time, cost and scope targets.</a:t>
            </a:r>
          </a:p>
          <a:p>
            <a:r>
              <a:rPr lang="en-US" dirty="0"/>
              <a:t>That is why when people think of project management, they most immediately think of tools like Gantt charts, risk registers and status reports.</a:t>
            </a:r>
          </a:p>
          <a:p>
            <a:r>
              <a:rPr lang="en-US" dirty="0"/>
              <a:t>Yet if projects are just a </a:t>
            </a:r>
            <a:r>
              <a:rPr lang="en-US" b="1" dirty="0"/>
              <a:t>means to an end </a:t>
            </a:r>
            <a:r>
              <a:rPr lang="en-US" dirty="0"/>
              <a:t>– in other words, the project output is merely the vehicle we use to achieve our intended project outcomes – then a perfectly planned, delivered and closed project is a waste of time and money if no one asked for it, no one wants it and/or it doesn’t deliver on its promise.</a:t>
            </a:r>
          </a:p>
          <a:p>
            <a:r>
              <a:rPr lang="en-US" dirty="0"/>
              <a:t>For that reason, the process of project initiation – making sure we are ‘</a:t>
            </a:r>
            <a:r>
              <a:rPr lang="en-US" i="1" dirty="0"/>
              <a:t>doing the right</a:t>
            </a:r>
            <a:r>
              <a:rPr lang="en-US" dirty="0"/>
              <a:t> </a:t>
            </a:r>
            <a:r>
              <a:rPr lang="en-US" i="1" dirty="0"/>
              <a:t>project</a:t>
            </a:r>
            <a:r>
              <a:rPr lang="en-US" dirty="0"/>
              <a:t>’ before we even start planning – matters.</a:t>
            </a:r>
          </a:p>
          <a:p>
            <a:r>
              <a:rPr lang="en-US" dirty="0"/>
              <a:t>Projects are typically initiated by clients, who request a product, service or result that they are expected to find the time and money for.</a:t>
            </a:r>
          </a:p>
          <a:p>
            <a:r>
              <a:rPr lang="en-US" dirty="0"/>
              <a:t>However, if the client or sponsoring organisation rush this process, at best they miss opportunities; at worst they make a series of wild assumptions that ignore the reality of the world in which the project will be delivered.</a:t>
            </a:r>
          </a:p>
          <a:p>
            <a:r>
              <a:rPr lang="en-US" dirty="0"/>
              <a:t>And as we know from the cost of change, it becomes exponentially more expensive to correct these errors the further you get into the project’s life.</a:t>
            </a:r>
          </a:p>
          <a:p>
            <a:r>
              <a:rPr lang="en-US" dirty="0"/>
              <a:t>So how can we prevent this?</a:t>
            </a:r>
          </a:p>
          <a:p>
            <a:r>
              <a:rPr lang="en-US" dirty="0"/>
              <a:t>How can we ensure, before we start committing our finite time and resources to a project, that it is the best possible response to the problem we are trying to solve or the benefits we are trying to achieve?</a:t>
            </a:r>
          </a:p>
          <a:p>
            <a:r>
              <a:rPr lang="en-US" dirty="0"/>
              <a:t>Let’s start with our stakeholders…</a:t>
            </a:r>
            <a:endParaRPr lang="en-AU" dirty="0"/>
          </a:p>
        </p:txBody>
      </p:sp>
      <p:sp>
        <p:nvSpPr>
          <p:cNvPr id="4" name="Header Placeholder 3"/>
          <p:cNvSpPr>
            <a:spLocks noGrp="1"/>
          </p:cNvSpPr>
          <p:nvPr>
            <p:ph type="hdr" sz="quarter" idx="10"/>
          </p:nvPr>
        </p:nvSpPr>
        <p:spPr/>
        <p:txBody>
          <a:bodyPr/>
          <a:lstStyle/>
          <a:p>
            <a:r>
              <a:rPr lang="en-AU"/>
              <a:t>Project Management Masterclass</a:t>
            </a:r>
          </a:p>
        </p:txBody>
      </p:sp>
      <p:sp>
        <p:nvSpPr>
          <p:cNvPr id="5" name="Date Placeholder 4"/>
          <p:cNvSpPr>
            <a:spLocks noGrp="1"/>
          </p:cNvSpPr>
          <p:nvPr>
            <p:ph type="dt" idx="1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12"/>
          </p:nvPr>
        </p:nvSpPr>
        <p:spPr/>
        <p:txBody>
          <a:bodyPr/>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3</a:t>
            </a:fld>
            <a:endParaRPr lang="en-AU"/>
          </a:p>
        </p:txBody>
      </p:sp>
    </p:spTree>
    <p:extLst>
      <p:ext uri="{BB962C8B-B14F-4D97-AF65-F5344CB8AC3E}">
        <p14:creationId xmlns:p14="http://schemas.microsoft.com/office/powerpoint/2010/main" val="4269935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empathy map is for inclusion in our course on design thinking</a:t>
            </a:r>
            <a:endParaRPr lang="en-AU" dirty="0"/>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37</a:t>
            </a:fld>
            <a:endParaRPr lang="en-AU"/>
          </a:p>
        </p:txBody>
      </p:sp>
    </p:spTree>
    <p:extLst>
      <p:ext uri="{BB962C8B-B14F-4D97-AF65-F5344CB8AC3E}">
        <p14:creationId xmlns:p14="http://schemas.microsoft.com/office/powerpoint/2010/main" val="3079912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1" i="0" dirty="0">
                <a:solidFill>
                  <a:srgbClr val="FFFFFF"/>
                </a:solidFill>
                <a:effectLst/>
                <a:latin typeface="Lato" panose="020F0502020204030203" pitchFamily="34" charset="0"/>
              </a:rPr>
              <a:t>It is all too easy to skip straight from good idea to project.</a:t>
            </a:r>
            <a:endParaRPr lang="en-US" b="0" i="0" dirty="0">
              <a:solidFill>
                <a:srgbClr val="FFFFFF"/>
              </a:solidFill>
              <a:effectLst/>
              <a:latin typeface="lato" panose="020F0502020204030203" pitchFamily="34" charset="0"/>
            </a:endParaRPr>
          </a:p>
          <a:p>
            <a:pPr algn="l" fontAlgn="base"/>
            <a:r>
              <a:rPr lang="en-US" b="0" i="0" dirty="0">
                <a:solidFill>
                  <a:srgbClr val="313537"/>
                </a:solidFill>
                <a:effectLst/>
                <a:latin typeface="Merriweather" panose="00000500000000000000" pitchFamily="50" charset="0"/>
              </a:rPr>
              <a:t>After all, good ideas often come to us as well-formed project solutions.</a:t>
            </a:r>
          </a:p>
          <a:p>
            <a:pPr algn="l" fontAlgn="base"/>
            <a:r>
              <a:rPr lang="en-US" b="0" i="0" dirty="0">
                <a:solidFill>
                  <a:srgbClr val="313537"/>
                </a:solidFill>
                <a:effectLst/>
                <a:latin typeface="Merriweather" panose="00000500000000000000" pitchFamily="50" charset="0"/>
              </a:rPr>
              <a:t>For example, we might know that the best way to </a:t>
            </a:r>
            <a:r>
              <a:rPr lang="en-US" b="0" i="0" dirty="0" err="1">
                <a:solidFill>
                  <a:srgbClr val="313537"/>
                </a:solidFill>
                <a:effectLst/>
                <a:latin typeface="Merriweather" panose="00000500000000000000" pitchFamily="50" charset="0"/>
              </a:rPr>
              <a:t>recognise</a:t>
            </a:r>
            <a:r>
              <a:rPr lang="en-US" b="0" i="0" dirty="0">
                <a:solidFill>
                  <a:srgbClr val="313537"/>
                </a:solidFill>
                <a:effectLst/>
                <a:latin typeface="Merriweather" panose="00000500000000000000" pitchFamily="50" charset="0"/>
              </a:rPr>
              <a:t> and reward high performing project managers is to give them a cash bonus.</a:t>
            </a:r>
          </a:p>
          <a:p>
            <a:pPr algn="l" fontAlgn="base"/>
            <a:r>
              <a:rPr lang="en-US" b="0" i="0" dirty="0">
                <a:solidFill>
                  <a:srgbClr val="313537"/>
                </a:solidFill>
                <a:effectLst/>
                <a:latin typeface="Merriweather" panose="00000500000000000000" pitchFamily="50" charset="0"/>
              </a:rPr>
              <a:t>Yet is this </a:t>
            </a:r>
            <a:r>
              <a:rPr lang="en-US" b="0" i="1" dirty="0">
                <a:solidFill>
                  <a:srgbClr val="313537"/>
                </a:solidFill>
                <a:effectLst/>
                <a:latin typeface="Merriweather" panose="00000500000000000000" pitchFamily="50" charset="0"/>
              </a:rPr>
              <a:t>really</a:t>
            </a:r>
            <a:r>
              <a:rPr lang="en-US" b="0" i="0" dirty="0">
                <a:solidFill>
                  <a:srgbClr val="313537"/>
                </a:solidFill>
                <a:effectLst/>
                <a:latin typeface="Merriweather" panose="00000500000000000000" pitchFamily="50" charset="0"/>
              </a:rPr>
              <a:t> the best way to achieve our intended </a:t>
            </a:r>
            <a:r>
              <a:rPr lang="en-US" b="1" i="0" dirty="0">
                <a:solidFill>
                  <a:srgbClr val="313537"/>
                </a:solidFill>
                <a:effectLst/>
                <a:latin typeface="Merriweather" panose="00000500000000000000" pitchFamily="50" charset="0"/>
              </a:rPr>
              <a:t>outcomes</a:t>
            </a:r>
            <a:r>
              <a:rPr lang="en-US" b="0" i="0" dirty="0">
                <a:solidFill>
                  <a:srgbClr val="313537"/>
                </a:solidFill>
                <a:effectLst/>
                <a:latin typeface="Merriweather" panose="00000500000000000000" pitchFamily="50" charset="0"/>
              </a:rPr>
              <a:t> – outcomes we defined in our project concept canvas?</a:t>
            </a:r>
          </a:p>
          <a:p>
            <a:pPr algn="l" fontAlgn="base"/>
            <a:r>
              <a:rPr lang="en-US" b="0" i="0" dirty="0">
                <a:solidFill>
                  <a:srgbClr val="313537"/>
                </a:solidFill>
                <a:effectLst/>
                <a:latin typeface="Merriweather" panose="00000500000000000000" pitchFamily="50" charset="0"/>
              </a:rPr>
              <a:t>Is it the most cost-effective solution? And if it is, how do we know?</a:t>
            </a:r>
          </a:p>
          <a:p>
            <a:pPr algn="l" fontAlgn="base"/>
            <a:r>
              <a:rPr lang="en-US" b="0" i="0" dirty="0">
                <a:solidFill>
                  <a:srgbClr val="313537"/>
                </a:solidFill>
                <a:effectLst/>
                <a:latin typeface="Merriweather" panose="00000500000000000000" pitchFamily="50" charset="0"/>
              </a:rPr>
              <a:t>How do we prove it?</a:t>
            </a:r>
          </a:p>
          <a:p>
            <a:r>
              <a:rPr lang="en-US" b="0" i="0" dirty="0">
                <a:solidFill>
                  <a:srgbClr val="313537"/>
                </a:solidFill>
                <a:effectLst/>
                <a:latin typeface="Lato" panose="020F0502020204030203" pitchFamily="34" charset="0"/>
              </a:rPr>
              <a:t>Before we start digging holes or writing code or booking talent, our project solution needs to be </a:t>
            </a:r>
            <a:r>
              <a:rPr lang="en-US" b="1" i="0" dirty="0">
                <a:solidFill>
                  <a:srgbClr val="313537"/>
                </a:solidFill>
                <a:effectLst/>
                <a:latin typeface="Lato" panose="020F0502020204030203" pitchFamily="34" charset="0"/>
              </a:rPr>
              <a:t>critically evaluated </a:t>
            </a:r>
            <a:r>
              <a:rPr lang="en-US" b="0" i="0" dirty="0">
                <a:solidFill>
                  <a:srgbClr val="313537"/>
                </a:solidFill>
                <a:effectLst/>
                <a:latin typeface="Lato" panose="020F0502020204030203" pitchFamily="34" charset="0"/>
              </a:rPr>
              <a:t>against a range of options. </a:t>
            </a:r>
          </a:p>
          <a:p>
            <a:pPr algn="l" fontAlgn="base"/>
            <a:r>
              <a:rPr lang="en-US" b="0" i="0" dirty="0">
                <a:solidFill>
                  <a:srgbClr val="313537"/>
                </a:solidFill>
                <a:effectLst/>
                <a:latin typeface="Merriweather" panose="00000500000000000000" pitchFamily="50" charset="0"/>
              </a:rPr>
              <a:t>It is also arrogant to assume that yours is the only mind that can turn to this problem. Given the same time and money, someone else may arrive at a more elegant solution.</a:t>
            </a:r>
          </a:p>
          <a:p>
            <a:pPr algn="l" fontAlgn="base"/>
            <a:r>
              <a:rPr lang="en-US" b="0" i="0" dirty="0">
                <a:solidFill>
                  <a:srgbClr val="313537"/>
                </a:solidFill>
                <a:effectLst/>
                <a:latin typeface="Merriweather" panose="00000500000000000000" pitchFamily="50" charset="0"/>
              </a:rPr>
              <a:t>And even if they don’t, they may </a:t>
            </a:r>
            <a:r>
              <a:rPr lang="en-US" b="1" i="0" dirty="0">
                <a:solidFill>
                  <a:srgbClr val="313537"/>
                </a:solidFill>
                <a:effectLst/>
                <a:latin typeface="Merriweather" panose="00000500000000000000" pitchFamily="50" charset="0"/>
              </a:rPr>
              <a:t>believe</a:t>
            </a:r>
            <a:r>
              <a:rPr lang="en-US" b="0" i="0" dirty="0">
                <a:solidFill>
                  <a:srgbClr val="313537"/>
                </a:solidFill>
                <a:effectLst/>
                <a:latin typeface="Merriweather" panose="00000500000000000000" pitchFamily="50" charset="0"/>
              </a:rPr>
              <a:t> their solution is better, unless you can prove otherwise.</a:t>
            </a:r>
          </a:p>
          <a:p>
            <a:r>
              <a:rPr lang="en-US" b="0" i="0" dirty="0">
                <a:solidFill>
                  <a:srgbClr val="313537"/>
                </a:solidFill>
                <a:effectLst/>
                <a:latin typeface="Merriweather" panose="00000500000000000000" pitchFamily="50" charset="0"/>
              </a:rPr>
              <a:t>Even when acting under a contract for services or just following the boss’s direction, you should always aim to identify and consider a range of options that </a:t>
            </a:r>
            <a:r>
              <a:rPr lang="en-US" b="0" i="0" dirty="0" err="1">
                <a:solidFill>
                  <a:srgbClr val="313537"/>
                </a:solidFill>
                <a:effectLst/>
                <a:latin typeface="Merriweather" panose="00000500000000000000" pitchFamily="50" charset="0"/>
              </a:rPr>
              <a:t>maximise</a:t>
            </a:r>
            <a:r>
              <a:rPr lang="en-US" b="0" i="0" dirty="0">
                <a:solidFill>
                  <a:srgbClr val="313537"/>
                </a:solidFill>
                <a:effectLst/>
                <a:latin typeface="Merriweather" panose="00000500000000000000" pitchFamily="50" charset="0"/>
              </a:rPr>
              <a:t> the project’s potential benefits. </a:t>
            </a:r>
            <a:endParaRPr lang="en-AU" b="0" dirty="0"/>
          </a:p>
          <a:p>
            <a:pPr defTabSz="998083">
              <a:defRPr/>
            </a:pPr>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5"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8"/>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38</a:t>
            </a:fld>
            <a:endParaRPr lang="en-AU"/>
          </a:p>
        </p:txBody>
      </p:sp>
    </p:spTree>
    <p:extLst>
      <p:ext uri="{BB962C8B-B14F-4D97-AF65-F5344CB8AC3E}">
        <p14:creationId xmlns:p14="http://schemas.microsoft.com/office/powerpoint/2010/main" val="4079596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fontAlgn="base"/>
            <a:r>
              <a:rPr lang="en-US" b="1" dirty="0">
                <a:solidFill>
                  <a:srgbClr val="FFFFFF"/>
                </a:solidFill>
                <a:effectLst/>
                <a:latin typeface="Lato" panose="020F0502020204030203" pitchFamily="34" charset="0"/>
              </a:rPr>
              <a:t>When it comes to identifying options, it is important that we are as creative in our quest for ideas as we are critical in our evaluation of them.</a:t>
            </a:r>
            <a:endParaRPr lang="en-US" dirty="0">
              <a:solidFill>
                <a:srgbClr val="FFFFFF"/>
              </a:solidFill>
              <a:effectLst/>
              <a:latin typeface="lato" panose="020F0502020204030203" pitchFamily="34" charset="0"/>
            </a:endParaRPr>
          </a:p>
          <a:p>
            <a:pPr algn="l" fontAlgn="base"/>
            <a:r>
              <a:rPr lang="en-US" b="0" i="0" dirty="0">
                <a:solidFill>
                  <a:srgbClr val="313537"/>
                </a:solidFill>
                <a:effectLst/>
                <a:latin typeface="Merriweather" panose="00000500000000000000" pitchFamily="50" charset="0"/>
              </a:rPr>
              <a:t>If we are insufficiently</a:t>
            </a:r>
            <a:r>
              <a:rPr lang="en-US" b="1" i="0" dirty="0">
                <a:solidFill>
                  <a:srgbClr val="313537"/>
                </a:solidFill>
                <a:effectLst/>
                <a:latin typeface="Merriweather" panose="00000500000000000000" pitchFamily="50" charset="0"/>
              </a:rPr>
              <a:t> creative</a:t>
            </a:r>
            <a:r>
              <a:rPr lang="en-US" b="0" i="0" dirty="0">
                <a:solidFill>
                  <a:srgbClr val="313537"/>
                </a:solidFill>
                <a:effectLst/>
                <a:latin typeface="Merriweather" panose="00000500000000000000" pitchFamily="50" charset="0"/>
              </a:rPr>
              <a:t>, we might miss genuine opportunities to save time and money or add value; whereas if we are not </a:t>
            </a:r>
            <a:r>
              <a:rPr lang="en-US" b="1" i="0" dirty="0">
                <a:solidFill>
                  <a:srgbClr val="313537"/>
                </a:solidFill>
                <a:effectLst/>
                <a:latin typeface="Merriweather" panose="00000500000000000000" pitchFamily="50" charset="0"/>
              </a:rPr>
              <a:t>critical</a:t>
            </a:r>
            <a:r>
              <a:rPr lang="en-US" b="0" i="0" dirty="0">
                <a:solidFill>
                  <a:srgbClr val="313537"/>
                </a:solidFill>
                <a:effectLst/>
                <a:latin typeface="Merriweather" panose="00000500000000000000" pitchFamily="50" charset="0"/>
              </a:rPr>
              <a:t> enough, we can waste effort or increase the risk of (expensive) error.</a:t>
            </a:r>
          </a:p>
          <a:p>
            <a:pPr algn="l" fontAlgn="base"/>
            <a:r>
              <a:rPr lang="en-US" b="0" i="0" dirty="0">
                <a:solidFill>
                  <a:srgbClr val="313537"/>
                </a:solidFill>
                <a:effectLst/>
                <a:latin typeface="Merriweather" panose="00000500000000000000" pitchFamily="50" charset="0"/>
              </a:rPr>
              <a:t>Creative thinking is the process of generating and </a:t>
            </a:r>
            <a:r>
              <a:rPr lang="en-US" b="0" i="0" dirty="0" err="1">
                <a:solidFill>
                  <a:srgbClr val="313537"/>
                </a:solidFill>
                <a:effectLst/>
                <a:latin typeface="Merriweather" panose="00000500000000000000" pitchFamily="50" charset="0"/>
              </a:rPr>
              <a:t>organising</a:t>
            </a:r>
            <a:r>
              <a:rPr lang="en-US" b="0" i="0" dirty="0">
                <a:solidFill>
                  <a:srgbClr val="313537"/>
                </a:solidFill>
                <a:effectLst/>
                <a:latin typeface="Merriweather" panose="00000500000000000000" pitchFamily="50" charset="0"/>
              </a:rPr>
              <a:t> our ideas (options) in a way that is meaningful and can be acted on.</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Reflection – rely on your own observation / experience to come up with options</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Brainstorming – consult with others</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Secondary sources – research on Google, industry publications etc</a:t>
            </a:r>
          </a:p>
          <a:p>
            <a:pPr marL="0" indent="0" algn="l" fontAlgn="base">
              <a:buFont typeface="Arial" panose="020B0604020202020204" pitchFamily="34" charset="0"/>
              <a:buNone/>
            </a:pPr>
            <a:r>
              <a:rPr lang="en-US" b="0" i="0" dirty="0">
                <a:solidFill>
                  <a:srgbClr val="313537"/>
                </a:solidFill>
                <a:effectLst/>
                <a:latin typeface="Merriweather" panose="00000500000000000000" pitchFamily="50" charset="0"/>
              </a:rPr>
              <a:t>Lists, mind-maps and flowcharts are examples of different ways to present and visualize data – we will show PM examples of these later in the course</a:t>
            </a:r>
          </a:p>
          <a:p>
            <a:pPr marL="0" indent="0" algn="l" fontAlgn="base">
              <a:buFont typeface="Arial" panose="020B0604020202020204" pitchFamily="34" charset="0"/>
              <a:buNone/>
            </a:pPr>
            <a:r>
              <a:rPr lang="en-US" b="1" i="0" dirty="0">
                <a:solidFill>
                  <a:srgbClr val="FFFFFF"/>
                </a:solidFill>
                <a:effectLst/>
                <a:latin typeface="Lato" panose="020F0502020204030203" pitchFamily="34" charset="0"/>
              </a:rPr>
              <a:t>Critical thinking is the process of reviewing all the options, ideas, or outcomes of our creative processes, and objectively arriving at an optimal decision.</a:t>
            </a:r>
          </a:p>
          <a:p>
            <a:pPr algn="l" fontAlgn="base"/>
            <a:r>
              <a:rPr lang="en-US" b="0" i="0" dirty="0">
                <a:solidFill>
                  <a:srgbClr val="313537"/>
                </a:solidFill>
                <a:effectLst/>
                <a:latin typeface="Merriweather" panose="00000500000000000000" pitchFamily="50" charset="0"/>
              </a:rPr>
              <a:t>Market analysis answers the question, “</a:t>
            </a:r>
            <a:r>
              <a:rPr lang="en-US" b="0" i="1" dirty="0">
                <a:solidFill>
                  <a:srgbClr val="313537"/>
                </a:solidFill>
                <a:effectLst/>
                <a:latin typeface="Merriweather" panose="00000500000000000000" pitchFamily="50" charset="0"/>
              </a:rPr>
              <a:t>Is this something people want</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It is assumed that the governing question – “</a:t>
            </a:r>
            <a:r>
              <a:rPr lang="en-US" b="0" i="1" dirty="0">
                <a:solidFill>
                  <a:srgbClr val="313537"/>
                </a:solidFill>
                <a:effectLst/>
                <a:latin typeface="Merriweather" panose="00000500000000000000" pitchFamily="50" charset="0"/>
              </a:rPr>
              <a:t>Are these outcomes something the organisation wants?</a:t>
            </a:r>
            <a:r>
              <a:rPr lang="en-US" b="0" i="0" dirty="0">
                <a:solidFill>
                  <a:srgbClr val="313537"/>
                </a:solidFill>
                <a:effectLst/>
                <a:latin typeface="Merriweather" panose="00000500000000000000" pitchFamily="50" charset="0"/>
              </a:rPr>
              <a:t>” – has been answered in the affirmative by giving the green light to proceed past the opportunity definition (</a:t>
            </a:r>
            <a:r>
              <a:rPr lang="en-US" b="1" i="0" dirty="0">
                <a:solidFill>
                  <a:srgbClr val="313537"/>
                </a:solidFill>
                <a:effectLst/>
                <a:latin typeface="Merriweather" panose="00000500000000000000" pitchFamily="50" charset="0"/>
              </a:rPr>
              <a:t>concept canvas</a:t>
            </a:r>
            <a:r>
              <a:rPr lang="en-US" b="0" i="0" dirty="0">
                <a:solidFill>
                  <a:srgbClr val="313537"/>
                </a:solidFill>
                <a:effectLst/>
                <a:latin typeface="Merriweather" panose="00000500000000000000" pitchFamily="50" charset="0"/>
              </a:rPr>
              <a:t>) stage.</a:t>
            </a:r>
          </a:p>
          <a:p>
            <a:pPr algn="l" fontAlgn="base"/>
            <a:r>
              <a:rPr lang="en-US" b="0" i="0" dirty="0">
                <a:solidFill>
                  <a:srgbClr val="313537"/>
                </a:solidFill>
                <a:effectLst/>
                <a:latin typeface="Merriweather" panose="00000500000000000000" pitchFamily="50" charset="0"/>
              </a:rPr>
              <a:t>Now we need to test the demand for each of the options identified.</a:t>
            </a:r>
          </a:p>
          <a:p>
            <a:pPr algn="l" fontAlgn="base"/>
            <a:r>
              <a:rPr lang="en-US" b="0" i="0" dirty="0">
                <a:solidFill>
                  <a:srgbClr val="313537"/>
                </a:solidFill>
                <a:effectLst/>
                <a:latin typeface="Merriweather" panose="00000500000000000000" pitchFamily="50" charset="0"/>
              </a:rPr>
              <a:t>If you cannot substantiate through research adequate demand for your proposed product or service, then your project option is </a:t>
            </a:r>
            <a:r>
              <a:rPr lang="en-US" b="1" i="0" dirty="0">
                <a:solidFill>
                  <a:srgbClr val="313537"/>
                </a:solidFill>
                <a:effectLst/>
                <a:latin typeface="Merriweather" panose="00000500000000000000" pitchFamily="50" charset="0"/>
              </a:rPr>
              <a:t>not </a:t>
            </a:r>
            <a:r>
              <a:rPr lang="en-US" b="0" i="0" dirty="0">
                <a:solidFill>
                  <a:srgbClr val="313537"/>
                </a:solidFill>
                <a:effectLst/>
                <a:latin typeface="Merriweather" panose="00000500000000000000" pitchFamily="50" charset="0"/>
              </a:rPr>
              <a:t>feasible.</a:t>
            </a:r>
          </a:p>
          <a:p>
            <a:pPr algn="l" fontAlgn="base"/>
            <a:r>
              <a:rPr lang="en-US" b="0" i="0" dirty="0">
                <a:solidFill>
                  <a:srgbClr val="313537"/>
                </a:solidFill>
                <a:effectLst/>
                <a:latin typeface="Merriweather" panose="00000500000000000000" pitchFamily="50" charset="0"/>
              </a:rPr>
              <a:t>Some of the questions that might be part of your analysis include:</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Who is going to want this deliverable?</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What do these potential users have in common?</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How many of them are there?</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What equivalent products / services already meeting this demand?</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How are these factors likely to change in the future?</a:t>
            </a:r>
          </a:p>
          <a:p>
            <a:pPr algn="l" fontAlgn="base"/>
            <a:r>
              <a:rPr lang="en-US" b="0" i="0" dirty="0">
                <a:solidFill>
                  <a:srgbClr val="313537"/>
                </a:solidFill>
                <a:effectLst/>
                <a:latin typeface="Merriweather" panose="00000500000000000000" pitchFamily="50" charset="0"/>
              </a:rPr>
              <a:t>Importantly, we must be able to </a:t>
            </a:r>
            <a:r>
              <a:rPr lang="en-US" b="1" i="0" dirty="0">
                <a:solidFill>
                  <a:srgbClr val="313537"/>
                </a:solidFill>
                <a:effectLst/>
                <a:latin typeface="Merriweather" panose="00000500000000000000" pitchFamily="50" charset="0"/>
              </a:rPr>
              <a:t>evidence </a:t>
            </a:r>
            <a:r>
              <a:rPr lang="en-US" b="0" i="0" dirty="0">
                <a:solidFill>
                  <a:srgbClr val="313537"/>
                </a:solidFill>
                <a:effectLst/>
                <a:latin typeface="Merriweather" panose="00000500000000000000" pitchFamily="50" charset="0"/>
              </a:rPr>
              <a:t>demand in some way.</a:t>
            </a:r>
          </a:p>
          <a:p>
            <a:pPr algn="l" fontAlgn="base"/>
            <a:r>
              <a:rPr lang="en-US" b="0" i="0" dirty="0">
                <a:solidFill>
                  <a:srgbClr val="313537"/>
                </a:solidFill>
                <a:effectLst/>
                <a:latin typeface="Merriweather" panose="00000500000000000000" pitchFamily="50" charset="0"/>
              </a:rPr>
              <a:t>This allows decision-makers to apply the appropriate degree of confidence to our estimates.</a:t>
            </a:r>
          </a:p>
          <a:p>
            <a:pPr algn="l" fontAlgn="base"/>
            <a:r>
              <a:rPr lang="en-US" b="1" i="0" dirty="0">
                <a:solidFill>
                  <a:srgbClr val="313537"/>
                </a:solidFill>
                <a:effectLst/>
                <a:latin typeface="Merriweather" panose="00000500000000000000" pitchFamily="50" charset="0"/>
              </a:rPr>
              <a:t>Estimating error</a:t>
            </a:r>
            <a:r>
              <a:rPr lang="en-US" b="0" i="0" dirty="0">
                <a:solidFill>
                  <a:srgbClr val="313537"/>
                </a:solidFill>
                <a:effectLst/>
                <a:latin typeface="Merriweather" panose="00000500000000000000" pitchFamily="50" charset="0"/>
              </a:rPr>
              <a:t> is something we will consider in much more detail as we go through this course.</a:t>
            </a:r>
          </a:p>
          <a:p>
            <a:pPr algn="l" fontAlgn="base"/>
            <a:r>
              <a:rPr lang="en-US" b="0" i="0" dirty="0">
                <a:solidFill>
                  <a:srgbClr val="313537"/>
                </a:solidFill>
                <a:effectLst/>
                <a:latin typeface="Merriweather" panose="00000500000000000000" pitchFamily="50" charset="0"/>
              </a:rPr>
              <a:t>Technical feasibility asks, “</a:t>
            </a:r>
            <a:r>
              <a:rPr lang="en-US" b="0" i="1" dirty="0">
                <a:solidFill>
                  <a:srgbClr val="313537"/>
                </a:solidFill>
                <a:effectLst/>
                <a:latin typeface="Merriweather" panose="00000500000000000000" pitchFamily="50" charset="0"/>
              </a:rPr>
              <a:t>Is this something we can do?</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In other words, do we have the organisation </a:t>
            </a:r>
            <a:r>
              <a:rPr lang="en-US" b="1" i="0" dirty="0">
                <a:solidFill>
                  <a:srgbClr val="313537"/>
                </a:solidFill>
                <a:effectLst/>
                <a:latin typeface="Merriweather" panose="00000500000000000000" pitchFamily="50" charset="0"/>
              </a:rPr>
              <a:t>capability </a:t>
            </a:r>
            <a:r>
              <a:rPr lang="en-US" b="0" i="0" dirty="0">
                <a:solidFill>
                  <a:srgbClr val="313537"/>
                </a:solidFill>
                <a:effectLst/>
                <a:latin typeface="Merriweather" panose="00000500000000000000" pitchFamily="50" charset="0"/>
              </a:rPr>
              <a:t>and </a:t>
            </a:r>
            <a:r>
              <a:rPr lang="en-US" b="1" i="0" dirty="0">
                <a:solidFill>
                  <a:srgbClr val="313537"/>
                </a:solidFill>
                <a:effectLst/>
                <a:latin typeface="Merriweather" panose="00000500000000000000" pitchFamily="50" charset="0"/>
              </a:rPr>
              <a:t>capacity </a:t>
            </a:r>
            <a:r>
              <a:rPr lang="en-US" b="0" i="0" dirty="0">
                <a:solidFill>
                  <a:srgbClr val="313537"/>
                </a:solidFill>
                <a:effectLst/>
                <a:latin typeface="Merriweather" panose="00000500000000000000" pitchFamily="50" charset="0"/>
              </a:rPr>
              <a:t>to supply this option?</a:t>
            </a:r>
          </a:p>
          <a:p>
            <a:pPr algn="l" fontAlgn="base"/>
            <a:r>
              <a:rPr lang="en-US" b="0" i="0" dirty="0">
                <a:solidFill>
                  <a:srgbClr val="313537"/>
                </a:solidFill>
                <a:effectLst/>
                <a:latin typeface="Merriweather" panose="00000500000000000000" pitchFamily="50" charset="0"/>
              </a:rPr>
              <a:t>The cost and availability of skills, technology and resources are of critical importance to the feasibility of our project options.</a:t>
            </a:r>
          </a:p>
          <a:p>
            <a:pPr algn="l" fontAlgn="base"/>
            <a:r>
              <a:rPr lang="en-US" b="0" i="0" dirty="0">
                <a:solidFill>
                  <a:srgbClr val="313537"/>
                </a:solidFill>
                <a:effectLst/>
                <a:latin typeface="Merriweather" panose="00000500000000000000" pitchFamily="50" charset="0"/>
              </a:rPr>
              <a:t>Where there is a level of uncertainty about the legal implications of an option, you should also stop to ask, “</a:t>
            </a:r>
            <a:r>
              <a:rPr lang="en-US" b="0" i="1" dirty="0">
                <a:solidFill>
                  <a:srgbClr val="313537"/>
                </a:solidFill>
                <a:effectLst/>
                <a:latin typeface="Merriweather" panose="00000500000000000000" pitchFamily="50" charset="0"/>
              </a:rPr>
              <a:t>Is this something we are allowed to do?</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Consulting with relevant regulatory agencies or legal experts may be necessary before proceeding.</a:t>
            </a:r>
          </a:p>
          <a:p>
            <a:pPr algn="l" fontAlgn="base"/>
            <a:r>
              <a:rPr lang="en-US" b="0" i="0" dirty="0">
                <a:solidFill>
                  <a:srgbClr val="313537"/>
                </a:solidFill>
                <a:effectLst/>
                <a:latin typeface="Merriweather" panose="00000500000000000000" pitchFamily="50" charset="0"/>
              </a:rPr>
              <a:t>You might also have internal </a:t>
            </a:r>
            <a:r>
              <a:rPr lang="en-US" b="1" i="0" dirty="0">
                <a:solidFill>
                  <a:srgbClr val="313537"/>
                </a:solidFill>
                <a:effectLst/>
                <a:latin typeface="Merriweather" panose="00000500000000000000" pitchFamily="50" charset="0"/>
              </a:rPr>
              <a:t>policy constraints</a:t>
            </a:r>
            <a:r>
              <a:rPr lang="en-US" b="0" i="0" dirty="0">
                <a:solidFill>
                  <a:srgbClr val="313537"/>
                </a:solidFill>
                <a:effectLst/>
                <a:latin typeface="Merriweather" panose="00000500000000000000" pitchFamily="50" charset="0"/>
              </a:rPr>
              <a:t>. </a:t>
            </a:r>
            <a:r>
              <a:rPr lang="en-US" b="0" i="1" dirty="0">
                <a:solidFill>
                  <a:srgbClr val="313537"/>
                </a:solidFill>
                <a:effectLst/>
                <a:latin typeface="Merriweather" panose="00000500000000000000" pitchFamily="50" charset="0"/>
              </a:rPr>
              <a:t>For example</a:t>
            </a:r>
            <a:r>
              <a:rPr lang="en-US" b="0" i="0" dirty="0">
                <a:solidFill>
                  <a:srgbClr val="313537"/>
                </a:solidFill>
                <a:effectLst/>
                <a:latin typeface="Merriweather" panose="00000500000000000000" pitchFamily="50" charset="0"/>
              </a:rPr>
              <a:t>, your employer or sponsor may have an intellectual property policy that prevents you sharing certain trade secrets with third parties.</a:t>
            </a:r>
          </a:p>
          <a:p>
            <a:pPr algn="l" fontAlgn="base"/>
            <a:r>
              <a:rPr lang="en-US" b="0" i="0" dirty="0">
                <a:solidFill>
                  <a:srgbClr val="313537"/>
                </a:solidFill>
                <a:effectLst/>
                <a:latin typeface="Merriweather" panose="00000500000000000000" pitchFamily="50" charset="0"/>
              </a:rPr>
              <a:t>If such knowledge-sharing is necessary to the success of your project, it may not be feasible.</a:t>
            </a:r>
          </a:p>
          <a:p>
            <a:pPr algn="l" fontAlgn="base"/>
            <a:r>
              <a:rPr lang="en-US" b="0" i="0" dirty="0">
                <a:solidFill>
                  <a:srgbClr val="313537"/>
                </a:solidFill>
                <a:effectLst/>
                <a:latin typeface="Merriweather" panose="00000500000000000000" pitchFamily="50" charset="0"/>
              </a:rPr>
              <a:t>It may finally be useful to conduct a basic financial feasibility assessment of the project; in other words, “</a:t>
            </a:r>
            <a:r>
              <a:rPr lang="en-US" b="0" i="1" dirty="0">
                <a:solidFill>
                  <a:srgbClr val="313537"/>
                </a:solidFill>
                <a:effectLst/>
                <a:latin typeface="Merriweather" panose="00000500000000000000" pitchFamily="50" charset="0"/>
              </a:rPr>
              <a:t>Is this something we can afford to do?</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In other words, do we have the working capital needed to deliver this project? If not, how likely is it that we can afford it?</a:t>
            </a:r>
          </a:p>
          <a:p>
            <a:pPr algn="l" fontAlgn="base"/>
            <a:r>
              <a:rPr lang="en-US" b="0" i="0" dirty="0">
                <a:solidFill>
                  <a:srgbClr val="313537"/>
                </a:solidFill>
                <a:effectLst/>
                <a:latin typeface="Merriweather" panose="00000500000000000000" pitchFamily="50" charset="0"/>
              </a:rPr>
              <a:t>Importantly, at this stage we are only assessing high-level financial feasibility with very rough estimates – we will spend a lot more time and effort examining this with our remaining business case options and again in project planning.</a:t>
            </a:r>
          </a:p>
          <a:p>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5"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8"/>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39</a:t>
            </a:fld>
            <a:endParaRPr lang="en-AU"/>
          </a:p>
        </p:txBody>
      </p:sp>
    </p:spTree>
    <p:extLst>
      <p:ext uri="{BB962C8B-B14F-4D97-AF65-F5344CB8AC3E}">
        <p14:creationId xmlns:p14="http://schemas.microsoft.com/office/powerpoint/2010/main" val="781053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Look for alternatives within alternatives</a:t>
            </a:r>
          </a:p>
          <a:p>
            <a:r>
              <a:rPr lang="en-AU" dirty="0"/>
              <a:t>For example, what impact would a $5,000 bonus have? $50,000?</a:t>
            </a:r>
          </a:p>
          <a:p>
            <a:r>
              <a:rPr lang="en-AU" dirty="0"/>
              <a:t>Considering combining ideas to arrive at your top 5</a:t>
            </a:r>
          </a:p>
        </p:txBody>
      </p:sp>
      <p:sp>
        <p:nvSpPr>
          <p:cNvPr id="4" name="Header Placeholder 3"/>
          <p:cNvSpPr>
            <a:spLocks noGrp="1"/>
          </p:cNvSpPr>
          <p:nvPr>
            <p:ph type="hdr" sz="quarter" idx="10"/>
          </p:nvPr>
        </p:nvSpPr>
        <p:spPr/>
        <p:txBody>
          <a:bodyPr/>
          <a:lstStyle/>
          <a:p>
            <a:r>
              <a:rPr lang="en-AU"/>
              <a:t>Project Management Masterclass</a:t>
            </a:r>
          </a:p>
        </p:txBody>
      </p:sp>
      <p:sp>
        <p:nvSpPr>
          <p:cNvPr id="5" name="Date Placeholder 4"/>
          <p:cNvSpPr>
            <a:spLocks noGrp="1"/>
          </p:cNvSpPr>
          <p:nvPr>
            <p:ph type="dt" idx="11"/>
          </p:nvPr>
        </p:nvSpPr>
        <p:spPr/>
        <p:txBody>
          <a:bodyPr/>
          <a:lstStyle/>
          <a:p>
            <a:fld id="{EC226520-1623-478A-8CA9-892EA3B047BA}" type="datetime6">
              <a:rPr lang="en-AU" smtClean="0"/>
              <a:t>July 21</a:t>
            </a:fld>
            <a:endParaRPr lang="en-AU"/>
          </a:p>
        </p:txBody>
      </p:sp>
      <p:sp>
        <p:nvSpPr>
          <p:cNvPr id="6" name="Footer Placeholder 5"/>
          <p:cNvSpPr>
            <a:spLocks noGrp="1"/>
          </p:cNvSpPr>
          <p:nvPr>
            <p:ph type="ftr" sz="quarter" idx="12"/>
          </p:nvPr>
        </p:nvSpPr>
        <p:spPr/>
        <p:txBody>
          <a:bodyPr/>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40</a:t>
            </a:fld>
            <a:endParaRPr lang="en-AU"/>
          </a:p>
        </p:txBody>
      </p:sp>
    </p:spTree>
    <p:extLst>
      <p:ext uri="{BB962C8B-B14F-4D97-AF65-F5344CB8AC3E}">
        <p14:creationId xmlns:p14="http://schemas.microsoft.com/office/powerpoint/2010/main" val="3026295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breaking, ask students if there are any questions about what has been covered in the session so far.</a:t>
            </a:r>
          </a:p>
          <a:p>
            <a:r>
              <a:rPr lang="en-US" dirty="0"/>
              <a:t>Once answered, encourage students to stand up, get a drink, go outside and stretch.</a:t>
            </a:r>
          </a:p>
          <a:p>
            <a:r>
              <a:rPr lang="en-US" dirty="0"/>
              <a:t>If they are on Zoom, tell them to turn their camera and microphone off (you do the same)!</a:t>
            </a:r>
          </a:p>
          <a:p>
            <a:r>
              <a:rPr lang="en-US" dirty="0"/>
              <a:t>Make sure you tell them the precise time you will be restarting (</a:t>
            </a:r>
            <a:r>
              <a:rPr lang="en-US" i="1" dirty="0"/>
              <a:t>eg</a:t>
            </a:r>
            <a:r>
              <a:rPr lang="en-US" dirty="0"/>
              <a:t> 10:10am)</a:t>
            </a:r>
          </a:p>
          <a:p>
            <a:r>
              <a:rPr lang="en-US" dirty="0"/>
              <a:t>Don’t check your email – take a proper break!!</a:t>
            </a:r>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41</a:t>
            </a:fld>
            <a:endParaRPr lang="en-AU"/>
          </a:p>
        </p:txBody>
      </p:sp>
    </p:spTree>
    <p:extLst>
      <p:ext uri="{BB962C8B-B14F-4D97-AF65-F5344CB8AC3E}">
        <p14:creationId xmlns:p14="http://schemas.microsoft.com/office/powerpoint/2010/main" val="3939392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defTabSz="998083">
              <a:defRPr/>
            </a:pPr>
            <a:r>
              <a:rPr lang="en-US" b="1" i="0" dirty="0">
                <a:solidFill>
                  <a:srgbClr val="FFFFFF"/>
                </a:solidFill>
                <a:effectLst/>
                <a:latin typeface="Lato" panose="020F0502020204030203" pitchFamily="34" charset="0"/>
              </a:rPr>
              <a:t>Feasibility analysis is often conducted as a two step process.</a:t>
            </a:r>
          </a:p>
          <a:p>
            <a:pPr defTabSz="998083">
              <a:defRPr/>
            </a:pPr>
            <a:r>
              <a:rPr lang="en-US" b="0" i="0" dirty="0">
                <a:solidFill>
                  <a:srgbClr val="313537"/>
                </a:solidFill>
                <a:effectLst/>
                <a:latin typeface="Merriweather" panose="00000500000000000000" pitchFamily="50" charset="0"/>
              </a:rPr>
              <a:t>First, we need to establish </a:t>
            </a:r>
            <a:r>
              <a:rPr lang="en-US" b="0" i="1" dirty="0">
                <a:solidFill>
                  <a:srgbClr val="313537"/>
                </a:solidFill>
                <a:effectLst/>
                <a:latin typeface="Merriweather" panose="00000500000000000000" pitchFamily="50" charset="0"/>
              </a:rPr>
              <a:t>threshold </a:t>
            </a:r>
            <a:r>
              <a:rPr lang="en-US" b="0" i="0" dirty="0">
                <a:solidFill>
                  <a:srgbClr val="313537"/>
                </a:solidFill>
                <a:effectLst/>
                <a:latin typeface="Merriweather" panose="00000500000000000000" pitchFamily="50" charset="0"/>
              </a:rPr>
              <a:t>feasibility.</a:t>
            </a:r>
          </a:p>
          <a:p>
            <a:pPr algn="l" fontAlgn="base"/>
            <a:r>
              <a:rPr lang="en-US" b="0" i="0" dirty="0">
                <a:solidFill>
                  <a:srgbClr val="313537"/>
                </a:solidFill>
                <a:effectLst/>
                <a:latin typeface="merriweather" panose="00000500000000000000" pitchFamily="50" charset="0"/>
              </a:rPr>
              <a:t>This might involve asking some simple yes/no questions of each option along the lines described in the last lesson:</a:t>
            </a:r>
          </a:p>
          <a:p>
            <a:pPr marL="171450" indent="-171450" algn="l" fontAlgn="base">
              <a:buFont typeface="Arial" panose="020B0604020202020204" pitchFamily="34" charset="0"/>
              <a:buChar char="•"/>
            </a:pPr>
            <a:r>
              <a:rPr lang="en-US" b="0" i="1" dirty="0">
                <a:solidFill>
                  <a:srgbClr val="313537"/>
                </a:solidFill>
                <a:effectLst/>
                <a:latin typeface="Merriweather" panose="00000500000000000000" pitchFamily="50" charset="0"/>
              </a:rPr>
              <a:t>Is this something people want?</a:t>
            </a:r>
            <a:r>
              <a:rPr lang="en-US" b="0" i="0" dirty="0">
                <a:solidFill>
                  <a:srgbClr val="313537"/>
                </a:solidFill>
                <a:effectLst/>
                <a:latin typeface="Merriweather" panose="00000500000000000000" pitchFamily="50" charset="0"/>
              </a:rPr>
              <a:t>  </a:t>
            </a:r>
            <a:r>
              <a:rPr lang="en-US" b="1" i="0" dirty="0">
                <a:solidFill>
                  <a:srgbClr val="313537"/>
                </a:solidFill>
                <a:effectLst/>
                <a:latin typeface="Merriweather" panose="00000500000000000000" pitchFamily="50" charset="0"/>
              </a:rPr>
              <a:t>Yes</a:t>
            </a:r>
            <a:endParaRPr lang="en-US" b="0" i="0" dirty="0">
              <a:solidFill>
                <a:srgbClr val="313537"/>
              </a:solidFill>
              <a:effectLst/>
              <a:latin typeface="Merriweather" panose="00000500000000000000" pitchFamily="50" charset="0"/>
            </a:endParaRPr>
          </a:p>
          <a:p>
            <a:pPr marL="171450" indent="-171450" algn="l" fontAlgn="base">
              <a:buFont typeface="Arial" panose="020B0604020202020204" pitchFamily="34" charset="0"/>
              <a:buChar char="•"/>
            </a:pPr>
            <a:r>
              <a:rPr lang="en-US" b="0" i="1" dirty="0">
                <a:solidFill>
                  <a:srgbClr val="313537"/>
                </a:solidFill>
                <a:effectLst/>
                <a:latin typeface="Merriweather" panose="00000500000000000000" pitchFamily="50" charset="0"/>
              </a:rPr>
              <a:t>Is this something we can do?</a:t>
            </a:r>
            <a:r>
              <a:rPr lang="en-US" b="0" i="0" dirty="0">
                <a:solidFill>
                  <a:srgbClr val="313537"/>
                </a:solidFill>
                <a:effectLst/>
                <a:latin typeface="Merriweather" panose="00000500000000000000" pitchFamily="50" charset="0"/>
              </a:rPr>
              <a:t>  </a:t>
            </a:r>
            <a:r>
              <a:rPr lang="en-US" b="1" i="0" dirty="0">
                <a:solidFill>
                  <a:srgbClr val="313537"/>
                </a:solidFill>
                <a:effectLst/>
                <a:latin typeface="Merriweather" panose="00000500000000000000" pitchFamily="50" charset="0"/>
              </a:rPr>
              <a:t>Yes</a:t>
            </a:r>
            <a:endParaRPr lang="en-US" b="0" i="0" dirty="0">
              <a:solidFill>
                <a:srgbClr val="313537"/>
              </a:solidFill>
              <a:effectLst/>
              <a:latin typeface="Merriweather" panose="00000500000000000000" pitchFamily="50" charset="0"/>
            </a:endParaRPr>
          </a:p>
          <a:p>
            <a:pPr marL="171450" indent="-171450" algn="l" fontAlgn="base">
              <a:buFont typeface="Arial" panose="020B0604020202020204" pitchFamily="34" charset="0"/>
              <a:buChar char="•"/>
            </a:pPr>
            <a:r>
              <a:rPr lang="en-US" b="0" i="1" dirty="0">
                <a:solidFill>
                  <a:srgbClr val="313537"/>
                </a:solidFill>
                <a:effectLst/>
                <a:latin typeface="Merriweather" panose="00000500000000000000" pitchFamily="50" charset="0"/>
              </a:rPr>
              <a:t>Is this something we are allowed to do?</a:t>
            </a:r>
            <a:r>
              <a:rPr lang="en-US" b="0" i="0" dirty="0">
                <a:solidFill>
                  <a:srgbClr val="313537"/>
                </a:solidFill>
                <a:effectLst/>
                <a:latin typeface="Merriweather" panose="00000500000000000000" pitchFamily="50" charset="0"/>
              </a:rPr>
              <a:t> </a:t>
            </a:r>
            <a:r>
              <a:rPr lang="en-US" b="1" i="0" dirty="0">
                <a:solidFill>
                  <a:srgbClr val="313537"/>
                </a:solidFill>
                <a:effectLst/>
                <a:latin typeface="Merriweather" panose="00000500000000000000" pitchFamily="50" charset="0"/>
              </a:rPr>
              <a:t> Yes</a:t>
            </a:r>
            <a:endParaRPr lang="en-US" b="0" i="0" dirty="0">
              <a:solidFill>
                <a:srgbClr val="313537"/>
              </a:solidFill>
              <a:effectLst/>
              <a:latin typeface="Merriweather" panose="00000500000000000000" pitchFamily="50" charset="0"/>
            </a:endParaRPr>
          </a:p>
          <a:p>
            <a:pPr marL="171450" indent="-171450" algn="l" fontAlgn="base">
              <a:buFont typeface="Arial" panose="020B0604020202020204" pitchFamily="34" charset="0"/>
              <a:buChar char="•"/>
            </a:pPr>
            <a:r>
              <a:rPr lang="en-US" b="0" i="1" dirty="0">
                <a:solidFill>
                  <a:srgbClr val="313537"/>
                </a:solidFill>
                <a:effectLst/>
                <a:latin typeface="Merriweather" panose="00000500000000000000" pitchFamily="50" charset="0"/>
              </a:rPr>
              <a:t>Is this something we can afford to do?</a:t>
            </a:r>
            <a:r>
              <a:rPr lang="en-US" b="0" i="0" dirty="0">
                <a:solidFill>
                  <a:srgbClr val="313537"/>
                </a:solidFill>
                <a:effectLst/>
                <a:latin typeface="Merriweather" panose="00000500000000000000" pitchFamily="50" charset="0"/>
              </a:rPr>
              <a:t>  </a:t>
            </a:r>
            <a:r>
              <a:rPr lang="en-US" b="1" i="0" dirty="0">
                <a:solidFill>
                  <a:srgbClr val="313537"/>
                </a:solidFill>
                <a:effectLst/>
                <a:latin typeface="Merriweather" panose="00000500000000000000" pitchFamily="50" charset="0"/>
              </a:rPr>
              <a:t>No</a:t>
            </a:r>
            <a:endParaRPr lang="en-US" b="0" i="0" dirty="0">
              <a:solidFill>
                <a:srgbClr val="313537"/>
              </a:solidFill>
              <a:effectLst/>
              <a:latin typeface="Merriweather" panose="00000500000000000000" pitchFamily="50" charset="0"/>
            </a:endParaRPr>
          </a:p>
          <a:p>
            <a:pPr algn="l" fontAlgn="base"/>
            <a:r>
              <a:rPr lang="en-US" b="0" i="0" dirty="0">
                <a:solidFill>
                  <a:srgbClr val="313537"/>
                </a:solidFill>
                <a:effectLst/>
                <a:latin typeface="merriweather" panose="00000500000000000000" pitchFamily="50" charset="0"/>
              </a:rPr>
              <a:t>Taking this approach, we should be able to very quickly discard those options that are not worthy of further consideration.</a:t>
            </a:r>
          </a:p>
          <a:p>
            <a:pPr algn="l" fontAlgn="base"/>
            <a:r>
              <a:rPr lang="en-US" b="0" i="0" dirty="0">
                <a:solidFill>
                  <a:srgbClr val="313537"/>
                </a:solidFill>
                <a:effectLst/>
                <a:latin typeface="merriweather" panose="00000500000000000000" pitchFamily="50" charset="0"/>
              </a:rPr>
              <a:t>To some extent, we almost certainly did this </a:t>
            </a:r>
            <a:r>
              <a:rPr lang="en-US" b="1" i="0" dirty="0">
                <a:solidFill>
                  <a:srgbClr val="313537"/>
                </a:solidFill>
                <a:effectLst/>
                <a:latin typeface="Merriweather" panose="00000500000000000000" pitchFamily="50" charset="0"/>
              </a:rPr>
              <a:t>intuitively</a:t>
            </a:r>
            <a:r>
              <a:rPr lang="en-US" b="0" i="0" dirty="0">
                <a:solidFill>
                  <a:srgbClr val="313537"/>
                </a:solidFill>
                <a:effectLst/>
                <a:latin typeface="merriweather" panose="00000500000000000000" pitchFamily="50" charset="0"/>
              </a:rPr>
              <a:t> as we were developing our list of options; nonetheless it is always a useful exercise to conduct before proceeding to the next step.</a:t>
            </a:r>
          </a:p>
          <a:p>
            <a:br>
              <a:rPr lang="en-US" b="0" i="0" dirty="0">
                <a:solidFill>
                  <a:srgbClr val="313537"/>
                </a:solidFill>
                <a:effectLst/>
                <a:latin typeface="lato" panose="020F0502020204030203" pitchFamily="34" charset="0"/>
              </a:rPr>
            </a:br>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5"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8"/>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42</a:t>
            </a:fld>
            <a:endParaRPr lang="en-AU"/>
          </a:p>
        </p:txBody>
      </p:sp>
    </p:spTree>
    <p:extLst>
      <p:ext uri="{BB962C8B-B14F-4D97-AF65-F5344CB8AC3E}">
        <p14:creationId xmlns:p14="http://schemas.microsoft.com/office/powerpoint/2010/main" val="1079057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13537"/>
                </a:solidFill>
                <a:effectLst/>
                <a:latin typeface="Merriweather" panose="00000500000000000000" pitchFamily="50" charset="0"/>
              </a:rPr>
              <a:t>The remaining options are then </a:t>
            </a:r>
            <a:r>
              <a:rPr lang="en-US" b="1" i="0" dirty="0" err="1">
                <a:solidFill>
                  <a:srgbClr val="313537"/>
                </a:solidFill>
                <a:effectLst/>
                <a:latin typeface="Merriweather" panose="00000500000000000000" pitchFamily="50" charset="0"/>
              </a:rPr>
              <a:t>analysed</a:t>
            </a:r>
            <a:r>
              <a:rPr lang="en-US" b="1" i="0" dirty="0">
                <a:solidFill>
                  <a:srgbClr val="313537"/>
                </a:solidFill>
                <a:effectLst/>
                <a:latin typeface="Merriweather" panose="00000500000000000000" pitchFamily="50" charset="0"/>
              </a:rPr>
              <a:t> for their </a:t>
            </a:r>
            <a:r>
              <a:rPr lang="en-US" b="1" i="1" dirty="0">
                <a:solidFill>
                  <a:srgbClr val="313537"/>
                </a:solidFill>
                <a:effectLst/>
                <a:latin typeface="Merriweather" panose="00000500000000000000" pitchFamily="50" charset="0"/>
              </a:rPr>
              <a:t>relative </a:t>
            </a:r>
            <a:r>
              <a:rPr lang="en-US" b="1" i="0" dirty="0">
                <a:solidFill>
                  <a:srgbClr val="313537"/>
                </a:solidFill>
                <a:effectLst/>
                <a:latin typeface="Merriweather" panose="00000500000000000000" pitchFamily="50" charset="0"/>
              </a:rPr>
              <a:t>feasibility.</a:t>
            </a:r>
          </a:p>
          <a:p>
            <a:pPr algn="l" fontAlgn="base"/>
            <a:r>
              <a:rPr lang="en-US" b="0" i="0" dirty="0">
                <a:solidFill>
                  <a:srgbClr val="313537"/>
                </a:solidFill>
                <a:effectLst/>
                <a:latin typeface="Merriweather" panose="00000500000000000000" pitchFamily="50" charset="0"/>
              </a:rPr>
              <a:t>This may involve asking similar questions of each option, only this time we are comparing options </a:t>
            </a:r>
            <a:r>
              <a:rPr lang="en-US" b="1" i="0" dirty="0">
                <a:solidFill>
                  <a:srgbClr val="313537"/>
                </a:solidFill>
                <a:effectLst/>
                <a:latin typeface="Merriweather" panose="00000500000000000000" pitchFamily="50" charset="0"/>
              </a:rPr>
              <a:t>relative </a:t>
            </a:r>
            <a:r>
              <a:rPr lang="en-US" b="0" i="0" dirty="0">
                <a:solidFill>
                  <a:srgbClr val="313537"/>
                </a:solidFill>
                <a:effectLst/>
                <a:latin typeface="Merriweather" panose="00000500000000000000" pitchFamily="50" charset="0"/>
              </a:rPr>
              <a:t>to each other:</a:t>
            </a:r>
          </a:p>
          <a:p>
            <a:pPr marL="171450" indent="-171450" algn="l" fontAlgn="base">
              <a:buFont typeface="Arial" panose="020B0604020202020204" pitchFamily="34" charset="0"/>
              <a:buChar char="•"/>
            </a:pPr>
            <a:r>
              <a:rPr lang="en-US" b="0" i="1" dirty="0">
                <a:solidFill>
                  <a:srgbClr val="313537"/>
                </a:solidFill>
                <a:effectLst/>
                <a:latin typeface="Merriweather" panose="00000500000000000000" pitchFamily="50" charset="0"/>
              </a:rPr>
              <a:t>Do people want Option A more than Option B</a:t>
            </a:r>
            <a:r>
              <a:rPr lang="en-US" b="0" i="0" dirty="0">
                <a:solidFill>
                  <a:srgbClr val="313537"/>
                </a:solidFill>
                <a:effectLst/>
                <a:latin typeface="Merriweather" panose="00000500000000000000" pitchFamily="50" charset="0"/>
              </a:rPr>
              <a:t>?</a:t>
            </a:r>
          </a:p>
          <a:p>
            <a:pPr marL="171450" indent="-171450" algn="l" fontAlgn="base">
              <a:buFont typeface="Arial" panose="020B0604020202020204" pitchFamily="34" charset="0"/>
              <a:buChar char="•"/>
            </a:pPr>
            <a:r>
              <a:rPr lang="en-US" b="0" i="1" dirty="0">
                <a:solidFill>
                  <a:srgbClr val="313537"/>
                </a:solidFill>
                <a:effectLst/>
                <a:latin typeface="Merriweather" panose="00000500000000000000" pitchFamily="50" charset="0"/>
              </a:rPr>
              <a:t>Is it easier for us to produce Option A than B</a:t>
            </a:r>
            <a:r>
              <a:rPr lang="en-US" b="0" i="0" dirty="0">
                <a:solidFill>
                  <a:srgbClr val="313537"/>
                </a:solidFill>
                <a:effectLst/>
                <a:latin typeface="Merriweather" panose="00000500000000000000" pitchFamily="50" charset="0"/>
              </a:rPr>
              <a:t>?</a:t>
            </a:r>
          </a:p>
          <a:p>
            <a:pPr marL="171450" indent="-171450" algn="l" fontAlgn="base">
              <a:buFont typeface="Arial" panose="020B0604020202020204" pitchFamily="34" charset="0"/>
              <a:buChar char="•"/>
            </a:pPr>
            <a:r>
              <a:rPr lang="en-US" b="0" i="1" dirty="0">
                <a:solidFill>
                  <a:srgbClr val="313537"/>
                </a:solidFill>
                <a:effectLst/>
                <a:latin typeface="Merriweather" panose="00000500000000000000" pitchFamily="50" charset="0"/>
              </a:rPr>
              <a:t>Is Option A more affordable than Option B</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A useful tool for this purpose is the widely employed </a:t>
            </a:r>
            <a:r>
              <a:rPr lang="en-US" b="1" i="0" dirty="0">
                <a:solidFill>
                  <a:srgbClr val="313537"/>
                </a:solidFill>
                <a:effectLst/>
                <a:latin typeface="Merriweather" panose="00000500000000000000" pitchFamily="50" charset="0"/>
              </a:rPr>
              <a:t>SWOT analysis</a:t>
            </a:r>
            <a:r>
              <a:rPr lang="en-US" b="0" i="0" dirty="0">
                <a:solidFill>
                  <a:srgbClr val="313537"/>
                </a:solidFill>
                <a:effectLst/>
                <a:latin typeface="Merriweather" panose="00000500000000000000" pitchFamily="50" charset="0"/>
              </a:rPr>
              <a:t> technique.</a:t>
            </a:r>
          </a:p>
          <a:p>
            <a:pPr algn="l" fontAlgn="base"/>
            <a:r>
              <a:rPr lang="en-US" b="0" i="0" dirty="0">
                <a:solidFill>
                  <a:srgbClr val="313537"/>
                </a:solidFill>
                <a:effectLst/>
                <a:latin typeface="Merriweather" panose="00000500000000000000" pitchFamily="50" charset="0"/>
              </a:rPr>
              <a:t>For each option that satisfies our criteria for threshold feasibility we can ask, what are its </a:t>
            </a:r>
            <a:r>
              <a:rPr lang="en-US" b="0" i="1" dirty="0">
                <a:solidFill>
                  <a:srgbClr val="313537"/>
                </a:solidFill>
                <a:effectLst/>
                <a:latin typeface="Merriweather" panose="00000500000000000000" pitchFamily="50" charset="0"/>
              </a:rPr>
              <a:t>strengths</a:t>
            </a:r>
            <a:r>
              <a:rPr lang="en-US" b="0" i="0" dirty="0">
                <a:solidFill>
                  <a:srgbClr val="313537"/>
                </a:solidFill>
                <a:effectLst/>
                <a:latin typeface="Merriweather" panose="00000500000000000000" pitchFamily="50" charset="0"/>
              </a:rPr>
              <a:t>, </a:t>
            </a:r>
            <a:r>
              <a:rPr lang="en-US" b="0" i="1" dirty="0">
                <a:solidFill>
                  <a:srgbClr val="313537"/>
                </a:solidFill>
                <a:effectLst/>
                <a:latin typeface="Merriweather" panose="00000500000000000000" pitchFamily="50" charset="0"/>
              </a:rPr>
              <a:t>weakness</a:t>
            </a:r>
            <a:r>
              <a:rPr lang="en-US" b="0" i="0" dirty="0">
                <a:solidFill>
                  <a:srgbClr val="313537"/>
                </a:solidFill>
                <a:effectLst/>
                <a:latin typeface="Merriweather" panose="00000500000000000000" pitchFamily="50" charset="0"/>
              </a:rPr>
              <a:t>, </a:t>
            </a:r>
            <a:r>
              <a:rPr lang="en-US" b="0" i="1" dirty="0">
                <a:solidFill>
                  <a:srgbClr val="313537"/>
                </a:solidFill>
                <a:effectLst/>
                <a:latin typeface="Merriweather" panose="00000500000000000000" pitchFamily="50" charset="0"/>
              </a:rPr>
              <a:t>opportunities</a:t>
            </a:r>
            <a:r>
              <a:rPr lang="en-US" b="0" i="0" dirty="0">
                <a:solidFill>
                  <a:srgbClr val="313537"/>
                </a:solidFill>
                <a:effectLst/>
                <a:latin typeface="Merriweather" panose="00000500000000000000" pitchFamily="50" charset="0"/>
              </a:rPr>
              <a:t> and </a:t>
            </a:r>
            <a:r>
              <a:rPr lang="en-US" b="0" i="1" dirty="0">
                <a:solidFill>
                  <a:srgbClr val="313537"/>
                </a:solidFill>
                <a:effectLst/>
                <a:latin typeface="Merriweather" panose="00000500000000000000" pitchFamily="50" charset="0"/>
              </a:rPr>
              <a:t>threats</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In other words, from our </a:t>
            </a:r>
            <a:r>
              <a:rPr lang="en-US" b="1" i="0" dirty="0" err="1">
                <a:solidFill>
                  <a:srgbClr val="313537"/>
                </a:solidFill>
                <a:effectLst/>
                <a:latin typeface="Merriweather" panose="00000500000000000000" pitchFamily="50" charset="0"/>
              </a:rPr>
              <a:t>organisational</a:t>
            </a:r>
            <a:r>
              <a:rPr lang="en-US" b="0" i="0" dirty="0">
                <a:solidFill>
                  <a:srgbClr val="313537"/>
                </a:solidFill>
                <a:effectLst/>
                <a:latin typeface="Merriweather" panose="00000500000000000000" pitchFamily="50" charset="0"/>
              </a:rPr>
              <a:t> perspective, what are the pros (strengths) or cons (weaknesses) of delivering each alternative as a project?</a:t>
            </a:r>
          </a:p>
          <a:p>
            <a:pPr algn="l" fontAlgn="base"/>
            <a:r>
              <a:rPr lang="en-US" b="0" i="0" dirty="0">
                <a:solidFill>
                  <a:srgbClr val="313537"/>
                </a:solidFill>
                <a:effectLst/>
                <a:latin typeface="Merriweather" panose="00000500000000000000" pitchFamily="50" charset="0"/>
              </a:rPr>
              <a:t>Similarly, from the </a:t>
            </a:r>
            <a:r>
              <a:rPr lang="en-US" b="1" i="0" dirty="0">
                <a:solidFill>
                  <a:srgbClr val="313537"/>
                </a:solidFill>
                <a:effectLst/>
                <a:latin typeface="Merriweather" panose="00000500000000000000" pitchFamily="50" charset="0"/>
              </a:rPr>
              <a:t>market’s</a:t>
            </a:r>
            <a:r>
              <a:rPr lang="en-US" b="0" i="0" dirty="0">
                <a:solidFill>
                  <a:srgbClr val="313537"/>
                </a:solidFill>
                <a:effectLst/>
                <a:latin typeface="Merriweather" panose="00000500000000000000" pitchFamily="50" charset="0"/>
              </a:rPr>
              <a:t> point of view, what are the opportunities each project might exploit versus the risks that it might expose us to?</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43</a:t>
            </a:fld>
            <a:endParaRPr lang="en-AU"/>
          </a:p>
        </p:txBody>
      </p:sp>
    </p:spTree>
    <p:extLst>
      <p:ext uri="{BB962C8B-B14F-4D97-AF65-F5344CB8AC3E}">
        <p14:creationId xmlns:p14="http://schemas.microsoft.com/office/powerpoint/2010/main" val="2304565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boxes on the assessment pdf, students should rank their options from 1-5</a:t>
            </a:r>
          </a:p>
          <a:p>
            <a:r>
              <a:rPr lang="en-US" dirty="0"/>
              <a:t>Note that the top 2-3 will be taken to business case, so this isn’t final!</a:t>
            </a:r>
          </a:p>
          <a:p>
            <a:r>
              <a:rPr lang="en-US" dirty="0"/>
              <a:t>In the discussion, get them to reflect on the criteria they used to rank and the process they followed as </a:t>
            </a:r>
            <a:r>
              <a:rPr lang="en-US"/>
              <a:t>a group</a:t>
            </a:r>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44</a:t>
            </a:fld>
            <a:endParaRPr lang="en-AU"/>
          </a:p>
        </p:txBody>
      </p:sp>
    </p:spTree>
    <p:extLst>
      <p:ext uri="{BB962C8B-B14F-4D97-AF65-F5344CB8AC3E}">
        <p14:creationId xmlns:p14="http://schemas.microsoft.com/office/powerpoint/2010/main" val="65875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defTabSz="998083">
              <a:defRPr/>
            </a:pPr>
            <a:r>
              <a:rPr lang="en-US" b="1" i="0" dirty="0">
                <a:solidFill>
                  <a:srgbClr val="FFFFFF"/>
                </a:solidFill>
                <a:effectLst/>
                <a:latin typeface="Lato" panose="020F0502020204030203" pitchFamily="34" charset="0"/>
              </a:rPr>
              <a:t>The business case documents the rationale for a project, justifying investments of time and money in pursuit of an opportunity.</a:t>
            </a:r>
          </a:p>
          <a:p>
            <a:pPr defTabSz="998083">
              <a:defRPr/>
            </a:pPr>
            <a:r>
              <a:rPr lang="en-US" b="0" i="0" dirty="0">
                <a:solidFill>
                  <a:srgbClr val="313537"/>
                </a:solidFill>
                <a:effectLst/>
                <a:latin typeface="Merriweather" panose="00000500000000000000" pitchFamily="50" charset="0"/>
              </a:rPr>
              <a:t>Importantly, it challenges the </a:t>
            </a:r>
            <a:r>
              <a:rPr lang="en-US" b="0" i="0" dirty="0" err="1">
                <a:solidFill>
                  <a:srgbClr val="313537"/>
                </a:solidFill>
                <a:effectLst/>
                <a:latin typeface="Merriweather" panose="00000500000000000000" pitchFamily="50" charset="0"/>
              </a:rPr>
              <a:t>the</a:t>
            </a:r>
            <a:r>
              <a:rPr lang="en-US" b="0" i="0" dirty="0">
                <a:solidFill>
                  <a:srgbClr val="313537"/>
                </a:solidFill>
                <a:effectLst/>
                <a:latin typeface="Merriweather" panose="00000500000000000000" pitchFamily="50" charset="0"/>
              </a:rPr>
              <a:t> sponsoring organisation to weigh the merits of </a:t>
            </a:r>
            <a:r>
              <a:rPr lang="en-US" b="1" i="0" dirty="0">
                <a:solidFill>
                  <a:srgbClr val="313537"/>
                </a:solidFill>
                <a:effectLst/>
                <a:latin typeface="Merriweather" panose="00000500000000000000" pitchFamily="50" charset="0"/>
              </a:rPr>
              <a:t>doing something</a:t>
            </a:r>
            <a:r>
              <a:rPr lang="en-US" b="0" i="0" dirty="0">
                <a:solidFill>
                  <a:srgbClr val="313537"/>
                </a:solidFill>
                <a:effectLst/>
                <a:latin typeface="Merriweather" panose="00000500000000000000" pitchFamily="50" charset="0"/>
              </a:rPr>
              <a:t> (from one or more project options) </a:t>
            </a:r>
            <a:r>
              <a:rPr lang="en-US" b="0" i="1" dirty="0">
                <a:solidFill>
                  <a:srgbClr val="313537"/>
                </a:solidFill>
                <a:effectLst/>
                <a:latin typeface="Merriweather" panose="00000500000000000000" pitchFamily="50" charset="0"/>
              </a:rPr>
              <a:t>versus</a:t>
            </a:r>
            <a:r>
              <a:rPr lang="en-US" b="0" i="0" dirty="0">
                <a:solidFill>
                  <a:srgbClr val="313537"/>
                </a:solidFill>
                <a:effectLst/>
                <a:latin typeface="Merriweather" panose="00000500000000000000" pitchFamily="50" charset="0"/>
              </a:rPr>
              <a:t> </a:t>
            </a:r>
            <a:r>
              <a:rPr lang="en-US" b="1" i="0" dirty="0">
                <a:solidFill>
                  <a:srgbClr val="313537"/>
                </a:solidFill>
                <a:effectLst/>
                <a:latin typeface="Merriweather" panose="00000500000000000000" pitchFamily="50" charset="0"/>
              </a:rPr>
              <a:t>doing nothing</a:t>
            </a:r>
            <a:r>
              <a:rPr lang="en-US" b="0" i="0" dirty="0">
                <a:solidFill>
                  <a:srgbClr val="313537"/>
                </a:solidFill>
                <a:effectLst/>
                <a:latin typeface="Merriweather" panose="00000500000000000000" pitchFamily="50" charset="0"/>
              </a:rPr>
              <a:t> and continuing to invest </a:t>
            </a:r>
            <a:r>
              <a:rPr lang="en-US" b="0" i="0" dirty="0" err="1">
                <a:solidFill>
                  <a:srgbClr val="313537"/>
                </a:solidFill>
                <a:effectLst/>
                <a:latin typeface="Merriweather" panose="00000500000000000000" pitchFamily="50" charset="0"/>
              </a:rPr>
              <a:t>organisational</a:t>
            </a:r>
            <a:r>
              <a:rPr lang="en-US" b="0" i="0" dirty="0">
                <a:solidFill>
                  <a:srgbClr val="313537"/>
                </a:solidFill>
                <a:effectLst/>
                <a:latin typeface="Merriweather" panose="00000500000000000000" pitchFamily="50" charset="0"/>
              </a:rPr>
              <a:t> resources into other activities. </a:t>
            </a:r>
          </a:p>
          <a:p>
            <a:pPr algn="l" fontAlgn="base"/>
            <a:r>
              <a:rPr lang="en-US" b="0" i="0" dirty="0">
                <a:solidFill>
                  <a:srgbClr val="313537"/>
                </a:solidFill>
                <a:effectLst/>
                <a:latin typeface="Merriweather" panose="00000500000000000000" pitchFamily="50" charset="0"/>
              </a:rPr>
              <a:t>By definition, a ‘business case’ that does not evaluate at least one project solution against the </a:t>
            </a:r>
            <a:r>
              <a:rPr lang="en-US" b="1" i="0" dirty="0">
                <a:solidFill>
                  <a:srgbClr val="313537"/>
                </a:solidFill>
                <a:effectLst/>
                <a:latin typeface="Merriweather" panose="00000500000000000000" pitchFamily="50" charset="0"/>
              </a:rPr>
              <a:t>null option</a:t>
            </a:r>
            <a:r>
              <a:rPr lang="en-US" b="0" i="0" dirty="0">
                <a:solidFill>
                  <a:srgbClr val="313537"/>
                </a:solidFill>
                <a:effectLst/>
                <a:latin typeface="Merriweather" panose="00000500000000000000" pitchFamily="50" charset="0"/>
              </a:rPr>
              <a:t> (</a:t>
            </a:r>
            <a:r>
              <a:rPr lang="en-US" b="0" i="1" dirty="0">
                <a:solidFill>
                  <a:srgbClr val="313537"/>
                </a:solidFill>
                <a:effectLst/>
                <a:latin typeface="Merriweather" panose="00000500000000000000" pitchFamily="50" charset="0"/>
              </a:rPr>
              <a:t>doing nothing</a:t>
            </a:r>
            <a:r>
              <a:rPr lang="en-US" b="0" i="0" dirty="0">
                <a:solidFill>
                  <a:srgbClr val="313537"/>
                </a:solidFill>
                <a:effectLst/>
                <a:latin typeface="Merriweather" panose="00000500000000000000" pitchFamily="50" charset="0"/>
              </a:rPr>
              <a:t>) is only a project charter.</a:t>
            </a:r>
          </a:p>
          <a:p>
            <a:pPr algn="l" fontAlgn="base"/>
            <a:r>
              <a:rPr lang="en-US" b="0" i="0" dirty="0">
                <a:solidFill>
                  <a:srgbClr val="313537"/>
                </a:solidFill>
                <a:effectLst/>
                <a:latin typeface="Merriweather" panose="00000500000000000000" pitchFamily="50" charset="0"/>
              </a:rPr>
              <a:t>Even if, as the project manager, you do not prepare the business case – for in many organisations the business case is prepared by the project client or a dedicated </a:t>
            </a:r>
            <a:r>
              <a:rPr lang="en-US" b="1" i="0" dirty="0">
                <a:solidFill>
                  <a:srgbClr val="313537"/>
                </a:solidFill>
                <a:effectLst/>
                <a:latin typeface="Merriweather" panose="00000500000000000000" pitchFamily="50" charset="0"/>
              </a:rPr>
              <a:t>business analyst</a:t>
            </a:r>
            <a:r>
              <a:rPr lang="en-US" b="0" i="0" dirty="0">
                <a:solidFill>
                  <a:srgbClr val="313537"/>
                </a:solidFill>
                <a:effectLst/>
                <a:latin typeface="Merriweather" panose="00000500000000000000" pitchFamily="50" charset="0"/>
              </a:rPr>
              <a:t> – you should be a key contributing stakeholder in its development or able to critically interpret its findings once they land on your desk.</a:t>
            </a:r>
          </a:p>
          <a:p>
            <a:pPr algn="l" fontAlgn="base"/>
            <a:r>
              <a:rPr lang="en-US" b="0" i="0" dirty="0">
                <a:solidFill>
                  <a:srgbClr val="313537"/>
                </a:solidFill>
                <a:effectLst/>
                <a:latin typeface="Merriweather" panose="00000500000000000000" pitchFamily="50" charset="0"/>
              </a:rPr>
              <a:t>As you will see, the business case affords our one and only opportunity to benchmark the </a:t>
            </a:r>
            <a:r>
              <a:rPr lang="en-US" b="1" i="0" dirty="0">
                <a:solidFill>
                  <a:srgbClr val="313537"/>
                </a:solidFill>
                <a:effectLst/>
                <a:latin typeface="Merriweather" panose="00000500000000000000" pitchFamily="50" charset="0"/>
              </a:rPr>
              <a:t>outcomes </a:t>
            </a:r>
            <a:r>
              <a:rPr lang="en-US" b="0" i="0" dirty="0">
                <a:solidFill>
                  <a:srgbClr val="313537"/>
                </a:solidFill>
                <a:effectLst/>
                <a:latin typeface="Merriweather" panose="00000500000000000000" pitchFamily="50" charset="0"/>
              </a:rPr>
              <a:t>intended by the project, linking them to the strategic priorities of the sponsoring organisation.</a:t>
            </a:r>
          </a:p>
          <a:p>
            <a:pPr algn="l" fontAlgn="base"/>
            <a:r>
              <a:rPr lang="en-US" b="0" i="0" dirty="0">
                <a:solidFill>
                  <a:srgbClr val="313537"/>
                </a:solidFill>
                <a:effectLst/>
                <a:latin typeface="Merriweather" panose="00000500000000000000" pitchFamily="50" charset="0"/>
              </a:rPr>
              <a:t>Without this context, projects can often flounder or fail to meet stakeholder expectations, especially in the face of change.</a:t>
            </a:r>
          </a:p>
          <a:p>
            <a:br>
              <a:rPr lang="en-US" b="0" i="0" dirty="0">
                <a:solidFill>
                  <a:srgbClr val="313537"/>
                </a:solidFill>
                <a:effectLst/>
                <a:latin typeface="lato" panose="020F0502020204030203" pitchFamily="34" charset="0"/>
              </a:rPr>
            </a:br>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5"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8"/>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45</a:t>
            </a:fld>
            <a:endParaRPr lang="en-AU"/>
          </a:p>
        </p:txBody>
      </p:sp>
    </p:spTree>
    <p:extLst>
      <p:ext uri="{BB962C8B-B14F-4D97-AF65-F5344CB8AC3E}">
        <p14:creationId xmlns:p14="http://schemas.microsoft.com/office/powerpoint/2010/main" val="1715327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Merriweather" panose="00000500000000000000" pitchFamily="50" charset="0"/>
              </a:rPr>
              <a:t>A good starting point for estimation might be reviewing past project plans or databases that might provide reliable information on past time and cost performance. </a:t>
            </a:r>
          </a:p>
          <a:p>
            <a:pPr algn="l" fontAlgn="base"/>
            <a:r>
              <a:rPr lang="en-US" b="0" i="0" dirty="0">
                <a:solidFill>
                  <a:srgbClr val="313537"/>
                </a:solidFill>
                <a:effectLst/>
                <a:latin typeface="Merriweather" panose="00000500000000000000" pitchFamily="50" charset="0"/>
              </a:rPr>
              <a:t>We can also consult a variety of other current sources, including supplier catalogues, quotes and good-old Google. </a:t>
            </a:r>
          </a:p>
          <a:p>
            <a:pPr algn="l" fontAlgn="base"/>
            <a:r>
              <a:rPr lang="en-US" b="0" i="0" dirty="0">
                <a:solidFill>
                  <a:srgbClr val="313537"/>
                </a:solidFill>
                <a:effectLst/>
                <a:latin typeface="Merriweather" panose="00000500000000000000" pitchFamily="50" charset="0"/>
              </a:rPr>
              <a:t>By applying </a:t>
            </a:r>
            <a:r>
              <a:rPr lang="en-US" b="1" i="0" dirty="0">
                <a:solidFill>
                  <a:srgbClr val="313537"/>
                </a:solidFill>
                <a:effectLst/>
                <a:latin typeface="Merriweather" panose="00000500000000000000" pitchFamily="50" charset="0"/>
              </a:rPr>
              <a:t>analogous</a:t>
            </a:r>
            <a:r>
              <a:rPr lang="en-US" b="0" i="0" dirty="0">
                <a:solidFill>
                  <a:srgbClr val="313537"/>
                </a:solidFill>
                <a:effectLst/>
                <a:latin typeface="Merriweather" panose="00000500000000000000" pitchFamily="50" charset="0"/>
              </a:rPr>
              <a:t> logic, even if we cannot get accurate data on precisely what we want, we can make ‘like-for-like’ assumptions. </a:t>
            </a:r>
          </a:p>
          <a:p>
            <a:pPr algn="l" fontAlgn="base"/>
            <a:r>
              <a:rPr lang="en-US" b="0" i="1" dirty="0">
                <a:solidFill>
                  <a:srgbClr val="313537"/>
                </a:solidFill>
                <a:effectLst/>
                <a:latin typeface="Merriweather" panose="00000500000000000000" pitchFamily="50" charset="0"/>
              </a:rPr>
              <a:t>For example</a:t>
            </a:r>
            <a:r>
              <a:rPr lang="en-US" b="0" i="0" dirty="0">
                <a:solidFill>
                  <a:srgbClr val="313537"/>
                </a:solidFill>
                <a:effectLst/>
                <a:latin typeface="Merriweather" panose="00000500000000000000" pitchFamily="50" charset="0"/>
              </a:rPr>
              <a:t>: If it costs $17 for a tin of red paint, it will probably cost the same amount for a tin of blue paint (of the same quality).</a:t>
            </a:r>
          </a:p>
          <a:p>
            <a:pPr algn="l" fontAlgn="base"/>
            <a:r>
              <a:rPr lang="en-US" b="1" i="0" dirty="0">
                <a:solidFill>
                  <a:srgbClr val="313537"/>
                </a:solidFill>
                <a:effectLst/>
                <a:latin typeface="Lato" panose="020F0502020204030203" pitchFamily="34" charset="0"/>
              </a:rPr>
              <a:t>Simple statistics</a:t>
            </a:r>
          </a:p>
          <a:p>
            <a:pPr algn="l" fontAlgn="base"/>
            <a:r>
              <a:rPr lang="en-US" b="0" i="0" dirty="0">
                <a:solidFill>
                  <a:srgbClr val="313537"/>
                </a:solidFill>
                <a:effectLst/>
                <a:latin typeface="Merriweather" panose="00000500000000000000" pitchFamily="50" charset="0"/>
              </a:rPr>
              <a:t>When working with a range of known data (or expert estimates), we frequently rely on these basic statistical methods to determine the most likely amount:</a:t>
            </a:r>
          </a:p>
          <a:p>
            <a:pPr algn="l" fontAlgn="base">
              <a:buFont typeface="Arial" panose="020B0604020202020204" pitchFamily="34" charset="0"/>
              <a:buChar char="•"/>
            </a:pPr>
            <a:r>
              <a:rPr lang="en-US" b="1" i="0" dirty="0">
                <a:solidFill>
                  <a:srgbClr val="313537"/>
                </a:solidFill>
                <a:effectLst/>
                <a:latin typeface="Merriweather" panose="00000500000000000000" pitchFamily="50" charset="0"/>
              </a:rPr>
              <a:t>Mean </a:t>
            </a:r>
            <a:r>
              <a:rPr lang="en-US" b="0" i="0" dirty="0">
                <a:solidFill>
                  <a:srgbClr val="313537"/>
                </a:solidFill>
                <a:effectLst/>
                <a:latin typeface="Merriweather" panose="00000500000000000000" pitchFamily="50" charset="0"/>
              </a:rPr>
              <a:t>(the </a:t>
            </a:r>
            <a:r>
              <a:rPr lang="en-US" b="0" i="1" dirty="0">
                <a:solidFill>
                  <a:srgbClr val="313537"/>
                </a:solidFill>
                <a:effectLst/>
                <a:latin typeface="Merriweather" panose="00000500000000000000" pitchFamily="50" charset="0"/>
              </a:rPr>
              <a:t>average </a:t>
            </a:r>
            <a:r>
              <a:rPr lang="en-US" b="0" i="0" dirty="0">
                <a:solidFill>
                  <a:srgbClr val="313537"/>
                </a:solidFill>
                <a:effectLst/>
                <a:latin typeface="Merriweather" panose="00000500000000000000" pitchFamily="50" charset="0"/>
              </a:rPr>
              <a:t>score)</a:t>
            </a:r>
          </a:p>
          <a:p>
            <a:pPr algn="l" fontAlgn="base">
              <a:buFont typeface="Arial" panose="020B0604020202020204" pitchFamily="34" charset="0"/>
              <a:buChar char="•"/>
            </a:pPr>
            <a:r>
              <a:rPr lang="en-US" b="1" i="0" dirty="0">
                <a:solidFill>
                  <a:srgbClr val="313537"/>
                </a:solidFill>
                <a:effectLst/>
                <a:latin typeface="Merriweather" panose="00000500000000000000" pitchFamily="50" charset="0"/>
              </a:rPr>
              <a:t>Median </a:t>
            </a:r>
            <a:r>
              <a:rPr lang="en-US" b="0" i="0" dirty="0">
                <a:solidFill>
                  <a:srgbClr val="313537"/>
                </a:solidFill>
                <a:effectLst/>
                <a:latin typeface="Merriweather" panose="00000500000000000000" pitchFamily="50" charset="0"/>
              </a:rPr>
              <a:t>(the ‘</a:t>
            </a:r>
            <a:r>
              <a:rPr lang="en-US" b="0" i="1" dirty="0">
                <a:solidFill>
                  <a:srgbClr val="313537"/>
                </a:solidFill>
                <a:effectLst/>
                <a:latin typeface="Merriweather" panose="00000500000000000000" pitchFamily="50" charset="0"/>
              </a:rPr>
              <a:t>middle</a:t>
            </a:r>
            <a:r>
              <a:rPr lang="en-US" b="0" i="0" dirty="0">
                <a:solidFill>
                  <a:srgbClr val="313537"/>
                </a:solidFill>
                <a:effectLst/>
                <a:latin typeface="Merriweather" panose="00000500000000000000" pitchFamily="50" charset="0"/>
              </a:rPr>
              <a:t>’ score)</a:t>
            </a:r>
          </a:p>
          <a:p>
            <a:pPr algn="l" fontAlgn="base">
              <a:buFont typeface="Arial" panose="020B0604020202020204" pitchFamily="34" charset="0"/>
              <a:buChar char="•"/>
            </a:pPr>
            <a:r>
              <a:rPr lang="en-US" b="1" i="0" dirty="0">
                <a:solidFill>
                  <a:srgbClr val="313537"/>
                </a:solidFill>
                <a:effectLst/>
                <a:latin typeface="Merriweather" panose="00000500000000000000" pitchFamily="50" charset="0"/>
              </a:rPr>
              <a:t>Mode </a:t>
            </a:r>
            <a:r>
              <a:rPr lang="en-US" b="0" i="0" dirty="0">
                <a:solidFill>
                  <a:srgbClr val="313537"/>
                </a:solidFill>
                <a:effectLst/>
                <a:latin typeface="Merriweather" panose="00000500000000000000" pitchFamily="50" charset="0"/>
              </a:rPr>
              <a:t>(the most </a:t>
            </a:r>
            <a:r>
              <a:rPr lang="en-US" b="0" i="1" dirty="0">
                <a:solidFill>
                  <a:srgbClr val="313537"/>
                </a:solidFill>
                <a:effectLst/>
                <a:latin typeface="Merriweather" panose="00000500000000000000" pitchFamily="50" charset="0"/>
              </a:rPr>
              <a:t>frequently occurring</a:t>
            </a:r>
            <a:r>
              <a:rPr lang="en-US" b="0" i="0" dirty="0">
                <a:solidFill>
                  <a:srgbClr val="313537"/>
                </a:solidFill>
                <a:effectLst/>
                <a:latin typeface="Merriweather" panose="00000500000000000000" pitchFamily="50" charset="0"/>
              </a:rPr>
              <a:t> score)</a:t>
            </a:r>
          </a:p>
          <a:p>
            <a:pPr algn="l" fontAlgn="base"/>
            <a:r>
              <a:rPr lang="en-US" b="0" i="1" dirty="0">
                <a:solidFill>
                  <a:srgbClr val="313537"/>
                </a:solidFill>
                <a:effectLst/>
                <a:latin typeface="Merriweather" panose="00000500000000000000" pitchFamily="50" charset="0"/>
              </a:rPr>
              <a:t>For example</a:t>
            </a:r>
            <a:r>
              <a:rPr lang="en-US" b="0" i="0" dirty="0">
                <a:solidFill>
                  <a:srgbClr val="313537"/>
                </a:solidFill>
                <a:effectLst/>
                <a:latin typeface="Merriweather" panose="00000500000000000000" pitchFamily="50" charset="0"/>
              </a:rPr>
              <a:t>: We polled our stakeholders and they arrived at the following cost estimates for a tin of paint: $10, $10, $12, $15, $18.</a:t>
            </a:r>
          </a:p>
          <a:p>
            <a:pPr algn="l" fontAlgn="base">
              <a:buFont typeface="Arial" panose="020B0604020202020204" pitchFamily="34" charset="0"/>
              <a:buChar char="•"/>
            </a:pPr>
            <a:r>
              <a:rPr lang="en-US" b="0" i="0" dirty="0">
                <a:solidFill>
                  <a:srgbClr val="313537"/>
                </a:solidFill>
                <a:effectLst/>
                <a:latin typeface="Merriweather" panose="00000500000000000000" pitchFamily="50" charset="0"/>
              </a:rPr>
              <a:t>The </a:t>
            </a:r>
            <a:r>
              <a:rPr lang="en-US" b="1" i="0" dirty="0">
                <a:solidFill>
                  <a:srgbClr val="313537"/>
                </a:solidFill>
                <a:effectLst/>
                <a:latin typeface="Merriweather" panose="00000500000000000000" pitchFamily="50" charset="0"/>
              </a:rPr>
              <a:t>mean </a:t>
            </a:r>
            <a:r>
              <a:rPr lang="en-US" b="0" i="0" dirty="0">
                <a:solidFill>
                  <a:srgbClr val="313537"/>
                </a:solidFill>
                <a:effectLst/>
                <a:latin typeface="Merriweather" panose="00000500000000000000" pitchFamily="50" charset="0"/>
              </a:rPr>
              <a:t>(</a:t>
            </a:r>
            <a:r>
              <a:rPr lang="en-US" b="0" i="1" dirty="0">
                <a:solidFill>
                  <a:srgbClr val="313537"/>
                </a:solidFill>
                <a:effectLst/>
                <a:latin typeface="Merriweather" panose="00000500000000000000" pitchFamily="50" charset="0"/>
              </a:rPr>
              <a:t>average</a:t>
            </a:r>
            <a:r>
              <a:rPr lang="en-US" b="0" i="0" dirty="0">
                <a:solidFill>
                  <a:srgbClr val="313537"/>
                </a:solidFill>
                <a:effectLst/>
                <a:latin typeface="Merriweather" panose="00000500000000000000" pitchFamily="50" charset="0"/>
              </a:rPr>
              <a:t>) = ($10 + $10 + $12 + $15 + $18) ÷ 5 = $65 ÷ 5 = $13</a:t>
            </a:r>
          </a:p>
          <a:p>
            <a:pPr algn="l" fontAlgn="base">
              <a:buFont typeface="Arial" panose="020B0604020202020204" pitchFamily="34" charset="0"/>
              <a:buChar char="•"/>
            </a:pPr>
            <a:r>
              <a:rPr lang="en-US" b="0" i="0" dirty="0">
                <a:solidFill>
                  <a:srgbClr val="313537"/>
                </a:solidFill>
                <a:effectLst/>
                <a:latin typeface="Merriweather" panose="00000500000000000000" pitchFamily="50" charset="0"/>
              </a:rPr>
              <a:t>The </a:t>
            </a:r>
            <a:r>
              <a:rPr lang="en-US" b="1" i="0" dirty="0">
                <a:solidFill>
                  <a:srgbClr val="313537"/>
                </a:solidFill>
                <a:effectLst/>
                <a:latin typeface="Merriweather" panose="00000500000000000000" pitchFamily="50" charset="0"/>
              </a:rPr>
              <a:t>median</a:t>
            </a:r>
            <a:r>
              <a:rPr lang="en-US" b="0" i="0" dirty="0">
                <a:solidFill>
                  <a:srgbClr val="313537"/>
                </a:solidFill>
                <a:effectLst/>
                <a:latin typeface="Merriweather" panose="00000500000000000000" pitchFamily="50" charset="0"/>
              </a:rPr>
              <a:t> (‘</a:t>
            </a:r>
            <a:r>
              <a:rPr lang="en-US" b="0" i="1" dirty="0">
                <a:solidFill>
                  <a:srgbClr val="313537"/>
                </a:solidFill>
                <a:effectLst/>
                <a:latin typeface="Merriweather" panose="00000500000000000000" pitchFamily="50" charset="0"/>
              </a:rPr>
              <a:t>middle</a:t>
            </a:r>
            <a:r>
              <a:rPr lang="en-US" b="0" i="0" dirty="0">
                <a:solidFill>
                  <a:srgbClr val="313537"/>
                </a:solidFill>
                <a:effectLst/>
                <a:latin typeface="Merriweather" panose="00000500000000000000" pitchFamily="50" charset="0"/>
              </a:rPr>
              <a:t>’) = $12</a:t>
            </a:r>
          </a:p>
          <a:p>
            <a:pPr algn="l" fontAlgn="base">
              <a:buFont typeface="Arial" panose="020B0604020202020204" pitchFamily="34" charset="0"/>
              <a:buChar char="•"/>
            </a:pPr>
            <a:r>
              <a:rPr lang="en-US" b="0" i="0" dirty="0">
                <a:solidFill>
                  <a:srgbClr val="313537"/>
                </a:solidFill>
                <a:effectLst/>
                <a:latin typeface="Merriweather" panose="00000500000000000000" pitchFamily="50" charset="0"/>
              </a:rPr>
              <a:t>The </a:t>
            </a:r>
            <a:r>
              <a:rPr lang="en-US" b="1" i="0" dirty="0">
                <a:solidFill>
                  <a:srgbClr val="313537"/>
                </a:solidFill>
                <a:effectLst/>
                <a:latin typeface="Merriweather" panose="00000500000000000000" pitchFamily="50" charset="0"/>
              </a:rPr>
              <a:t>mode </a:t>
            </a:r>
            <a:r>
              <a:rPr lang="en-US" b="0" i="0" dirty="0">
                <a:solidFill>
                  <a:srgbClr val="313537"/>
                </a:solidFill>
                <a:effectLst/>
                <a:latin typeface="Merriweather" panose="00000500000000000000" pitchFamily="50" charset="0"/>
              </a:rPr>
              <a:t>(most </a:t>
            </a:r>
            <a:r>
              <a:rPr lang="en-US" b="0" i="1" dirty="0">
                <a:solidFill>
                  <a:srgbClr val="313537"/>
                </a:solidFill>
                <a:effectLst/>
                <a:latin typeface="Merriweather" panose="00000500000000000000" pitchFamily="50" charset="0"/>
              </a:rPr>
              <a:t>frequently occurring</a:t>
            </a:r>
            <a:r>
              <a:rPr lang="en-US" b="0" i="0" dirty="0">
                <a:solidFill>
                  <a:srgbClr val="313537"/>
                </a:solidFill>
                <a:effectLst/>
                <a:latin typeface="Merriweather" panose="00000500000000000000" pitchFamily="50" charset="0"/>
              </a:rPr>
              <a:t>) = $10</a:t>
            </a:r>
          </a:p>
          <a:p>
            <a:pPr algn="l" fontAlgn="base"/>
            <a:r>
              <a:rPr lang="en-US" b="0" i="0" dirty="0">
                <a:solidFill>
                  <a:srgbClr val="313537"/>
                </a:solidFill>
                <a:effectLst/>
                <a:latin typeface="Merriweather" panose="00000500000000000000" pitchFamily="50" charset="0"/>
              </a:rPr>
              <a:t>Old-school project managers will also refer to three-point estimating, which is a </a:t>
            </a:r>
            <a:r>
              <a:rPr lang="en-US" b="1" i="0" dirty="0">
                <a:solidFill>
                  <a:srgbClr val="313537"/>
                </a:solidFill>
                <a:effectLst/>
                <a:latin typeface="Merriweather" panose="00000500000000000000" pitchFamily="50" charset="0"/>
              </a:rPr>
              <a:t>weighted</a:t>
            </a:r>
            <a:r>
              <a:rPr lang="en-US" b="0" i="0" dirty="0">
                <a:solidFill>
                  <a:srgbClr val="313537"/>
                </a:solidFill>
                <a:effectLst/>
                <a:latin typeface="Merriweather" panose="00000500000000000000" pitchFamily="50" charset="0"/>
              </a:rPr>
              <a:t> average technique that originates from the </a:t>
            </a:r>
            <a:r>
              <a:rPr lang="en-US" b="1" i="0" dirty="0">
                <a:solidFill>
                  <a:srgbClr val="313537"/>
                </a:solidFill>
                <a:effectLst/>
                <a:latin typeface="Merriweather" panose="00000500000000000000" pitchFamily="50" charset="0"/>
              </a:rPr>
              <a:t>PERT </a:t>
            </a:r>
            <a:r>
              <a:rPr lang="en-US" b="0" i="0" dirty="0">
                <a:solidFill>
                  <a:srgbClr val="313537"/>
                </a:solidFill>
                <a:effectLst/>
                <a:latin typeface="Merriweather" panose="00000500000000000000" pitchFamily="50" charset="0"/>
              </a:rPr>
              <a:t>project methodology.</a:t>
            </a:r>
          </a:p>
          <a:p>
            <a:pPr algn="l" fontAlgn="base"/>
            <a:r>
              <a:rPr lang="en-US" b="1" i="0" dirty="0">
                <a:solidFill>
                  <a:srgbClr val="313537"/>
                </a:solidFill>
                <a:effectLst/>
                <a:latin typeface="Lato" panose="020F0502020204030203" pitchFamily="34" charset="0"/>
              </a:rPr>
              <a:t>Parametric estimates</a:t>
            </a:r>
          </a:p>
          <a:p>
            <a:pPr algn="l" fontAlgn="base"/>
            <a:r>
              <a:rPr lang="en-US" b="0" i="0" dirty="0">
                <a:solidFill>
                  <a:srgbClr val="313537"/>
                </a:solidFill>
                <a:effectLst/>
                <a:latin typeface="Merriweather" panose="00000500000000000000" pitchFamily="50" charset="0"/>
              </a:rPr>
              <a:t>Parametric estimates take uniform (or even reliable </a:t>
            </a:r>
            <a:r>
              <a:rPr lang="en-US" b="0" i="1" dirty="0">
                <a:solidFill>
                  <a:srgbClr val="313537"/>
                </a:solidFill>
                <a:effectLst/>
                <a:latin typeface="Merriweather" panose="00000500000000000000" pitchFamily="50" charset="0"/>
              </a:rPr>
              <a:t>analogous</a:t>
            </a:r>
            <a:r>
              <a:rPr lang="en-US" b="0" i="0" dirty="0">
                <a:solidFill>
                  <a:srgbClr val="313537"/>
                </a:solidFill>
                <a:effectLst/>
                <a:latin typeface="Merriweather" panose="00000500000000000000" pitchFamily="50" charset="0"/>
              </a:rPr>
              <a:t>) information and apply a consistent multiplier. </a:t>
            </a:r>
          </a:p>
          <a:p>
            <a:pPr algn="l" fontAlgn="base"/>
            <a:r>
              <a:rPr lang="en-US" b="0" i="1" dirty="0">
                <a:solidFill>
                  <a:srgbClr val="313537"/>
                </a:solidFill>
                <a:effectLst/>
                <a:latin typeface="Merriweather" panose="00000500000000000000" pitchFamily="50" charset="0"/>
              </a:rPr>
              <a:t>For example</a:t>
            </a:r>
            <a:r>
              <a:rPr lang="en-US" b="0" i="0" dirty="0">
                <a:solidFill>
                  <a:srgbClr val="313537"/>
                </a:solidFill>
                <a:effectLst/>
                <a:latin typeface="Merriweather" panose="00000500000000000000" pitchFamily="50" charset="0"/>
              </a:rPr>
              <a:t>: if it takes one hour to paint one room, then it should take five hours to paint five rooms of an equivalent size. </a:t>
            </a:r>
          </a:p>
          <a:p>
            <a:pPr algn="l" fontAlgn="base"/>
            <a:r>
              <a:rPr lang="en-US" b="0" i="0" dirty="0">
                <a:solidFill>
                  <a:srgbClr val="313537"/>
                </a:solidFill>
                <a:effectLst/>
                <a:latin typeface="Merriweather" panose="00000500000000000000" pitchFamily="50" charset="0"/>
              </a:rPr>
              <a:t>More sophisticated parametric models might also apply </a:t>
            </a:r>
            <a:r>
              <a:rPr lang="en-US" b="1" i="0" dirty="0">
                <a:solidFill>
                  <a:srgbClr val="313537"/>
                </a:solidFill>
                <a:effectLst/>
                <a:latin typeface="Merriweather" panose="00000500000000000000" pitchFamily="50" charset="0"/>
              </a:rPr>
              <a:t>learning curves</a:t>
            </a:r>
            <a:r>
              <a:rPr lang="en-US" b="0" i="0" dirty="0">
                <a:solidFill>
                  <a:srgbClr val="313537"/>
                </a:solidFill>
                <a:effectLst/>
                <a:latin typeface="Merriweather" panose="00000500000000000000" pitchFamily="50" charset="0"/>
              </a:rPr>
              <a:t> that calculate the time gains that can be achieved when specific activities are repeated a number of times. </a:t>
            </a:r>
          </a:p>
          <a:p>
            <a:pPr algn="l" fontAlgn="base"/>
            <a:r>
              <a:rPr lang="en-US" b="0" i="1" dirty="0">
                <a:solidFill>
                  <a:srgbClr val="313537"/>
                </a:solidFill>
                <a:effectLst/>
                <a:latin typeface="Merriweather" panose="00000500000000000000" pitchFamily="50" charset="0"/>
              </a:rPr>
              <a:t>For example</a:t>
            </a:r>
            <a:r>
              <a:rPr lang="en-US" b="0" i="0" dirty="0">
                <a:solidFill>
                  <a:srgbClr val="313537"/>
                </a:solidFill>
                <a:effectLst/>
                <a:latin typeface="Merriweather" panose="00000500000000000000" pitchFamily="50" charset="0"/>
              </a:rPr>
              <a:t>: if it takes one hour to paint one room, then it should take </a:t>
            </a:r>
            <a:r>
              <a:rPr lang="en-US" b="0" i="1" dirty="0">
                <a:solidFill>
                  <a:srgbClr val="313537"/>
                </a:solidFill>
                <a:effectLst/>
                <a:latin typeface="Merriweather" panose="00000500000000000000" pitchFamily="50" charset="0"/>
              </a:rPr>
              <a:t>four</a:t>
            </a:r>
            <a:r>
              <a:rPr lang="en-US" b="0" i="0" dirty="0">
                <a:solidFill>
                  <a:srgbClr val="313537"/>
                </a:solidFill>
                <a:effectLst/>
                <a:latin typeface="Merriweather" panose="00000500000000000000" pitchFamily="50" charset="0"/>
              </a:rPr>
              <a:t> hours to paint five rooms of an equivalent size, because we will get better at painting over the course of the task.</a:t>
            </a:r>
          </a:p>
          <a:p>
            <a:pPr algn="l" fontAlgn="base"/>
            <a:r>
              <a:rPr lang="en-US" b="1" i="0" dirty="0">
                <a:solidFill>
                  <a:srgbClr val="313537"/>
                </a:solidFill>
                <a:effectLst/>
                <a:latin typeface="Lato" panose="020F0502020204030203" pitchFamily="34" charset="0"/>
              </a:rPr>
              <a:t>Consensus method</a:t>
            </a:r>
          </a:p>
          <a:p>
            <a:pPr algn="l" fontAlgn="base"/>
            <a:r>
              <a:rPr lang="en-US" b="0" i="0" dirty="0">
                <a:solidFill>
                  <a:srgbClr val="313537"/>
                </a:solidFill>
                <a:effectLst/>
                <a:latin typeface="Merriweather" panose="00000500000000000000" pitchFamily="50" charset="0"/>
              </a:rPr>
              <a:t>Although we might </a:t>
            </a:r>
            <a:r>
              <a:rPr lang="en-US" b="1" i="0" dirty="0">
                <a:solidFill>
                  <a:srgbClr val="313537"/>
                </a:solidFill>
                <a:effectLst/>
                <a:latin typeface="Merriweather" panose="00000500000000000000" pitchFamily="50" charset="0"/>
              </a:rPr>
              <a:t>consult </a:t>
            </a:r>
            <a:r>
              <a:rPr lang="en-US" b="0" i="0" dirty="0">
                <a:solidFill>
                  <a:srgbClr val="313537"/>
                </a:solidFill>
                <a:effectLst/>
                <a:latin typeface="Merriweather" panose="00000500000000000000" pitchFamily="50" charset="0"/>
              </a:rPr>
              <a:t>or </a:t>
            </a:r>
            <a:r>
              <a:rPr lang="en-US" b="1" i="0" dirty="0">
                <a:solidFill>
                  <a:srgbClr val="313537"/>
                </a:solidFill>
                <a:effectLst/>
                <a:latin typeface="Merriweather" panose="00000500000000000000" pitchFamily="50" charset="0"/>
              </a:rPr>
              <a:t>involve </a:t>
            </a:r>
            <a:r>
              <a:rPr lang="en-US" b="0" i="0" dirty="0">
                <a:solidFill>
                  <a:srgbClr val="313537"/>
                </a:solidFill>
                <a:effectLst/>
                <a:latin typeface="Merriweather" panose="00000500000000000000" pitchFamily="50" charset="0"/>
              </a:rPr>
              <a:t>our expert stakeholders, combining their specialist knowledge to arrive at a range of estimates; the consensus method demands they </a:t>
            </a:r>
            <a:r>
              <a:rPr lang="en-US" b="1" i="0" dirty="0">
                <a:solidFill>
                  <a:srgbClr val="313537"/>
                </a:solidFill>
                <a:effectLst/>
                <a:latin typeface="Merriweather" panose="00000500000000000000" pitchFamily="50" charset="0"/>
              </a:rPr>
              <a:t>agree </a:t>
            </a:r>
            <a:r>
              <a:rPr lang="en-US" b="0" i="0" dirty="0">
                <a:solidFill>
                  <a:srgbClr val="313537"/>
                </a:solidFill>
                <a:effectLst/>
                <a:latin typeface="Merriweather" panose="00000500000000000000" pitchFamily="50" charset="0"/>
              </a:rPr>
              <a:t>on what the 'true' estimate (or range) might be.</a:t>
            </a:r>
          </a:p>
          <a:p>
            <a:pPr algn="l" fontAlgn="base"/>
            <a:r>
              <a:rPr lang="en-US" b="0" i="0" dirty="0">
                <a:solidFill>
                  <a:srgbClr val="313537"/>
                </a:solidFill>
                <a:effectLst/>
                <a:latin typeface="Merriweather" panose="00000500000000000000" pitchFamily="50" charset="0"/>
              </a:rPr>
              <a:t>In other words, instead of applying a statistical formula to their estimates, our experts are challenged to justify, defend and affirm their estimate through </a:t>
            </a:r>
            <a:r>
              <a:rPr lang="en-US" b="1" i="0" dirty="0">
                <a:solidFill>
                  <a:srgbClr val="313537"/>
                </a:solidFill>
                <a:effectLst/>
                <a:latin typeface="Merriweather" panose="00000500000000000000" pitchFamily="50" charset="0"/>
              </a:rPr>
              <a:t>collaboration</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Although this method is more subjective (and time-intensive), with the right people in the room you can achieve very reliable estimates.</a:t>
            </a:r>
          </a:p>
          <a:p>
            <a:pPr algn="l" fontAlgn="base"/>
            <a:r>
              <a:rPr lang="en-US" b="0" i="1" dirty="0">
                <a:solidFill>
                  <a:srgbClr val="313537"/>
                </a:solidFill>
                <a:effectLst/>
                <a:latin typeface="Merriweather" panose="00000500000000000000" pitchFamily="50" charset="0"/>
              </a:rPr>
              <a:t>For example</a:t>
            </a:r>
            <a:r>
              <a:rPr lang="en-US" b="0" i="0" dirty="0">
                <a:solidFill>
                  <a:srgbClr val="313537"/>
                </a:solidFill>
                <a:effectLst/>
                <a:latin typeface="Merriweather" panose="00000500000000000000" pitchFamily="50" charset="0"/>
              </a:rPr>
              <a:t>: your painting experts might discover hidden or latent conditions in the room that demand a different approach.</a:t>
            </a:r>
          </a:p>
          <a:p>
            <a:pPr algn="l" fontAlgn="base"/>
            <a:r>
              <a:rPr lang="en-US" b="1" i="0" dirty="0">
                <a:solidFill>
                  <a:srgbClr val="313537"/>
                </a:solidFill>
                <a:effectLst/>
                <a:latin typeface="Lato" panose="020F0502020204030203" pitchFamily="34" charset="0"/>
              </a:rPr>
              <a:t>Independent cost assessment</a:t>
            </a:r>
          </a:p>
          <a:p>
            <a:pPr algn="l" fontAlgn="base"/>
            <a:r>
              <a:rPr lang="en-US" b="0" i="0" dirty="0">
                <a:solidFill>
                  <a:srgbClr val="313537"/>
                </a:solidFill>
                <a:effectLst/>
                <a:latin typeface="Merriweather" panose="00000500000000000000" pitchFamily="50" charset="0"/>
              </a:rPr>
              <a:t>On options where there is a high level of complexity, that are particularly </a:t>
            </a:r>
            <a:r>
              <a:rPr lang="en-US" b="0" i="0" dirty="0" err="1">
                <a:solidFill>
                  <a:srgbClr val="313537"/>
                </a:solidFill>
                <a:effectLst/>
                <a:latin typeface="Merriweather" panose="00000500000000000000" pitchFamily="50" charset="0"/>
              </a:rPr>
              <a:t>specialised</a:t>
            </a:r>
            <a:r>
              <a:rPr lang="en-US" b="0" i="0" dirty="0">
                <a:solidFill>
                  <a:srgbClr val="313537"/>
                </a:solidFill>
                <a:effectLst/>
                <a:latin typeface="Merriweather" panose="00000500000000000000" pitchFamily="50" charset="0"/>
              </a:rPr>
              <a:t>, or where the outputs are unique in that they can’t be templated, you may also like to consider getting an </a:t>
            </a:r>
            <a:r>
              <a:rPr lang="en-US" b="1" i="0" dirty="0">
                <a:solidFill>
                  <a:srgbClr val="313537"/>
                </a:solidFill>
                <a:effectLst/>
                <a:latin typeface="Merriweather" panose="00000500000000000000" pitchFamily="50" charset="0"/>
              </a:rPr>
              <a:t>independent cost assessment</a:t>
            </a:r>
            <a:r>
              <a:rPr lang="en-US" b="0" i="0" dirty="0">
                <a:solidFill>
                  <a:srgbClr val="313537"/>
                </a:solidFill>
                <a:effectLst/>
                <a:latin typeface="Merriweather" panose="00000500000000000000" pitchFamily="50" charset="0"/>
              </a:rPr>
              <a:t>. </a:t>
            </a:r>
          </a:p>
          <a:p>
            <a:pPr algn="l" fontAlgn="base"/>
            <a:r>
              <a:rPr lang="en-US" b="0" i="0" dirty="0">
                <a:solidFill>
                  <a:srgbClr val="313537"/>
                </a:solidFill>
                <a:effectLst/>
                <a:latin typeface="Merriweather" panose="00000500000000000000" pitchFamily="50" charset="0"/>
              </a:rPr>
              <a:t>An independent cost (or time) assessment can either review and validate your existing estimates, or directly source estimates using methodologies or expertise that is not ordinarily available to you. </a:t>
            </a:r>
          </a:p>
          <a:p>
            <a:pPr algn="l" fontAlgn="base"/>
            <a:r>
              <a:rPr lang="en-US" b="0" i="0" dirty="0">
                <a:solidFill>
                  <a:srgbClr val="313537"/>
                </a:solidFill>
                <a:effectLst/>
                <a:latin typeface="Merriweather" panose="00000500000000000000" pitchFamily="50" charset="0"/>
              </a:rPr>
              <a:t>The principal role of a </a:t>
            </a:r>
            <a:r>
              <a:rPr lang="en-US" b="1" i="0" dirty="0">
                <a:solidFill>
                  <a:srgbClr val="313537"/>
                </a:solidFill>
                <a:effectLst/>
                <a:latin typeface="Merriweather" panose="00000500000000000000" pitchFamily="50" charset="0"/>
              </a:rPr>
              <a:t>quantity surveyor</a:t>
            </a:r>
            <a:r>
              <a:rPr lang="en-US" b="0" i="0" dirty="0">
                <a:solidFill>
                  <a:srgbClr val="313537"/>
                </a:solidFill>
                <a:effectLst/>
                <a:latin typeface="Merriweather" panose="00000500000000000000" pitchFamily="50" charset="0"/>
              </a:rPr>
              <a:t>, for example, is to independently assess the materials, time and labour costs of construction projects. </a:t>
            </a:r>
          </a:p>
          <a:p>
            <a:pPr algn="l" fontAlgn="base"/>
            <a:r>
              <a:rPr lang="en-US" b="0" i="0" dirty="0">
                <a:solidFill>
                  <a:srgbClr val="313537"/>
                </a:solidFill>
                <a:effectLst/>
                <a:latin typeface="Merriweather" panose="00000500000000000000" pitchFamily="50" charset="0"/>
              </a:rPr>
              <a:t>As with all estimation methods, independent assessments can be done at any time during the project’s life, but their optimum value is </a:t>
            </a:r>
            <a:r>
              <a:rPr lang="en-US" b="0" i="0" dirty="0" err="1">
                <a:solidFill>
                  <a:srgbClr val="313537"/>
                </a:solidFill>
                <a:effectLst/>
                <a:latin typeface="Merriweather" panose="00000500000000000000" pitchFamily="50" charset="0"/>
              </a:rPr>
              <a:t>realised</a:t>
            </a:r>
            <a:r>
              <a:rPr lang="en-US" b="0" i="0" dirty="0">
                <a:solidFill>
                  <a:srgbClr val="313537"/>
                </a:solidFill>
                <a:effectLst/>
                <a:latin typeface="Merriweather" panose="00000500000000000000" pitchFamily="50" charset="0"/>
              </a:rPr>
              <a:t> when they are conducted during the initiation or planning phases.</a:t>
            </a:r>
          </a:p>
          <a:p>
            <a:pPr algn="l" fontAlgn="base"/>
            <a:endParaRPr lang="en-US" b="0" i="0" dirty="0">
              <a:solidFill>
                <a:srgbClr val="313537"/>
              </a:solidFill>
              <a:effectLst/>
              <a:latin typeface="Merriweather" panose="00000500000000000000" pitchFamily="50" charset="0"/>
            </a:endParaRPr>
          </a:p>
          <a:p>
            <a:pPr algn="l" fontAlgn="base"/>
            <a:endParaRPr lang="en-US" b="0" i="0" dirty="0">
              <a:solidFill>
                <a:srgbClr val="313537"/>
              </a:solidFill>
              <a:effectLst/>
              <a:latin typeface="Merriweather" panose="00000500000000000000" pitchFamily="50" charset="0"/>
            </a:endParaRPr>
          </a:p>
          <a:p>
            <a:pPr algn="l" fontAlgn="base"/>
            <a:endParaRPr lang="en-US" b="0" i="0" dirty="0">
              <a:solidFill>
                <a:srgbClr val="313537"/>
              </a:solidFill>
              <a:effectLst/>
              <a:latin typeface="Merriweather" panose="00000500000000000000" pitchFamily="50" charset="0"/>
            </a:endParaRP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47</a:t>
            </a:fld>
            <a:endParaRPr lang="en-AU"/>
          </a:p>
        </p:txBody>
      </p:sp>
    </p:spTree>
    <p:extLst>
      <p:ext uri="{BB962C8B-B14F-4D97-AF65-F5344CB8AC3E}">
        <p14:creationId xmlns:p14="http://schemas.microsoft.com/office/powerpoint/2010/main" val="3348849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dirty="0">
                <a:solidFill>
                  <a:srgbClr val="313537"/>
                </a:solidFill>
                <a:effectLst/>
                <a:latin typeface="Merriweather" panose="00000500000000000000" pitchFamily="50" charset="0"/>
              </a:rPr>
              <a:t>A project doesn’t start with a plan; as with all innovations, a project actually starts with an </a:t>
            </a:r>
            <a:r>
              <a:rPr lang="en-US" b="1" i="0" dirty="0">
                <a:solidFill>
                  <a:srgbClr val="313537"/>
                </a:solidFill>
                <a:effectLst/>
                <a:latin typeface="Merriweather" panose="00000500000000000000" pitchFamily="50" charset="0"/>
              </a:rPr>
              <a:t>idea</a:t>
            </a:r>
            <a:r>
              <a:rPr lang="en-US" b="0" i="0" dirty="0">
                <a:solidFill>
                  <a:srgbClr val="313537"/>
                </a:solidFill>
                <a:effectLst/>
                <a:latin typeface="Merriweather" panose="00000500000000000000" pitchFamily="50" charset="0"/>
              </a:rPr>
              <a:t>.</a:t>
            </a:r>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4</a:t>
            </a:fld>
            <a:endParaRPr lang="en-AU"/>
          </a:p>
        </p:txBody>
      </p:sp>
    </p:spTree>
    <p:extLst>
      <p:ext uri="{BB962C8B-B14F-4D97-AF65-F5344CB8AC3E}">
        <p14:creationId xmlns:p14="http://schemas.microsoft.com/office/powerpoint/2010/main" val="2620240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For project outputs that are delivered or sold on to an </a:t>
            </a:r>
            <a:r>
              <a:rPr lang="en-US" b="0" i="1" dirty="0">
                <a:solidFill>
                  <a:srgbClr val="313537"/>
                </a:solidFill>
                <a:effectLst/>
                <a:latin typeface="Merriweather" panose="00000500000000000000" pitchFamily="50" charset="0"/>
              </a:rPr>
              <a:t>external</a:t>
            </a:r>
            <a:r>
              <a:rPr lang="en-US" b="0" i="0" dirty="0">
                <a:solidFill>
                  <a:srgbClr val="313537"/>
                </a:solidFill>
                <a:effectLst/>
                <a:latin typeface="Merriweather" panose="00000500000000000000" pitchFamily="50" charset="0"/>
              </a:rPr>
              <a:t> client, ownership costs are usually limited to service agreements and warranty claims.</a:t>
            </a:r>
          </a:p>
          <a:p>
            <a:pPr algn="l" fontAlgn="base"/>
            <a:r>
              <a:rPr lang="en-US" b="0" i="0" dirty="0">
                <a:solidFill>
                  <a:srgbClr val="313537"/>
                </a:solidFill>
                <a:effectLst/>
                <a:latin typeface="Merriweather" panose="00000500000000000000" pitchFamily="50" charset="0"/>
              </a:rPr>
              <a:t>For project outputs that are retained by the performing organisation, such as new machinery, networks or infrastructure, </a:t>
            </a:r>
            <a:r>
              <a:rPr lang="en-US" b="1" i="0" dirty="0">
                <a:solidFill>
                  <a:srgbClr val="313537"/>
                </a:solidFill>
                <a:effectLst/>
                <a:latin typeface="Merriweather" panose="00000500000000000000" pitchFamily="50" charset="0"/>
              </a:rPr>
              <a:t>operating</a:t>
            </a:r>
            <a:r>
              <a:rPr lang="en-US" b="0" i="0" dirty="0">
                <a:solidFill>
                  <a:srgbClr val="313537"/>
                </a:solidFill>
                <a:effectLst/>
                <a:latin typeface="Merriweather" panose="00000500000000000000" pitchFamily="50" charset="0"/>
              </a:rPr>
              <a:t> (or </a:t>
            </a:r>
            <a:r>
              <a:rPr lang="en-US" b="0" i="1" dirty="0">
                <a:solidFill>
                  <a:srgbClr val="313537"/>
                </a:solidFill>
                <a:effectLst/>
                <a:latin typeface="Merriweather" panose="00000500000000000000" pitchFamily="50" charset="0"/>
              </a:rPr>
              <a:t>on-going</a:t>
            </a:r>
            <a:r>
              <a:rPr lang="en-US" b="0" i="0" dirty="0">
                <a:solidFill>
                  <a:srgbClr val="313537"/>
                </a:solidFill>
                <a:effectLst/>
                <a:latin typeface="Merriweather" panose="00000500000000000000" pitchFamily="50" charset="0"/>
              </a:rPr>
              <a:t>) TCOs are listed in the first column.</a:t>
            </a:r>
          </a:p>
          <a:p>
            <a:pPr algn="l" fontAlgn="base"/>
            <a:r>
              <a:rPr lang="en-US" b="0" i="0" dirty="0">
                <a:solidFill>
                  <a:srgbClr val="313537"/>
                </a:solidFill>
                <a:effectLst/>
                <a:latin typeface="Merriweather" panose="00000500000000000000" pitchFamily="50" charset="0"/>
              </a:rPr>
              <a:t>These are often annual costs that are multiplied by the number of years the project solution will remain in place (the project output’s </a:t>
            </a:r>
            <a:r>
              <a:rPr lang="en-US" b="1" i="0" dirty="0">
                <a:solidFill>
                  <a:srgbClr val="313537"/>
                </a:solidFill>
                <a:effectLst/>
                <a:latin typeface="Merriweather" panose="00000500000000000000" pitchFamily="50" charset="0"/>
              </a:rPr>
              <a:t>useful life</a:t>
            </a:r>
            <a:r>
              <a:rPr lang="en-US" b="0" i="0" dirty="0">
                <a:solidFill>
                  <a:srgbClr val="313537"/>
                </a:solidFill>
                <a:effectLst/>
                <a:latin typeface="Merriweather" panose="00000500000000000000" pitchFamily="50" charset="0"/>
              </a:rPr>
              <a:t>).</a:t>
            </a:r>
          </a:p>
          <a:p>
            <a:pPr algn="l" fontAlgn="base"/>
            <a:r>
              <a:rPr lang="en-US" b="1" i="0" dirty="0">
                <a:solidFill>
                  <a:srgbClr val="313537"/>
                </a:solidFill>
                <a:effectLst/>
                <a:latin typeface="Merriweather" panose="00000500000000000000" pitchFamily="50" charset="0"/>
              </a:rPr>
              <a:t>Occasional </a:t>
            </a:r>
            <a:r>
              <a:rPr lang="en-US" b="0" i="0" dirty="0">
                <a:solidFill>
                  <a:srgbClr val="313537"/>
                </a:solidFill>
                <a:effectLst/>
                <a:latin typeface="Merriweather" panose="00000500000000000000" pitchFamily="50" charset="0"/>
              </a:rPr>
              <a:t>(or </a:t>
            </a:r>
            <a:r>
              <a:rPr lang="en-US" b="0" i="1" dirty="0">
                <a:solidFill>
                  <a:srgbClr val="313537"/>
                </a:solidFill>
                <a:effectLst/>
                <a:latin typeface="Merriweather" panose="00000500000000000000" pitchFamily="50" charset="0"/>
              </a:rPr>
              <a:t>strategic</a:t>
            </a:r>
            <a:r>
              <a:rPr lang="en-US" b="0" i="0" dirty="0">
                <a:solidFill>
                  <a:srgbClr val="313537"/>
                </a:solidFill>
                <a:effectLst/>
                <a:latin typeface="Merriweather" panose="00000500000000000000" pitchFamily="50" charset="0"/>
              </a:rPr>
              <a:t>) TCOs that could also be reasonably (if less reliably) forecast include those listed in the second column.</a:t>
            </a:r>
          </a:p>
          <a:p>
            <a:pPr algn="l" fontAlgn="base"/>
            <a:r>
              <a:rPr lang="en-US" b="0" i="0" dirty="0">
                <a:solidFill>
                  <a:srgbClr val="313537"/>
                </a:solidFill>
                <a:effectLst/>
                <a:latin typeface="merriweather" panose="00000500000000000000" pitchFamily="50" charset="0"/>
              </a:rPr>
              <a:t>Strategic TCOs are sometimes called ‘lumpy’, in that their occasional, </a:t>
            </a:r>
            <a:r>
              <a:rPr lang="en-US" b="0" i="1" dirty="0">
                <a:solidFill>
                  <a:srgbClr val="313537"/>
                </a:solidFill>
                <a:effectLst/>
                <a:latin typeface="Merriweather" panose="00000500000000000000" pitchFamily="50" charset="0"/>
              </a:rPr>
              <a:t>ad hoc</a:t>
            </a:r>
            <a:r>
              <a:rPr lang="en-US" b="0" i="0" dirty="0">
                <a:solidFill>
                  <a:srgbClr val="313537"/>
                </a:solidFill>
                <a:effectLst/>
                <a:latin typeface="merriweather" panose="00000500000000000000" pitchFamily="50" charset="0"/>
              </a:rPr>
              <a:t> occurrence means they cannot be smoothly apportioned over the life of a project.</a:t>
            </a:r>
          </a:p>
          <a:p>
            <a:pPr algn="l" fontAlgn="base"/>
            <a:r>
              <a:rPr lang="en-US" b="0" i="0" dirty="0">
                <a:solidFill>
                  <a:srgbClr val="313537"/>
                </a:solidFill>
                <a:effectLst/>
                <a:latin typeface="merriweather" panose="00000500000000000000" pitchFamily="50" charset="0"/>
              </a:rPr>
              <a:t>It is also important to note that operating and strategic TCOs may increase over time as the solution deteriorates.</a:t>
            </a:r>
          </a:p>
          <a:p>
            <a:pPr algn="l" fontAlgn="base"/>
            <a:r>
              <a:rPr lang="en-US" b="0" i="0" dirty="0">
                <a:solidFill>
                  <a:srgbClr val="313537"/>
                </a:solidFill>
                <a:effectLst/>
                <a:latin typeface="Lato" panose="020F0502020204030203" pitchFamily="34" charset="0"/>
              </a:rPr>
              <a:t>Strategic TCOs are added to operating TCOs to estimate the </a:t>
            </a:r>
            <a:r>
              <a:rPr lang="en-US" b="1" i="0" dirty="0">
                <a:solidFill>
                  <a:srgbClr val="313537"/>
                </a:solidFill>
                <a:effectLst/>
                <a:latin typeface="Lato" panose="020F0502020204030203" pitchFamily="34" charset="0"/>
              </a:rPr>
              <a:t>total cost of ownership</a:t>
            </a:r>
            <a:r>
              <a:rPr lang="en-US" b="0" i="0" dirty="0">
                <a:solidFill>
                  <a:srgbClr val="313537"/>
                </a:solidFill>
                <a:effectLst/>
                <a:latin typeface="Lato" panose="020F0502020204030203" pitchFamily="34" charset="0"/>
              </a:rPr>
              <a:t>. </a:t>
            </a:r>
          </a:p>
          <a:p>
            <a:pPr algn="l" fontAlgn="base"/>
            <a:r>
              <a:rPr lang="en-US" b="1" i="0" dirty="0">
                <a:solidFill>
                  <a:srgbClr val="313537"/>
                </a:solidFill>
                <a:effectLst/>
                <a:latin typeface="Merriweather" panose="00000500000000000000" pitchFamily="50" charset="0"/>
              </a:rPr>
              <a:t>Note too that whereas the ‘do nothing’ option has no project costs (because there is no project output), its TCOs may be quite prohibitive! </a:t>
            </a:r>
            <a:endParaRPr lang="en-US" b="0" i="0" dirty="0">
              <a:solidFill>
                <a:srgbClr val="313537"/>
              </a:solidFill>
              <a:effectLst/>
              <a:latin typeface="merriweather" panose="00000500000000000000" pitchFamily="50" charset="0"/>
            </a:endParaRPr>
          </a:p>
          <a:p>
            <a:pPr algn="l" fontAlgn="base"/>
            <a:endParaRPr lang="en-US" b="0" i="0" dirty="0">
              <a:solidFill>
                <a:srgbClr val="313537"/>
              </a:solidFill>
              <a:effectLst/>
              <a:latin typeface="Merriweather" panose="00000500000000000000" pitchFamily="50" charset="0"/>
            </a:endParaRPr>
          </a:p>
          <a:p>
            <a:pPr defTabSz="998083">
              <a:defRPr/>
            </a:pPr>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5"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8"/>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a:xfrm>
            <a:off x="4284785" y="10022708"/>
            <a:ext cx="3277935" cy="529438"/>
          </a:xfrm>
          <a:prstGeom prst="rect">
            <a:avLst/>
          </a:prstGeom>
        </p:spPr>
        <p:txBody>
          <a:bodyPr/>
          <a:lstStyle/>
          <a:p>
            <a:fld id="{26A9BE73-4262-4638-901C-38391926C119}" type="slidenum">
              <a:rPr lang="en-AU" smtClean="0"/>
              <a:t>48</a:t>
            </a:fld>
            <a:endParaRPr lang="en-AU"/>
          </a:p>
        </p:txBody>
      </p:sp>
    </p:spTree>
    <p:extLst>
      <p:ext uri="{BB962C8B-B14F-4D97-AF65-F5344CB8AC3E}">
        <p14:creationId xmlns:p14="http://schemas.microsoft.com/office/powerpoint/2010/main" val="3330763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them no more than 5 minutes to do this activity in groups – at least one person in each group should be able to guide the others to a quick resolution.</a:t>
            </a:r>
          </a:p>
        </p:txBody>
      </p:sp>
      <p:sp>
        <p:nvSpPr>
          <p:cNvPr id="4" name="Header Placeholder 3"/>
          <p:cNvSpPr>
            <a:spLocks noGrp="1"/>
          </p:cNvSpPr>
          <p:nvPr>
            <p:ph type="hdr" sz="quarter" idx="10"/>
          </p:nvPr>
        </p:nvSpPr>
        <p:spPr/>
        <p:txBody>
          <a:bodyPr/>
          <a:lstStyle/>
          <a:p>
            <a:r>
              <a:rPr lang="en-AU"/>
              <a:t>Project Management Masterclass</a:t>
            </a:r>
          </a:p>
        </p:txBody>
      </p:sp>
      <p:sp>
        <p:nvSpPr>
          <p:cNvPr id="5" name="Date Placeholder 4"/>
          <p:cNvSpPr>
            <a:spLocks noGrp="1"/>
          </p:cNvSpPr>
          <p:nvPr>
            <p:ph type="dt" idx="1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12"/>
          </p:nvPr>
        </p:nvSpPr>
        <p:spPr/>
        <p:txBody>
          <a:bodyPr/>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49</a:t>
            </a:fld>
            <a:endParaRPr lang="en-AU"/>
          </a:p>
        </p:txBody>
      </p:sp>
    </p:spTree>
    <p:extLst>
      <p:ext uri="{BB962C8B-B14F-4D97-AF65-F5344CB8AC3E}">
        <p14:creationId xmlns:p14="http://schemas.microsoft.com/office/powerpoint/2010/main" val="3265038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activity demonstrates the relationship between output (project) and outcome (ownership) costs.</a:t>
            </a:r>
          </a:p>
          <a:p>
            <a:pPr algn="l" fontAlgn="base"/>
            <a:r>
              <a:rPr lang="en-US" dirty="0"/>
              <a:t>Importantly, the </a:t>
            </a:r>
            <a:r>
              <a:rPr lang="en-AU" sz="1800" b="0" i="0" dirty="0">
                <a:solidFill>
                  <a:srgbClr val="000000"/>
                </a:solidFill>
                <a:effectLst/>
                <a:latin typeface="Calibri" panose="020F0502020204030204" pitchFamily="34" charset="0"/>
              </a:rPr>
              <a:t>PM doesn't care about outcome costs or benefits – their KPI is project time, cost and scope</a:t>
            </a:r>
            <a:r>
              <a:rPr lang="en-US" sz="1800" b="0" i="0" dirty="0">
                <a:solidFill>
                  <a:srgbClr val="000000"/>
                </a:solidFill>
                <a:effectLst/>
                <a:latin typeface="Calibri" panose="020F0502020204030204" pitchFamily="34" charset="0"/>
              </a:rPr>
              <a:t>.</a:t>
            </a:r>
          </a:p>
          <a:p>
            <a:pPr algn="l" fontAlgn="base"/>
            <a:r>
              <a:rPr lang="en-AU" sz="1800" b="0" i="0" dirty="0">
                <a:solidFill>
                  <a:srgbClr val="000000"/>
                </a:solidFill>
                <a:effectLst/>
                <a:latin typeface="Calibri" panose="020F0502020204030204" pitchFamily="34" charset="0"/>
              </a:rPr>
              <a:t>Initiation is the only place we consider this, so we better get it right!</a:t>
            </a:r>
            <a:r>
              <a:rPr lang="en-US" sz="1800" b="0" i="0" dirty="0">
                <a:solidFill>
                  <a:srgbClr val="000000"/>
                </a:solidFill>
                <a:effectLst/>
                <a:latin typeface="Calibri" panose="020F0502020204030204" pitchFamily="34" charset="0"/>
              </a:rPr>
              <a:t> </a:t>
            </a:r>
          </a:p>
        </p:txBody>
      </p:sp>
      <p:sp>
        <p:nvSpPr>
          <p:cNvPr id="4" name="Header Placeholder 3"/>
          <p:cNvSpPr>
            <a:spLocks noGrp="1"/>
          </p:cNvSpPr>
          <p:nvPr>
            <p:ph type="hdr" sz="quarter" idx="10"/>
          </p:nvPr>
        </p:nvSpPr>
        <p:spPr/>
        <p:txBody>
          <a:bodyPr/>
          <a:lstStyle/>
          <a:p>
            <a:r>
              <a:rPr lang="en-AU"/>
              <a:t>Project Management Masterclass</a:t>
            </a:r>
          </a:p>
        </p:txBody>
      </p:sp>
      <p:sp>
        <p:nvSpPr>
          <p:cNvPr id="5" name="Date Placeholder 4"/>
          <p:cNvSpPr>
            <a:spLocks noGrp="1"/>
          </p:cNvSpPr>
          <p:nvPr>
            <p:ph type="dt" idx="1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12"/>
          </p:nvPr>
        </p:nvSpPr>
        <p:spPr/>
        <p:txBody>
          <a:bodyPr/>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50</a:t>
            </a:fld>
            <a:endParaRPr lang="en-AU"/>
          </a:p>
        </p:txBody>
      </p:sp>
    </p:spTree>
    <p:extLst>
      <p:ext uri="{BB962C8B-B14F-4D97-AF65-F5344CB8AC3E}">
        <p14:creationId xmlns:p14="http://schemas.microsoft.com/office/powerpoint/2010/main" val="25314700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2981" y="8581078"/>
            <a:ext cx="7863840" cy="7020875"/>
          </a:xfrm>
          <a:prstGeom prst="rect">
            <a:avLst/>
          </a:prstGeom>
        </p:spPr>
        <p:txBody>
          <a:bodyPr/>
          <a:lstStyle/>
          <a:p>
            <a:pPr algn="l" fontAlgn="base"/>
            <a:r>
              <a:rPr lang="en-US" b="0" i="0" dirty="0">
                <a:solidFill>
                  <a:srgbClr val="313537"/>
                </a:solidFill>
                <a:effectLst/>
                <a:latin typeface="Lato" panose="020F0502020204030203" pitchFamily="34" charset="0"/>
              </a:rPr>
              <a:t>Like all project documents, the quality of the business case depends upon the </a:t>
            </a:r>
            <a:r>
              <a:rPr lang="en-US" b="1" i="0" dirty="0">
                <a:solidFill>
                  <a:srgbClr val="313537"/>
                </a:solidFill>
                <a:effectLst/>
                <a:latin typeface="Lato" panose="020F0502020204030203" pitchFamily="34" charset="0"/>
              </a:rPr>
              <a:t>quality of the data</a:t>
            </a:r>
            <a:r>
              <a:rPr lang="en-US" b="0" i="0" dirty="0">
                <a:solidFill>
                  <a:srgbClr val="313537"/>
                </a:solidFill>
                <a:effectLst/>
                <a:latin typeface="Lato" panose="020F0502020204030203" pitchFamily="34" charset="0"/>
              </a:rPr>
              <a:t> that informs it</a:t>
            </a:r>
          </a:p>
          <a:p>
            <a:pPr algn="l" fontAlgn="base" latinLnBrk="0"/>
            <a:r>
              <a:rPr lang="en-US" b="1" i="0" dirty="0">
                <a:solidFill>
                  <a:srgbClr val="313537"/>
                </a:solidFill>
                <a:effectLst/>
                <a:latin typeface="Merriweather" panose="00000500000000000000" pitchFamily="50" charset="0"/>
              </a:rPr>
              <a:t>This, in turn, depends on the </a:t>
            </a:r>
            <a:r>
              <a:rPr lang="en-US" b="1" i="1" dirty="0">
                <a:solidFill>
                  <a:srgbClr val="313537"/>
                </a:solidFill>
                <a:effectLst/>
                <a:latin typeface="Merriweather" panose="00000500000000000000" pitchFamily="50" charset="0"/>
              </a:rPr>
              <a:t>assumptions </a:t>
            </a:r>
            <a:r>
              <a:rPr lang="en-US" b="1" i="0" dirty="0">
                <a:solidFill>
                  <a:srgbClr val="313537"/>
                </a:solidFill>
                <a:effectLst/>
                <a:latin typeface="Merriweather" panose="00000500000000000000" pitchFamily="50" charset="0"/>
              </a:rPr>
              <a:t>and </a:t>
            </a:r>
            <a:r>
              <a:rPr lang="en-US" b="1" i="1" dirty="0">
                <a:solidFill>
                  <a:srgbClr val="313537"/>
                </a:solidFill>
                <a:effectLst/>
                <a:latin typeface="Merriweather" panose="00000500000000000000" pitchFamily="50" charset="0"/>
              </a:rPr>
              <a:t>estimates </a:t>
            </a:r>
            <a:r>
              <a:rPr lang="en-US" b="1" i="0" dirty="0">
                <a:solidFill>
                  <a:srgbClr val="313537"/>
                </a:solidFill>
                <a:effectLst/>
                <a:latin typeface="Merriweather" panose="00000500000000000000" pitchFamily="50" charset="0"/>
              </a:rPr>
              <a:t>made by its author. </a:t>
            </a:r>
          </a:p>
          <a:p>
            <a:pPr algn="l" fontAlgn="base"/>
            <a:r>
              <a:rPr lang="en-US" b="0" i="0" dirty="0">
                <a:solidFill>
                  <a:srgbClr val="313537"/>
                </a:solidFill>
                <a:effectLst/>
                <a:latin typeface="Merriweather" panose="00000500000000000000" pitchFamily="50" charset="0"/>
              </a:rPr>
              <a:t>If you </a:t>
            </a:r>
            <a:r>
              <a:rPr lang="en-US" b="1" i="0" dirty="0">
                <a:solidFill>
                  <a:srgbClr val="313537"/>
                </a:solidFill>
                <a:effectLst/>
                <a:latin typeface="Merriweather" panose="00000500000000000000" pitchFamily="50" charset="0"/>
              </a:rPr>
              <a:t>under-estimate</a:t>
            </a:r>
            <a:r>
              <a:rPr lang="en-US" b="0" i="0" dirty="0">
                <a:solidFill>
                  <a:srgbClr val="313537"/>
                </a:solidFill>
                <a:effectLst/>
                <a:latin typeface="Merriweather" panose="00000500000000000000" pitchFamily="50" charset="0"/>
              </a:rPr>
              <a:t> the time and resources required to deliver a task or project, then (as per the </a:t>
            </a:r>
            <a:r>
              <a:rPr lang="en-US" b="0" i="1" dirty="0">
                <a:solidFill>
                  <a:srgbClr val="313537"/>
                </a:solidFill>
                <a:effectLst/>
                <a:latin typeface="Merriweather" panose="00000500000000000000" pitchFamily="50" charset="0"/>
              </a:rPr>
              <a:t>triple constraints</a:t>
            </a:r>
            <a:r>
              <a:rPr lang="en-US" b="0" i="0" dirty="0">
                <a:solidFill>
                  <a:srgbClr val="313537"/>
                </a:solidFill>
                <a:effectLst/>
                <a:latin typeface="Merriweather" panose="00000500000000000000" pitchFamily="50" charset="0"/>
              </a:rPr>
              <a:t>) you may have to sacrifice either scope or quality to get the project delivered.</a:t>
            </a:r>
          </a:p>
          <a:p>
            <a:pPr algn="l" fontAlgn="base"/>
            <a:r>
              <a:rPr lang="en-US" b="0" i="0" dirty="0">
                <a:solidFill>
                  <a:srgbClr val="313537"/>
                </a:solidFill>
                <a:effectLst/>
                <a:latin typeface="Merriweather" panose="00000500000000000000" pitchFamily="50" charset="0"/>
              </a:rPr>
              <a:t>This may be difficult to explain to stakeholders, especially if you have a fixed budget and/or delivery date.</a:t>
            </a:r>
          </a:p>
          <a:p>
            <a:pPr algn="l" fontAlgn="base"/>
            <a:r>
              <a:rPr lang="en-US" b="0" i="0" dirty="0">
                <a:solidFill>
                  <a:srgbClr val="313537"/>
                </a:solidFill>
                <a:effectLst/>
                <a:latin typeface="Merriweather" panose="00000500000000000000" pitchFamily="50" charset="0"/>
              </a:rPr>
              <a:t>Conversely, if you </a:t>
            </a:r>
            <a:r>
              <a:rPr lang="en-US" b="1" i="0" dirty="0">
                <a:solidFill>
                  <a:srgbClr val="313537"/>
                </a:solidFill>
                <a:effectLst/>
                <a:latin typeface="Merriweather" panose="00000500000000000000" pitchFamily="50" charset="0"/>
              </a:rPr>
              <a:t>over-estimate</a:t>
            </a:r>
            <a:r>
              <a:rPr lang="en-US" b="0" i="0" dirty="0">
                <a:solidFill>
                  <a:srgbClr val="313537"/>
                </a:solidFill>
                <a:effectLst/>
                <a:latin typeface="Merriweather" panose="00000500000000000000" pitchFamily="50" charset="0"/>
              </a:rPr>
              <a:t> the time or costs required, you </a:t>
            </a:r>
            <a:r>
              <a:rPr lang="en-US" b="0" i="0" dirty="0" err="1">
                <a:solidFill>
                  <a:srgbClr val="313537"/>
                </a:solidFill>
                <a:effectLst/>
                <a:latin typeface="Merriweather" panose="00000500000000000000" pitchFamily="50" charset="0"/>
              </a:rPr>
              <a:t>penalise</a:t>
            </a:r>
            <a:r>
              <a:rPr lang="en-US" b="0" i="0" dirty="0">
                <a:solidFill>
                  <a:srgbClr val="313537"/>
                </a:solidFill>
                <a:effectLst/>
                <a:latin typeface="Merriweather" panose="00000500000000000000" pitchFamily="50" charset="0"/>
              </a:rPr>
              <a:t> the organisation by locking away valuable resources that could be spent on other projects or operations.</a:t>
            </a:r>
          </a:p>
          <a:p>
            <a:pPr algn="l" fontAlgn="base"/>
            <a:r>
              <a:rPr lang="en-US" b="0" i="0" dirty="0">
                <a:solidFill>
                  <a:srgbClr val="313537"/>
                </a:solidFill>
                <a:effectLst/>
                <a:latin typeface="Merriweather" panose="00000500000000000000" pitchFamily="50" charset="0"/>
              </a:rPr>
              <a:t>Even though it might be your best intention to return unspent requirements, </a:t>
            </a:r>
            <a:r>
              <a:rPr lang="en-US" b="1" i="0" dirty="0">
                <a:solidFill>
                  <a:srgbClr val="313537"/>
                </a:solidFill>
                <a:effectLst/>
                <a:latin typeface="Merriweather" panose="00000500000000000000" pitchFamily="50" charset="0"/>
              </a:rPr>
              <a:t>Parkinson’s Law</a:t>
            </a:r>
            <a:r>
              <a:rPr lang="en-US" b="0" i="0" dirty="0">
                <a:solidFill>
                  <a:srgbClr val="313537"/>
                </a:solidFill>
                <a:effectLst/>
                <a:latin typeface="Merriweather" panose="00000500000000000000" pitchFamily="50" charset="0"/>
              </a:rPr>
              <a:t> suggests that you will still find a way to spend them!</a:t>
            </a:r>
          </a:p>
          <a:p>
            <a:pPr algn="l" fontAlgn="base"/>
            <a:r>
              <a:rPr lang="en-US" b="0" i="0" dirty="0">
                <a:solidFill>
                  <a:srgbClr val="313537"/>
                </a:solidFill>
                <a:effectLst/>
                <a:latin typeface="Merriweather" panose="00000500000000000000" pitchFamily="50" charset="0"/>
              </a:rPr>
              <a:t>Alternately, at the initiation stage, your project may be </a:t>
            </a:r>
            <a:r>
              <a:rPr lang="en-US" b="1" i="0" dirty="0">
                <a:solidFill>
                  <a:srgbClr val="313537"/>
                </a:solidFill>
                <a:effectLst/>
                <a:latin typeface="Merriweather" panose="00000500000000000000" pitchFamily="50" charset="0"/>
              </a:rPr>
              <a:t>rejected</a:t>
            </a:r>
            <a:r>
              <a:rPr lang="en-US" b="0" i="0" dirty="0">
                <a:solidFill>
                  <a:srgbClr val="313537"/>
                </a:solidFill>
                <a:effectLst/>
                <a:latin typeface="Merriweather" panose="00000500000000000000" pitchFamily="50" charset="0"/>
              </a:rPr>
              <a:t> on the grounds that it will take too long or be too expensive.</a:t>
            </a:r>
          </a:p>
          <a:p>
            <a:pPr algn="l" fontAlgn="base"/>
            <a:r>
              <a:rPr lang="en-US" b="0" i="0" dirty="0">
                <a:solidFill>
                  <a:srgbClr val="313537"/>
                </a:solidFill>
                <a:effectLst/>
                <a:latin typeface="Merriweather" panose="00000500000000000000" pitchFamily="50" charset="0"/>
              </a:rPr>
              <a:t>If you are tendering competitively for project work (even within your organisation), this means your over-estimate could cost you the job.</a:t>
            </a:r>
          </a:p>
          <a:p>
            <a:r>
              <a:rPr lang="en-US" b="0" i="1" dirty="0">
                <a:solidFill>
                  <a:srgbClr val="313537"/>
                </a:solidFill>
                <a:effectLst/>
                <a:latin typeface="Lato" panose="020F0502020204030203" pitchFamily="34" charset="0"/>
              </a:rPr>
              <a:t>Deliberately</a:t>
            </a:r>
            <a:r>
              <a:rPr lang="en-US" b="0" i="0" dirty="0">
                <a:solidFill>
                  <a:srgbClr val="313537"/>
                </a:solidFill>
                <a:effectLst/>
                <a:latin typeface="Lato" panose="020F0502020204030203" pitchFamily="34" charset="0"/>
              </a:rPr>
              <a:t> </a:t>
            </a:r>
            <a:r>
              <a:rPr lang="en-US" b="1" i="0" dirty="0">
                <a:solidFill>
                  <a:srgbClr val="313537"/>
                </a:solidFill>
                <a:effectLst/>
                <a:latin typeface="Lato" panose="020F0502020204030203" pitchFamily="34" charset="0"/>
              </a:rPr>
              <a:t>over-estimating</a:t>
            </a:r>
            <a:r>
              <a:rPr lang="en-US" b="0" i="0" dirty="0">
                <a:solidFill>
                  <a:srgbClr val="313537"/>
                </a:solidFill>
                <a:effectLst/>
                <a:latin typeface="Lato" panose="020F0502020204030203" pitchFamily="34" charset="0"/>
              </a:rPr>
              <a:t> time or costs is a technique colloquially called </a:t>
            </a:r>
            <a:r>
              <a:rPr lang="en-US" b="1" i="0" dirty="0">
                <a:solidFill>
                  <a:srgbClr val="313537"/>
                </a:solidFill>
                <a:effectLst/>
                <a:latin typeface="Lato" panose="020F0502020204030203" pitchFamily="34" charset="0"/>
              </a:rPr>
              <a:t>padding</a:t>
            </a:r>
            <a:r>
              <a:rPr lang="en-US" b="0" i="0" dirty="0">
                <a:solidFill>
                  <a:srgbClr val="313537"/>
                </a:solidFill>
                <a:effectLst/>
                <a:latin typeface="Lato" panose="020F0502020204030203" pitchFamily="34" charset="0"/>
              </a:rPr>
              <a:t>, and we will discuss the strategic risks of this later in the course. </a:t>
            </a:r>
          </a:p>
          <a:p>
            <a:r>
              <a:rPr lang="en-US" b="0" i="0" dirty="0">
                <a:solidFill>
                  <a:srgbClr val="313537"/>
                </a:solidFill>
                <a:effectLst/>
                <a:latin typeface="Merriweather" panose="00000500000000000000" pitchFamily="50" charset="0"/>
              </a:rPr>
              <a:t>For now, though, at the </a:t>
            </a:r>
            <a:r>
              <a:rPr lang="en-US" b="1" i="0" dirty="0">
                <a:solidFill>
                  <a:srgbClr val="313537"/>
                </a:solidFill>
                <a:effectLst/>
                <a:latin typeface="Merriweather" panose="00000500000000000000" pitchFamily="50" charset="0"/>
              </a:rPr>
              <a:t>business case</a:t>
            </a:r>
            <a:r>
              <a:rPr lang="en-US" b="0" i="0" dirty="0">
                <a:solidFill>
                  <a:srgbClr val="313537"/>
                </a:solidFill>
                <a:effectLst/>
                <a:latin typeface="Merriweather" panose="00000500000000000000" pitchFamily="50" charset="0"/>
              </a:rPr>
              <a:t> level, we would like to be as accurate as possible in estimating the time and costs required to deliver each of our three, four or five identified options. </a:t>
            </a:r>
            <a:endParaRPr lang="en-US" b="0" i="0" dirty="0">
              <a:solidFill>
                <a:srgbClr val="313537"/>
              </a:solidFill>
              <a:effectLst/>
              <a:latin typeface="Lato" panose="020F0502020204030203" pitchFamily="34" charset="0"/>
            </a:endParaRPr>
          </a:p>
          <a:p>
            <a:endParaRPr lang="en-AU" b="0" dirty="0"/>
          </a:p>
        </p:txBody>
      </p:sp>
      <p:sp>
        <p:nvSpPr>
          <p:cNvPr id="4" name="Header Placeholder 3"/>
          <p:cNvSpPr>
            <a:spLocks noGrp="1"/>
          </p:cNvSpPr>
          <p:nvPr>
            <p:ph type="hdr" sz="quarter" idx="10"/>
          </p:nvPr>
        </p:nvSpPr>
        <p:spPr>
          <a:xfrm>
            <a:off x="6" y="0"/>
            <a:ext cx="4259579" cy="894638"/>
          </a:xfrm>
          <a:prstGeom prst="rect">
            <a:avLst/>
          </a:prstGeom>
        </p:spPr>
        <p:txBody>
          <a:bodyPr/>
          <a:lstStyle/>
          <a:p>
            <a:r>
              <a:rPr lang="en-AU" dirty="0"/>
              <a:t>Project Management Masterclass</a:t>
            </a:r>
          </a:p>
        </p:txBody>
      </p:sp>
      <p:sp>
        <p:nvSpPr>
          <p:cNvPr id="5" name="Date Placeholder 4"/>
          <p:cNvSpPr>
            <a:spLocks noGrp="1"/>
          </p:cNvSpPr>
          <p:nvPr>
            <p:ph type="dt" idx="11"/>
          </p:nvPr>
        </p:nvSpPr>
        <p:spPr>
          <a:xfrm>
            <a:off x="5567954" y="0"/>
            <a:ext cx="4259579" cy="894638"/>
          </a:xfrm>
          <a:prstGeom prst="rect">
            <a:avLst/>
          </a:prstGeom>
        </p:spPr>
        <p:txBody>
          <a:bodyPr/>
          <a:lstStyle/>
          <a:p>
            <a:fld id="{A3D8FC5D-DDA7-49E4-9E73-E274175C333B}" type="datetime6">
              <a:rPr lang="en-AU" smtClean="0"/>
              <a:t>July 21</a:t>
            </a:fld>
            <a:endParaRPr lang="en-AU" dirty="0"/>
          </a:p>
        </p:txBody>
      </p:sp>
      <p:sp>
        <p:nvSpPr>
          <p:cNvPr id="6" name="Footer Placeholder 5"/>
          <p:cNvSpPr>
            <a:spLocks noGrp="1"/>
          </p:cNvSpPr>
          <p:nvPr>
            <p:ph type="ftr" sz="quarter" idx="12"/>
          </p:nvPr>
        </p:nvSpPr>
        <p:spPr>
          <a:xfrm>
            <a:off x="6" y="16936176"/>
            <a:ext cx="4259579" cy="894636"/>
          </a:xfrm>
          <a:prstGeom prst="rect">
            <a:avLst/>
          </a:prstGeom>
        </p:spPr>
        <p:txBody>
          <a:bodyPr/>
          <a:lstStyle/>
          <a:p>
            <a:r>
              <a:rPr lang="en-AU" dirty="0"/>
              <a:t>Institute of Project Management</a:t>
            </a:r>
          </a:p>
        </p:txBody>
      </p:sp>
      <p:sp>
        <p:nvSpPr>
          <p:cNvPr id="7" name="Slide Number Placeholder 6"/>
          <p:cNvSpPr>
            <a:spLocks noGrp="1"/>
          </p:cNvSpPr>
          <p:nvPr>
            <p:ph type="sldNum" sz="quarter" idx="13"/>
          </p:nvPr>
        </p:nvSpPr>
        <p:spPr>
          <a:xfrm>
            <a:off x="5567954" y="16936176"/>
            <a:ext cx="4259579" cy="894636"/>
          </a:xfrm>
          <a:prstGeom prst="rect">
            <a:avLst/>
          </a:prstGeom>
        </p:spPr>
        <p:txBody>
          <a:bodyPr/>
          <a:lstStyle/>
          <a:p>
            <a:fld id="{26A9BE73-4262-4638-901C-38391926C119}" type="slidenum">
              <a:rPr lang="en-AU" smtClean="0"/>
              <a:t>51</a:t>
            </a:fld>
            <a:endParaRPr lang="en-AU" dirty="0"/>
          </a:p>
        </p:txBody>
      </p:sp>
    </p:spTree>
    <p:extLst>
      <p:ext uri="{BB962C8B-B14F-4D97-AF65-F5344CB8AC3E}">
        <p14:creationId xmlns:p14="http://schemas.microsoft.com/office/powerpoint/2010/main" val="3592519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1" y="4925410"/>
            <a:ext cx="5679440" cy="4029878"/>
          </a:xfrm>
          <a:prstGeom prst="rect">
            <a:avLst/>
          </a:prstGeom>
        </p:spPr>
        <p:txBody>
          <a:bodyPr/>
          <a:lstStyle/>
          <a:p>
            <a:pPr algn="l" fontAlgn="base"/>
            <a:r>
              <a:rPr lang="en-US" b="0" i="0" dirty="0">
                <a:solidFill>
                  <a:srgbClr val="313537"/>
                </a:solidFill>
                <a:effectLst/>
                <a:latin typeface="Merriweather" panose="00000500000000000000" pitchFamily="50" charset="0"/>
              </a:rPr>
              <a:t>It is widely held that a </a:t>
            </a:r>
            <a:r>
              <a:rPr lang="en-US" b="1" i="0" dirty="0">
                <a:solidFill>
                  <a:srgbClr val="313537"/>
                </a:solidFill>
                <a:effectLst/>
                <a:latin typeface="Merriweather" panose="00000500000000000000" pitchFamily="50" charset="0"/>
              </a:rPr>
              <a:t>20 percent</a:t>
            </a:r>
            <a:r>
              <a:rPr lang="en-US" b="0" i="0" dirty="0">
                <a:solidFill>
                  <a:srgbClr val="313537"/>
                </a:solidFill>
                <a:effectLst/>
                <a:latin typeface="Merriweather" panose="00000500000000000000" pitchFamily="50" charset="0"/>
              </a:rPr>
              <a:t> margin of error is acceptable at this stage; however, your organisation may have its own policy in this regard.</a:t>
            </a:r>
          </a:p>
          <a:p>
            <a:pPr algn="l" fontAlgn="base"/>
            <a:r>
              <a:rPr lang="en-US" b="0" i="0" dirty="0">
                <a:solidFill>
                  <a:srgbClr val="313537"/>
                </a:solidFill>
                <a:effectLst/>
                <a:latin typeface="Merriweather" panose="00000500000000000000" pitchFamily="50" charset="0"/>
              </a:rPr>
              <a:t>Plus or minus 20% means that we will tolerate our business case cost estimates being 20% ‘wrong’ either way, but any more than that is considered unreliable for decision-making.</a:t>
            </a:r>
          </a:p>
          <a:p>
            <a:pPr algn="l" fontAlgn="base"/>
            <a:r>
              <a:rPr lang="en-US" b="0" i="0" dirty="0">
                <a:solidFill>
                  <a:srgbClr val="313537"/>
                </a:solidFill>
                <a:effectLst/>
                <a:latin typeface="Merriweather" panose="00000500000000000000" pitchFamily="50" charset="0"/>
              </a:rPr>
              <a:t>Now 20% seems like a big </a:t>
            </a:r>
            <a:r>
              <a:rPr lang="en-US" b="1" i="0" dirty="0">
                <a:solidFill>
                  <a:srgbClr val="313537"/>
                </a:solidFill>
                <a:effectLst/>
                <a:latin typeface="Merriweather" panose="00000500000000000000" pitchFamily="50" charset="0"/>
              </a:rPr>
              <a:t>margin of error</a:t>
            </a:r>
            <a:r>
              <a:rPr lang="en-US" b="0" i="0" dirty="0">
                <a:solidFill>
                  <a:srgbClr val="313537"/>
                </a:solidFill>
                <a:effectLst/>
                <a:latin typeface="Merriweather" panose="00000500000000000000" pitchFamily="50" charset="0"/>
              </a:rPr>
              <a:t>; however, keep in mind that all we are doing at the business case level is comparing options so as to arrive at a preferred project solution.</a:t>
            </a:r>
          </a:p>
          <a:p>
            <a:pPr algn="l" fontAlgn="base"/>
            <a:r>
              <a:rPr lang="en-US" b="0" i="0" dirty="0">
                <a:solidFill>
                  <a:srgbClr val="313537"/>
                </a:solidFill>
                <a:effectLst/>
                <a:latin typeface="Merriweather" panose="00000500000000000000" pitchFamily="50" charset="0"/>
              </a:rPr>
              <a:t>When we take this option to project planning – the next stage in the project’s life – we will revisit our cost estimates and refine them to within </a:t>
            </a:r>
            <a:r>
              <a:rPr lang="en-US" b="1" i="0" dirty="0">
                <a:solidFill>
                  <a:srgbClr val="313537"/>
                </a:solidFill>
                <a:effectLst/>
                <a:latin typeface="Merriweather" panose="00000500000000000000" pitchFamily="50" charset="0"/>
              </a:rPr>
              <a:t>±10%</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However this is a much more detailed (that is, </a:t>
            </a:r>
            <a:r>
              <a:rPr lang="en-US" b="0" i="1" dirty="0">
                <a:solidFill>
                  <a:srgbClr val="313537"/>
                </a:solidFill>
                <a:effectLst/>
                <a:latin typeface="Merriweather" panose="00000500000000000000" pitchFamily="50" charset="0"/>
              </a:rPr>
              <a:t>expensive </a:t>
            </a:r>
            <a:r>
              <a:rPr lang="en-US" b="0" i="0" dirty="0">
                <a:solidFill>
                  <a:srgbClr val="313537"/>
                </a:solidFill>
                <a:effectLst/>
                <a:latin typeface="Merriweather" panose="00000500000000000000" pitchFamily="50" charset="0"/>
              </a:rPr>
              <a:t>to undertake) process, and more effort than it is worth for business case decision-making, as we shall see.</a:t>
            </a:r>
          </a:p>
          <a:p>
            <a:pPr algn="l" fontAlgn="base"/>
            <a:r>
              <a:rPr lang="en-US" b="0" i="0" dirty="0">
                <a:solidFill>
                  <a:srgbClr val="313537"/>
                </a:solidFill>
                <a:effectLst/>
                <a:latin typeface="Merriweather" panose="00000500000000000000" pitchFamily="50" charset="0"/>
              </a:rPr>
              <a:t>Note, though, that 20% margin of error is a refinement of the ±30-50% we were happy to accept at the opportunity definition / project concept canvas stage.</a:t>
            </a:r>
          </a:p>
          <a:p>
            <a:pPr defTabSz="955365">
              <a:defRPr/>
            </a:pPr>
            <a:endParaRPr lang="en-AU" dirty="0"/>
          </a:p>
        </p:txBody>
      </p:sp>
      <p:sp>
        <p:nvSpPr>
          <p:cNvPr id="4" name="Header Placeholder 3"/>
          <p:cNvSpPr>
            <a:spLocks noGrp="1"/>
          </p:cNvSpPr>
          <p:nvPr>
            <p:ph type="hdr" sz="quarter" idx="10"/>
          </p:nvPr>
        </p:nvSpPr>
        <p:spPr>
          <a:xfrm>
            <a:off x="1" y="0"/>
            <a:ext cx="3076363" cy="513508"/>
          </a:xfrm>
          <a:prstGeom prst="rect">
            <a:avLst/>
          </a:prstGeom>
        </p:spPr>
        <p:txBody>
          <a:bodyPr/>
          <a:lstStyle/>
          <a:p>
            <a:r>
              <a:rPr lang="en-AU"/>
              <a:t>Project Management Masterclass</a:t>
            </a:r>
          </a:p>
        </p:txBody>
      </p:sp>
      <p:sp>
        <p:nvSpPr>
          <p:cNvPr id="5" name="Date Placeholder 4"/>
          <p:cNvSpPr>
            <a:spLocks noGrp="1"/>
          </p:cNvSpPr>
          <p:nvPr>
            <p:ph type="dt" idx="11"/>
          </p:nvPr>
        </p:nvSpPr>
        <p:spPr>
          <a:xfrm>
            <a:off x="4021295" y="0"/>
            <a:ext cx="3076363" cy="513508"/>
          </a:xfrm>
          <a:prstGeom prst="rect">
            <a:avLst/>
          </a:prstGeom>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12"/>
          </p:nvPr>
        </p:nvSpPr>
        <p:spPr>
          <a:xfrm>
            <a:off x="1" y="9721111"/>
            <a:ext cx="3076363" cy="513507"/>
          </a:xfrm>
          <a:prstGeom prst="rect">
            <a:avLst/>
          </a:prstGeom>
        </p:spPr>
        <p:txBody>
          <a:bodyPr/>
          <a:lstStyle/>
          <a:p>
            <a:r>
              <a:rPr lang="en-AU"/>
              <a:t>Institute of Project Management</a:t>
            </a:r>
          </a:p>
        </p:txBody>
      </p:sp>
      <p:sp>
        <p:nvSpPr>
          <p:cNvPr id="7" name="Slide Number Placeholder 6"/>
          <p:cNvSpPr>
            <a:spLocks noGrp="1"/>
          </p:cNvSpPr>
          <p:nvPr>
            <p:ph type="sldNum" sz="quarter" idx="13"/>
          </p:nvPr>
        </p:nvSpPr>
        <p:spPr>
          <a:xfrm>
            <a:off x="4021295" y="9721111"/>
            <a:ext cx="3076363" cy="513507"/>
          </a:xfrm>
          <a:prstGeom prst="rect">
            <a:avLst/>
          </a:prstGeom>
        </p:spPr>
        <p:txBody>
          <a:bodyPr/>
          <a:lstStyle/>
          <a:p>
            <a:fld id="{26A9BE73-4262-4638-901C-38391926C119}" type="slidenum">
              <a:rPr lang="en-AU" smtClean="0"/>
              <a:t>52</a:t>
            </a:fld>
            <a:endParaRPr lang="en-AU"/>
          </a:p>
        </p:txBody>
      </p:sp>
    </p:spTree>
    <p:extLst>
      <p:ext uri="{BB962C8B-B14F-4D97-AF65-F5344CB8AC3E}">
        <p14:creationId xmlns:p14="http://schemas.microsoft.com/office/powerpoint/2010/main" val="18633464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8083">
              <a:defRPr/>
            </a:pPr>
            <a:r>
              <a:rPr lang="en-US" b="1" i="0" dirty="0">
                <a:solidFill>
                  <a:srgbClr val="FFFFFF"/>
                </a:solidFill>
                <a:effectLst/>
                <a:latin typeface="Lato" panose="020F0502020204030203" pitchFamily="34" charset="0"/>
              </a:rPr>
              <a:t>It is reasonable to expect the overall impact of a project to be 'worth' the investment costs.</a:t>
            </a:r>
          </a:p>
          <a:p>
            <a:pPr algn="l" fontAlgn="base"/>
            <a:r>
              <a:rPr lang="en-US" b="0" i="0" dirty="0">
                <a:solidFill>
                  <a:srgbClr val="313537"/>
                </a:solidFill>
                <a:effectLst/>
                <a:latin typeface="Merriweather" panose="00000500000000000000" pitchFamily="50" charset="0"/>
              </a:rPr>
              <a:t>Yet for many projects – especially those in government and the not-for-profit sectors – there are no direct financial returns.</a:t>
            </a:r>
          </a:p>
          <a:p>
            <a:pPr algn="l" fontAlgn="base"/>
            <a:r>
              <a:rPr lang="en-US" b="0" i="0" dirty="0">
                <a:solidFill>
                  <a:srgbClr val="313537"/>
                </a:solidFill>
                <a:effectLst/>
                <a:latin typeface="Merriweather" panose="00000500000000000000" pitchFamily="50" charset="0"/>
              </a:rPr>
              <a:t>Indeed, not every impact– nor even the vast majority of impacts for some projects – can be priced.</a:t>
            </a:r>
          </a:p>
          <a:p>
            <a:pPr algn="l" fontAlgn="base"/>
            <a:r>
              <a:rPr lang="en-US" b="0" i="0" dirty="0">
                <a:solidFill>
                  <a:srgbClr val="313537"/>
                </a:solidFill>
                <a:effectLst/>
                <a:latin typeface="Merriweather" panose="00000500000000000000" pitchFamily="50" charset="0"/>
              </a:rPr>
              <a:t>These impacts are the </a:t>
            </a:r>
            <a:r>
              <a:rPr lang="en-US" b="1" i="0" dirty="0">
                <a:solidFill>
                  <a:srgbClr val="313537"/>
                </a:solidFill>
                <a:effectLst/>
                <a:latin typeface="Merriweather" panose="00000500000000000000" pitchFamily="50" charset="0"/>
              </a:rPr>
              <a:t>non-monetary</a:t>
            </a:r>
            <a:r>
              <a:rPr lang="en-US" b="0" i="0" dirty="0">
                <a:solidFill>
                  <a:srgbClr val="313537"/>
                </a:solidFill>
                <a:effectLst/>
                <a:latin typeface="Merriweather" panose="00000500000000000000" pitchFamily="50" charset="0"/>
              </a:rPr>
              <a:t> (</a:t>
            </a:r>
            <a:r>
              <a:rPr lang="en-US" b="0" i="1" dirty="0">
                <a:solidFill>
                  <a:srgbClr val="313537"/>
                </a:solidFill>
                <a:effectLst/>
                <a:latin typeface="Merriweather" panose="00000500000000000000" pitchFamily="50" charset="0"/>
              </a:rPr>
              <a:t>intangible</a:t>
            </a:r>
            <a:r>
              <a:rPr lang="en-US" b="0" i="0" dirty="0">
                <a:solidFill>
                  <a:srgbClr val="313537"/>
                </a:solidFill>
                <a:effectLst/>
                <a:latin typeface="Merriweather" panose="00000500000000000000" pitchFamily="50" charset="0"/>
              </a:rPr>
              <a:t>) outcomes delivered by a project, and can include positive or negative changes to the things listed here.</a:t>
            </a:r>
            <a:br>
              <a:rPr lang="en-US" b="1" i="0" dirty="0">
                <a:solidFill>
                  <a:srgbClr val="FFFFFF"/>
                </a:solidFill>
                <a:effectLst/>
                <a:latin typeface="Lato" panose="020F0502020204030203" pitchFamily="34" charset="0"/>
              </a:rPr>
            </a:br>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53</a:t>
            </a:fld>
            <a:endParaRPr lang="en-AU"/>
          </a:p>
        </p:txBody>
      </p:sp>
    </p:spTree>
    <p:extLst>
      <p:ext uri="{BB962C8B-B14F-4D97-AF65-F5344CB8AC3E}">
        <p14:creationId xmlns:p14="http://schemas.microsoft.com/office/powerpoint/2010/main" val="37636562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8083">
              <a:defRPr/>
            </a:pPr>
            <a:r>
              <a:rPr lang="en-US" b="1" i="0" dirty="0">
                <a:solidFill>
                  <a:srgbClr val="FFFFFF"/>
                </a:solidFill>
                <a:effectLst/>
                <a:latin typeface="Lato" panose="020F0502020204030203" pitchFamily="34" charset="0"/>
              </a:rPr>
              <a:t>You should also make an effort to distinguish who benefits from (or is harmed by) each of these impacts.</a:t>
            </a:r>
          </a:p>
          <a:p>
            <a:pPr algn="l" fontAlgn="base"/>
            <a:r>
              <a:rPr lang="en-US" b="0" i="0" dirty="0">
                <a:solidFill>
                  <a:srgbClr val="313537"/>
                </a:solidFill>
                <a:effectLst/>
                <a:latin typeface="Merriweather" panose="00000500000000000000" pitchFamily="50" charset="0"/>
              </a:rPr>
              <a:t>Stakeholder groups impacted by projects include:</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The performing organisation (including their staff and owners)</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The project’s client</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End users of the project’s outputs, and</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The general community (non-users).</a:t>
            </a:r>
          </a:p>
          <a:p>
            <a:pPr algn="l" fontAlgn="base"/>
            <a:r>
              <a:rPr lang="en-US" b="0" i="0" dirty="0">
                <a:solidFill>
                  <a:srgbClr val="313537"/>
                </a:solidFill>
                <a:effectLst/>
                <a:latin typeface="Merriweather" panose="00000500000000000000" pitchFamily="50" charset="0"/>
              </a:rPr>
              <a:t>By linking impacts to stakeholders you can make more </a:t>
            </a:r>
            <a:r>
              <a:rPr lang="en-US" b="1" i="0" dirty="0">
                <a:solidFill>
                  <a:srgbClr val="313537"/>
                </a:solidFill>
                <a:effectLst/>
                <a:latin typeface="Merriweather" panose="00000500000000000000" pitchFamily="50" charset="0"/>
              </a:rPr>
              <a:t>persuasive arguments</a:t>
            </a:r>
            <a:r>
              <a:rPr lang="en-US" b="0" i="0" dirty="0">
                <a:solidFill>
                  <a:srgbClr val="313537"/>
                </a:solidFill>
                <a:effectLst/>
                <a:latin typeface="Merriweather" panose="00000500000000000000" pitchFamily="50" charset="0"/>
              </a:rPr>
              <a:t> for each option by directly addressing their specific, motivating needs.</a:t>
            </a:r>
          </a:p>
          <a:p>
            <a:pPr algn="l" fontAlgn="base"/>
            <a:r>
              <a:rPr lang="en-US" b="0" i="0" dirty="0">
                <a:solidFill>
                  <a:srgbClr val="313537"/>
                </a:solidFill>
                <a:effectLst/>
                <a:latin typeface="merriweather" panose="00000500000000000000" pitchFamily="50" charset="0"/>
              </a:rPr>
              <a:t>In this instance, it may also be useful to consider the </a:t>
            </a:r>
            <a:r>
              <a:rPr lang="en-US" b="1" i="0" dirty="0">
                <a:solidFill>
                  <a:srgbClr val="313537"/>
                </a:solidFill>
                <a:effectLst/>
                <a:latin typeface="Merriweather" panose="00000500000000000000" pitchFamily="50" charset="0"/>
              </a:rPr>
              <a:t>natural environment</a:t>
            </a:r>
            <a:r>
              <a:rPr lang="en-US" b="0" i="0" dirty="0">
                <a:solidFill>
                  <a:srgbClr val="313537"/>
                </a:solidFill>
                <a:effectLst/>
                <a:latin typeface="merriweather" panose="00000500000000000000" pitchFamily="50" charset="0"/>
              </a:rPr>
              <a:t> as a proxy stakeholder (if you have not already done so).</a:t>
            </a:r>
          </a:p>
          <a:p>
            <a:pPr algn="l" fontAlgn="base"/>
            <a:r>
              <a:rPr lang="en-US" b="0" i="0" dirty="0">
                <a:solidFill>
                  <a:srgbClr val="313537"/>
                </a:solidFill>
                <a:effectLst/>
                <a:latin typeface="merriweather" panose="00000500000000000000" pitchFamily="50" charset="0"/>
              </a:rPr>
              <a:t>This is because the environment impact of your project has the potential to excite your stakeholders and impact (for better or worse) your </a:t>
            </a:r>
            <a:r>
              <a:rPr lang="en-US" b="0" i="0" dirty="0">
                <a:solidFill>
                  <a:srgbClr val="0C74BB"/>
                </a:solidFill>
                <a:effectLst/>
                <a:latin typeface="Merriweather" panose="00000500000000000000" pitchFamily="50" charset="0"/>
                <a:hlinkClick r:id="rId3"/>
              </a:rPr>
              <a:t>social licence</a:t>
            </a:r>
            <a:r>
              <a:rPr lang="en-US" b="0" i="0" dirty="0">
                <a:solidFill>
                  <a:srgbClr val="313537"/>
                </a:solidFill>
                <a:effectLst/>
                <a:latin typeface="merriweather" panose="00000500000000000000" pitchFamily="50" charset="0"/>
              </a:rPr>
              <a:t>.</a:t>
            </a:r>
          </a:p>
          <a:p>
            <a:r>
              <a:rPr lang="en-US" b="0" i="0" dirty="0">
                <a:solidFill>
                  <a:srgbClr val="313537"/>
                </a:solidFill>
                <a:effectLst/>
                <a:latin typeface="Merriweather" panose="00000500000000000000" pitchFamily="50" charset="0"/>
              </a:rPr>
              <a:t>Critically, the business case is the </a:t>
            </a:r>
            <a:r>
              <a:rPr lang="en-US" b="1" i="0" dirty="0">
                <a:solidFill>
                  <a:srgbClr val="313537"/>
                </a:solidFill>
                <a:effectLst/>
                <a:latin typeface="Merriweather" panose="00000500000000000000" pitchFamily="50" charset="0"/>
              </a:rPr>
              <a:t>best</a:t>
            </a:r>
            <a:r>
              <a:rPr lang="en-US" b="0" i="0" dirty="0">
                <a:solidFill>
                  <a:srgbClr val="313537"/>
                </a:solidFill>
                <a:effectLst/>
                <a:latin typeface="Merriweather" panose="00000500000000000000" pitchFamily="50" charset="0"/>
              </a:rPr>
              <a:t> (and often </a:t>
            </a:r>
            <a:r>
              <a:rPr lang="en-US" b="0" i="1" dirty="0">
                <a:solidFill>
                  <a:srgbClr val="313537"/>
                </a:solidFill>
                <a:effectLst/>
                <a:latin typeface="Merriweather" panose="00000500000000000000" pitchFamily="50" charset="0"/>
              </a:rPr>
              <a:t>only</a:t>
            </a:r>
            <a:r>
              <a:rPr lang="en-US" b="0" i="0" dirty="0">
                <a:solidFill>
                  <a:srgbClr val="313537"/>
                </a:solidFill>
                <a:effectLst/>
                <a:latin typeface="Merriweather" panose="00000500000000000000" pitchFamily="50" charset="0"/>
              </a:rPr>
              <a:t>) place in the project lifecycle to discuss and define these impacts.</a:t>
            </a:r>
          </a:p>
          <a:p>
            <a:pPr algn="l" fontAlgn="base"/>
            <a:r>
              <a:rPr lang="en-US" b="0" i="0" dirty="0">
                <a:solidFill>
                  <a:srgbClr val="313537"/>
                </a:solidFill>
                <a:effectLst/>
                <a:latin typeface="Merriweather" panose="00000500000000000000" pitchFamily="50" charset="0"/>
              </a:rPr>
              <a:t>Once project planning starts, the manager’s focus will shift exclusively to </a:t>
            </a:r>
            <a:r>
              <a:rPr lang="en-US" b="1" i="0" dirty="0">
                <a:solidFill>
                  <a:srgbClr val="313537"/>
                </a:solidFill>
                <a:effectLst/>
                <a:latin typeface="Merriweather" panose="00000500000000000000" pitchFamily="50" charset="0"/>
              </a:rPr>
              <a:t>output</a:t>
            </a:r>
            <a:r>
              <a:rPr lang="en-US" b="0" i="0" dirty="0">
                <a:solidFill>
                  <a:srgbClr val="313537"/>
                </a:solidFill>
                <a:effectLst/>
                <a:latin typeface="Merriweather" panose="00000500000000000000" pitchFamily="50" charset="0"/>
              </a:rPr>
              <a:t> </a:t>
            </a:r>
            <a:r>
              <a:rPr lang="en-US" b="0" i="0" dirty="0" err="1">
                <a:solidFill>
                  <a:srgbClr val="313537"/>
                </a:solidFill>
                <a:effectLst/>
                <a:latin typeface="Merriweather" panose="00000500000000000000" pitchFamily="50" charset="0"/>
              </a:rPr>
              <a:t>realisation</a:t>
            </a:r>
            <a:r>
              <a:rPr lang="en-US" b="0" i="0" dirty="0">
                <a:solidFill>
                  <a:srgbClr val="313537"/>
                </a:solidFill>
                <a:effectLst/>
                <a:latin typeface="Merriweather" panose="00000500000000000000" pitchFamily="50" charset="0"/>
              </a:rPr>
              <a:t>, without any immediate regard for these broader concerns.</a:t>
            </a:r>
          </a:p>
          <a:p>
            <a:pPr defTabSz="998083">
              <a:defRPr/>
            </a:pPr>
            <a:endParaRPr lang="en-AU" b="0" dirty="0"/>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54</a:t>
            </a:fld>
            <a:endParaRPr lang="en-AU"/>
          </a:p>
        </p:txBody>
      </p:sp>
    </p:spTree>
    <p:extLst>
      <p:ext uri="{BB962C8B-B14F-4D97-AF65-F5344CB8AC3E}">
        <p14:creationId xmlns:p14="http://schemas.microsoft.com/office/powerpoint/2010/main" val="4252536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1" y="4925410"/>
            <a:ext cx="5679440" cy="4029878"/>
          </a:xfrm>
          <a:prstGeom prst="rect">
            <a:avLst/>
          </a:prstGeom>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313537"/>
                </a:solidFill>
                <a:effectLst/>
                <a:latin typeface="Lato" panose="020F0502020204030203" pitchFamily="34" charset="0"/>
              </a:rPr>
              <a:t>Unfortunately, whereas many project business cases are quick to state the intended benefits of each option, they quite often fail to describe how these impacts will be </a:t>
            </a:r>
            <a:r>
              <a:rPr lang="en-US" b="1" i="0" dirty="0">
                <a:solidFill>
                  <a:srgbClr val="313537"/>
                </a:solidFill>
                <a:effectLst/>
                <a:latin typeface="Lato" panose="020F0502020204030203" pitchFamily="34" charset="0"/>
              </a:rPr>
              <a:t>measured</a:t>
            </a:r>
            <a:r>
              <a:rPr lang="en-US" b="0" i="0" dirty="0">
                <a:solidFill>
                  <a:srgbClr val="313537"/>
                </a:solidFill>
                <a:effectLst/>
                <a:latin typeface="Lato" panose="020F0502020204030203" pitchFamily="34" charset="0"/>
              </a:rPr>
              <a:t> beyond dollars and cents.</a:t>
            </a:r>
            <a:endParaRPr lang="en-AU" baseline="0" dirty="0"/>
          </a:p>
          <a:p>
            <a:pPr algn="l" fontAlgn="base"/>
            <a:r>
              <a:rPr lang="en-US" b="0" i="0" dirty="0">
                <a:solidFill>
                  <a:srgbClr val="313537"/>
                </a:solidFill>
                <a:effectLst/>
                <a:latin typeface="merriweather" panose="00000500000000000000" pitchFamily="50" charset="0"/>
              </a:rPr>
              <a:t>Now it might be possible to say that as a result of this project and the new knowledge it enables, we will increase our productivity by five percent.</a:t>
            </a:r>
          </a:p>
          <a:p>
            <a:pPr algn="l" fontAlgn="base"/>
            <a:r>
              <a:rPr lang="en-US" b="0" i="0" dirty="0">
                <a:solidFill>
                  <a:srgbClr val="313537"/>
                </a:solidFill>
                <a:effectLst/>
                <a:latin typeface="merriweather" panose="00000500000000000000" pitchFamily="50" charset="0"/>
              </a:rPr>
              <a:t>Nonetheless, it is not always easy (or even desirable) to </a:t>
            </a:r>
            <a:r>
              <a:rPr lang="en-US" b="1" i="0" dirty="0">
                <a:solidFill>
                  <a:srgbClr val="313537"/>
                </a:solidFill>
                <a:effectLst/>
                <a:latin typeface="Merriweather" panose="00000500000000000000" pitchFamily="50" charset="0"/>
              </a:rPr>
              <a:t>definitively</a:t>
            </a:r>
            <a:r>
              <a:rPr lang="en-US" b="0" i="0" dirty="0">
                <a:solidFill>
                  <a:srgbClr val="313537"/>
                </a:solidFill>
                <a:effectLst/>
                <a:latin typeface="merriweather" panose="00000500000000000000" pitchFamily="50" charset="0"/>
              </a:rPr>
              <a:t> state that this project will enhance corporate culture by three percent, which will lead to a 0.5% productivity boost and 0.18% return in profit over three years.</a:t>
            </a:r>
          </a:p>
          <a:p>
            <a:pPr algn="l" fontAlgn="base"/>
            <a:r>
              <a:rPr lang="en-US" b="0" i="0" dirty="0">
                <a:solidFill>
                  <a:srgbClr val="313537"/>
                </a:solidFill>
                <a:effectLst/>
                <a:latin typeface="Merriweather" panose="00000500000000000000" pitchFamily="50" charset="0"/>
              </a:rPr>
              <a:t>That said, it is still vital to quantify these impacts so that we can:</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Compare them at least indirectly to the costs of investment, and</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Ultimately evaluate whether our project is a success.</a:t>
            </a:r>
          </a:p>
          <a:p>
            <a:pPr algn="l" fontAlgn="base"/>
            <a:r>
              <a:rPr lang="en-US" b="0" i="0" dirty="0">
                <a:solidFill>
                  <a:srgbClr val="313537"/>
                </a:solidFill>
                <a:effectLst/>
                <a:latin typeface="Merriweather" panose="00000500000000000000" pitchFamily="50" charset="0"/>
              </a:rPr>
              <a:t>It is equally important to </a:t>
            </a:r>
            <a:r>
              <a:rPr lang="en-US" b="1" i="0" dirty="0">
                <a:solidFill>
                  <a:srgbClr val="313537"/>
                </a:solidFill>
                <a:effectLst/>
                <a:latin typeface="Merriweather" panose="00000500000000000000" pitchFamily="50" charset="0"/>
              </a:rPr>
              <a:t>benchmark</a:t>
            </a:r>
            <a:r>
              <a:rPr lang="en-US" b="0" i="0" dirty="0">
                <a:solidFill>
                  <a:srgbClr val="313537"/>
                </a:solidFill>
                <a:effectLst/>
                <a:latin typeface="Merriweather" panose="00000500000000000000" pitchFamily="50" charset="0"/>
              </a:rPr>
              <a:t> the impacts of our ‘</a:t>
            </a:r>
            <a:r>
              <a:rPr lang="en-US" b="0" i="1" dirty="0">
                <a:solidFill>
                  <a:srgbClr val="313537"/>
                </a:solidFill>
                <a:effectLst/>
                <a:latin typeface="Merriweather" panose="00000500000000000000" pitchFamily="50" charset="0"/>
              </a:rPr>
              <a:t>do nothing</a:t>
            </a:r>
            <a:r>
              <a:rPr lang="en-US" b="0" i="0" dirty="0">
                <a:solidFill>
                  <a:srgbClr val="313537"/>
                </a:solidFill>
                <a:effectLst/>
                <a:latin typeface="Merriweather" panose="00000500000000000000" pitchFamily="50" charset="0"/>
              </a:rPr>
              <a:t>’ option as a basis for comparison.</a:t>
            </a:r>
          </a:p>
          <a:p>
            <a:pPr algn="l" fontAlgn="base" latinLnBrk="0"/>
            <a:r>
              <a:rPr lang="en-US" b="1" i="0" dirty="0">
                <a:solidFill>
                  <a:srgbClr val="313537"/>
                </a:solidFill>
                <a:effectLst/>
                <a:latin typeface="Merriweather" panose="00000500000000000000" pitchFamily="50" charset="0"/>
              </a:rPr>
              <a:t>So how can we quantify intangible benefits? </a:t>
            </a:r>
          </a:p>
          <a:p>
            <a:pPr algn="l" fontAlgn="base"/>
            <a:endParaRPr lang="en-US" b="0" i="0" dirty="0">
              <a:solidFill>
                <a:srgbClr val="313537"/>
              </a:solidFill>
              <a:effectLst/>
              <a:latin typeface="Merriweather" panose="00000500000000000000" pitchFamily="50" charset="0"/>
            </a:endParaRPr>
          </a:p>
          <a:p>
            <a:br>
              <a:rPr lang="en-US" b="0" i="0" dirty="0">
                <a:solidFill>
                  <a:srgbClr val="313537"/>
                </a:solidFill>
                <a:effectLst/>
                <a:latin typeface="lato" panose="020F0502020204030203" pitchFamily="34" charset="0"/>
              </a:rPr>
            </a:br>
            <a:endParaRPr lang="en-US" b="0" i="0" dirty="0">
              <a:solidFill>
                <a:srgbClr val="313537"/>
              </a:solidFill>
              <a:effectLst/>
              <a:latin typeface="merriweather" panose="00000500000000000000" pitchFamily="50" charset="0"/>
            </a:endParaRPr>
          </a:p>
          <a:p>
            <a:br>
              <a:rPr lang="en-US" b="0" i="0" dirty="0">
                <a:solidFill>
                  <a:srgbClr val="313537"/>
                </a:solidFill>
                <a:effectLst/>
                <a:latin typeface="lato" panose="020F0502020204030203" pitchFamily="34" charset="0"/>
              </a:rPr>
            </a:br>
            <a:endParaRPr lang="en-AU" baseline="0" dirty="0"/>
          </a:p>
        </p:txBody>
      </p:sp>
      <p:sp>
        <p:nvSpPr>
          <p:cNvPr id="4" name="Header Placeholder 3"/>
          <p:cNvSpPr>
            <a:spLocks noGrp="1"/>
          </p:cNvSpPr>
          <p:nvPr>
            <p:ph type="hdr" sz="quarter" idx="10"/>
          </p:nvPr>
        </p:nvSpPr>
        <p:spPr>
          <a:xfrm>
            <a:off x="1" y="0"/>
            <a:ext cx="3076363" cy="513508"/>
          </a:xfrm>
          <a:prstGeom prst="rect">
            <a:avLst/>
          </a:prstGeom>
        </p:spPr>
        <p:txBody>
          <a:bodyPr/>
          <a:lstStyle/>
          <a:p>
            <a:r>
              <a:rPr lang="en-AU"/>
              <a:t>Project Management Masterclass</a:t>
            </a:r>
          </a:p>
        </p:txBody>
      </p:sp>
      <p:sp>
        <p:nvSpPr>
          <p:cNvPr id="5" name="Date Placeholder 4"/>
          <p:cNvSpPr>
            <a:spLocks noGrp="1"/>
          </p:cNvSpPr>
          <p:nvPr>
            <p:ph type="dt" idx="11"/>
          </p:nvPr>
        </p:nvSpPr>
        <p:spPr>
          <a:xfrm>
            <a:off x="4021295" y="0"/>
            <a:ext cx="3076363" cy="513508"/>
          </a:xfrm>
          <a:prstGeom prst="rect">
            <a:avLst/>
          </a:prstGeom>
        </p:spPr>
        <p:txBody>
          <a:bodyPr/>
          <a:lstStyle/>
          <a:p>
            <a:fld id="{1F1A54F7-9015-44E4-A5F8-28E1B1B0DEDF}" type="datetime6">
              <a:rPr lang="en-AU" smtClean="0"/>
              <a:t>July 21</a:t>
            </a:fld>
            <a:endParaRPr lang="en-AU"/>
          </a:p>
        </p:txBody>
      </p:sp>
      <p:sp>
        <p:nvSpPr>
          <p:cNvPr id="6" name="Footer Placeholder 5"/>
          <p:cNvSpPr>
            <a:spLocks noGrp="1"/>
          </p:cNvSpPr>
          <p:nvPr>
            <p:ph type="ftr" sz="quarter" idx="12"/>
          </p:nvPr>
        </p:nvSpPr>
        <p:spPr>
          <a:xfrm>
            <a:off x="1" y="9721111"/>
            <a:ext cx="3076363" cy="513507"/>
          </a:xfrm>
          <a:prstGeom prst="rect">
            <a:avLst/>
          </a:prstGeom>
        </p:spPr>
        <p:txBody>
          <a:bodyPr/>
          <a:lstStyle/>
          <a:p>
            <a:r>
              <a:rPr lang="en-AU"/>
              <a:t>Institute of Project Management</a:t>
            </a:r>
          </a:p>
        </p:txBody>
      </p:sp>
      <p:sp>
        <p:nvSpPr>
          <p:cNvPr id="7" name="Slide Number Placeholder 6"/>
          <p:cNvSpPr>
            <a:spLocks noGrp="1"/>
          </p:cNvSpPr>
          <p:nvPr>
            <p:ph type="sldNum" sz="quarter" idx="13"/>
          </p:nvPr>
        </p:nvSpPr>
        <p:spPr>
          <a:xfrm>
            <a:off x="4021295" y="9721111"/>
            <a:ext cx="3076363" cy="513507"/>
          </a:xfrm>
          <a:prstGeom prst="rect">
            <a:avLst/>
          </a:prstGeom>
        </p:spPr>
        <p:txBody>
          <a:bodyPr/>
          <a:lstStyle/>
          <a:p>
            <a:fld id="{26A9BE73-4262-4638-901C-38391926C119}" type="slidenum">
              <a:rPr lang="en-AU" smtClean="0"/>
              <a:t>55</a:t>
            </a:fld>
            <a:endParaRPr lang="en-AU"/>
          </a:p>
        </p:txBody>
      </p:sp>
    </p:spTree>
    <p:extLst>
      <p:ext uri="{BB962C8B-B14F-4D97-AF65-F5344CB8AC3E}">
        <p14:creationId xmlns:p14="http://schemas.microsoft.com/office/powerpoint/2010/main" val="39007532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1" y="4925410"/>
            <a:ext cx="5679440" cy="4029878"/>
          </a:xfrm>
          <a:prstGeom prst="rect">
            <a:avLst/>
          </a:prstGeom>
        </p:spPr>
        <p:txBody>
          <a:bodyPr/>
          <a:lstStyle/>
          <a:p>
            <a:pPr algn="l" fontAlgn="base"/>
            <a:r>
              <a:rPr lang="en-US" b="0" i="0" dirty="0">
                <a:solidFill>
                  <a:srgbClr val="313537"/>
                </a:solidFill>
                <a:effectLst/>
                <a:latin typeface="Merriweather" panose="00000500000000000000" pitchFamily="50" charset="0"/>
              </a:rPr>
              <a:t>Critically, the business case is the </a:t>
            </a:r>
            <a:r>
              <a:rPr lang="en-US" b="1" i="0" dirty="0">
                <a:solidFill>
                  <a:srgbClr val="313537"/>
                </a:solidFill>
                <a:effectLst/>
                <a:latin typeface="Merriweather" panose="00000500000000000000" pitchFamily="50" charset="0"/>
              </a:rPr>
              <a:t>best</a:t>
            </a:r>
            <a:r>
              <a:rPr lang="en-US" b="0" i="0" dirty="0">
                <a:solidFill>
                  <a:srgbClr val="313537"/>
                </a:solidFill>
                <a:effectLst/>
                <a:latin typeface="Merriweather" panose="00000500000000000000" pitchFamily="50" charset="0"/>
              </a:rPr>
              <a:t> (and often </a:t>
            </a:r>
            <a:r>
              <a:rPr lang="en-US" b="0" i="1" dirty="0">
                <a:solidFill>
                  <a:srgbClr val="313537"/>
                </a:solidFill>
                <a:effectLst/>
                <a:latin typeface="Merriweather" panose="00000500000000000000" pitchFamily="50" charset="0"/>
              </a:rPr>
              <a:t>only</a:t>
            </a:r>
            <a:r>
              <a:rPr lang="en-US" b="0" i="0" dirty="0">
                <a:solidFill>
                  <a:srgbClr val="313537"/>
                </a:solidFill>
                <a:effectLst/>
                <a:latin typeface="Merriweather" panose="00000500000000000000" pitchFamily="50" charset="0"/>
              </a:rPr>
              <a:t>) place in the project lifecycle to discuss and define these impacts.</a:t>
            </a:r>
          </a:p>
          <a:p>
            <a:pPr algn="l" fontAlgn="base"/>
            <a:r>
              <a:rPr lang="en-US" b="0" i="0" dirty="0">
                <a:solidFill>
                  <a:srgbClr val="313537"/>
                </a:solidFill>
                <a:effectLst/>
                <a:latin typeface="Merriweather" panose="00000500000000000000" pitchFamily="50" charset="0"/>
              </a:rPr>
              <a:t>Once project planning starts, the manager’s focus will shift exclusively to </a:t>
            </a:r>
            <a:r>
              <a:rPr lang="en-US" b="1" i="0" dirty="0">
                <a:solidFill>
                  <a:srgbClr val="313537"/>
                </a:solidFill>
                <a:effectLst/>
                <a:latin typeface="Merriweather" panose="00000500000000000000" pitchFamily="50" charset="0"/>
              </a:rPr>
              <a:t>output</a:t>
            </a:r>
            <a:r>
              <a:rPr lang="en-US" b="0" i="0" dirty="0">
                <a:solidFill>
                  <a:srgbClr val="313537"/>
                </a:solidFill>
                <a:effectLst/>
                <a:latin typeface="Merriweather" panose="00000500000000000000" pitchFamily="50" charset="0"/>
              </a:rPr>
              <a:t> </a:t>
            </a:r>
            <a:r>
              <a:rPr lang="en-US" b="0" i="0" dirty="0" err="1">
                <a:solidFill>
                  <a:srgbClr val="313537"/>
                </a:solidFill>
                <a:effectLst/>
                <a:latin typeface="Merriweather" panose="00000500000000000000" pitchFamily="50" charset="0"/>
              </a:rPr>
              <a:t>realisation</a:t>
            </a:r>
            <a:r>
              <a:rPr lang="en-US" b="0" i="0" dirty="0">
                <a:solidFill>
                  <a:srgbClr val="313537"/>
                </a:solidFill>
                <a:effectLst/>
                <a:latin typeface="Merriweather" panose="00000500000000000000" pitchFamily="50" charset="0"/>
              </a:rPr>
              <a:t>, without any immediate regard for these broader concerns.</a:t>
            </a:r>
          </a:p>
          <a:p>
            <a:pPr algn="l" fontAlgn="base"/>
            <a:r>
              <a:rPr lang="en-US" b="1" i="0" dirty="0">
                <a:solidFill>
                  <a:srgbClr val="313537"/>
                </a:solidFill>
                <a:effectLst/>
                <a:latin typeface="merriweather" panose="00000500000000000000" pitchFamily="50" charset="0"/>
              </a:rPr>
              <a:t>The lesson here is twofold:</a:t>
            </a:r>
          </a:p>
          <a:p>
            <a:pPr fontAlgn="base" latinLnBrk="0"/>
            <a:r>
              <a:rPr lang="en-US" b="1" dirty="0">
                <a:effectLst/>
                <a:latin typeface="Merriweather" panose="00000500000000000000" pitchFamily="50" charset="0"/>
              </a:rPr>
              <a:t>Firstly, if you don’t define </a:t>
            </a:r>
            <a:r>
              <a:rPr lang="en-US" b="1" i="1" dirty="0">
                <a:effectLst/>
                <a:latin typeface="Merriweather" panose="00000500000000000000" pitchFamily="50" charset="0"/>
              </a:rPr>
              <a:t>outcomes </a:t>
            </a:r>
            <a:r>
              <a:rPr lang="en-US" b="1" dirty="0">
                <a:effectLst/>
                <a:latin typeface="Merriweather" panose="00000500000000000000" pitchFamily="50" charset="0"/>
              </a:rPr>
              <a:t>and </a:t>
            </a:r>
            <a:r>
              <a:rPr lang="en-US" b="1" i="1" dirty="0">
                <a:effectLst/>
                <a:latin typeface="Merriweather" panose="00000500000000000000" pitchFamily="50" charset="0"/>
              </a:rPr>
              <a:t>benefits </a:t>
            </a:r>
            <a:r>
              <a:rPr lang="en-US" b="1" dirty="0">
                <a:effectLst/>
                <a:latin typeface="Merriweather" panose="00000500000000000000" pitchFamily="50" charset="0"/>
              </a:rPr>
              <a:t>at the initiation stage, it is not clear to stakeholders why the project is being undertaken.</a:t>
            </a:r>
          </a:p>
          <a:p>
            <a:pPr algn="l" fontAlgn="base"/>
            <a:r>
              <a:rPr lang="en-US" b="0" i="0" dirty="0">
                <a:solidFill>
                  <a:srgbClr val="313537"/>
                </a:solidFill>
                <a:effectLst/>
                <a:latin typeface="merriweather" panose="00000500000000000000" pitchFamily="50" charset="0"/>
              </a:rPr>
              <a:t>Expecting the project manager to do so in planning – that is, once a high-level scope, time frame and budget have been approved – is distracting at best and more often than not invites a significant level of </a:t>
            </a:r>
            <a:r>
              <a:rPr lang="en-US" b="1" i="0" dirty="0">
                <a:solidFill>
                  <a:srgbClr val="313537"/>
                </a:solidFill>
                <a:effectLst/>
                <a:latin typeface="Merriweather" panose="00000500000000000000" pitchFamily="50" charset="0"/>
              </a:rPr>
              <a:t>conflict</a:t>
            </a:r>
            <a:r>
              <a:rPr lang="en-US" b="0" i="0" dirty="0">
                <a:solidFill>
                  <a:srgbClr val="313537"/>
                </a:solidFill>
                <a:effectLst/>
                <a:latin typeface="merriweather" panose="00000500000000000000" pitchFamily="50" charset="0"/>
              </a:rPr>
              <a:t>. </a:t>
            </a:r>
          </a:p>
          <a:p>
            <a:pPr fontAlgn="base" latinLnBrk="0"/>
            <a:r>
              <a:rPr lang="en-US" b="1" dirty="0">
                <a:effectLst/>
                <a:latin typeface="Merriweather" panose="00000500000000000000" pitchFamily="50" charset="0"/>
              </a:rPr>
              <a:t>Secondly, if you don’t </a:t>
            </a:r>
            <a:r>
              <a:rPr lang="en-US" b="1" i="1" dirty="0">
                <a:effectLst/>
                <a:latin typeface="Merriweather" panose="00000500000000000000" pitchFamily="50" charset="0"/>
              </a:rPr>
              <a:t>quantify </a:t>
            </a:r>
            <a:r>
              <a:rPr lang="en-US" b="1" dirty="0">
                <a:effectLst/>
                <a:latin typeface="Merriweather" panose="00000500000000000000" pitchFamily="50" charset="0"/>
              </a:rPr>
              <a:t>the benefits now, how will you know if your project is a success? </a:t>
            </a:r>
          </a:p>
          <a:p>
            <a:pPr algn="l" fontAlgn="base"/>
            <a:r>
              <a:rPr lang="en-US" b="0" i="0" dirty="0">
                <a:solidFill>
                  <a:srgbClr val="313537"/>
                </a:solidFill>
                <a:effectLst/>
                <a:latin typeface="Merriweather" panose="00000500000000000000" pitchFamily="50" charset="0"/>
              </a:rPr>
              <a:t>As we said right at the start of this course, </a:t>
            </a:r>
            <a:r>
              <a:rPr lang="en-US" b="1" i="0" dirty="0">
                <a:solidFill>
                  <a:srgbClr val="313537"/>
                </a:solidFill>
                <a:effectLst/>
                <a:latin typeface="Merriweather" panose="00000500000000000000" pitchFamily="50" charset="0"/>
              </a:rPr>
              <a:t>a project is only a means to an end</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Delivering on time, on budget and to scope might be great for the project manager’s résumé, but is meaningless if no-one ever uses (or everyone under-uses) the project’s final product, service or result.</a:t>
            </a:r>
          </a:p>
          <a:p>
            <a:br>
              <a:rPr lang="en-US" b="0" i="0" dirty="0">
                <a:solidFill>
                  <a:srgbClr val="313537"/>
                </a:solidFill>
                <a:effectLst/>
                <a:latin typeface="Merriweather" panose="00000500000000000000" pitchFamily="50" charset="0"/>
              </a:rPr>
            </a:br>
            <a:endParaRPr lang="en-US" b="1" dirty="0">
              <a:effectLst/>
              <a:latin typeface="Merriweather" panose="00000500000000000000" pitchFamily="50" charset="0"/>
            </a:endParaRPr>
          </a:p>
          <a:p>
            <a:br>
              <a:rPr lang="en-US" b="0" i="0" dirty="0">
                <a:solidFill>
                  <a:srgbClr val="313537"/>
                </a:solidFill>
                <a:effectLst/>
                <a:latin typeface="Merriweather" panose="00000500000000000000" pitchFamily="50" charset="0"/>
              </a:rPr>
            </a:br>
            <a:endParaRPr lang="en-AU" baseline="0" dirty="0"/>
          </a:p>
        </p:txBody>
      </p:sp>
      <p:sp>
        <p:nvSpPr>
          <p:cNvPr id="4" name="Header Placeholder 3"/>
          <p:cNvSpPr>
            <a:spLocks noGrp="1"/>
          </p:cNvSpPr>
          <p:nvPr>
            <p:ph type="hdr" sz="quarter" idx="10"/>
          </p:nvPr>
        </p:nvSpPr>
        <p:spPr>
          <a:xfrm>
            <a:off x="1" y="0"/>
            <a:ext cx="3076363" cy="513508"/>
          </a:xfrm>
          <a:prstGeom prst="rect">
            <a:avLst/>
          </a:prstGeom>
        </p:spPr>
        <p:txBody>
          <a:bodyPr/>
          <a:lstStyle/>
          <a:p>
            <a:r>
              <a:rPr lang="en-AU"/>
              <a:t>Project Management Masterclass</a:t>
            </a:r>
          </a:p>
        </p:txBody>
      </p:sp>
      <p:sp>
        <p:nvSpPr>
          <p:cNvPr id="5" name="Date Placeholder 4"/>
          <p:cNvSpPr>
            <a:spLocks noGrp="1"/>
          </p:cNvSpPr>
          <p:nvPr>
            <p:ph type="dt" idx="11"/>
          </p:nvPr>
        </p:nvSpPr>
        <p:spPr>
          <a:xfrm>
            <a:off x="4021295" y="0"/>
            <a:ext cx="3076363" cy="513508"/>
          </a:xfrm>
          <a:prstGeom prst="rect">
            <a:avLst/>
          </a:prstGeom>
        </p:spPr>
        <p:txBody>
          <a:bodyPr/>
          <a:lstStyle/>
          <a:p>
            <a:fld id="{1F1A54F7-9015-44E4-A5F8-28E1B1B0DEDF}" type="datetime6">
              <a:rPr lang="en-AU" smtClean="0"/>
              <a:t>July 21</a:t>
            </a:fld>
            <a:endParaRPr lang="en-AU"/>
          </a:p>
        </p:txBody>
      </p:sp>
      <p:sp>
        <p:nvSpPr>
          <p:cNvPr id="6" name="Footer Placeholder 5"/>
          <p:cNvSpPr>
            <a:spLocks noGrp="1"/>
          </p:cNvSpPr>
          <p:nvPr>
            <p:ph type="ftr" sz="quarter" idx="12"/>
          </p:nvPr>
        </p:nvSpPr>
        <p:spPr>
          <a:xfrm>
            <a:off x="1" y="9721111"/>
            <a:ext cx="3076363" cy="513507"/>
          </a:xfrm>
          <a:prstGeom prst="rect">
            <a:avLst/>
          </a:prstGeom>
        </p:spPr>
        <p:txBody>
          <a:bodyPr/>
          <a:lstStyle/>
          <a:p>
            <a:r>
              <a:rPr lang="en-AU"/>
              <a:t>Institute of Project Management</a:t>
            </a:r>
          </a:p>
        </p:txBody>
      </p:sp>
      <p:sp>
        <p:nvSpPr>
          <p:cNvPr id="7" name="Slide Number Placeholder 6"/>
          <p:cNvSpPr>
            <a:spLocks noGrp="1"/>
          </p:cNvSpPr>
          <p:nvPr>
            <p:ph type="sldNum" sz="quarter" idx="13"/>
          </p:nvPr>
        </p:nvSpPr>
        <p:spPr>
          <a:xfrm>
            <a:off x="4021295" y="9721111"/>
            <a:ext cx="3076363" cy="513507"/>
          </a:xfrm>
          <a:prstGeom prst="rect">
            <a:avLst/>
          </a:prstGeom>
        </p:spPr>
        <p:txBody>
          <a:bodyPr/>
          <a:lstStyle/>
          <a:p>
            <a:fld id="{26A9BE73-4262-4638-901C-38391926C119}" type="slidenum">
              <a:rPr lang="en-AU" smtClean="0"/>
              <a:t>56</a:t>
            </a:fld>
            <a:endParaRPr lang="en-AU"/>
          </a:p>
        </p:txBody>
      </p:sp>
    </p:spTree>
    <p:extLst>
      <p:ext uri="{BB962C8B-B14F-4D97-AF65-F5344CB8AC3E}">
        <p14:creationId xmlns:p14="http://schemas.microsoft.com/office/powerpoint/2010/main" val="2468988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FFFFFF"/>
                </a:solidFill>
                <a:effectLst/>
                <a:latin typeface="Lato" panose="020F0502020204030203" pitchFamily="34" charset="0"/>
              </a:rPr>
              <a:t>Let’s reflect on what we have achieved to this point.</a:t>
            </a:r>
            <a:endParaRPr lang="en-US" b="0" i="0" dirty="0">
              <a:solidFill>
                <a:srgbClr val="FFFFFF"/>
              </a:solidFill>
              <a:effectLst/>
              <a:latin typeface="lato" panose="020F0502020204030203" pitchFamily="34" charset="0"/>
            </a:endParaRPr>
          </a:p>
          <a:p>
            <a:pPr algn="l" fontAlgn="base">
              <a:buFont typeface="Arial" panose="020B0604020202020204" pitchFamily="34" charset="0"/>
              <a:buNone/>
            </a:pPr>
            <a:r>
              <a:rPr lang="en-US" b="1" i="0" dirty="0">
                <a:solidFill>
                  <a:srgbClr val="313537"/>
                </a:solidFill>
                <a:effectLst/>
                <a:latin typeface="Merriweather" panose="00000500000000000000" pitchFamily="50" charset="0"/>
              </a:rPr>
              <a:t>Opportunity definition</a:t>
            </a:r>
            <a:br>
              <a:rPr lang="en-US" b="1" i="0" dirty="0">
                <a:solidFill>
                  <a:srgbClr val="313537"/>
                </a:solidFill>
                <a:effectLst/>
                <a:latin typeface="Merriweather" panose="00000500000000000000" pitchFamily="50" charset="0"/>
              </a:rPr>
            </a:br>
            <a:r>
              <a:rPr lang="en-US" b="0" i="0" dirty="0">
                <a:solidFill>
                  <a:srgbClr val="313537"/>
                </a:solidFill>
                <a:effectLst/>
                <a:latin typeface="merriweather" panose="00000500000000000000" pitchFamily="50" charset="0"/>
              </a:rPr>
              <a:t>We started with an idea, </a:t>
            </a:r>
            <a:r>
              <a:rPr lang="en-US" b="0" i="0" dirty="0" err="1">
                <a:solidFill>
                  <a:srgbClr val="313537"/>
                </a:solidFill>
                <a:effectLst/>
                <a:latin typeface="merriweather" panose="00000500000000000000" pitchFamily="50" charset="0"/>
              </a:rPr>
              <a:t>visualised</a:t>
            </a:r>
            <a:r>
              <a:rPr lang="en-US" b="0" i="0" dirty="0">
                <a:solidFill>
                  <a:srgbClr val="313537"/>
                </a:solidFill>
                <a:effectLst/>
                <a:latin typeface="merriweather" panose="00000500000000000000" pitchFamily="50" charset="0"/>
              </a:rPr>
              <a:t> its potential and assessed the risk to the organisation of investing it</a:t>
            </a:r>
            <a:br>
              <a:rPr lang="en-US" b="0" i="0" dirty="0">
                <a:solidFill>
                  <a:srgbClr val="313537"/>
                </a:solidFill>
                <a:effectLst/>
                <a:latin typeface="lato" panose="020F0502020204030203" pitchFamily="34" charset="0"/>
              </a:rPr>
            </a:br>
            <a:r>
              <a:rPr lang="en-US" b="1" i="0" dirty="0">
                <a:solidFill>
                  <a:srgbClr val="313537"/>
                </a:solidFill>
                <a:effectLst/>
                <a:latin typeface="Merriweather" panose="00000500000000000000" pitchFamily="50" charset="0"/>
              </a:rPr>
              <a:t>Options identification</a:t>
            </a:r>
            <a:br>
              <a:rPr lang="en-US" b="1" i="0" dirty="0">
                <a:solidFill>
                  <a:srgbClr val="313537"/>
                </a:solidFill>
                <a:effectLst/>
                <a:latin typeface="Merriweather" panose="00000500000000000000" pitchFamily="50" charset="0"/>
              </a:rPr>
            </a:br>
            <a:r>
              <a:rPr lang="en-US" b="0" i="0" dirty="0">
                <a:solidFill>
                  <a:srgbClr val="313537"/>
                </a:solidFill>
                <a:effectLst/>
                <a:latin typeface="merriweather" panose="00000500000000000000" pitchFamily="50" charset="0"/>
              </a:rPr>
              <a:t>We then identified a range of different ways to deliver the same or similar outcomes</a:t>
            </a:r>
          </a:p>
          <a:p>
            <a:pPr algn="l" fontAlgn="base">
              <a:buFont typeface="Arial" panose="020B0604020202020204" pitchFamily="34" charset="0"/>
              <a:buNone/>
            </a:pPr>
            <a:r>
              <a:rPr lang="en-US" b="1" i="0" dirty="0">
                <a:solidFill>
                  <a:srgbClr val="313537"/>
                </a:solidFill>
                <a:effectLst/>
                <a:latin typeface="Merriweather" panose="00000500000000000000" pitchFamily="50" charset="0"/>
              </a:rPr>
              <a:t>Feasibility analysis</a:t>
            </a:r>
            <a:br>
              <a:rPr lang="en-US" b="1" i="0" dirty="0">
                <a:solidFill>
                  <a:srgbClr val="313537"/>
                </a:solidFill>
                <a:effectLst/>
                <a:latin typeface="Merriweather" panose="00000500000000000000" pitchFamily="50" charset="0"/>
              </a:rPr>
            </a:br>
            <a:r>
              <a:rPr lang="en-US" b="0" i="0" dirty="0">
                <a:solidFill>
                  <a:srgbClr val="313537"/>
                </a:solidFill>
                <a:effectLst/>
                <a:latin typeface="merriweather" panose="00000500000000000000" pitchFamily="50" charset="0"/>
              </a:rPr>
              <a:t>We reduced these options to two, three or four strong potential projects that could be compared against the base case of doing nothing</a:t>
            </a:r>
            <a:endParaRPr lang="en-US" b="0" i="0" dirty="0">
              <a:solidFill>
                <a:srgbClr val="313537"/>
              </a:solidFill>
              <a:effectLst/>
              <a:latin typeface="lato" panose="020F0502020204030203" pitchFamily="34" charset="0"/>
            </a:endParaRPr>
          </a:p>
          <a:p>
            <a:pPr algn="l" fontAlgn="base">
              <a:buFont typeface="Arial" panose="020B0604020202020204" pitchFamily="34" charset="0"/>
              <a:buNone/>
            </a:pPr>
            <a:r>
              <a:rPr lang="en-US" b="1" i="0" dirty="0">
                <a:solidFill>
                  <a:srgbClr val="313537"/>
                </a:solidFill>
                <a:effectLst/>
                <a:latin typeface="Merriweather" panose="00000500000000000000" pitchFamily="50" charset="0"/>
              </a:rPr>
              <a:t>Business case</a:t>
            </a:r>
            <a:br>
              <a:rPr lang="en-US" b="1" i="0" dirty="0">
                <a:solidFill>
                  <a:srgbClr val="313537"/>
                </a:solidFill>
                <a:effectLst/>
                <a:latin typeface="Merriweather" panose="00000500000000000000" pitchFamily="50" charset="0"/>
              </a:rPr>
            </a:br>
            <a:r>
              <a:rPr lang="en-US" b="0" i="0" dirty="0">
                <a:solidFill>
                  <a:srgbClr val="313537"/>
                </a:solidFill>
                <a:effectLst/>
                <a:latin typeface="merriweather" panose="00000500000000000000" pitchFamily="50" charset="0"/>
              </a:rPr>
              <a:t>We estimated the financial and other impacts of proceeding with each remaining option</a:t>
            </a:r>
            <a:r>
              <a:rPr lang="en-US" b="0" i="0" dirty="0">
                <a:solidFill>
                  <a:srgbClr val="313537"/>
                </a:solidFill>
                <a:effectLst/>
                <a:latin typeface="Merriweather" panose="00000500000000000000" pitchFamily="50" charset="0"/>
              </a:rPr>
              <a:t>, versus doing nothing at all</a:t>
            </a:r>
            <a:endParaRPr lang="en-US" b="0" i="0" dirty="0">
              <a:solidFill>
                <a:srgbClr val="313537"/>
              </a:solidFill>
              <a:effectLst/>
              <a:latin typeface="merriweather" panose="00000500000000000000" pitchFamily="50" charset="0"/>
            </a:endParaRPr>
          </a:p>
          <a:p>
            <a:pPr algn="l" fontAlgn="base"/>
            <a:r>
              <a:rPr lang="en-US" b="0" i="0" dirty="0">
                <a:solidFill>
                  <a:srgbClr val="313537"/>
                </a:solidFill>
                <a:effectLst/>
                <a:latin typeface="merriweather" panose="00000500000000000000" pitchFamily="50" charset="0"/>
              </a:rPr>
              <a:t>We now need to make a </a:t>
            </a:r>
            <a:r>
              <a:rPr lang="en-US" b="1" i="0" dirty="0">
                <a:solidFill>
                  <a:srgbClr val="313537"/>
                </a:solidFill>
                <a:effectLst/>
                <a:latin typeface="Merriweather" panose="00000500000000000000" pitchFamily="50" charset="0"/>
              </a:rPr>
              <a:t>recommendation</a:t>
            </a:r>
            <a:r>
              <a:rPr lang="en-US" b="0" i="0" dirty="0">
                <a:solidFill>
                  <a:srgbClr val="313537"/>
                </a:solidFill>
                <a:effectLst/>
                <a:latin typeface="merriweather" panose="00000500000000000000" pitchFamily="50" charset="0"/>
              </a:rPr>
              <a:t> to our decision-makers on the best option and the way forward.</a:t>
            </a:r>
          </a:p>
          <a:p>
            <a:pPr algn="l" fontAlgn="base"/>
            <a:r>
              <a:rPr lang="en-US" b="0" i="0" dirty="0">
                <a:solidFill>
                  <a:srgbClr val="313537"/>
                </a:solidFill>
                <a:effectLst/>
                <a:latin typeface="merriweather" panose="00000500000000000000" pitchFamily="50" charset="0"/>
              </a:rPr>
              <a:t>The good news is, as you can see, the hard work has been done.</a:t>
            </a:r>
          </a:p>
          <a:p>
            <a:pPr algn="l" fontAlgn="base"/>
            <a:r>
              <a:rPr lang="en-US" b="0" i="0" dirty="0">
                <a:solidFill>
                  <a:srgbClr val="313537"/>
                </a:solidFill>
                <a:effectLst/>
                <a:latin typeface="merriweather" panose="00000500000000000000" pitchFamily="50" charset="0"/>
              </a:rPr>
              <a:t>All that is left is to </a:t>
            </a:r>
            <a:r>
              <a:rPr lang="en-US" b="0" i="0" dirty="0" err="1">
                <a:solidFill>
                  <a:srgbClr val="313537"/>
                </a:solidFill>
                <a:effectLst/>
                <a:latin typeface="merriweather" panose="00000500000000000000" pitchFamily="50" charset="0"/>
              </a:rPr>
              <a:t>summarise</a:t>
            </a:r>
            <a:r>
              <a:rPr lang="en-US" b="0" i="0" dirty="0">
                <a:solidFill>
                  <a:srgbClr val="313537"/>
                </a:solidFill>
                <a:effectLst/>
                <a:latin typeface="merriweather" panose="00000500000000000000" pitchFamily="50" charset="0"/>
              </a:rPr>
              <a:t> our findings in a way that highlights the optimal solution.</a:t>
            </a:r>
          </a:p>
          <a:p>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5"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8"/>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57</a:t>
            </a:fld>
            <a:endParaRPr lang="en-AU"/>
          </a:p>
        </p:txBody>
      </p:sp>
    </p:spTree>
    <p:extLst>
      <p:ext uri="{BB962C8B-B14F-4D97-AF65-F5344CB8AC3E}">
        <p14:creationId xmlns:p14="http://schemas.microsoft.com/office/powerpoint/2010/main" val="349773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effectLst/>
              </a:rPr>
              <a:t>Having a good idea is the first step on the path to project success; however, this is not (by itself) enough to get us started.</a:t>
            </a:r>
          </a:p>
          <a:p>
            <a:pPr fontAlgn="base"/>
            <a:r>
              <a:rPr lang="en-US" dirty="0">
                <a:effectLst/>
              </a:rPr>
              <a:t>Before progressing the idea, we should be able to articulate its </a:t>
            </a:r>
            <a:r>
              <a:rPr lang="en-US" b="1" dirty="0">
                <a:effectLst/>
                <a:latin typeface="Lato" panose="020F0502020204030203" pitchFamily="34" charset="0"/>
              </a:rPr>
              <a:t>benefits</a:t>
            </a:r>
            <a:r>
              <a:rPr lang="en-US" dirty="0">
                <a:effectLst/>
              </a:rPr>
              <a:t> (</a:t>
            </a:r>
            <a:r>
              <a:rPr lang="en-US" i="1" dirty="0">
                <a:effectLst/>
                <a:latin typeface="Lato" panose="020F0502020204030203" pitchFamily="34" charset="0"/>
              </a:rPr>
              <a:t>outcomes</a:t>
            </a:r>
            <a:r>
              <a:rPr lang="en-US" dirty="0">
                <a:effectLst/>
              </a:rPr>
              <a:t>) and show their linkage to the strategic objectives of the organisation or entity we are asking to pay for it as a project.</a:t>
            </a:r>
          </a:p>
          <a:p>
            <a:pPr fontAlgn="base"/>
            <a:r>
              <a:rPr lang="en-US" dirty="0">
                <a:effectLst/>
              </a:rPr>
              <a:t>We might also like to start highlighting some broad delivery </a:t>
            </a:r>
            <a:r>
              <a:rPr lang="en-US" i="1" dirty="0">
                <a:effectLst/>
                <a:latin typeface="Lato" panose="020F0502020204030203" pitchFamily="34" charset="0"/>
              </a:rPr>
              <a:t>constraints</a:t>
            </a:r>
            <a:r>
              <a:rPr lang="en-US" dirty="0">
                <a:effectLst/>
              </a:rPr>
              <a:t>: how long it might take to realise, what it might cost, and what is intentionally </a:t>
            </a:r>
            <a:r>
              <a:rPr lang="en-US" b="1" dirty="0">
                <a:effectLst/>
                <a:latin typeface="Lato" panose="020F0502020204030203" pitchFamily="34" charset="0"/>
              </a:rPr>
              <a:t>out-of-scope</a:t>
            </a:r>
            <a:r>
              <a:rPr lang="en-US" dirty="0">
                <a:effectLst/>
              </a:rPr>
              <a:t>.</a:t>
            </a:r>
          </a:p>
          <a:p>
            <a:pPr fontAlgn="base"/>
            <a:r>
              <a:rPr lang="en-US" dirty="0">
                <a:effectLst/>
              </a:rPr>
              <a:t>Theoretically at least, we should be open to opportunities from anyone in our community of stakeholders.</a:t>
            </a:r>
          </a:p>
          <a:p>
            <a:br>
              <a:rPr lang="en-US" dirty="0">
                <a:effectLst/>
              </a:rPr>
            </a:br>
            <a:endParaRPr lang="en-AU" dirty="0"/>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5</a:t>
            </a:fld>
            <a:endParaRPr lang="en-AU"/>
          </a:p>
        </p:txBody>
      </p:sp>
    </p:spTree>
    <p:extLst>
      <p:ext uri="{BB962C8B-B14F-4D97-AF65-F5344CB8AC3E}">
        <p14:creationId xmlns:p14="http://schemas.microsoft.com/office/powerpoint/2010/main" val="6094473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merriweather" panose="00000500000000000000" pitchFamily="50" charset="0"/>
              </a:rPr>
              <a:t>As the name suggests, multi-criteria analysis can include </a:t>
            </a:r>
            <a:r>
              <a:rPr lang="en-US" b="1" i="0" dirty="0">
                <a:solidFill>
                  <a:srgbClr val="313537"/>
                </a:solidFill>
                <a:effectLst/>
                <a:latin typeface="Merriweather" panose="00000500000000000000" pitchFamily="50" charset="0"/>
              </a:rPr>
              <a:t>any</a:t>
            </a:r>
            <a:r>
              <a:rPr lang="en-US" b="0" i="0" dirty="0">
                <a:solidFill>
                  <a:srgbClr val="313537"/>
                </a:solidFill>
                <a:effectLst/>
                <a:latin typeface="merriweather" panose="00000500000000000000" pitchFamily="50" charset="0"/>
              </a:rPr>
              <a:t> decision-making factor (or criterion).</a:t>
            </a:r>
          </a:p>
          <a:p>
            <a:pPr algn="l" fontAlgn="base"/>
            <a:r>
              <a:rPr lang="en-US" b="0" i="0" dirty="0">
                <a:solidFill>
                  <a:srgbClr val="313537"/>
                </a:solidFill>
                <a:effectLst/>
                <a:latin typeface="merriweather" panose="00000500000000000000" pitchFamily="50" charset="0"/>
              </a:rPr>
              <a:t>When deciding which is the </a:t>
            </a:r>
            <a:r>
              <a:rPr lang="en-US" b="1" i="0" dirty="0">
                <a:solidFill>
                  <a:srgbClr val="313537"/>
                </a:solidFill>
                <a:effectLst/>
                <a:latin typeface="Merriweather" panose="00000500000000000000" pitchFamily="50" charset="0"/>
              </a:rPr>
              <a:t>best</a:t>
            </a:r>
            <a:r>
              <a:rPr lang="en-US" b="0" i="0" dirty="0">
                <a:solidFill>
                  <a:srgbClr val="313537"/>
                </a:solidFill>
                <a:effectLst/>
                <a:latin typeface="merriweather" panose="00000500000000000000" pitchFamily="50" charset="0"/>
              </a:rPr>
              <a:t> project option (including the null option), the evaluation criteria might be specific to the outcomes intended by the opportunity.</a:t>
            </a:r>
          </a:p>
          <a:p>
            <a:pPr algn="l" fontAlgn="base"/>
            <a:r>
              <a:rPr lang="en-US" b="0" i="0" dirty="0">
                <a:solidFill>
                  <a:srgbClr val="313537"/>
                </a:solidFill>
                <a:effectLst/>
                <a:latin typeface="merriweather" panose="00000500000000000000" pitchFamily="50" charset="0"/>
              </a:rPr>
              <a:t>For example, if the outcomes we desire include:</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increasing market share</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improving customer satisfaction, and</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returning a profit to shareholders…</a:t>
            </a:r>
          </a:p>
          <a:p>
            <a:pPr algn="l" fontAlgn="base"/>
            <a:r>
              <a:rPr lang="en-US" b="0" i="0" dirty="0">
                <a:solidFill>
                  <a:srgbClr val="313537"/>
                </a:solidFill>
                <a:effectLst/>
                <a:latin typeface="merriweather" panose="00000500000000000000" pitchFamily="50" charset="0"/>
              </a:rPr>
              <a:t>… then our criteria might explicitly ask to what extent does each option increase market share, improve customer satisfaction and return a profit.</a:t>
            </a:r>
          </a:p>
          <a:p>
            <a:pPr algn="l" fontAlgn="base"/>
            <a:r>
              <a:rPr lang="en-US" b="0" i="0" dirty="0">
                <a:solidFill>
                  <a:srgbClr val="313537"/>
                </a:solidFill>
                <a:effectLst/>
                <a:latin typeface="merriweather" panose="00000500000000000000" pitchFamily="50" charset="0"/>
              </a:rPr>
              <a:t>At a higher level, when we are deciding which projects to add to our portfolio from the recommended business cases, we might have some </a:t>
            </a:r>
            <a:r>
              <a:rPr lang="en-US" b="0" i="0" dirty="0" err="1">
                <a:solidFill>
                  <a:srgbClr val="313537"/>
                </a:solidFill>
                <a:effectLst/>
                <a:latin typeface="merriweather" panose="00000500000000000000" pitchFamily="50" charset="0"/>
              </a:rPr>
              <a:t>organisationally</a:t>
            </a:r>
            <a:r>
              <a:rPr lang="en-US" b="0" i="0" dirty="0">
                <a:solidFill>
                  <a:srgbClr val="313537"/>
                </a:solidFill>
                <a:effectLst/>
                <a:latin typeface="merriweather" panose="00000500000000000000" pitchFamily="50" charset="0"/>
              </a:rPr>
              <a:t> predefined criteria, such as:</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Project costs </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Net financial impact </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Other intangible impacts</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Risk to the organisation</a:t>
            </a:r>
          </a:p>
          <a:p>
            <a:pPr algn="l" fontAlgn="base"/>
            <a:r>
              <a:rPr lang="en-US" b="0" i="0" dirty="0">
                <a:solidFill>
                  <a:srgbClr val="313537"/>
                </a:solidFill>
                <a:effectLst/>
                <a:latin typeface="merriweather" panose="00000500000000000000" pitchFamily="50" charset="0"/>
              </a:rPr>
              <a:t>The purpose of MCA is to give each criterion a </a:t>
            </a:r>
            <a:r>
              <a:rPr lang="en-US" b="1" i="0" dirty="0">
                <a:solidFill>
                  <a:srgbClr val="313537"/>
                </a:solidFill>
                <a:effectLst/>
                <a:latin typeface="Merriweather" panose="00000500000000000000" pitchFamily="50" charset="0"/>
              </a:rPr>
              <a:t>score</a:t>
            </a:r>
            <a:r>
              <a:rPr lang="en-US" b="0" i="0" dirty="0">
                <a:solidFill>
                  <a:srgbClr val="313537"/>
                </a:solidFill>
                <a:effectLst/>
                <a:latin typeface="merriweather" panose="00000500000000000000" pitchFamily="50" charset="0"/>
              </a:rPr>
              <a:t> – it can be out of three, five, ten, or whatever scale you like – so that when you add each criterion score for each option, you are left with an obvious winner.</a:t>
            </a:r>
            <a:endParaRPr lang="en-AU" b="0" i="0" dirty="0">
              <a:solidFill>
                <a:srgbClr val="313537"/>
              </a:solidFill>
              <a:effectLst/>
              <a:latin typeface="merriweather" panose="00000500000000000000" pitchFamily="50" charset="0"/>
            </a:endParaRPr>
          </a:p>
          <a:p>
            <a:pPr algn="l" fontAlgn="base"/>
            <a:r>
              <a:rPr lang="en-AU" b="0" i="0" dirty="0">
                <a:solidFill>
                  <a:srgbClr val="313537"/>
                </a:solidFill>
                <a:effectLst/>
                <a:latin typeface="merriweather" panose="00000500000000000000" pitchFamily="50" charset="0"/>
              </a:rPr>
              <a:t>Note we look at weighting when doing the unit on procurement.</a:t>
            </a:r>
            <a:endParaRPr lang="en-US" b="0" i="0" dirty="0">
              <a:solidFill>
                <a:srgbClr val="313537"/>
              </a:solidFill>
              <a:effectLst/>
              <a:latin typeface="merriweather" panose="00000500000000000000" pitchFamily="50" charset="0"/>
            </a:endParaRPr>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58</a:t>
            </a:fld>
            <a:endParaRPr lang="en-AU"/>
          </a:p>
        </p:txBody>
      </p:sp>
    </p:spTree>
    <p:extLst>
      <p:ext uri="{BB962C8B-B14F-4D97-AF65-F5344CB8AC3E}">
        <p14:creationId xmlns:p14="http://schemas.microsoft.com/office/powerpoint/2010/main" val="1108430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fontAlgn="base"/>
            <a:r>
              <a:rPr lang="en-US" b="1" dirty="0">
                <a:solidFill>
                  <a:srgbClr val="FFFFFF"/>
                </a:solidFill>
                <a:effectLst/>
                <a:latin typeface="Lato" panose="020F0502020204030203" pitchFamily="34" charset="0"/>
              </a:rPr>
              <a:t>Let's suppose that we have three project options: do nothing, make something in-house, or outsource production to experts.</a:t>
            </a:r>
            <a:endParaRPr lang="en-US" dirty="0">
              <a:solidFill>
                <a:srgbClr val="FFFFFF"/>
              </a:solidFill>
              <a:effectLst/>
              <a:latin typeface="lato" panose="020F0502020204030203" pitchFamily="34" charset="0"/>
            </a:endParaRPr>
          </a:p>
          <a:p>
            <a:r>
              <a:rPr lang="en-US" b="0" i="0" dirty="0">
                <a:solidFill>
                  <a:srgbClr val="313537"/>
                </a:solidFill>
                <a:effectLst/>
                <a:latin typeface="Merriweather" panose="00000500000000000000" pitchFamily="50" charset="0"/>
              </a:rPr>
              <a:t>Based on our comprehensive analysis of the potential project costs, net financial and other impacts, and the risks to our organisation, we have given each option a </a:t>
            </a:r>
            <a:r>
              <a:rPr lang="en-US" b="1" i="0" dirty="0">
                <a:solidFill>
                  <a:srgbClr val="313537"/>
                </a:solidFill>
                <a:effectLst/>
                <a:latin typeface="Merriweather" panose="00000500000000000000" pitchFamily="50" charset="0"/>
              </a:rPr>
              <a:t>score out of five</a:t>
            </a:r>
            <a:r>
              <a:rPr lang="en-US" b="0" i="0" dirty="0">
                <a:solidFill>
                  <a:srgbClr val="313537"/>
                </a:solidFill>
                <a:effectLst/>
                <a:latin typeface="Merriweather" panose="00000500000000000000" pitchFamily="50" charset="0"/>
              </a:rPr>
              <a:t> for each criterion.</a:t>
            </a:r>
            <a:endParaRPr lang="en-US" b="0" i="0" dirty="0">
              <a:solidFill>
                <a:srgbClr val="313537"/>
              </a:solidFill>
              <a:effectLst/>
              <a:latin typeface="lato" panose="020F0502020204030203" pitchFamily="34" charset="0"/>
            </a:endParaRPr>
          </a:p>
          <a:p>
            <a:pPr algn="l" fontAlgn="base"/>
            <a:r>
              <a:rPr lang="en-US" b="0" i="0" dirty="0">
                <a:solidFill>
                  <a:srgbClr val="313537"/>
                </a:solidFill>
                <a:effectLst/>
                <a:latin typeface="lato" panose="020F0502020204030203" pitchFamily="34" charset="0"/>
              </a:rPr>
              <a:t>If everything else is equal, saving money is better than spending money for an organisation. For this reason, expected project costs are assigned a </a:t>
            </a:r>
            <a:r>
              <a:rPr lang="en-US" b="1" i="0" dirty="0">
                <a:solidFill>
                  <a:srgbClr val="313537"/>
                </a:solidFill>
                <a:effectLst/>
                <a:latin typeface="Lato" panose="020F0502020204030203" pitchFamily="34" charset="0"/>
              </a:rPr>
              <a:t>negative score </a:t>
            </a:r>
            <a:r>
              <a:rPr lang="en-US" b="0" i="0" dirty="0">
                <a:solidFill>
                  <a:srgbClr val="313537"/>
                </a:solidFill>
                <a:effectLst/>
                <a:latin typeface="lato" panose="020F0502020204030203" pitchFamily="34" charset="0"/>
              </a:rPr>
              <a:t>by default.</a:t>
            </a:r>
          </a:p>
          <a:p>
            <a:pPr algn="l" fontAlgn="base"/>
            <a:r>
              <a:rPr lang="en-US" b="0" i="0" dirty="0">
                <a:solidFill>
                  <a:srgbClr val="313537"/>
                </a:solidFill>
                <a:effectLst/>
                <a:latin typeface="lato" panose="020F0502020204030203" pitchFamily="34" charset="0"/>
              </a:rPr>
              <a:t>In this example, outsourcing is more expensive than delivering the project in-house, so it has a </a:t>
            </a:r>
            <a:r>
              <a:rPr lang="en-US" b="0" i="1" dirty="0">
                <a:solidFill>
                  <a:srgbClr val="313537"/>
                </a:solidFill>
                <a:effectLst/>
                <a:latin typeface="Lato" panose="020F0502020204030203" pitchFamily="34" charset="0"/>
              </a:rPr>
              <a:t>larger </a:t>
            </a:r>
            <a:r>
              <a:rPr lang="en-US" b="0" i="0" dirty="0">
                <a:solidFill>
                  <a:srgbClr val="313537"/>
                </a:solidFill>
                <a:effectLst/>
                <a:latin typeface="lato" panose="020F0502020204030203" pitchFamily="34" charset="0"/>
              </a:rPr>
              <a:t>negative score.</a:t>
            </a:r>
          </a:p>
          <a:p>
            <a:pPr algn="l" fontAlgn="base"/>
            <a:r>
              <a:rPr lang="en-US" b="0" i="0" dirty="0">
                <a:solidFill>
                  <a:srgbClr val="313537"/>
                </a:solidFill>
                <a:effectLst/>
                <a:latin typeface="lato" panose="020F0502020204030203" pitchFamily="34" charset="0"/>
              </a:rPr>
              <a:t>As discussed earlier, though, doing nothing has no project costs, so this option has a default score of zero.</a:t>
            </a:r>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5"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8"/>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a:xfrm>
            <a:off x="4284785" y="10022708"/>
            <a:ext cx="3277935" cy="529438"/>
          </a:xfrm>
          <a:prstGeom prst="rect">
            <a:avLst/>
          </a:prstGeom>
        </p:spPr>
        <p:txBody>
          <a:bodyPr/>
          <a:lstStyle/>
          <a:p>
            <a:fld id="{26A9BE73-4262-4638-901C-38391926C119}" type="slidenum">
              <a:rPr lang="en-AU" smtClean="0"/>
              <a:t>59</a:t>
            </a:fld>
            <a:endParaRPr lang="en-AU"/>
          </a:p>
        </p:txBody>
      </p:sp>
    </p:spTree>
    <p:extLst>
      <p:ext uri="{BB962C8B-B14F-4D97-AF65-F5344CB8AC3E}">
        <p14:creationId xmlns:p14="http://schemas.microsoft.com/office/powerpoint/2010/main" val="708277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lato" panose="020F0502020204030203" pitchFamily="34" charset="0"/>
              </a:rPr>
              <a:t>A net financial impact can be </a:t>
            </a:r>
            <a:r>
              <a:rPr lang="en-US" b="1" i="0" dirty="0">
                <a:solidFill>
                  <a:srgbClr val="313537"/>
                </a:solidFill>
                <a:effectLst/>
                <a:latin typeface="Lato" panose="020F0502020204030203" pitchFamily="34" charset="0"/>
              </a:rPr>
              <a:t>positive</a:t>
            </a:r>
            <a:r>
              <a:rPr lang="en-US" b="0" i="0" dirty="0">
                <a:solidFill>
                  <a:srgbClr val="313537"/>
                </a:solidFill>
                <a:effectLst/>
                <a:latin typeface="lato" panose="020F0502020204030203" pitchFamily="34" charset="0"/>
              </a:rPr>
              <a:t> or </a:t>
            </a:r>
            <a:r>
              <a:rPr lang="en-US" b="1" i="0" dirty="0">
                <a:solidFill>
                  <a:srgbClr val="313537"/>
                </a:solidFill>
                <a:effectLst/>
                <a:latin typeface="Lato" panose="020F0502020204030203" pitchFamily="34" charset="0"/>
              </a:rPr>
              <a:t>negative</a:t>
            </a:r>
            <a:r>
              <a:rPr lang="en-US" b="0" i="0" dirty="0">
                <a:solidFill>
                  <a:srgbClr val="313537"/>
                </a:solidFill>
                <a:effectLst/>
                <a:latin typeface="lato" panose="020F0502020204030203" pitchFamily="34" charset="0"/>
              </a:rPr>
              <a:t>, and this reflects in the score we give.</a:t>
            </a:r>
          </a:p>
          <a:p>
            <a:pPr algn="l" fontAlgn="base"/>
            <a:r>
              <a:rPr lang="en-US" b="0" i="0" dirty="0">
                <a:solidFill>
                  <a:srgbClr val="313537"/>
                </a:solidFill>
                <a:effectLst/>
                <a:latin typeface="lato" panose="020F0502020204030203" pitchFamily="34" charset="0"/>
              </a:rPr>
              <a:t>In our example, both project options are expected to be profitable, so they both receive positive scores. Electing not to pursue this opportunity will have no impact on our profitability.</a:t>
            </a:r>
          </a:p>
          <a:p>
            <a:pPr algn="l" fontAlgn="base"/>
            <a:r>
              <a:rPr lang="en-US" b="0" i="0" dirty="0">
                <a:solidFill>
                  <a:srgbClr val="313537"/>
                </a:solidFill>
                <a:effectLst/>
                <a:latin typeface="lato" panose="020F0502020204030203" pitchFamily="34" charset="0"/>
              </a:rPr>
              <a:t>It can be seen that our business case author believes the outsourced solution will be more profitable than the solution produced in-house.</a:t>
            </a:r>
          </a:p>
          <a:p>
            <a:pPr defTabSz="998083">
              <a:defRPr/>
            </a:pPr>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5"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8"/>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a:xfrm>
            <a:off x="4284785" y="10022708"/>
            <a:ext cx="3277935" cy="529438"/>
          </a:xfrm>
          <a:prstGeom prst="rect">
            <a:avLst/>
          </a:prstGeom>
        </p:spPr>
        <p:txBody>
          <a:bodyPr/>
          <a:lstStyle/>
          <a:p>
            <a:fld id="{26A9BE73-4262-4638-901C-38391926C119}" type="slidenum">
              <a:rPr lang="en-AU" smtClean="0"/>
              <a:t>60</a:t>
            </a:fld>
            <a:endParaRPr lang="en-AU"/>
          </a:p>
        </p:txBody>
      </p:sp>
    </p:spTree>
    <p:extLst>
      <p:ext uri="{BB962C8B-B14F-4D97-AF65-F5344CB8AC3E}">
        <p14:creationId xmlns:p14="http://schemas.microsoft.com/office/powerpoint/2010/main" val="39723893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lato" panose="020F0502020204030203" pitchFamily="34" charset="0"/>
              </a:rPr>
              <a:t>Here is a more complete illustration of the effect of positive and negative scoring.</a:t>
            </a:r>
          </a:p>
          <a:p>
            <a:pPr algn="l" fontAlgn="base"/>
            <a:r>
              <a:rPr lang="en-US" b="0" i="0" dirty="0">
                <a:solidFill>
                  <a:srgbClr val="313537"/>
                </a:solidFill>
                <a:effectLst/>
                <a:latin typeface="lato" panose="020F0502020204030203" pitchFamily="34" charset="0"/>
              </a:rPr>
              <a:t>We can assume from the scores assigned that doing nothing will, on balance, bring harm to our organisation; whereas, proceeding with the project will impact us positively.</a:t>
            </a:r>
          </a:p>
          <a:p>
            <a:pPr algn="l" fontAlgn="base"/>
            <a:r>
              <a:rPr lang="en-US" b="0" i="0" dirty="0">
                <a:solidFill>
                  <a:srgbClr val="313537"/>
                </a:solidFill>
                <a:effectLst/>
                <a:latin typeface="lato" panose="020F0502020204030203" pitchFamily="34" charset="0"/>
              </a:rPr>
              <a:t>We can also infer that delivering our project in-house will deliver a greater sum of intangible benefits than looking to someone else.</a:t>
            </a:r>
          </a:p>
          <a:p>
            <a:pPr defTabSz="998083">
              <a:defRPr/>
            </a:pPr>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5"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8"/>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a:xfrm>
            <a:off x="4284785" y="10022708"/>
            <a:ext cx="3277935" cy="529438"/>
          </a:xfrm>
          <a:prstGeom prst="rect">
            <a:avLst/>
          </a:prstGeom>
        </p:spPr>
        <p:txBody>
          <a:bodyPr/>
          <a:lstStyle/>
          <a:p>
            <a:fld id="{26A9BE73-4262-4638-901C-38391926C119}" type="slidenum">
              <a:rPr lang="en-AU" smtClean="0"/>
              <a:t>61</a:t>
            </a:fld>
            <a:endParaRPr lang="en-AU"/>
          </a:p>
        </p:txBody>
      </p:sp>
    </p:spTree>
    <p:extLst>
      <p:ext uri="{BB962C8B-B14F-4D97-AF65-F5344CB8AC3E}">
        <p14:creationId xmlns:p14="http://schemas.microsoft.com/office/powerpoint/2010/main" val="28195029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lato" panose="020F0502020204030203" pitchFamily="34" charset="0"/>
              </a:rPr>
              <a:t>Here is another opportunity to use our risk profile tool!</a:t>
            </a:r>
          </a:p>
          <a:p>
            <a:pPr algn="l" fontAlgn="base"/>
            <a:r>
              <a:rPr lang="en-US" b="0" i="0" dirty="0">
                <a:solidFill>
                  <a:srgbClr val="313537"/>
                </a:solidFill>
                <a:effectLst/>
                <a:latin typeface="lato" panose="020F0502020204030203" pitchFamily="34" charset="0"/>
              </a:rPr>
              <a:t>Risk, as we have defined it in our </a:t>
            </a:r>
            <a:r>
              <a:rPr lang="en-US" b="0" i="0" dirty="0" err="1">
                <a:solidFill>
                  <a:srgbClr val="313537"/>
                </a:solidFill>
                <a:effectLst/>
                <a:latin typeface="lato" panose="020F0502020204030203" pitchFamily="34" charset="0"/>
              </a:rPr>
              <a:t>organisational</a:t>
            </a:r>
            <a:r>
              <a:rPr lang="en-US" b="0" i="0" dirty="0">
                <a:solidFill>
                  <a:srgbClr val="313537"/>
                </a:solidFill>
                <a:effectLst/>
                <a:latin typeface="lato" panose="020F0502020204030203" pitchFamily="34" charset="0"/>
              </a:rPr>
              <a:t> risk matrix, is inevitably </a:t>
            </a:r>
            <a:r>
              <a:rPr lang="en-US" b="1" i="0" dirty="0">
                <a:solidFill>
                  <a:srgbClr val="313537"/>
                </a:solidFill>
                <a:effectLst/>
                <a:latin typeface="Lato" panose="020F0502020204030203" pitchFamily="34" charset="0"/>
              </a:rPr>
              <a:t>negative</a:t>
            </a:r>
            <a:r>
              <a:rPr lang="en-US" b="0" i="0" dirty="0">
                <a:solidFill>
                  <a:srgbClr val="313537"/>
                </a:solidFill>
                <a:effectLst/>
                <a:latin typeface="lato" panose="020F0502020204030203" pitchFamily="34" charset="0"/>
              </a:rPr>
              <a:t>; therefore, we have converted our percentages from the risk matrix into a range of scores from -1 (being </a:t>
            </a:r>
            <a:r>
              <a:rPr lang="en-US" b="0" i="1" dirty="0">
                <a:solidFill>
                  <a:srgbClr val="313537"/>
                </a:solidFill>
                <a:effectLst/>
                <a:latin typeface="Lato" panose="020F0502020204030203" pitchFamily="34" charset="0"/>
              </a:rPr>
              <a:t>low risk</a:t>
            </a:r>
            <a:r>
              <a:rPr lang="en-US" b="0" i="0" dirty="0">
                <a:solidFill>
                  <a:srgbClr val="313537"/>
                </a:solidFill>
                <a:effectLst/>
                <a:latin typeface="lato" panose="020F0502020204030203" pitchFamily="34" charset="0"/>
              </a:rPr>
              <a:t>) to -5 (being </a:t>
            </a:r>
            <a:r>
              <a:rPr lang="en-US" b="0" i="1" dirty="0">
                <a:solidFill>
                  <a:srgbClr val="313537"/>
                </a:solidFill>
                <a:effectLst/>
                <a:latin typeface="Lato" panose="020F0502020204030203" pitchFamily="34" charset="0"/>
              </a:rPr>
              <a:t>high risk</a:t>
            </a:r>
            <a:r>
              <a:rPr lang="en-US" b="0" i="0" dirty="0">
                <a:solidFill>
                  <a:srgbClr val="313537"/>
                </a:solidFill>
                <a:effectLst/>
                <a:latin typeface="lato" panose="020F0502020204030203" pitchFamily="34" charset="0"/>
              </a:rPr>
              <a:t>).</a:t>
            </a:r>
          </a:p>
          <a:p>
            <a:pPr algn="l" fontAlgn="base"/>
            <a:r>
              <a:rPr lang="en-US" b="0" i="0" dirty="0">
                <a:solidFill>
                  <a:srgbClr val="313537"/>
                </a:solidFill>
                <a:effectLst/>
                <a:latin typeface="lato" panose="020F0502020204030203" pitchFamily="34" charset="0"/>
              </a:rPr>
              <a:t>In our example, doing nothing or outsourcing are seen to carry a low level of risk; whereas, delivering the project in-house carries a moderately higher risk for our organisation.</a:t>
            </a:r>
          </a:p>
          <a:p>
            <a:pPr defTabSz="998083">
              <a:defRPr/>
            </a:pPr>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5"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8"/>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a:xfrm>
            <a:off x="4284785" y="10022708"/>
            <a:ext cx="3277935" cy="529438"/>
          </a:xfrm>
          <a:prstGeom prst="rect">
            <a:avLst/>
          </a:prstGeom>
        </p:spPr>
        <p:txBody>
          <a:bodyPr/>
          <a:lstStyle/>
          <a:p>
            <a:fld id="{26A9BE73-4262-4638-901C-38391926C119}" type="slidenum">
              <a:rPr lang="en-AU" smtClean="0"/>
              <a:t>62</a:t>
            </a:fld>
            <a:endParaRPr lang="en-AU"/>
          </a:p>
        </p:txBody>
      </p:sp>
    </p:spTree>
    <p:extLst>
      <p:ext uri="{BB962C8B-B14F-4D97-AF65-F5344CB8AC3E}">
        <p14:creationId xmlns:p14="http://schemas.microsoft.com/office/powerpoint/2010/main" val="1420391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lato" panose="020F0502020204030203" pitchFamily="34" charset="0"/>
              </a:rPr>
              <a:t>When we total our scores for each option, we see that do-nothing scores -3 (</a:t>
            </a:r>
            <a:r>
              <a:rPr lang="en-US" b="0" i="1" dirty="0">
                <a:solidFill>
                  <a:srgbClr val="313537"/>
                </a:solidFill>
                <a:effectLst/>
                <a:latin typeface="Lato" panose="020F0502020204030203" pitchFamily="34" charset="0"/>
              </a:rPr>
              <a:t>rank #3</a:t>
            </a:r>
            <a:r>
              <a:rPr lang="en-US" b="0" i="0" dirty="0">
                <a:solidFill>
                  <a:srgbClr val="313537"/>
                </a:solidFill>
                <a:effectLst/>
                <a:latin typeface="lato" panose="020F0502020204030203" pitchFamily="34" charset="0"/>
              </a:rPr>
              <a:t>), Option 1 scores ±0 (</a:t>
            </a:r>
            <a:r>
              <a:rPr lang="en-US" b="0" i="1" dirty="0">
                <a:solidFill>
                  <a:srgbClr val="313537"/>
                </a:solidFill>
                <a:effectLst/>
                <a:latin typeface="Lato" panose="020F0502020204030203" pitchFamily="34" charset="0"/>
              </a:rPr>
              <a:t>rank #2</a:t>
            </a:r>
            <a:r>
              <a:rPr lang="en-US" b="0" i="0" dirty="0">
                <a:solidFill>
                  <a:srgbClr val="313537"/>
                </a:solidFill>
                <a:effectLst/>
                <a:latin typeface="lato" panose="020F0502020204030203" pitchFamily="34" charset="0"/>
              </a:rPr>
              <a:t>), and Option 1 scores 2 (</a:t>
            </a:r>
            <a:r>
              <a:rPr lang="en-US" b="0" i="1" dirty="0">
                <a:solidFill>
                  <a:srgbClr val="313537"/>
                </a:solidFill>
                <a:effectLst/>
                <a:latin typeface="Lato" panose="020F0502020204030203" pitchFamily="34" charset="0"/>
              </a:rPr>
              <a:t>rank #1</a:t>
            </a:r>
            <a:r>
              <a:rPr lang="en-US" b="0" i="0" dirty="0">
                <a:solidFill>
                  <a:srgbClr val="313537"/>
                </a:solidFill>
                <a:effectLst/>
                <a:latin typeface="lato" panose="020F0502020204030203" pitchFamily="34" charset="0"/>
              </a:rPr>
              <a:t>).</a:t>
            </a:r>
          </a:p>
          <a:p>
            <a:pPr algn="l" fontAlgn="base"/>
            <a:r>
              <a:rPr lang="en-US" b="0" i="0" dirty="0">
                <a:solidFill>
                  <a:srgbClr val="313537"/>
                </a:solidFill>
                <a:effectLst/>
                <a:latin typeface="lato" panose="020F0502020204030203" pitchFamily="34" charset="0"/>
              </a:rPr>
              <a:t>Therefore, using these criteria, Option 2 is the best option, and we will </a:t>
            </a:r>
            <a:r>
              <a:rPr lang="en-US" b="1" i="0" dirty="0">
                <a:solidFill>
                  <a:srgbClr val="313537"/>
                </a:solidFill>
                <a:effectLst/>
                <a:latin typeface="Lato" panose="020F0502020204030203" pitchFamily="34" charset="0"/>
              </a:rPr>
              <a:t>recommend</a:t>
            </a:r>
            <a:r>
              <a:rPr lang="en-US" b="0" i="0" dirty="0">
                <a:solidFill>
                  <a:srgbClr val="313537"/>
                </a:solidFill>
                <a:effectLst/>
                <a:latin typeface="lato" panose="020F0502020204030203" pitchFamily="34" charset="0"/>
              </a:rPr>
              <a:t> outsourcing the project.</a:t>
            </a:r>
          </a:p>
          <a:p>
            <a:pPr algn="l" fontAlgn="base"/>
            <a:r>
              <a:rPr lang="en-US" b="0" i="0" dirty="0">
                <a:solidFill>
                  <a:srgbClr val="313537"/>
                </a:solidFill>
                <a:effectLst/>
                <a:latin typeface="lato" panose="020F0502020204030203" pitchFamily="34" charset="0"/>
              </a:rPr>
              <a:t>Note that the best score is always the highest raw score – even if</a:t>
            </a:r>
            <a:r>
              <a:rPr lang="en-US" b="0" i="1" dirty="0">
                <a:solidFill>
                  <a:srgbClr val="313537"/>
                </a:solidFill>
                <a:effectLst/>
                <a:latin typeface="Lato" panose="020F0502020204030203" pitchFamily="34" charset="0"/>
              </a:rPr>
              <a:t> all</a:t>
            </a:r>
            <a:r>
              <a:rPr lang="en-US" b="0" i="0" dirty="0">
                <a:solidFill>
                  <a:srgbClr val="313537"/>
                </a:solidFill>
                <a:effectLst/>
                <a:latin typeface="lato" panose="020F0502020204030203" pitchFamily="34" charset="0"/>
              </a:rPr>
              <a:t> the totals are negative, the top ranked option may well be worth proceeding with.</a:t>
            </a:r>
          </a:p>
          <a:p>
            <a:pPr algn="l" fontAlgn="base"/>
            <a:r>
              <a:rPr lang="en-US" b="0" i="0" dirty="0">
                <a:solidFill>
                  <a:srgbClr val="313537"/>
                </a:solidFill>
                <a:effectLst/>
                <a:latin typeface="lato" panose="020F0502020204030203" pitchFamily="34" charset="0"/>
              </a:rPr>
              <a:t>That said, your organisation may have a </a:t>
            </a:r>
            <a:r>
              <a:rPr lang="en-US" b="1" i="0" dirty="0">
                <a:solidFill>
                  <a:srgbClr val="313537"/>
                </a:solidFill>
                <a:effectLst/>
                <a:latin typeface="Lato" panose="020F0502020204030203" pitchFamily="34" charset="0"/>
              </a:rPr>
              <a:t>policy </a:t>
            </a:r>
            <a:r>
              <a:rPr lang="en-US" b="0" i="0" dirty="0">
                <a:solidFill>
                  <a:srgbClr val="313537"/>
                </a:solidFill>
                <a:effectLst/>
                <a:latin typeface="lato" panose="020F0502020204030203" pitchFamily="34" charset="0"/>
              </a:rPr>
              <a:t>that says only business case options with a positive score will proceed.</a:t>
            </a:r>
          </a:p>
          <a:p>
            <a:pPr defTabSz="998083">
              <a:defRPr/>
            </a:pPr>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5"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8"/>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a:xfrm>
            <a:off x="4284785" y="10022708"/>
            <a:ext cx="3277935" cy="529438"/>
          </a:xfrm>
          <a:prstGeom prst="rect">
            <a:avLst/>
          </a:prstGeom>
        </p:spPr>
        <p:txBody>
          <a:bodyPr/>
          <a:lstStyle/>
          <a:p>
            <a:fld id="{26A9BE73-4262-4638-901C-38391926C119}" type="slidenum">
              <a:rPr lang="en-AU" smtClean="0"/>
              <a:t>63</a:t>
            </a:fld>
            <a:endParaRPr lang="en-AU"/>
          </a:p>
        </p:txBody>
      </p:sp>
    </p:spTree>
    <p:extLst>
      <p:ext uri="{BB962C8B-B14F-4D97-AF65-F5344CB8AC3E}">
        <p14:creationId xmlns:p14="http://schemas.microsoft.com/office/powerpoint/2010/main" val="31403565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Merriweather" panose="00000500000000000000" pitchFamily="50" charset="0"/>
              </a:rPr>
              <a:t>It is important to get </a:t>
            </a:r>
            <a:r>
              <a:rPr lang="en-US" b="1" i="0" dirty="0">
                <a:solidFill>
                  <a:srgbClr val="313537"/>
                </a:solidFill>
                <a:effectLst/>
                <a:latin typeface="Merriweather" panose="00000500000000000000" pitchFamily="50" charset="0"/>
              </a:rPr>
              <a:t>stakeholder consensus</a:t>
            </a:r>
            <a:r>
              <a:rPr lang="en-US" b="0" i="0" dirty="0">
                <a:solidFill>
                  <a:srgbClr val="313537"/>
                </a:solidFill>
                <a:effectLst/>
                <a:latin typeface="Merriweather" panose="00000500000000000000" pitchFamily="50" charset="0"/>
              </a:rPr>
              <a:t> on what appropriate scores might be, and be able to explicitly justify them when called upon to do so.</a:t>
            </a:r>
          </a:p>
          <a:p>
            <a:pPr algn="l" fontAlgn="base"/>
            <a:r>
              <a:rPr lang="en-US" b="0" i="0" dirty="0">
                <a:solidFill>
                  <a:srgbClr val="313537"/>
                </a:solidFill>
                <a:effectLst/>
                <a:latin typeface="Merriweather" panose="00000500000000000000" pitchFamily="50" charset="0"/>
              </a:rPr>
              <a:t>Indeed, good practice suggests that you should have clear </a:t>
            </a:r>
            <a:r>
              <a:rPr lang="en-US" b="1" i="0" dirty="0">
                <a:solidFill>
                  <a:srgbClr val="313537"/>
                </a:solidFill>
                <a:effectLst/>
                <a:latin typeface="Merriweather" panose="00000500000000000000" pitchFamily="50" charset="0"/>
              </a:rPr>
              <a:t>definitions</a:t>
            </a:r>
            <a:r>
              <a:rPr lang="en-US" b="0" i="0" dirty="0">
                <a:solidFill>
                  <a:srgbClr val="313537"/>
                </a:solidFill>
                <a:effectLst/>
                <a:latin typeface="Merriweather" panose="00000500000000000000" pitchFamily="50" charset="0"/>
              </a:rPr>
              <a:t> for each score and apply them consistently when preparing your MCA.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Other, non-generic criteria that you might use could include:</a:t>
            </a:r>
          </a:p>
          <a:p>
            <a:pPr marL="285750" indent="-285750" algn="l" rtl="0" fontAlgn="base">
              <a:buFont typeface="Arial" panose="020B0604020202020204" pitchFamily="34" charset="0"/>
              <a:buChar char="•"/>
            </a:pPr>
            <a:r>
              <a:rPr lang="en-AU" sz="1800" b="0" i="0" dirty="0">
                <a:solidFill>
                  <a:srgbClr val="000000"/>
                </a:solidFill>
                <a:effectLst/>
                <a:latin typeface="Calibri" panose="020F0502020204030204" pitchFamily="34" charset="0"/>
              </a:rPr>
              <a:t>Risk to organisation criteria (each one or more as a separate line item) and/or</a:t>
            </a:r>
            <a:r>
              <a:rPr lang="en-US" sz="1800" b="0" i="0" dirty="0">
                <a:solidFill>
                  <a:srgbClr val="000000"/>
                </a:solidFill>
                <a:effectLst/>
                <a:latin typeface="Calibri" panose="020F0502020204030204" pitchFamily="34" charset="0"/>
              </a:rPr>
              <a:t> </a:t>
            </a:r>
          </a:p>
          <a:p>
            <a:pPr marL="285750" indent="-285750" algn="l" rtl="0" fontAlgn="base">
              <a:buFont typeface="Arial" panose="020B0604020202020204" pitchFamily="34" charset="0"/>
              <a:buChar char="•"/>
            </a:pPr>
            <a:r>
              <a:rPr lang="en-AU" sz="1800" b="0" i="0" dirty="0">
                <a:solidFill>
                  <a:srgbClr val="000000"/>
                </a:solidFill>
                <a:effectLst/>
                <a:latin typeface="Calibri" panose="020F0502020204030204" pitchFamily="34" charset="0"/>
              </a:rPr>
              <a:t>The likelihood of each option achieving the intended project outcomes</a:t>
            </a:r>
            <a:r>
              <a:rPr lang="en-US" sz="1800" b="0" i="0" dirty="0">
                <a:solidFill>
                  <a:srgbClr val="00000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Header Placeholder 3"/>
          <p:cNvSpPr>
            <a:spLocks noGrp="1"/>
          </p:cNvSpPr>
          <p:nvPr>
            <p:ph type="hdr" sz="quarter" idx="10"/>
          </p:nvPr>
        </p:nvSpPr>
        <p:spPr/>
        <p:txBody>
          <a:bodyPr/>
          <a:lstStyle/>
          <a:p>
            <a:r>
              <a:rPr lang="en-AU"/>
              <a:t>Project Management Masterclass</a:t>
            </a:r>
          </a:p>
        </p:txBody>
      </p:sp>
      <p:sp>
        <p:nvSpPr>
          <p:cNvPr id="5" name="Date Placeholder 4"/>
          <p:cNvSpPr>
            <a:spLocks noGrp="1"/>
          </p:cNvSpPr>
          <p:nvPr>
            <p:ph type="dt" idx="1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12"/>
          </p:nvPr>
        </p:nvSpPr>
        <p:spPr/>
        <p:txBody>
          <a:bodyPr/>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64</a:t>
            </a:fld>
            <a:endParaRPr lang="en-AU"/>
          </a:p>
        </p:txBody>
      </p:sp>
    </p:spTree>
    <p:extLst>
      <p:ext uri="{BB962C8B-B14F-4D97-AF65-F5344CB8AC3E}">
        <p14:creationId xmlns:p14="http://schemas.microsoft.com/office/powerpoint/2010/main" val="27676680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fontAlgn="base"/>
            <a:r>
              <a:rPr lang="en-US" b="1" dirty="0">
                <a:solidFill>
                  <a:srgbClr val="FFFFFF"/>
                </a:solidFill>
                <a:effectLst/>
                <a:latin typeface="Lato" panose="020F0502020204030203" pitchFamily="34" charset="0"/>
              </a:rPr>
              <a:t>At this point, you are only recommending that the preferred option proceed to detailed project planning.</a:t>
            </a:r>
            <a:endParaRPr lang="en-US" dirty="0">
              <a:solidFill>
                <a:srgbClr val="FFFFFF"/>
              </a:solidFill>
              <a:effectLst/>
              <a:latin typeface="lato" panose="020F0502020204030203" pitchFamily="34" charset="0"/>
            </a:endParaRPr>
          </a:p>
          <a:p>
            <a:pPr algn="l" fontAlgn="base"/>
            <a:r>
              <a:rPr lang="en-US" b="0" i="0" dirty="0">
                <a:solidFill>
                  <a:srgbClr val="313537"/>
                </a:solidFill>
                <a:effectLst/>
                <a:latin typeface="Merriweather" panose="00000500000000000000" pitchFamily="50" charset="0"/>
              </a:rPr>
              <a:t>This is because we still need a lot more </a:t>
            </a:r>
            <a:r>
              <a:rPr lang="en-US" b="1" i="0" dirty="0">
                <a:solidFill>
                  <a:srgbClr val="313537"/>
                </a:solidFill>
                <a:effectLst/>
                <a:latin typeface="Merriweather" panose="00000500000000000000" pitchFamily="50" charset="0"/>
              </a:rPr>
              <a:t>certainty</a:t>
            </a:r>
            <a:r>
              <a:rPr lang="en-US" b="0" i="0" dirty="0">
                <a:solidFill>
                  <a:srgbClr val="313537"/>
                </a:solidFill>
                <a:effectLst/>
                <a:latin typeface="Merriweather" panose="00000500000000000000" pitchFamily="50" charset="0"/>
              </a:rPr>
              <a:t> about the project and its deliverables.</a:t>
            </a:r>
          </a:p>
          <a:p>
            <a:pPr algn="l" fontAlgn="base"/>
            <a:r>
              <a:rPr lang="en-US" b="0" i="0" dirty="0">
                <a:solidFill>
                  <a:srgbClr val="313537"/>
                </a:solidFill>
                <a:effectLst/>
                <a:latin typeface="Merriweather" panose="00000500000000000000" pitchFamily="50" charset="0"/>
              </a:rPr>
              <a:t>At a minimum, we want to reduce our business case margin of error of ±20% to a more manageable (for the organisation) ±10%.</a:t>
            </a:r>
          </a:p>
          <a:p>
            <a:pPr algn="l" fontAlgn="base"/>
            <a:r>
              <a:rPr lang="en-US" b="0" i="0" dirty="0">
                <a:solidFill>
                  <a:srgbClr val="313537"/>
                </a:solidFill>
                <a:effectLst/>
                <a:latin typeface="Merriweather" panose="00000500000000000000" pitchFamily="50" charset="0"/>
              </a:rPr>
              <a:t>By taking a deep, bottom-up dive into our project, we may also reveal </a:t>
            </a:r>
            <a:r>
              <a:rPr lang="en-US" b="1" i="0" dirty="0">
                <a:solidFill>
                  <a:srgbClr val="313537"/>
                </a:solidFill>
                <a:effectLst/>
                <a:latin typeface="Merriweather" panose="00000500000000000000" pitchFamily="50" charset="0"/>
              </a:rPr>
              <a:t>new</a:t>
            </a:r>
            <a:r>
              <a:rPr lang="en-US" b="0" i="0" dirty="0">
                <a:solidFill>
                  <a:srgbClr val="313537"/>
                </a:solidFill>
                <a:effectLst/>
                <a:latin typeface="Merriweather" panose="00000500000000000000" pitchFamily="50" charset="0"/>
              </a:rPr>
              <a:t> information that invalidates the assumptions of our business case.</a:t>
            </a:r>
          </a:p>
          <a:p>
            <a:pPr algn="l" fontAlgn="base"/>
            <a:r>
              <a:rPr lang="en-US" b="0" i="0" dirty="0">
                <a:solidFill>
                  <a:srgbClr val="313537"/>
                </a:solidFill>
                <a:effectLst/>
                <a:latin typeface="Merriweather" panose="00000500000000000000" pitchFamily="50" charset="0"/>
              </a:rPr>
              <a:t>For example, we may discover that:</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our cost estimates are wildly optimistic</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the delivery window is not practical</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certain scope elements will be impossible to produce</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legitimate stakeholder concerns were ignored, or</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other project or business demands conflict with our project.</a:t>
            </a:r>
          </a:p>
          <a:p>
            <a:pPr fontAlgn="base" latinLnBrk="0"/>
            <a:r>
              <a:rPr lang="en-US" b="1" dirty="0">
                <a:effectLst/>
                <a:latin typeface="Merriweather" panose="00000500000000000000" pitchFamily="50" charset="0"/>
              </a:rPr>
              <a:t>In that case, we must return the project to initiation, inviting decision-makers to reconsider (or recommit) with the newly available information.</a:t>
            </a:r>
          </a:p>
          <a:p>
            <a:br>
              <a:rPr lang="en-US" b="0" i="0" dirty="0">
                <a:solidFill>
                  <a:srgbClr val="313537"/>
                </a:solidFill>
                <a:effectLst/>
                <a:latin typeface="Merriweather" panose="00000500000000000000" pitchFamily="50" charset="0"/>
              </a:rPr>
            </a:br>
            <a:endParaRPr lang="en-US" b="0" i="0" dirty="0">
              <a:solidFill>
                <a:srgbClr val="313537"/>
              </a:solidFill>
              <a:effectLst/>
              <a:latin typeface="Merriweather" panose="00000500000000000000" pitchFamily="50" charset="0"/>
            </a:endParaRPr>
          </a:p>
          <a:p>
            <a:pPr algn="l" fontAlgn="base"/>
            <a:endParaRPr lang="en-US" b="0" i="0" dirty="0">
              <a:solidFill>
                <a:srgbClr val="313537"/>
              </a:solidFill>
              <a:effectLst/>
              <a:latin typeface="Merriweather" panose="00000500000000000000" pitchFamily="50" charset="0"/>
            </a:endParaRPr>
          </a:p>
          <a:p>
            <a:endParaRPr lang="en-AU" b="0" baseline="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5"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8"/>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65</a:t>
            </a:fld>
            <a:endParaRPr lang="en-AU"/>
          </a:p>
        </p:txBody>
      </p:sp>
    </p:spTree>
    <p:extLst>
      <p:ext uri="{BB962C8B-B14F-4D97-AF65-F5344CB8AC3E}">
        <p14:creationId xmlns:p14="http://schemas.microsoft.com/office/powerpoint/2010/main" val="12304055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FFFF"/>
                </a:solidFill>
                <a:effectLst/>
                <a:latin typeface="Lato" panose="020F0502020204030203" pitchFamily="34" charset="0"/>
              </a:rPr>
              <a:t>A project manager may go their entire career and never prepare a business case or even be involved in project initiation.</a:t>
            </a:r>
          </a:p>
          <a:p>
            <a:pPr algn="l" fontAlgn="base"/>
            <a:r>
              <a:rPr lang="en-US" b="0" i="0" dirty="0">
                <a:solidFill>
                  <a:srgbClr val="313537"/>
                </a:solidFill>
                <a:effectLst/>
                <a:latin typeface="Merriweather" panose="00000500000000000000" pitchFamily="50" charset="0"/>
              </a:rPr>
              <a:t>Unfortunately, many organisations feel they successfully deliver projects without formally going through these steps, going straight to project planning or even delivery.</a:t>
            </a:r>
          </a:p>
          <a:p>
            <a:pPr algn="l" fontAlgn="base"/>
            <a:r>
              <a:rPr lang="en-US" b="0" i="0" dirty="0">
                <a:solidFill>
                  <a:srgbClr val="313537"/>
                </a:solidFill>
                <a:effectLst/>
                <a:latin typeface="Merriweather" panose="00000500000000000000" pitchFamily="50" charset="0"/>
              </a:rPr>
              <a:t>We often hear executives say, look – there really is only one option, we don’t need to do anything else… let’s just get on with the project.</a:t>
            </a:r>
          </a:p>
          <a:p>
            <a:pPr algn="l" fontAlgn="base"/>
            <a:r>
              <a:rPr lang="en-US" b="0" i="0" dirty="0">
                <a:solidFill>
                  <a:srgbClr val="313537"/>
                </a:solidFill>
                <a:effectLst/>
                <a:latin typeface="Merriweather" panose="00000500000000000000" pitchFamily="50" charset="0"/>
              </a:rPr>
              <a:t>And they’re probably right – about </a:t>
            </a:r>
            <a:r>
              <a:rPr lang="en-US" b="1" i="0" dirty="0">
                <a:solidFill>
                  <a:srgbClr val="313537"/>
                </a:solidFill>
                <a:effectLst/>
                <a:latin typeface="Merriweather" panose="00000500000000000000" pitchFamily="50" charset="0"/>
              </a:rPr>
              <a:t>five percent</a:t>
            </a:r>
            <a:r>
              <a:rPr lang="en-US" b="0" i="0" dirty="0">
                <a:solidFill>
                  <a:srgbClr val="313537"/>
                </a:solidFill>
                <a:effectLst/>
                <a:latin typeface="Merriweather" panose="00000500000000000000" pitchFamily="50" charset="0"/>
              </a:rPr>
              <a:t> of the time.</a:t>
            </a:r>
          </a:p>
          <a:p>
            <a:pPr algn="l" fontAlgn="base"/>
            <a:r>
              <a:rPr lang="en-US" b="0" i="0" dirty="0">
                <a:solidFill>
                  <a:srgbClr val="313537"/>
                </a:solidFill>
                <a:effectLst/>
                <a:latin typeface="Merriweather" panose="00000500000000000000" pitchFamily="50" charset="0"/>
              </a:rPr>
              <a:t>For even if you have only one standout option, you can almost guarantee there are options within it that are worthy of more detailed consideration.</a:t>
            </a:r>
          </a:p>
          <a:p>
            <a:pPr algn="l" fontAlgn="base"/>
            <a:r>
              <a:rPr lang="en-US" b="0" i="0" dirty="0">
                <a:solidFill>
                  <a:srgbClr val="313537"/>
                </a:solidFill>
                <a:effectLst/>
                <a:latin typeface="Merriweather" panose="00000500000000000000" pitchFamily="50" charset="0"/>
              </a:rPr>
              <a:t>For example, what if we fast-track delivery by 20%? What do we lose? What do we gain? What if we add a few more features?</a:t>
            </a:r>
          </a:p>
          <a:p>
            <a:pPr algn="l" fontAlgn="base"/>
            <a:r>
              <a:rPr lang="en-US" b="0" i="0" dirty="0">
                <a:solidFill>
                  <a:srgbClr val="313537"/>
                </a:solidFill>
                <a:effectLst/>
                <a:latin typeface="Merriweather" panose="00000500000000000000" pitchFamily="50" charset="0"/>
              </a:rPr>
              <a:t>Or, more critically, have we under-represented or even missed the input of a certain key stakeholder? Have we assumed they will think one way, without asking?</a:t>
            </a:r>
          </a:p>
          <a:p>
            <a:r>
              <a:rPr lang="en-US" b="0" i="0" dirty="0">
                <a:solidFill>
                  <a:srgbClr val="313537"/>
                </a:solidFill>
                <a:effectLst/>
                <a:latin typeface="Lato" panose="020F0502020204030203" pitchFamily="34" charset="0"/>
              </a:rPr>
              <a:t>Following the initiation process should always be the </a:t>
            </a:r>
            <a:r>
              <a:rPr lang="en-US" b="1" i="0" dirty="0">
                <a:solidFill>
                  <a:srgbClr val="313537"/>
                </a:solidFill>
                <a:effectLst/>
                <a:latin typeface="Lato" panose="020F0502020204030203" pitchFamily="34" charset="0"/>
              </a:rPr>
              <a:t>default</a:t>
            </a:r>
            <a:r>
              <a:rPr lang="en-US" b="0" i="0" dirty="0">
                <a:solidFill>
                  <a:srgbClr val="313537"/>
                </a:solidFill>
                <a:effectLst/>
                <a:latin typeface="Lato" panose="020F0502020204030203" pitchFamily="34" charset="0"/>
              </a:rPr>
              <a:t>; you should have a very good justification for skipping this step.</a:t>
            </a:r>
          </a:p>
          <a:p>
            <a:pPr algn="l" fontAlgn="base" latinLnBrk="0"/>
            <a:r>
              <a:rPr lang="en-US" b="1" i="0" dirty="0">
                <a:solidFill>
                  <a:srgbClr val="313537"/>
                </a:solidFill>
                <a:effectLst/>
                <a:latin typeface="Merriweather" panose="00000500000000000000" pitchFamily="50" charset="0"/>
              </a:rPr>
              <a:t>It is far better to explore all options and make relevant discoveries now than when it is </a:t>
            </a:r>
            <a:r>
              <a:rPr lang="en-US" b="1" i="1" dirty="0">
                <a:solidFill>
                  <a:srgbClr val="313537"/>
                </a:solidFill>
                <a:effectLst/>
                <a:latin typeface="Merriweather" panose="00000500000000000000" pitchFamily="50" charset="0"/>
              </a:rPr>
              <a:t>too expensive</a:t>
            </a:r>
            <a:r>
              <a:rPr lang="en-US" b="1" i="0" dirty="0">
                <a:solidFill>
                  <a:srgbClr val="313537"/>
                </a:solidFill>
                <a:effectLst/>
                <a:latin typeface="Merriweather" panose="00000500000000000000" pitchFamily="50" charset="0"/>
              </a:rPr>
              <a:t> or just </a:t>
            </a:r>
            <a:r>
              <a:rPr lang="en-US" b="1" i="1" dirty="0">
                <a:solidFill>
                  <a:srgbClr val="313537"/>
                </a:solidFill>
                <a:effectLst/>
                <a:latin typeface="Merriweather" panose="00000500000000000000" pitchFamily="50" charset="0"/>
              </a:rPr>
              <a:t>too late</a:t>
            </a:r>
            <a:r>
              <a:rPr lang="en-US" b="1" i="0" dirty="0">
                <a:solidFill>
                  <a:srgbClr val="313537"/>
                </a:solidFill>
                <a:effectLst/>
                <a:latin typeface="Merriweather" panose="00000500000000000000" pitchFamily="50" charset="0"/>
              </a:rPr>
              <a:t> further down the track. </a:t>
            </a:r>
          </a:p>
          <a:p>
            <a:br>
              <a:rPr lang="en-US" b="0" i="0" dirty="0">
                <a:solidFill>
                  <a:srgbClr val="313537"/>
                </a:solidFill>
                <a:effectLst/>
                <a:latin typeface="lato" panose="020F0502020204030203" pitchFamily="34" charset="0"/>
              </a:rPr>
            </a:br>
            <a:endParaRPr lang="en-AU" dirty="0"/>
          </a:p>
        </p:txBody>
      </p:sp>
      <p:sp>
        <p:nvSpPr>
          <p:cNvPr id="4" name="Header Placeholder 3"/>
          <p:cNvSpPr>
            <a:spLocks noGrp="1"/>
          </p:cNvSpPr>
          <p:nvPr>
            <p:ph type="hdr" sz="quarter" idx="10"/>
          </p:nvPr>
        </p:nvSpPr>
        <p:spPr/>
        <p:txBody>
          <a:bodyPr/>
          <a:lstStyle/>
          <a:p>
            <a:r>
              <a:rPr lang="en-AU"/>
              <a:t>Project Management Masterclass</a:t>
            </a:r>
          </a:p>
        </p:txBody>
      </p:sp>
      <p:sp>
        <p:nvSpPr>
          <p:cNvPr id="5" name="Date Placeholder 4"/>
          <p:cNvSpPr>
            <a:spLocks noGrp="1"/>
          </p:cNvSpPr>
          <p:nvPr>
            <p:ph type="dt" idx="1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12"/>
          </p:nvPr>
        </p:nvSpPr>
        <p:spPr/>
        <p:txBody>
          <a:bodyPr/>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66</a:t>
            </a:fld>
            <a:endParaRPr lang="en-AU"/>
          </a:p>
        </p:txBody>
      </p:sp>
    </p:spTree>
    <p:extLst>
      <p:ext uri="{BB962C8B-B14F-4D97-AF65-F5344CB8AC3E}">
        <p14:creationId xmlns:p14="http://schemas.microsoft.com/office/powerpoint/2010/main" val="25651583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empathy map is for inclusion in our course on design thinking</a:t>
            </a:r>
            <a:endParaRPr lang="en-AU" dirty="0"/>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68</a:t>
            </a:fld>
            <a:endParaRPr lang="en-AU"/>
          </a:p>
        </p:txBody>
      </p:sp>
    </p:spTree>
    <p:extLst>
      <p:ext uri="{BB962C8B-B14F-4D97-AF65-F5344CB8AC3E}">
        <p14:creationId xmlns:p14="http://schemas.microsoft.com/office/powerpoint/2010/main" val="412534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Our good idea is probably not the only way we can achieve the outcomes defined by our opportunity; in fact there may be 10, 20, 100 or more different ways (projects) to achieve the same or closely related benefits.</a:t>
            </a:r>
          </a:p>
          <a:p>
            <a:pPr algn="l" fontAlgn="base"/>
            <a:r>
              <a:rPr lang="en-US" b="0" i="0" dirty="0">
                <a:solidFill>
                  <a:srgbClr val="313537"/>
                </a:solidFill>
                <a:effectLst/>
                <a:latin typeface="lato" panose="020F0502020204030203" pitchFamily="34" charset="0"/>
              </a:rPr>
              <a:t>By researching and brainstorming across our relevant stakeholder community, we should be able to arrive at a range of </a:t>
            </a:r>
            <a:r>
              <a:rPr lang="en-US" b="1" i="0" dirty="0">
                <a:solidFill>
                  <a:srgbClr val="313537"/>
                </a:solidFill>
                <a:effectLst/>
                <a:latin typeface="Lato" panose="020F0502020204030203" pitchFamily="34" charset="0"/>
              </a:rPr>
              <a:t>project solutions</a:t>
            </a:r>
            <a:r>
              <a:rPr lang="en-US" b="0" i="0" dirty="0">
                <a:solidFill>
                  <a:srgbClr val="313537"/>
                </a:solidFill>
                <a:effectLst/>
                <a:latin typeface="lato" panose="020F0502020204030203" pitchFamily="34" charset="0"/>
              </a:rPr>
              <a:t> that traverse the sublime to the ridiculous.</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6</a:t>
            </a:fld>
            <a:endParaRPr lang="en-AU"/>
          </a:p>
        </p:txBody>
      </p:sp>
    </p:spTree>
    <p:extLst>
      <p:ext uri="{BB962C8B-B14F-4D97-AF65-F5344CB8AC3E}">
        <p14:creationId xmlns:p14="http://schemas.microsoft.com/office/powerpoint/2010/main" val="2973948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 IV PMP students only</a:t>
            </a:r>
            <a:endParaRPr lang="en-AU"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t>Project Management Masterclass</a:t>
            </a:r>
          </a:p>
        </p:txBody>
      </p:sp>
      <p:sp>
        <p:nvSpPr>
          <p:cNvPr id="5" name="Date Placeholder 4"/>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8FC5D-DDA7-49E4-9E73-E274175C333B}" type="datetime6">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July 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t>Institute of Project Management</a:t>
            </a:r>
          </a:p>
        </p:txBody>
      </p:sp>
      <p:sp>
        <p:nvSpPr>
          <p:cNvPr id="7" name="Slide Number Placeholder 6"/>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A9BE73-4262-4638-901C-38391926C11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022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Reflection questions not only highlight key learnings; they drive the continual improvement of our teaching and learning resources</a:t>
            </a:r>
            <a:endParaRPr lang="en-AU" i="1"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70</a:t>
            </a:fld>
            <a:endParaRPr lang="en-AU"/>
          </a:p>
        </p:txBody>
      </p:sp>
    </p:spTree>
    <p:extLst>
      <p:ext uri="{BB962C8B-B14F-4D97-AF65-F5344CB8AC3E}">
        <p14:creationId xmlns:p14="http://schemas.microsoft.com/office/powerpoint/2010/main" val="42472770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Stay around until everyone leaves the session to ensure they all get the chance to ask their questions.</a:t>
            </a:r>
            <a:endParaRPr lang="en-AU" i="1" dirty="0"/>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71</a:t>
            </a:fld>
            <a:endParaRPr lang="en-AU"/>
          </a:p>
        </p:txBody>
      </p:sp>
    </p:spTree>
    <p:extLst>
      <p:ext uri="{BB962C8B-B14F-4D97-AF65-F5344CB8AC3E}">
        <p14:creationId xmlns:p14="http://schemas.microsoft.com/office/powerpoint/2010/main" val="12614406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idx="10"/>
          </p:nvPr>
        </p:nvSpPr>
        <p:spPr/>
        <p:txBody>
          <a:bodyPr/>
          <a:lstStyle/>
          <a:p>
            <a:pPr defTabSz="955365">
              <a:defRPr/>
            </a:pPr>
            <a:r>
              <a:rPr lang="en-AU" sz="1900" kern="0">
                <a:solidFill>
                  <a:sysClr val="windowText" lastClr="000000"/>
                </a:solidFill>
              </a:rPr>
              <a:t>Project Management Masterclass</a:t>
            </a:r>
          </a:p>
        </p:txBody>
      </p:sp>
      <p:sp>
        <p:nvSpPr>
          <p:cNvPr id="5" name="Date Placeholder 4"/>
          <p:cNvSpPr>
            <a:spLocks noGrp="1"/>
          </p:cNvSpPr>
          <p:nvPr>
            <p:ph type="dt" idx="11"/>
          </p:nvPr>
        </p:nvSpPr>
        <p:spPr/>
        <p:txBody>
          <a:bodyPr/>
          <a:lstStyle/>
          <a:p>
            <a:pPr defTabSz="955365">
              <a:defRPr/>
            </a:pPr>
            <a:fld id="{E4A53A36-04B3-444A-9490-39CC071C784B}" type="datetime6">
              <a:rPr lang="en-AU" sz="1900" kern="0">
                <a:solidFill>
                  <a:sysClr val="windowText" lastClr="000000"/>
                </a:solidFill>
              </a:rPr>
              <a:pPr defTabSz="955365">
                <a:defRPr/>
              </a:pPr>
              <a:t>July 21</a:t>
            </a:fld>
            <a:endParaRPr lang="en-AU" sz="1900" kern="0">
              <a:solidFill>
                <a:sysClr val="windowText" lastClr="000000"/>
              </a:solidFill>
            </a:endParaRPr>
          </a:p>
        </p:txBody>
      </p:sp>
      <p:sp>
        <p:nvSpPr>
          <p:cNvPr id="6" name="Footer Placeholder 5"/>
          <p:cNvSpPr>
            <a:spLocks noGrp="1"/>
          </p:cNvSpPr>
          <p:nvPr>
            <p:ph type="ftr" sz="quarter" idx="12"/>
          </p:nvPr>
        </p:nvSpPr>
        <p:spPr/>
        <p:txBody>
          <a:bodyPr/>
          <a:lstStyle/>
          <a:p>
            <a:pPr defTabSz="955365">
              <a:defRPr/>
            </a:pPr>
            <a:r>
              <a:rPr lang="en-AU" sz="1900" kern="0">
                <a:solidFill>
                  <a:sysClr val="windowText" lastClr="000000"/>
                </a:solidFill>
              </a:rPr>
              <a:t>Institute of Project Management</a:t>
            </a:r>
          </a:p>
        </p:txBody>
      </p:sp>
      <p:sp>
        <p:nvSpPr>
          <p:cNvPr id="7" name="Slide Number Placeholder 6"/>
          <p:cNvSpPr>
            <a:spLocks noGrp="1"/>
          </p:cNvSpPr>
          <p:nvPr>
            <p:ph type="sldNum" sz="quarter" idx="13"/>
          </p:nvPr>
        </p:nvSpPr>
        <p:spPr/>
        <p:txBody>
          <a:bodyPr/>
          <a:lstStyle/>
          <a:p>
            <a:pPr defTabSz="955365">
              <a:defRPr/>
            </a:pPr>
            <a:fld id="{26A9BE73-4262-4638-901C-38391926C119}" type="slidenum">
              <a:rPr lang="en-AU" sz="1900" kern="0">
                <a:solidFill>
                  <a:sysClr val="windowText" lastClr="000000"/>
                </a:solidFill>
              </a:rPr>
              <a:pPr defTabSz="955365">
                <a:defRPr/>
              </a:pPr>
              <a:t>72</a:t>
            </a:fld>
            <a:endParaRPr lang="en-AU" sz="1900" kern="0">
              <a:solidFill>
                <a:sysClr val="windowText" lastClr="000000"/>
              </a:solidFill>
            </a:endParaRPr>
          </a:p>
        </p:txBody>
      </p:sp>
    </p:spTree>
    <p:extLst>
      <p:ext uri="{BB962C8B-B14F-4D97-AF65-F5344CB8AC3E}">
        <p14:creationId xmlns:p14="http://schemas.microsoft.com/office/powerpoint/2010/main" val="147734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Thinking </a:t>
            </a:r>
            <a:r>
              <a:rPr lang="en-US" b="1" i="0" dirty="0">
                <a:solidFill>
                  <a:srgbClr val="313537"/>
                </a:solidFill>
                <a:effectLst/>
                <a:latin typeface="Lato" panose="020F0502020204030203" pitchFamily="34" charset="0"/>
              </a:rPr>
              <a:t>critically</a:t>
            </a:r>
            <a:r>
              <a:rPr lang="en-US" b="0" i="0" dirty="0">
                <a:solidFill>
                  <a:srgbClr val="313537"/>
                </a:solidFill>
                <a:effectLst/>
                <a:latin typeface="lato" panose="020F0502020204030203" pitchFamily="34" charset="0"/>
              </a:rPr>
              <a:t> about our broad of options, we should be able to reduce them to a handful (no more than 10) that really stand out.</a:t>
            </a:r>
          </a:p>
          <a:p>
            <a:pPr algn="l" fontAlgn="base"/>
            <a:r>
              <a:rPr lang="en-US" b="0" i="0" dirty="0">
                <a:solidFill>
                  <a:srgbClr val="313537"/>
                </a:solidFill>
                <a:effectLst/>
                <a:latin typeface="lato" panose="020F0502020204030203" pitchFamily="34" charset="0"/>
              </a:rPr>
              <a:t>These options can now be subject to a more detailed feasibility analysis at the hands of a more expert and/or interested group of stakeholders.</a:t>
            </a:r>
          </a:p>
          <a:p>
            <a:pPr algn="l" fontAlgn="base"/>
            <a:r>
              <a:rPr lang="en-US" b="0" i="0" dirty="0">
                <a:solidFill>
                  <a:srgbClr val="313537"/>
                </a:solidFill>
                <a:effectLst/>
                <a:latin typeface="lato" panose="020F0502020204030203" pitchFamily="34" charset="0"/>
              </a:rPr>
              <a:t>Ideally, we would like to arrive at no more than 3-4 options that we will subject to the more labour and cost intensive process of business case development.</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7</a:t>
            </a:fld>
            <a:endParaRPr lang="en-AU"/>
          </a:p>
        </p:txBody>
      </p:sp>
    </p:spTree>
    <p:extLst>
      <p:ext uri="{BB962C8B-B14F-4D97-AF65-F5344CB8AC3E}">
        <p14:creationId xmlns:p14="http://schemas.microsoft.com/office/powerpoint/2010/main" val="242110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The business case is currently the most under-valued tool in the project manager’s arsenal.</a:t>
            </a:r>
          </a:p>
          <a:p>
            <a:pPr algn="l" fontAlgn="base"/>
            <a:r>
              <a:rPr lang="en-US" b="0" i="0" dirty="0">
                <a:solidFill>
                  <a:srgbClr val="313537"/>
                </a:solidFill>
                <a:effectLst/>
                <a:latin typeface="lato" panose="020F0502020204030203" pitchFamily="34" charset="0"/>
              </a:rPr>
              <a:t>It not only compares the remaining, high-potential options against each other across a range of predefined criteria; it challenges the sponsoring organisation to consider the relative costs and benefits of </a:t>
            </a:r>
            <a:r>
              <a:rPr lang="en-US" b="1" i="0" dirty="0">
                <a:solidFill>
                  <a:srgbClr val="313537"/>
                </a:solidFill>
                <a:effectLst/>
                <a:latin typeface="Lato" panose="020F0502020204030203" pitchFamily="34" charset="0"/>
              </a:rPr>
              <a:t>doing nothing </a:t>
            </a:r>
            <a:r>
              <a:rPr lang="en-US" b="0" i="0" dirty="0">
                <a:solidFill>
                  <a:srgbClr val="313537"/>
                </a:solidFill>
                <a:effectLst/>
                <a:latin typeface="lato" panose="020F0502020204030203" pitchFamily="34" charset="0"/>
              </a:rPr>
              <a:t>at all.</a:t>
            </a:r>
          </a:p>
          <a:p>
            <a:pPr algn="l" fontAlgn="base"/>
            <a:r>
              <a:rPr lang="en-US" b="0" i="0" dirty="0">
                <a:solidFill>
                  <a:srgbClr val="313537"/>
                </a:solidFill>
                <a:effectLst/>
                <a:latin typeface="lato" panose="020F0502020204030203" pitchFamily="34" charset="0"/>
              </a:rPr>
              <a:t>A good business case lays bare the decision logic for preferring one project option above all others, stipulates what project success should ultimately look like, and makes the final argument for investment.</a:t>
            </a:r>
          </a:p>
          <a:p>
            <a:pPr algn="l" fontAlgn="base"/>
            <a:r>
              <a:rPr lang="en-US" b="0" i="0" dirty="0">
                <a:solidFill>
                  <a:srgbClr val="313537"/>
                </a:solidFill>
                <a:effectLst/>
                <a:latin typeface="lato" panose="020F0502020204030203" pitchFamily="34" charset="0"/>
              </a:rPr>
              <a:t>As the specific, documented link between project outputs, their intended outcomes and the strategic objectives of the organisation, it will also guide future planning and delivery decisions around </a:t>
            </a:r>
            <a:r>
              <a:rPr lang="en-US" b="1" i="0" dirty="0">
                <a:solidFill>
                  <a:srgbClr val="313537"/>
                </a:solidFill>
                <a:effectLst/>
                <a:latin typeface="Lato" panose="020F0502020204030203" pitchFamily="34" charset="0"/>
              </a:rPr>
              <a:t>change</a:t>
            </a:r>
            <a:r>
              <a:rPr lang="en-US" b="0" i="0" dirty="0">
                <a:solidFill>
                  <a:srgbClr val="313537"/>
                </a:solidFill>
                <a:effectLst/>
                <a:latin typeface="lato" panose="020F0502020204030203" pitchFamily="34" charset="0"/>
              </a:rPr>
              <a:t>.</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8</a:t>
            </a:fld>
            <a:endParaRPr lang="en-AU"/>
          </a:p>
        </p:txBody>
      </p:sp>
    </p:spTree>
    <p:extLst>
      <p:ext uri="{BB962C8B-B14F-4D97-AF65-F5344CB8AC3E}">
        <p14:creationId xmlns:p14="http://schemas.microsoft.com/office/powerpoint/2010/main" val="329064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lato" panose="020F0502020204030203" pitchFamily="34" charset="0"/>
              </a:rPr>
              <a:t>In either short or long form, the business case ultimately recommends a course of action for the organisation or individual it is addressed to.</a:t>
            </a:r>
          </a:p>
          <a:p>
            <a:pPr algn="l" fontAlgn="base"/>
            <a:r>
              <a:rPr lang="en-US" b="0" i="0" dirty="0">
                <a:solidFill>
                  <a:srgbClr val="313537"/>
                </a:solidFill>
                <a:effectLst/>
                <a:latin typeface="lato" panose="020F0502020204030203" pitchFamily="34" charset="0"/>
              </a:rPr>
              <a:t>At their discretion, that organisation or individual can accept (or reject) the option proposed by the business case and </a:t>
            </a:r>
            <a:r>
              <a:rPr lang="en-US" b="0" i="0" dirty="0" err="1">
                <a:solidFill>
                  <a:srgbClr val="313537"/>
                </a:solidFill>
                <a:effectLst/>
                <a:latin typeface="lato" panose="020F0502020204030203" pitchFamily="34" charset="0"/>
              </a:rPr>
              <a:t>authorise</a:t>
            </a:r>
            <a:r>
              <a:rPr lang="en-US" b="0" i="0" dirty="0">
                <a:solidFill>
                  <a:srgbClr val="313537"/>
                </a:solidFill>
                <a:effectLst/>
                <a:latin typeface="lato" panose="020F0502020204030203" pitchFamily="34" charset="0"/>
              </a:rPr>
              <a:t> the commencement of </a:t>
            </a:r>
            <a:r>
              <a:rPr lang="en-US" b="1" i="0" dirty="0">
                <a:solidFill>
                  <a:srgbClr val="313537"/>
                </a:solidFill>
                <a:effectLst/>
                <a:latin typeface="Lato" panose="020F0502020204030203" pitchFamily="34" charset="0"/>
              </a:rPr>
              <a:t>planning</a:t>
            </a:r>
            <a:r>
              <a:rPr lang="en-US" b="0" i="0" dirty="0">
                <a:solidFill>
                  <a:srgbClr val="313537"/>
                </a:solidFill>
                <a:effectLst/>
                <a:latin typeface="lato" panose="020F0502020204030203" pitchFamily="34" charset="0"/>
              </a:rPr>
              <a:t> this activity as a project.</a:t>
            </a:r>
          </a:p>
          <a:p>
            <a:pPr algn="l" fontAlgn="base"/>
            <a:r>
              <a:rPr lang="en-US" b="0" i="0" dirty="0">
                <a:solidFill>
                  <a:srgbClr val="313537"/>
                </a:solidFill>
                <a:effectLst/>
                <a:latin typeface="lato" panose="020F0502020204030203" pitchFamily="34" charset="0"/>
              </a:rPr>
              <a:t>This process is called </a:t>
            </a:r>
            <a:r>
              <a:rPr lang="en-US" b="1" i="0" dirty="0">
                <a:solidFill>
                  <a:srgbClr val="313537"/>
                </a:solidFill>
                <a:effectLst/>
                <a:latin typeface="Lato" panose="020F0502020204030203" pitchFamily="34" charset="0"/>
              </a:rPr>
              <a:t>chartering</a:t>
            </a:r>
            <a:r>
              <a:rPr lang="en-US" b="0" i="0" dirty="0">
                <a:solidFill>
                  <a:srgbClr val="313537"/>
                </a:solidFill>
                <a:effectLst/>
                <a:latin typeface="lato" panose="020F0502020204030203" pitchFamily="34" charset="0"/>
              </a:rPr>
              <a:t> the project, and can be fast-tracked by the preparation of a simple project charter where it is felt that the development of a full business case is neither necessary nor appropriate.</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9</a:t>
            </a:fld>
            <a:endParaRPr lang="en-AU"/>
          </a:p>
        </p:txBody>
      </p:sp>
    </p:spTree>
    <p:extLst>
      <p:ext uri="{BB962C8B-B14F-4D97-AF65-F5344CB8AC3E}">
        <p14:creationId xmlns:p14="http://schemas.microsoft.com/office/powerpoint/2010/main" val="416546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ster Header">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C74BB"/>
                </a:solidFill>
              </a:defRPr>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01582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ctivit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488262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Discussion">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1751756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idden Answer">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0849872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flection">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1113-4F67-47EB-835E-5BF041E3289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195EEB0-4AEE-451D-854E-FF6DF4EC07D1}"/>
              </a:ext>
            </a:extLst>
          </p:cNvPr>
          <p:cNvSpPr>
            <a:spLocks noGrp="1"/>
          </p:cNvSpPr>
          <p:nvPr>
            <p:ph idx="1"/>
          </p:nvPr>
        </p:nvSpPr>
        <p:spPr>
          <a:xfrm>
            <a:off x="838200" y="1825625"/>
            <a:ext cx="10515600" cy="435133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92033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D273C-C44B-486E-AA44-8290EAFC7876}"/>
              </a:ext>
            </a:extLst>
          </p:cNvPr>
          <p:cNvSpPr/>
          <p:nvPr userDrawn="1"/>
        </p:nvSpPr>
        <p:spPr>
          <a:xfrm>
            <a:off x="0" y="0"/>
            <a:ext cx="12192000" cy="6858000"/>
          </a:xfrm>
          <a:prstGeom prst="rect">
            <a:avLst/>
          </a:prstGeom>
          <a:solidFill>
            <a:srgbClr val="0C74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Graphic 2" descr="Video camera">
            <a:extLst>
              <a:ext uri="{FF2B5EF4-FFF2-40B4-BE49-F238E27FC236}">
                <a16:creationId xmlns:a16="http://schemas.microsoft.com/office/drawing/2014/main" id="{F4DB6E5A-BE29-479B-B532-93D222DC3F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6000" y="1269000"/>
            <a:ext cx="4320000" cy="4320000"/>
          </a:xfrm>
          <a:prstGeom prst="rect">
            <a:avLst/>
          </a:prstGeom>
        </p:spPr>
      </p:pic>
    </p:spTree>
    <p:extLst>
      <p:ext uri="{BB962C8B-B14F-4D97-AF65-F5344CB8AC3E}">
        <p14:creationId xmlns:p14="http://schemas.microsoft.com/office/powerpoint/2010/main" val="2765539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idden Notes">
    <p:bg>
      <p:bgPr>
        <a:pattFill prst="pct10">
          <a:fgClr>
            <a:srgbClr val="FF99FF"/>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917353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3"/>
                </a:solidFill>
              </a:defRPr>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694605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2121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5216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 Col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3"/>
                </a:solidFill>
              </a:defRPr>
            </a:lvl1p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33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Tree>
    <p:extLst>
      <p:ext uri="{BB962C8B-B14F-4D97-AF65-F5344CB8AC3E}">
        <p14:creationId xmlns:p14="http://schemas.microsoft.com/office/powerpoint/2010/main" val="300572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3"/>
                </a:solidFill>
              </a:defRPr>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8412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3"/>
                </a:solidFill>
              </a:defRPr>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160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p:cNvPicPr>
            <a:picLocks noChangeAspect="1"/>
          </p:cNvPicPr>
          <p:nvPr userDrawn="1"/>
        </p:nvPicPr>
        <p:blipFill>
          <a:blip r:embed="rId17"/>
          <a:stretch>
            <a:fillRect/>
          </a:stretch>
        </p:blipFill>
        <p:spPr>
          <a:xfrm>
            <a:off x="9667783" y="3087256"/>
            <a:ext cx="2524217" cy="3770744"/>
          </a:xfrm>
          <a:prstGeom prst="rect">
            <a:avLst/>
          </a:prstGeom>
        </p:spPr>
      </p:pic>
      <p:pic>
        <p:nvPicPr>
          <p:cNvPr id="9" name="Picture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799051" y="5885889"/>
            <a:ext cx="2261679" cy="582148"/>
          </a:xfrm>
          <a:prstGeom prst="rect">
            <a:avLst/>
          </a:prstGeom>
        </p:spPr>
      </p:pic>
    </p:spTree>
    <p:extLst>
      <p:ext uri="{BB962C8B-B14F-4D97-AF65-F5344CB8AC3E}">
        <p14:creationId xmlns:p14="http://schemas.microsoft.com/office/powerpoint/2010/main" val="2457539952"/>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705" r:id="rId3"/>
    <p:sldLayoutId id="2147483707" r:id="rId4"/>
    <p:sldLayoutId id="2147483708" r:id="rId5"/>
    <p:sldLayoutId id="2147483709" r:id="rId6"/>
    <p:sldLayoutId id="2147483710" r:id="rId7"/>
    <p:sldLayoutId id="2147483711" r:id="rId8"/>
    <p:sldLayoutId id="2147483712" r:id="rId9"/>
    <p:sldLayoutId id="2147483715" r:id="rId10"/>
    <p:sldLayoutId id="2147483716" r:id="rId11"/>
    <p:sldLayoutId id="2147483717" r:id="rId12"/>
    <p:sldLayoutId id="2147483720" r:id="rId13"/>
    <p:sldLayoutId id="2147483719" r:id="rId14"/>
    <p:sldLayoutId id="2147483718" r:id="rId15"/>
  </p:sldLayoutIdLst>
  <p:hf sldNum="0" hdr="0" ftr="0" dt="0"/>
  <p:txStyles>
    <p:titleStyle>
      <a:lvl1pPr algn="l" defTabSz="914400" rtl="0" eaLnBrk="1" latinLnBrk="0" hangingPunct="1">
        <a:lnSpc>
          <a:spcPct val="90000"/>
        </a:lnSpc>
        <a:spcBef>
          <a:spcPct val="0"/>
        </a:spcBef>
        <a:buNone/>
        <a:defRPr sz="4400" kern="1200">
          <a:solidFill>
            <a:schemeClr val="accent3"/>
          </a:solidFill>
          <a:latin typeface="Lato Medium" panose="020F0602020204030203" pitchFamily="34" charset="0"/>
          <a:ea typeface="+mj-ea"/>
          <a:cs typeface="Lato Medium" panose="020F0602020204030203" pitchFamily="34" charset="0"/>
        </a:defRPr>
      </a:lvl1pPr>
    </p:titleStyle>
    <p:bodyStyle>
      <a:lvl1pPr marL="357188" indent="-357188" algn="l" defTabSz="914400" rtl="0" eaLnBrk="1" latinLnBrk="0" hangingPunct="1">
        <a:lnSpc>
          <a:spcPct val="114000"/>
        </a:lnSpc>
        <a:spcBef>
          <a:spcPts val="0"/>
        </a:spcBef>
        <a:spcAft>
          <a:spcPts val="1200"/>
        </a:spcAft>
        <a:buFontTx/>
        <a:buBlip>
          <a:blip r:embed="rId19"/>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19"/>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19"/>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19"/>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19"/>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hyperlink" Target="https://support.zoom.us/hc/en-us/articles/206476313-Managing-Video-Breakout-Rooms"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hyperlink" Target="https://open.institute.pm/free-project-management-resource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3.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3.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3.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open.institute.pm/free-project-management-resources/" TargetMode="External"/><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33.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3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1.xml"/><Relationship Id="rId1" Type="http://schemas.openxmlformats.org/officeDocument/2006/relationships/tags" Target="../tags/tag4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46.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48.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49.xml"/><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50.xml"/><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1.xml"/><Relationship Id="rId1" Type="http://schemas.openxmlformats.org/officeDocument/2006/relationships/tags" Target="../tags/tag5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tags" Target="../tags/tag53.xm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s://open.institute.pm/free-project-management-resources/"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54.svg"/><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5.xml"/><Relationship Id="rId1" Type="http://schemas.openxmlformats.org/officeDocument/2006/relationships/tags" Target="../tags/tag55.xml"/><Relationship Id="rId4" Type="http://schemas.openxmlformats.org/officeDocument/2006/relationships/hyperlink" Target="mailto:paul@institute.p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382278-C308-4F02-8041-465B5A40E658}"/>
              </a:ext>
            </a:extLst>
          </p:cNvPr>
          <p:cNvSpPr>
            <a:spLocks noGrp="1"/>
          </p:cNvSpPr>
          <p:nvPr>
            <p:ph type="title"/>
          </p:nvPr>
        </p:nvSpPr>
        <p:spPr/>
        <p:txBody>
          <a:bodyPr/>
          <a:lstStyle/>
          <a:p>
            <a:r>
              <a:rPr lang="en-US" noProof="0" dirty="0"/>
              <a:t>Opening checklist</a:t>
            </a:r>
          </a:p>
        </p:txBody>
      </p:sp>
      <p:sp>
        <p:nvSpPr>
          <p:cNvPr id="5" name="Content Placeholder 4">
            <a:extLst>
              <a:ext uri="{FF2B5EF4-FFF2-40B4-BE49-F238E27FC236}">
                <a16:creationId xmlns:a16="http://schemas.microsoft.com/office/drawing/2014/main" id="{FCF18DDA-D325-49C9-8ED0-8651B859A4A6}"/>
              </a:ext>
            </a:extLst>
          </p:cNvPr>
          <p:cNvSpPr>
            <a:spLocks noGrp="1"/>
          </p:cNvSpPr>
          <p:nvPr>
            <p:ph idx="1"/>
          </p:nvPr>
        </p:nvSpPr>
        <p:spPr/>
        <p:txBody>
          <a:bodyPr>
            <a:normAutofit fontScale="85000" lnSpcReduction="20000"/>
          </a:bodyPr>
          <a:lstStyle/>
          <a:p>
            <a:r>
              <a:rPr lang="en-AU" sz="2400" dirty="0"/>
              <a:t>Your preparation</a:t>
            </a:r>
          </a:p>
          <a:p>
            <a:pPr lvl="1"/>
            <a:r>
              <a:rPr lang="en-AU" sz="1800" dirty="0"/>
              <a:t>Review notes, run a technical rehearsal</a:t>
            </a:r>
          </a:p>
          <a:p>
            <a:pPr lvl="1"/>
            <a:r>
              <a:rPr lang="en-AU" sz="1800" dirty="0"/>
              <a:t>Rehearse examples / cases / stories to stimulate discussion</a:t>
            </a:r>
          </a:p>
          <a:p>
            <a:r>
              <a:rPr lang="en-AU" sz="2400" dirty="0"/>
              <a:t>Classroom</a:t>
            </a:r>
          </a:p>
          <a:p>
            <a:pPr lvl="1"/>
            <a:r>
              <a:rPr lang="en-AU" sz="2000" dirty="0"/>
              <a:t>Ensure students seated at tables of 3-5 and all facing the front </a:t>
            </a:r>
          </a:p>
          <a:p>
            <a:pPr lvl="1"/>
            <a:r>
              <a:rPr lang="en-AU" sz="2000" dirty="0"/>
              <a:t>Have student name cards in place and ensure all sign in</a:t>
            </a:r>
          </a:p>
          <a:p>
            <a:r>
              <a:rPr lang="en-AU" sz="2400" dirty="0"/>
              <a:t>Zoom </a:t>
            </a:r>
          </a:p>
          <a:p>
            <a:pPr lvl="1"/>
            <a:r>
              <a:rPr lang="en-AU" sz="2000" dirty="0"/>
              <a:t>Rename yourself as host (under participants)</a:t>
            </a:r>
          </a:p>
          <a:p>
            <a:pPr lvl="1"/>
            <a:r>
              <a:rPr lang="en-AU" sz="2000" dirty="0"/>
              <a:t>Set-up breakout rooms</a:t>
            </a:r>
            <a:endParaRPr lang="en-AU" sz="2000" dirty="0">
              <a:hlinkClick r:id="rId4">
                <a:extLst>
                  <a:ext uri="{A12FA001-AC4F-418D-AE19-62706E023703}">
                    <ahyp:hlinkClr xmlns:ahyp="http://schemas.microsoft.com/office/drawing/2018/hyperlinkcolor" val="tx"/>
                  </a:ext>
                </a:extLst>
              </a:hlinkClick>
            </a:endParaRPr>
          </a:p>
          <a:p>
            <a:pPr lvl="2"/>
            <a:r>
              <a:rPr lang="en-AU" sz="1400" dirty="0">
                <a:hlinkClick r:id="rId4"/>
              </a:rPr>
              <a:t>https://support.zoom.us/hc/en-us/articles/206476313-Managing-Video-Breakout-Rooms</a:t>
            </a:r>
            <a:r>
              <a:rPr lang="en-AU" sz="1400" dirty="0"/>
              <a:t> </a:t>
            </a:r>
          </a:p>
          <a:p>
            <a:r>
              <a:rPr lang="en-AU" sz="2400" dirty="0"/>
              <a:t>Welcome students as they arrive, let them know when starting</a:t>
            </a:r>
          </a:p>
        </p:txBody>
      </p:sp>
      <p:pic>
        <p:nvPicPr>
          <p:cNvPr id="3" name="Picture 2" descr="A picture containing text, iPod&#10;&#10;Description automatically generated">
            <a:extLst>
              <a:ext uri="{FF2B5EF4-FFF2-40B4-BE49-F238E27FC236}">
                <a16:creationId xmlns:a16="http://schemas.microsoft.com/office/drawing/2014/main" id="{48BF188A-256C-4797-B97E-EBBFE375DCA7}"/>
              </a:ext>
            </a:extLst>
          </p:cNvPr>
          <p:cNvPicPr>
            <a:picLocks noChangeAspect="1"/>
          </p:cNvPicPr>
          <p:nvPr/>
        </p:nvPicPr>
        <p:blipFill>
          <a:blip r:embed="rId5"/>
          <a:stretch>
            <a:fillRect/>
          </a:stretch>
        </p:blipFill>
        <p:spPr>
          <a:xfrm>
            <a:off x="8239312" y="618217"/>
            <a:ext cx="3392326" cy="2242457"/>
          </a:xfrm>
          <a:prstGeom prst="rect">
            <a:avLst/>
          </a:prstGeom>
        </p:spPr>
      </p:pic>
    </p:spTree>
    <p:custDataLst>
      <p:tags r:id="rId1"/>
    </p:custDataLst>
    <p:extLst>
      <p:ext uri="{BB962C8B-B14F-4D97-AF65-F5344CB8AC3E}">
        <p14:creationId xmlns:p14="http://schemas.microsoft.com/office/powerpoint/2010/main" val="370345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B3DAA0-A4E0-4751-AD3F-5C662E2FABEF}"/>
              </a:ext>
            </a:extLst>
          </p:cNvPr>
          <p:cNvSpPr>
            <a:spLocks noGrp="1"/>
          </p:cNvSpPr>
          <p:nvPr>
            <p:ph type="title"/>
          </p:nvPr>
        </p:nvSpPr>
        <p:spPr>
          <a:xfrm>
            <a:off x="838199" y="5103380"/>
            <a:ext cx="10515600" cy="1325563"/>
          </a:xfrm>
        </p:spPr>
        <p:txBody>
          <a:bodyPr/>
          <a:lstStyle/>
          <a:p>
            <a:r>
              <a:rPr lang="en-AU" dirty="0"/>
              <a:t>Initiation process</a:t>
            </a:r>
          </a:p>
        </p:txBody>
      </p:sp>
      <p:pic>
        <p:nvPicPr>
          <p:cNvPr id="3" name="Picture 2">
            <a:extLst>
              <a:ext uri="{FF2B5EF4-FFF2-40B4-BE49-F238E27FC236}">
                <a16:creationId xmlns:a16="http://schemas.microsoft.com/office/drawing/2014/main" id="{96BBDB38-71C8-4D7A-8516-8050A71E26D9}"/>
              </a:ext>
            </a:extLst>
          </p:cNvPr>
          <p:cNvPicPr>
            <a:picLocks noChangeAspect="1"/>
          </p:cNvPicPr>
          <p:nvPr/>
        </p:nvPicPr>
        <p:blipFill>
          <a:blip r:embed="rId4"/>
          <a:stretch>
            <a:fillRect/>
          </a:stretch>
        </p:blipFill>
        <p:spPr>
          <a:xfrm>
            <a:off x="1033202" y="512612"/>
            <a:ext cx="10125595" cy="5832775"/>
          </a:xfrm>
          <a:prstGeom prst="rect">
            <a:avLst/>
          </a:prstGeom>
        </p:spPr>
      </p:pic>
      <p:sp>
        <p:nvSpPr>
          <p:cNvPr id="5" name="TextBox 4">
            <a:extLst>
              <a:ext uri="{FF2B5EF4-FFF2-40B4-BE49-F238E27FC236}">
                <a16:creationId xmlns:a16="http://schemas.microsoft.com/office/drawing/2014/main" id="{0A9E9B72-A476-47B0-A71B-A623EB461E8B}"/>
              </a:ext>
            </a:extLst>
          </p:cNvPr>
          <p:cNvSpPr txBox="1"/>
          <p:nvPr/>
        </p:nvSpPr>
        <p:spPr>
          <a:xfrm>
            <a:off x="10557164" y="139850"/>
            <a:ext cx="1541734"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3.1</a:t>
            </a:r>
          </a:p>
        </p:txBody>
      </p:sp>
    </p:spTree>
    <p:custDataLst>
      <p:tags r:id="rId1"/>
    </p:custDataLst>
    <p:extLst>
      <p:ext uri="{BB962C8B-B14F-4D97-AF65-F5344CB8AC3E}">
        <p14:creationId xmlns:p14="http://schemas.microsoft.com/office/powerpoint/2010/main" val="3118749239"/>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1B9C16-2BEB-4AA6-A3CB-57DD104EAC09}"/>
              </a:ext>
            </a:extLst>
          </p:cNvPr>
          <p:cNvPicPr>
            <a:picLocks noChangeAspect="1"/>
          </p:cNvPicPr>
          <p:nvPr/>
        </p:nvPicPr>
        <p:blipFill>
          <a:blip r:embed="rId4"/>
          <a:stretch>
            <a:fillRect/>
          </a:stretch>
        </p:blipFill>
        <p:spPr>
          <a:xfrm>
            <a:off x="1033202" y="512612"/>
            <a:ext cx="10125595" cy="5832775"/>
          </a:xfrm>
          <a:prstGeom prst="rect">
            <a:avLst/>
          </a:prstGeom>
        </p:spPr>
      </p:pic>
      <p:sp>
        <p:nvSpPr>
          <p:cNvPr id="4" name="Title 3">
            <a:extLst>
              <a:ext uri="{FF2B5EF4-FFF2-40B4-BE49-F238E27FC236}">
                <a16:creationId xmlns:a16="http://schemas.microsoft.com/office/drawing/2014/main" id="{9AB3DAA0-A4E0-4751-AD3F-5C662E2FABEF}"/>
              </a:ext>
            </a:extLst>
          </p:cNvPr>
          <p:cNvSpPr>
            <a:spLocks noGrp="1"/>
          </p:cNvSpPr>
          <p:nvPr>
            <p:ph type="title"/>
          </p:nvPr>
        </p:nvSpPr>
        <p:spPr>
          <a:xfrm>
            <a:off x="838199" y="5103380"/>
            <a:ext cx="10515600" cy="1325563"/>
          </a:xfrm>
        </p:spPr>
        <p:txBody>
          <a:bodyPr/>
          <a:lstStyle/>
          <a:p>
            <a:r>
              <a:rPr lang="en-AU" dirty="0"/>
              <a:t>Opportunity definition</a:t>
            </a:r>
          </a:p>
        </p:txBody>
      </p:sp>
      <p:sp>
        <p:nvSpPr>
          <p:cNvPr id="5" name="TextBox 4">
            <a:extLst>
              <a:ext uri="{FF2B5EF4-FFF2-40B4-BE49-F238E27FC236}">
                <a16:creationId xmlns:a16="http://schemas.microsoft.com/office/drawing/2014/main" id="{0A9E9B72-A476-47B0-A71B-A623EB461E8B}"/>
              </a:ext>
            </a:extLst>
          </p:cNvPr>
          <p:cNvSpPr txBox="1"/>
          <p:nvPr/>
        </p:nvSpPr>
        <p:spPr>
          <a:xfrm>
            <a:off x="10557164" y="139850"/>
            <a:ext cx="1541734"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3.1</a:t>
            </a:r>
          </a:p>
        </p:txBody>
      </p:sp>
    </p:spTree>
    <p:custDataLst>
      <p:tags r:id="rId1"/>
    </p:custDataLst>
    <p:extLst>
      <p:ext uri="{BB962C8B-B14F-4D97-AF65-F5344CB8AC3E}">
        <p14:creationId xmlns:p14="http://schemas.microsoft.com/office/powerpoint/2010/main" val="318852372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4FD648-381E-47B5-AF7D-E2B7E2B251D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319A34B3-4399-43D5-B5CF-1723DC25CF3F}"/>
              </a:ext>
            </a:extLst>
          </p:cNvPr>
          <p:cNvPicPr>
            <a:picLocks noChangeAspect="1"/>
          </p:cNvPicPr>
          <p:nvPr/>
        </p:nvPicPr>
        <p:blipFill>
          <a:blip r:embed="rId4"/>
          <a:stretch>
            <a:fillRect/>
          </a:stretch>
        </p:blipFill>
        <p:spPr>
          <a:xfrm>
            <a:off x="1243446" y="0"/>
            <a:ext cx="9705108" cy="6858000"/>
          </a:xfrm>
          <a:prstGeom prst="rect">
            <a:avLst/>
          </a:prstGeom>
        </p:spPr>
      </p:pic>
      <p:sp>
        <p:nvSpPr>
          <p:cNvPr id="4" name="Content Placeholder 2">
            <a:extLst>
              <a:ext uri="{FF2B5EF4-FFF2-40B4-BE49-F238E27FC236}">
                <a16:creationId xmlns:a16="http://schemas.microsoft.com/office/drawing/2014/main" id="{BCBDB99D-FF22-4720-9ECE-88AB510FD0E3}"/>
              </a:ext>
            </a:extLst>
          </p:cNvPr>
          <p:cNvSpPr txBox="1">
            <a:spLocks/>
          </p:cNvSpPr>
          <p:nvPr/>
        </p:nvSpPr>
        <p:spPr>
          <a:xfrm>
            <a:off x="1972436" y="1125670"/>
            <a:ext cx="3723042" cy="465753"/>
          </a:xfrm>
          <a:prstGeom prst="rect">
            <a:avLst/>
          </a:prstGeom>
        </p:spPr>
        <p:txBody>
          <a:bodyPr>
            <a:normAutofit lnSpcReduction="1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Current v ideal state</a:t>
            </a:r>
          </a:p>
          <a:p>
            <a:pPr marL="0" indent="0">
              <a:buNone/>
            </a:pPr>
            <a:endParaRPr lang="en-US" sz="1400" dirty="0"/>
          </a:p>
        </p:txBody>
      </p:sp>
      <p:pic>
        <p:nvPicPr>
          <p:cNvPr id="7" name="Picture 6" descr="A close up of a logo&#10;&#10;Description automatically generated">
            <a:extLst>
              <a:ext uri="{FF2B5EF4-FFF2-40B4-BE49-F238E27FC236}">
                <a16:creationId xmlns:a16="http://schemas.microsoft.com/office/drawing/2014/main" id="{1F93B8ED-297C-49B7-8481-6630D4C11645}"/>
              </a:ext>
            </a:extLst>
          </p:cNvPr>
          <p:cNvPicPr>
            <a:picLocks noChangeAspect="1"/>
          </p:cNvPicPr>
          <p:nvPr/>
        </p:nvPicPr>
        <p:blipFill>
          <a:blip r:embed="rId6"/>
          <a:stretch>
            <a:fillRect/>
          </a:stretch>
        </p:blipFill>
        <p:spPr>
          <a:xfrm>
            <a:off x="9609626" y="4505836"/>
            <a:ext cx="2266887" cy="2160000"/>
          </a:xfrm>
          <a:prstGeom prst="rect">
            <a:avLst/>
          </a:prstGeom>
        </p:spPr>
      </p:pic>
    </p:spTree>
    <p:custDataLst>
      <p:tags r:id="rId1"/>
    </p:custDataLst>
    <p:extLst>
      <p:ext uri="{BB962C8B-B14F-4D97-AF65-F5344CB8AC3E}">
        <p14:creationId xmlns:p14="http://schemas.microsoft.com/office/powerpoint/2010/main" val="372148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4FD648-381E-47B5-AF7D-E2B7E2B251D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319A34B3-4399-43D5-B5CF-1723DC25CF3F}"/>
              </a:ext>
            </a:extLst>
          </p:cNvPr>
          <p:cNvPicPr>
            <a:picLocks noChangeAspect="1"/>
          </p:cNvPicPr>
          <p:nvPr/>
        </p:nvPicPr>
        <p:blipFill>
          <a:blip r:embed="rId4"/>
          <a:stretch>
            <a:fillRect/>
          </a:stretch>
        </p:blipFill>
        <p:spPr>
          <a:xfrm>
            <a:off x="1243446" y="0"/>
            <a:ext cx="9705108" cy="6858000"/>
          </a:xfrm>
          <a:prstGeom prst="rect">
            <a:avLst/>
          </a:prstGeom>
        </p:spPr>
      </p:pic>
      <p:sp>
        <p:nvSpPr>
          <p:cNvPr id="4" name="Content Placeholder 2">
            <a:extLst>
              <a:ext uri="{FF2B5EF4-FFF2-40B4-BE49-F238E27FC236}">
                <a16:creationId xmlns:a16="http://schemas.microsoft.com/office/drawing/2014/main" id="{BCBDB99D-FF22-4720-9ECE-88AB510FD0E3}"/>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pic>
        <p:nvPicPr>
          <p:cNvPr id="6" name="Picture 5" descr="A close up of a logo&#10;&#10;Description automatically generated">
            <a:extLst>
              <a:ext uri="{FF2B5EF4-FFF2-40B4-BE49-F238E27FC236}">
                <a16:creationId xmlns:a16="http://schemas.microsoft.com/office/drawing/2014/main" id="{83B96200-9E82-4CDD-96EB-6889BC08BF11}"/>
              </a:ext>
            </a:extLst>
          </p:cNvPr>
          <p:cNvPicPr>
            <a:picLocks noChangeAspect="1"/>
          </p:cNvPicPr>
          <p:nvPr/>
        </p:nvPicPr>
        <p:blipFill>
          <a:blip r:embed="rId6"/>
          <a:stretch>
            <a:fillRect/>
          </a:stretch>
        </p:blipFill>
        <p:spPr>
          <a:xfrm>
            <a:off x="9609626" y="4505836"/>
            <a:ext cx="2266887" cy="2160000"/>
          </a:xfrm>
          <a:prstGeom prst="rect">
            <a:avLst/>
          </a:prstGeom>
        </p:spPr>
      </p:pic>
    </p:spTree>
    <p:custDataLst>
      <p:tags r:id="rId1"/>
    </p:custDataLst>
    <p:extLst>
      <p:ext uri="{BB962C8B-B14F-4D97-AF65-F5344CB8AC3E}">
        <p14:creationId xmlns:p14="http://schemas.microsoft.com/office/powerpoint/2010/main" val="1839452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15B956-9185-48A9-B4FE-9EA1DCE87A5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165DB294-7A80-48BC-82A7-7598C0F683FC}"/>
              </a:ext>
            </a:extLst>
          </p:cNvPr>
          <p:cNvPicPr>
            <a:picLocks noChangeAspect="1"/>
          </p:cNvPicPr>
          <p:nvPr/>
        </p:nvPicPr>
        <p:blipFill>
          <a:blip r:embed="rId4"/>
          <a:stretch>
            <a:fillRect/>
          </a:stretch>
        </p:blipFill>
        <p:spPr>
          <a:xfrm>
            <a:off x="1258578" y="10693"/>
            <a:ext cx="9674844" cy="6836613"/>
          </a:xfrm>
          <a:prstGeom prst="rect">
            <a:avLst/>
          </a:prstGeom>
        </p:spPr>
      </p:pic>
      <p:sp>
        <p:nvSpPr>
          <p:cNvPr id="25" name="Content Placeholder 2">
            <a:extLst>
              <a:ext uri="{FF2B5EF4-FFF2-40B4-BE49-F238E27FC236}">
                <a16:creationId xmlns:a16="http://schemas.microsoft.com/office/drawing/2014/main" id="{8478611C-DC73-43BF-A42A-F59A11FFD49D}"/>
              </a:ext>
            </a:extLst>
          </p:cNvPr>
          <p:cNvSpPr txBox="1">
            <a:spLocks/>
          </p:cNvSpPr>
          <p:nvPr/>
        </p:nvSpPr>
        <p:spPr>
          <a:xfrm>
            <a:off x="6411312" y="1066295"/>
            <a:ext cx="3846786" cy="720908"/>
          </a:xfrm>
          <a:prstGeom prst="rect">
            <a:avLst/>
          </a:prstGeom>
        </p:spPr>
        <p:txBody>
          <a:bodyPr>
            <a:normAutofit lnSpcReduction="1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Link to the objectives of the </a:t>
            </a:r>
            <a:r>
              <a:rPr lang="en-US" sz="1400" dirty="0" err="1"/>
              <a:t>organisation</a:t>
            </a:r>
            <a:r>
              <a:rPr lang="en-US" sz="1400" dirty="0"/>
              <a:t> paying for it</a:t>
            </a:r>
          </a:p>
          <a:p>
            <a:pPr marL="0" indent="0">
              <a:buNone/>
            </a:pPr>
            <a:endParaRPr lang="en-US" sz="1400" dirty="0"/>
          </a:p>
        </p:txBody>
      </p:sp>
      <p:sp>
        <p:nvSpPr>
          <p:cNvPr id="26" name="Content Placeholder 2">
            <a:extLst>
              <a:ext uri="{FF2B5EF4-FFF2-40B4-BE49-F238E27FC236}">
                <a16:creationId xmlns:a16="http://schemas.microsoft.com/office/drawing/2014/main" id="{7CF9D2D0-D09D-4DCB-90E1-93AD280317B7}"/>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pic>
        <p:nvPicPr>
          <p:cNvPr id="9" name="Picture 8" descr="A picture containing game&#10;&#10;Description automatically generated">
            <a:extLst>
              <a:ext uri="{FF2B5EF4-FFF2-40B4-BE49-F238E27FC236}">
                <a16:creationId xmlns:a16="http://schemas.microsoft.com/office/drawing/2014/main" id="{E4E7FFF3-0B8B-4AC8-8369-C203C19E7E67}"/>
              </a:ext>
            </a:extLst>
          </p:cNvPr>
          <p:cNvPicPr>
            <a:picLocks noChangeAspect="1"/>
          </p:cNvPicPr>
          <p:nvPr/>
        </p:nvPicPr>
        <p:blipFill>
          <a:blip r:embed="rId6"/>
          <a:stretch>
            <a:fillRect/>
          </a:stretch>
        </p:blipFill>
        <p:spPr>
          <a:xfrm>
            <a:off x="9609626" y="4505836"/>
            <a:ext cx="2266887" cy="2160000"/>
          </a:xfrm>
          <a:prstGeom prst="rect">
            <a:avLst/>
          </a:prstGeom>
        </p:spPr>
      </p:pic>
    </p:spTree>
    <p:custDataLst>
      <p:tags r:id="rId1"/>
    </p:custDataLst>
    <p:extLst>
      <p:ext uri="{BB962C8B-B14F-4D97-AF65-F5344CB8AC3E}">
        <p14:creationId xmlns:p14="http://schemas.microsoft.com/office/powerpoint/2010/main" val="3503719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15B956-9185-48A9-B4FE-9EA1DCE87A5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165DB294-7A80-48BC-82A7-7598C0F683FC}"/>
              </a:ext>
            </a:extLst>
          </p:cNvPr>
          <p:cNvPicPr>
            <a:picLocks noChangeAspect="1"/>
          </p:cNvPicPr>
          <p:nvPr/>
        </p:nvPicPr>
        <p:blipFill>
          <a:blip r:embed="rId4"/>
          <a:stretch>
            <a:fillRect/>
          </a:stretch>
        </p:blipFill>
        <p:spPr>
          <a:xfrm>
            <a:off x="1258578" y="10693"/>
            <a:ext cx="9674844" cy="6836613"/>
          </a:xfrm>
          <a:prstGeom prst="rect">
            <a:avLst/>
          </a:prstGeom>
        </p:spPr>
      </p:pic>
      <p:sp>
        <p:nvSpPr>
          <p:cNvPr id="26" name="Content Placeholder 2">
            <a:extLst>
              <a:ext uri="{FF2B5EF4-FFF2-40B4-BE49-F238E27FC236}">
                <a16:creationId xmlns:a16="http://schemas.microsoft.com/office/drawing/2014/main" id="{7CF9D2D0-D09D-4DCB-90E1-93AD280317B7}"/>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sp>
        <p:nvSpPr>
          <p:cNvPr id="7" name="Text Box 1">
            <a:extLst>
              <a:ext uri="{FF2B5EF4-FFF2-40B4-BE49-F238E27FC236}">
                <a16:creationId xmlns:a16="http://schemas.microsoft.com/office/drawing/2014/main" id="{043F62CA-CAB8-4090-A2FA-67D5701FC422}"/>
              </a:ext>
            </a:extLst>
          </p:cNvPr>
          <p:cNvSpPr txBox="1"/>
          <p:nvPr/>
        </p:nvSpPr>
        <p:spPr>
          <a:xfrm>
            <a:off x="5989947" y="901963"/>
            <a:ext cx="2466340" cy="850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Increase profit</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Improve productivity</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Enhance corporate culture</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Text Box 2">
            <a:extLst>
              <a:ext uri="{FF2B5EF4-FFF2-40B4-BE49-F238E27FC236}">
                <a16:creationId xmlns:a16="http://schemas.microsoft.com/office/drawing/2014/main" id="{3165A473-B9E9-42AD-BA3F-8EB38A636151}"/>
              </a:ext>
            </a:extLst>
          </p:cNvPr>
          <p:cNvSpPr txBox="1"/>
          <p:nvPr/>
        </p:nvSpPr>
        <p:spPr>
          <a:xfrm>
            <a:off x="7706932" y="901963"/>
            <a:ext cx="2827655" cy="679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Improve customer satisfaction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Positive community contribution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9" name="Picture 8" descr="A picture containing game&#10;&#10;Description automatically generated">
            <a:extLst>
              <a:ext uri="{FF2B5EF4-FFF2-40B4-BE49-F238E27FC236}">
                <a16:creationId xmlns:a16="http://schemas.microsoft.com/office/drawing/2014/main" id="{7BA6A933-3952-41A3-B896-5E89C784E1FF}"/>
              </a:ext>
            </a:extLst>
          </p:cNvPr>
          <p:cNvPicPr>
            <a:picLocks noChangeAspect="1"/>
          </p:cNvPicPr>
          <p:nvPr/>
        </p:nvPicPr>
        <p:blipFill>
          <a:blip r:embed="rId6"/>
          <a:stretch>
            <a:fillRect/>
          </a:stretch>
        </p:blipFill>
        <p:spPr>
          <a:xfrm>
            <a:off x="9609626" y="4505836"/>
            <a:ext cx="2266887" cy="2160000"/>
          </a:xfrm>
          <a:prstGeom prst="rect">
            <a:avLst/>
          </a:prstGeom>
        </p:spPr>
      </p:pic>
    </p:spTree>
    <p:custDataLst>
      <p:tags r:id="rId1"/>
    </p:custDataLst>
    <p:extLst>
      <p:ext uri="{BB962C8B-B14F-4D97-AF65-F5344CB8AC3E}">
        <p14:creationId xmlns:p14="http://schemas.microsoft.com/office/powerpoint/2010/main" val="3333258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15B956-9185-48A9-B4FE-9EA1DCE87A5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165DB294-7A80-48BC-82A7-7598C0F683FC}"/>
              </a:ext>
            </a:extLst>
          </p:cNvPr>
          <p:cNvPicPr>
            <a:picLocks noChangeAspect="1"/>
          </p:cNvPicPr>
          <p:nvPr/>
        </p:nvPicPr>
        <p:blipFill>
          <a:blip r:embed="rId4"/>
          <a:stretch>
            <a:fillRect/>
          </a:stretch>
        </p:blipFill>
        <p:spPr>
          <a:xfrm>
            <a:off x="1258578" y="10693"/>
            <a:ext cx="9674844" cy="6836613"/>
          </a:xfrm>
          <a:prstGeom prst="rect">
            <a:avLst/>
          </a:prstGeom>
        </p:spPr>
      </p:pic>
      <p:sp>
        <p:nvSpPr>
          <p:cNvPr id="26" name="Content Placeholder 2">
            <a:extLst>
              <a:ext uri="{FF2B5EF4-FFF2-40B4-BE49-F238E27FC236}">
                <a16:creationId xmlns:a16="http://schemas.microsoft.com/office/drawing/2014/main" id="{7CF9D2D0-D09D-4DCB-90E1-93AD280317B7}"/>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sp>
        <p:nvSpPr>
          <p:cNvPr id="7" name="Text Box 1">
            <a:extLst>
              <a:ext uri="{FF2B5EF4-FFF2-40B4-BE49-F238E27FC236}">
                <a16:creationId xmlns:a16="http://schemas.microsoft.com/office/drawing/2014/main" id="{043F62CA-CAB8-4090-A2FA-67D5701FC422}"/>
              </a:ext>
            </a:extLst>
          </p:cNvPr>
          <p:cNvSpPr txBox="1"/>
          <p:nvPr/>
        </p:nvSpPr>
        <p:spPr>
          <a:xfrm>
            <a:off x="5989947" y="901963"/>
            <a:ext cx="2466340" cy="850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Increase profit</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ü"/>
            </a:pPr>
            <a:r>
              <a:rPr lang="en-AU"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Improve productivity</a:t>
            </a:r>
            <a:endParaRPr lang="en-AU"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Enhance corporate culture</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Text Box 2">
            <a:extLst>
              <a:ext uri="{FF2B5EF4-FFF2-40B4-BE49-F238E27FC236}">
                <a16:creationId xmlns:a16="http://schemas.microsoft.com/office/drawing/2014/main" id="{3165A473-B9E9-42AD-BA3F-8EB38A636151}"/>
              </a:ext>
            </a:extLst>
          </p:cNvPr>
          <p:cNvSpPr txBox="1"/>
          <p:nvPr/>
        </p:nvSpPr>
        <p:spPr>
          <a:xfrm>
            <a:off x="7706932" y="901963"/>
            <a:ext cx="2827655" cy="679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Improve customer satisfaction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Positive community contribution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9" name="Picture 8" descr="A picture containing game&#10;&#10;Description automatically generated">
            <a:extLst>
              <a:ext uri="{FF2B5EF4-FFF2-40B4-BE49-F238E27FC236}">
                <a16:creationId xmlns:a16="http://schemas.microsoft.com/office/drawing/2014/main" id="{50FA5665-BD16-49BD-8018-A1E98B583D63}"/>
              </a:ext>
            </a:extLst>
          </p:cNvPr>
          <p:cNvPicPr>
            <a:picLocks noChangeAspect="1"/>
          </p:cNvPicPr>
          <p:nvPr/>
        </p:nvPicPr>
        <p:blipFill>
          <a:blip r:embed="rId6"/>
          <a:stretch>
            <a:fillRect/>
          </a:stretch>
        </p:blipFill>
        <p:spPr>
          <a:xfrm>
            <a:off x="9609626" y="4505836"/>
            <a:ext cx="2266887" cy="2160000"/>
          </a:xfrm>
          <a:prstGeom prst="rect">
            <a:avLst/>
          </a:prstGeom>
        </p:spPr>
      </p:pic>
    </p:spTree>
    <p:custDataLst>
      <p:tags r:id="rId1"/>
    </p:custDataLst>
    <p:extLst>
      <p:ext uri="{BB962C8B-B14F-4D97-AF65-F5344CB8AC3E}">
        <p14:creationId xmlns:p14="http://schemas.microsoft.com/office/powerpoint/2010/main" val="2132466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4D3C11-D3B9-4BA3-8D5F-430E26AC3F0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D1136DAB-8FC6-4118-9118-9FB3174E8C86}"/>
              </a:ext>
            </a:extLst>
          </p:cNvPr>
          <p:cNvPicPr>
            <a:picLocks noChangeAspect="1"/>
          </p:cNvPicPr>
          <p:nvPr/>
        </p:nvPicPr>
        <p:blipFill>
          <a:blip r:embed="rId4"/>
          <a:stretch>
            <a:fillRect/>
          </a:stretch>
        </p:blipFill>
        <p:spPr>
          <a:xfrm>
            <a:off x="1256602" y="9296"/>
            <a:ext cx="9678797" cy="6839407"/>
          </a:xfrm>
          <a:prstGeom prst="rect">
            <a:avLst/>
          </a:prstGeom>
        </p:spPr>
      </p:pic>
      <p:sp>
        <p:nvSpPr>
          <p:cNvPr id="6" name="Content Placeholder 2">
            <a:extLst>
              <a:ext uri="{FF2B5EF4-FFF2-40B4-BE49-F238E27FC236}">
                <a16:creationId xmlns:a16="http://schemas.microsoft.com/office/drawing/2014/main" id="{86584DB0-0059-4B7B-917D-7EFEEFEEDF37}"/>
              </a:ext>
            </a:extLst>
          </p:cNvPr>
          <p:cNvSpPr txBox="1">
            <a:spLocks/>
          </p:cNvSpPr>
          <p:nvPr/>
        </p:nvSpPr>
        <p:spPr>
          <a:xfrm>
            <a:off x="2396333" y="2707797"/>
            <a:ext cx="2622329" cy="771448"/>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What outcomes / benefits do we </a:t>
            </a:r>
            <a:r>
              <a:rPr lang="en-US" sz="1400" b="1" dirty="0"/>
              <a:t>need</a:t>
            </a:r>
            <a:r>
              <a:rPr lang="en-US" sz="1400" dirty="0"/>
              <a:t> to have?</a:t>
            </a:r>
          </a:p>
          <a:p>
            <a:pPr marL="0" indent="0">
              <a:buNone/>
            </a:pPr>
            <a:endParaRPr lang="en-US" sz="1400" dirty="0"/>
          </a:p>
        </p:txBody>
      </p:sp>
      <p:sp>
        <p:nvSpPr>
          <p:cNvPr id="8" name="Content Placeholder 2">
            <a:extLst>
              <a:ext uri="{FF2B5EF4-FFF2-40B4-BE49-F238E27FC236}">
                <a16:creationId xmlns:a16="http://schemas.microsoft.com/office/drawing/2014/main" id="{E2ED774E-DE68-4087-8C3D-1231D5FE361B}"/>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sp>
        <p:nvSpPr>
          <p:cNvPr id="9" name="Text Box 1">
            <a:extLst>
              <a:ext uri="{FF2B5EF4-FFF2-40B4-BE49-F238E27FC236}">
                <a16:creationId xmlns:a16="http://schemas.microsoft.com/office/drawing/2014/main" id="{66DCACFF-639E-4647-BA4C-15D2F7DB0D0A}"/>
              </a:ext>
            </a:extLst>
          </p:cNvPr>
          <p:cNvSpPr txBox="1"/>
          <p:nvPr/>
        </p:nvSpPr>
        <p:spPr>
          <a:xfrm>
            <a:off x="5989947" y="901963"/>
            <a:ext cx="2466340" cy="850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Increase profit</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ü"/>
            </a:pPr>
            <a:r>
              <a:rPr lang="en-AU"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Improve productivity</a:t>
            </a:r>
            <a:endParaRPr lang="en-AU"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Enhance corporate culture</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Text Box 2">
            <a:extLst>
              <a:ext uri="{FF2B5EF4-FFF2-40B4-BE49-F238E27FC236}">
                <a16:creationId xmlns:a16="http://schemas.microsoft.com/office/drawing/2014/main" id="{EC90F1A4-92A0-425F-BCD6-E3A9AC17184E}"/>
              </a:ext>
            </a:extLst>
          </p:cNvPr>
          <p:cNvSpPr txBox="1"/>
          <p:nvPr/>
        </p:nvSpPr>
        <p:spPr>
          <a:xfrm>
            <a:off x="7706932" y="901963"/>
            <a:ext cx="2827655" cy="679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Improve customer satisfaction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Positive community contribution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12" name="Picture 11" descr="A picture containing game&#10;&#10;Description automatically generated">
            <a:extLst>
              <a:ext uri="{FF2B5EF4-FFF2-40B4-BE49-F238E27FC236}">
                <a16:creationId xmlns:a16="http://schemas.microsoft.com/office/drawing/2014/main" id="{67497F75-F092-4260-8DAC-718161A537B7}"/>
              </a:ext>
            </a:extLst>
          </p:cNvPr>
          <p:cNvPicPr>
            <a:picLocks noChangeAspect="1"/>
          </p:cNvPicPr>
          <p:nvPr/>
        </p:nvPicPr>
        <p:blipFill>
          <a:blip r:embed="rId6"/>
          <a:stretch>
            <a:fillRect/>
          </a:stretch>
        </p:blipFill>
        <p:spPr>
          <a:xfrm>
            <a:off x="9609625" y="4505836"/>
            <a:ext cx="2266887" cy="2160000"/>
          </a:xfrm>
          <a:prstGeom prst="rect">
            <a:avLst/>
          </a:prstGeom>
        </p:spPr>
      </p:pic>
    </p:spTree>
    <p:custDataLst>
      <p:tags r:id="rId1"/>
    </p:custDataLst>
    <p:extLst>
      <p:ext uri="{BB962C8B-B14F-4D97-AF65-F5344CB8AC3E}">
        <p14:creationId xmlns:p14="http://schemas.microsoft.com/office/powerpoint/2010/main" val="3175042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4D3C11-D3B9-4BA3-8D5F-430E26AC3F0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D1136DAB-8FC6-4118-9118-9FB3174E8C86}"/>
              </a:ext>
            </a:extLst>
          </p:cNvPr>
          <p:cNvPicPr>
            <a:picLocks noChangeAspect="1"/>
          </p:cNvPicPr>
          <p:nvPr/>
        </p:nvPicPr>
        <p:blipFill>
          <a:blip r:embed="rId4"/>
          <a:stretch>
            <a:fillRect/>
          </a:stretch>
        </p:blipFill>
        <p:spPr>
          <a:xfrm>
            <a:off x="1256602" y="9296"/>
            <a:ext cx="9678797" cy="6839407"/>
          </a:xfrm>
          <a:prstGeom prst="rect">
            <a:avLst/>
          </a:prstGeom>
        </p:spPr>
      </p:pic>
      <p:sp>
        <p:nvSpPr>
          <p:cNvPr id="8" name="Content Placeholder 2">
            <a:extLst>
              <a:ext uri="{FF2B5EF4-FFF2-40B4-BE49-F238E27FC236}">
                <a16:creationId xmlns:a16="http://schemas.microsoft.com/office/drawing/2014/main" id="{E2ED774E-DE68-4087-8C3D-1231D5FE361B}"/>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sp>
        <p:nvSpPr>
          <p:cNvPr id="9" name="Text Box 1">
            <a:extLst>
              <a:ext uri="{FF2B5EF4-FFF2-40B4-BE49-F238E27FC236}">
                <a16:creationId xmlns:a16="http://schemas.microsoft.com/office/drawing/2014/main" id="{66DCACFF-639E-4647-BA4C-15D2F7DB0D0A}"/>
              </a:ext>
            </a:extLst>
          </p:cNvPr>
          <p:cNvSpPr txBox="1"/>
          <p:nvPr/>
        </p:nvSpPr>
        <p:spPr>
          <a:xfrm>
            <a:off x="5989947" y="901963"/>
            <a:ext cx="2466340" cy="850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Increase profit</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ü"/>
            </a:pPr>
            <a:r>
              <a:rPr lang="en-AU"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Improve productivity</a:t>
            </a:r>
            <a:endParaRPr lang="en-AU"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Enhance corporate culture</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Text Box 2">
            <a:extLst>
              <a:ext uri="{FF2B5EF4-FFF2-40B4-BE49-F238E27FC236}">
                <a16:creationId xmlns:a16="http://schemas.microsoft.com/office/drawing/2014/main" id="{EC90F1A4-92A0-425F-BCD6-E3A9AC17184E}"/>
              </a:ext>
            </a:extLst>
          </p:cNvPr>
          <p:cNvSpPr txBox="1"/>
          <p:nvPr/>
        </p:nvSpPr>
        <p:spPr>
          <a:xfrm>
            <a:off x="7706932" y="901963"/>
            <a:ext cx="2827655" cy="679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Improve customer satisfaction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Positive community contribution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Content Placeholder 2">
            <a:extLst>
              <a:ext uri="{FF2B5EF4-FFF2-40B4-BE49-F238E27FC236}">
                <a16:creationId xmlns:a16="http://schemas.microsoft.com/office/drawing/2014/main" id="{D882D83F-660B-4EEC-943D-9AC7246A7F0B}"/>
              </a:ext>
            </a:extLst>
          </p:cNvPr>
          <p:cNvSpPr txBox="1">
            <a:spLocks/>
          </p:cNvSpPr>
          <p:nvPr/>
        </p:nvSpPr>
        <p:spPr>
          <a:xfrm>
            <a:off x="2464424" y="2408918"/>
            <a:ext cx="2622329" cy="1496291"/>
          </a:xfrm>
          <a:prstGeom prst="rect">
            <a:avLst/>
          </a:prstGeom>
        </p:spPr>
        <p:txBody>
          <a:bodyPr>
            <a:normAutofit lnSpcReduction="1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Improve productivity</a:t>
            </a:r>
          </a:p>
          <a:p>
            <a:r>
              <a:rPr lang="en-US" sz="1400" dirty="0"/>
              <a:t>Be scalable for growth</a:t>
            </a:r>
          </a:p>
          <a:p>
            <a:r>
              <a:rPr lang="en-US" sz="1400" dirty="0"/>
              <a:t>Integrate with existing technology</a:t>
            </a:r>
          </a:p>
          <a:p>
            <a:pPr marL="0" indent="0">
              <a:buNone/>
            </a:pPr>
            <a:endParaRPr lang="en-US" sz="1400" dirty="0"/>
          </a:p>
        </p:txBody>
      </p:sp>
      <p:pic>
        <p:nvPicPr>
          <p:cNvPr id="12" name="Picture 11" descr="A picture containing game&#10;&#10;Description automatically generated">
            <a:extLst>
              <a:ext uri="{FF2B5EF4-FFF2-40B4-BE49-F238E27FC236}">
                <a16:creationId xmlns:a16="http://schemas.microsoft.com/office/drawing/2014/main" id="{47B64ED2-C682-430A-8987-674B328ABF38}"/>
              </a:ext>
            </a:extLst>
          </p:cNvPr>
          <p:cNvPicPr>
            <a:picLocks noChangeAspect="1"/>
          </p:cNvPicPr>
          <p:nvPr/>
        </p:nvPicPr>
        <p:blipFill>
          <a:blip r:embed="rId6"/>
          <a:stretch>
            <a:fillRect/>
          </a:stretch>
        </p:blipFill>
        <p:spPr>
          <a:xfrm>
            <a:off x="9609625" y="4505836"/>
            <a:ext cx="2266887" cy="2160000"/>
          </a:xfrm>
          <a:prstGeom prst="rect">
            <a:avLst/>
          </a:prstGeom>
        </p:spPr>
      </p:pic>
    </p:spTree>
    <p:custDataLst>
      <p:tags r:id="rId1"/>
    </p:custDataLst>
    <p:extLst>
      <p:ext uri="{BB962C8B-B14F-4D97-AF65-F5344CB8AC3E}">
        <p14:creationId xmlns:p14="http://schemas.microsoft.com/office/powerpoint/2010/main" val="3968650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67AB47-759E-4DD7-ADA6-66AEABF201C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0F31F7AD-9D85-499E-99C0-04E1E11EAA09}"/>
              </a:ext>
            </a:extLst>
          </p:cNvPr>
          <p:cNvPicPr>
            <a:picLocks noChangeAspect="1"/>
          </p:cNvPicPr>
          <p:nvPr/>
        </p:nvPicPr>
        <p:blipFill>
          <a:blip r:embed="rId4"/>
          <a:stretch>
            <a:fillRect/>
          </a:stretch>
        </p:blipFill>
        <p:spPr>
          <a:xfrm>
            <a:off x="1261066" y="0"/>
            <a:ext cx="9669868" cy="6840000"/>
          </a:xfrm>
          <a:prstGeom prst="rect">
            <a:avLst/>
          </a:prstGeom>
        </p:spPr>
      </p:pic>
      <p:sp>
        <p:nvSpPr>
          <p:cNvPr id="6" name="Content Placeholder 2">
            <a:extLst>
              <a:ext uri="{FF2B5EF4-FFF2-40B4-BE49-F238E27FC236}">
                <a16:creationId xmlns:a16="http://schemas.microsoft.com/office/drawing/2014/main" id="{5B1A2F6D-E084-4C67-A19B-F729BA75CCCB}"/>
              </a:ext>
            </a:extLst>
          </p:cNvPr>
          <p:cNvSpPr txBox="1">
            <a:spLocks/>
          </p:cNvSpPr>
          <p:nvPr/>
        </p:nvSpPr>
        <p:spPr>
          <a:xfrm>
            <a:off x="5086753" y="2717093"/>
            <a:ext cx="2622329" cy="771448"/>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What outcomes / benefits would be </a:t>
            </a:r>
            <a:r>
              <a:rPr lang="en-US" sz="1400" b="1" dirty="0"/>
              <a:t>nice</a:t>
            </a:r>
            <a:r>
              <a:rPr lang="en-US" sz="1400" dirty="0"/>
              <a:t> to have?</a:t>
            </a:r>
          </a:p>
          <a:p>
            <a:pPr marL="0" indent="0">
              <a:buNone/>
            </a:pPr>
            <a:endParaRPr lang="en-US" sz="1400" dirty="0"/>
          </a:p>
        </p:txBody>
      </p:sp>
      <p:sp>
        <p:nvSpPr>
          <p:cNvPr id="8" name="Content Placeholder 2">
            <a:extLst>
              <a:ext uri="{FF2B5EF4-FFF2-40B4-BE49-F238E27FC236}">
                <a16:creationId xmlns:a16="http://schemas.microsoft.com/office/drawing/2014/main" id="{1A6FC183-670A-4214-867E-1E691A341771}"/>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sp>
        <p:nvSpPr>
          <p:cNvPr id="9" name="Text Box 1">
            <a:extLst>
              <a:ext uri="{FF2B5EF4-FFF2-40B4-BE49-F238E27FC236}">
                <a16:creationId xmlns:a16="http://schemas.microsoft.com/office/drawing/2014/main" id="{4F5FD14E-A65E-43EA-9ADC-88CD2B5F47C1}"/>
              </a:ext>
            </a:extLst>
          </p:cNvPr>
          <p:cNvSpPr txBox="1"/>
          <p:nvPr/>
        </p:nvSpPr>
        <p:spPr>
          <a:xfrm>
            <a:off x="5989947" y="901963"/>
            <a:ext cx="2466340" cy="850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Increase profit</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ü"/>
            </a:pPr>
            <a:r>
              <a:rPr lang="en-AU"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Improve productivity</a:t>
            </a:r>
            <a:endParaRPr lang="en-AU"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Enhance corporate culture</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Text Box 2">
            <a:extLst>
              <a:ext uri="{FF2B5EF4-FFF2-40B4-BE49-F238E27FC236}">
                <a16:creationId xmlns:a16="http://schemas.microsoft.com/office/drawing/2014/main" id="{12AAE3C3-9C66-493E-920A-E7DCF64A8371}"/>
              </a:ext>
            </a:extLst>
          </p:cNvPr>
          <p:cNvSpPr txBox="1"/>
          <p:nvPr/>
        </p:nvSpPr>
        <p:spPr>
          <a:xfrm>
            <a:off x="7706932" y="901963"/>
            <a:ext cx="2827655" cy="679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Improve customer satisfaction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Positive community contribution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Content Placeholder 2">
            <a:extLst>
              <a:ext uri="{FF2B5EF4-FFF2-40B4-BE49-F238E27FC236}">
                <a16:creationId xmlns:a16="http://schemas.microsoft.com/office/drawing/2014/main" id="{A66DCE5A-5668-4E6E-A6F0-D30F126AB423}"/>
              </a:ext>
            </a:extLst>
          </p:cNvPr>
          <p:cNvSpPr txBox="1">
            <a:spLocks/>
          </p:cNvSpPr>
          <p:nvPr/>
        </p:nvSpPr>
        <p:spPr>
          <a:xfrm>
            <a:off x="2464424" y="2408918"/>
            <a:ext cx="2622329" cy="1496291"/>
          </a:xfrm>
          <a:prstGeom prst="rect">
            <a:avLst/>
          </a:prstGeom>
        </p:spPr>
        <p:txBody>
          <a:bodyPr>
            <a:normAutofit lnSpcReduction="1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Improve productivity</a:t>
            </a:r>
          </a:p>
          <a:p>
            <a:r>
              <a:rPr lang="en-US" sz="1400" dirty="0"/>
              <a:t>Be scalable for growth</a:t>
            </a:r>
          </a:p>
          <a:p>
            <a:r>
              <a:rPr lang="en-US" sz="1400" dirty="0"/>
              <a:t>Integrate with existing technology</a:t>
            </a:r>
          </a:p>
          <a:p>
            <a:pPr marL="0" indent="0">
              <a:buNone/>
            </a:pPr>
            <a:endParaRPr lang="en-US" sz="1400" dirty="0"/>
          </a:p>
        </p:txBody>
      </p:sp>
      <p:pic>
        <p:nvPicPr>
          <p:cNvPr id="12" name="Picture 11" descr="A picture containing game&#10;&#10;Description automatically generated">
            <a:extLst>
              <a:ext uri="{FF2B5EF4-FFF2-40B4-BE49-F238E27FC236}">
                <a16:creationId xmlns:a16="http://schemas.microsoft.com/office/drawing/2014/main" id="{629F5169-851F-4CAF-8811-F1099C55CE3E}"/>
              </a:ext>
            </a:extLst>
          </p:cNvPr>
          <p:cNvPicPr>
            <a:picLocks noChangeAspect="1"/>
          </p:cNvPicPr>
          <p:nvPr/>
        </p:nvPicPr>
        <p:blipFill>
          <a:blip r:embed="rId6"/>
          <a:stretch>
            <a:fillRect/>
          </a:stretch>
        </p:blipFill>
        <p:spPr>
          <a:xfrm>
            <a:off x="9609625" y="4505836"/>
            <a:ext cx="2266887" cy="2160000"/>
          </a:xfrm>
          <a:prstGeom prst="rect">
            <a:avLst/>
          </a:prstGeom>
        </p:spPr>
      </p:pic>
    </p:spTree>
    <p:custDataLst>
      <p:tags r:id="rId1"/>
    </p:custDataLst>
    <p:extLst>
      <p:ext uri="{BB962C8B-B14F-4D97-AF65-F5344CB8AC3E}">
        <p14:creationId xmlns:p14="http://schemas.microsoft.com/office/powerpoint/2010/main" val="2524241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8C8DD0-A135-47B2-A937-51D529CA89FB}"/>
              </a:ext>
            </a:extLst>
          </p:cNvPr>
          <p:cNvPicPr>
            <a:picLocks noChangeAspect="1"/>
          </p:cNvPicPr>
          <p:nvPr/>
        </p:nvPicPr>
        <p:blipFill>
          <a:blip r:embed="rId4"/>
          <a:stretch>
            <a:fillRect/>
          </a:stretch>
        </p:blipFill>
        <p:spPr>
          <a:xfrm>
            <a:off x="1" y="1"/>
            <a:ext cx="12191999" cy="6857999"/>
          </a:xfrm>
          <a:prstGeom prst="rect">
            <a:avLst/>
          </a:prstGeom>
        </p:spPr>
      </p:pic>
      <p:sp>
        <p:nvSpPr>
          <p:cNvPr id="4" name="Rectangle 3">
            <a:extLst>
              <a:ext uri="{FF2B5EF4-FFF2-40B4-BE49-F238E27FC236}">
                <a16:creationId xmlns:a16="http://schemas.microsoft.com/office/drawing/2014/main" id="{9E3C38D1-12DD-465F-8FD1-889380BBDA97}"/>
              </a:ext>
            </a:extLst>
          </p:cNvPr>
          <p:cNvSpPr/>
          <p:nvPr/>
        </p:nvSpPr>
        <p:spPr>
          <a:xfrm>
            <a:off x="0" y="0"/>
            <a:ext cx="12192000" cy="6848782"/>
          </a:xfrm>
          <a:prstGeom prst="rect">
            <a:avLst/>
          </a:prstGeom>
          <a:solidFill>
            <a:schemeClr val="bg1">
              <a:lumMod val="95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Helvetica LT Std Light"/>
              <a:ea typeface="+mn-ea"/>
              <a:cs typeface="+mn-cs"/>
            </a:endParaRPr>
          </a:p>
        </p:txBody>
      </p:sp>
      <p:sp>
        <p:nvSpPr>
          <p:cNvPr id="7" name="Rectangle 6">
            <a:extLst>
              <a:ext uri="{FF2B5EF4-FFF2-40B4-BE49-F238E27FC236}">
                <a16:creationId xmlns:a16="http://schemas.microsoft.com/office/drawing/2014/main" id="{BFD2DAB6-6B1B-4746-9FD6-05C6AC8BD648}"/>
              </a:ext>
            </a:extLst>
          </p:cNvPr>
          <p:cNvSpPr/>
          <p:nvPr/>
        </p:nvSpPr>
        <p:spPr>
          <a:xfrm>
            <a:off x="8374565" y="-9218"/>
            <a:ext cx="3817434" cy="6867218"/>
          </a:xfrm>
          <a:prstGeom prst="rect">
            <a:avLst/>
          </a:prstGeom>
          <a:solidFill>
            <a:srgbClr val="0C74BB">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Lato" panose="020F0502020204030203" pitchFamily="34" charset="0"/>
              <a:ea typeface="+mn-ea"/>
              <a:cs typeface="Lato" panose="020F0502020204030203" pitchFamily="34" charset="0"/>
            </a:endParaRPr>
          </a:p>
        </p:txBody>
      </p:sp>
      <p:sp>
        <p:nvSpPr>
          <p:cNvPr id="9" name="TextBox 8">
            <a:extLst>
              <a:ext uri="{FF2B5EF4-FFF2-40B4-BE49-F238E27FC236}">
                <a16:creationId xmlns:a16="http://schemas.microsoft.com/office/drawing/2014/main" id="{AB7162BD-7C97-4FB5-A126-14C17911B0DA}"/>
              </a:ext>
            </a:extLst>
          </p:cNvPr>
          <p:cNvSpPr txBox="1"/>
          <p:nvPr/>
        </p:nvSpPr>
        <p:spPr>
          <a:xfrm>
            <a:off x="9124952" y="2470284"/>
            <a:ext cx="2316660" cy="954107"/>
          </a:xfrm>
          <a:prstGeom prst="rect">
            <a:avLst/>
          </a:prstGeom>
          <a:noFill/>
        </p:spPr>
        <p:txBody>
          <a:bodyPr wrap="none" rtlCol="0">
            <a:spAutoFit/>
          </a:bodyPr>
          <a:lstStyle/>
          <a:p>
            <a:pPr algn="ctr"/>
            <a:r>
              <a:rPr lang="en-AU" sz="2800" dirty="0">
                <a:solidFill>
                  <a:schemeClr val="bg1"/>
                </a:solidFill>
                <a:latin typeface="Lato Black" panose="020F0A02020204030203" pitchFamily="34" charset="0"/>
                <a:cs typeface="Lato" panose="020F0502020204030203" pitchFamily="34" charset="0"/>
              </a:rPr>
              <a:t>Choosing the</a:t>
            </a:r>
          </a:p>
          <a:p>
            <a:pPr algn="ctr"/>
            <a:r>
              <a:rPr lang="en-AU" sz="2800" dirty="0">
                <a:solidFill>
                  <a:schemeClr val="bg1"/>
                </a:solidFill>
                <a:latin typeface="Lato Black" panose="020F0A02020204030203" pitchFamily="34" charset="0"/>
                <a:cs typeface="Lato" panose="020F0502020204030203" pitchFamily="34" charset="0"/>
              </a:rPr>
              <a:t>Right Project</a:t>
            </a:r>
          </a:p>
        </p:txBody>
      </p:sp>
      <p:pic>
        <p:nvPicPr>
          <p:cNvPr id="6" name="Picture 5" descr="Text&#10;&#10;Description automatically generated">
            <a:extLst>
              <a:ext uri="{FF2B5EF4-FFF2-40B4-BE49-F238E27FC236}">
                <a16:creationId xmlns:a16="http://schemas.microsoft.com/office/drawing/2014/main" id="{3D25F410-96BA-48B3-9339-13DB2CC65CC8}"/>
              </a:ext>
            </a:extLst>
          </p:cNvPr>
          <p:cNvPicPr>
            <a:picLocks noChangeAspect="1"/>
          </p:cNvPicPr>
          <p:nvPr/>
        </p:nvPicPr>
        <p:blipFill>
          <a:blip r:embed="rId5"/>
          <a:stretch>
            <a:fillRect/>
          </a:stretch>
        </p:blipFill>
        <p:spPr>
          <a:xfrm>
            <a:off x="9383281" y="4909040"/>
            <a:ext cx="1800000" cy="464311"/>
          </a:xfrm>
          <a:prstGeom prst="rect">
            <a:avLst/>
          </a:prstGeom>
        </p:spPr>
      </p:pic>
    </p:spTree>
    <p:custDataLst>
      <p:tags r:id="rId1"/>
    </p:custDataLst>
    <p:extLst>
      <p:ext uri="{BB962C8B-B14F-4D97-AF65-F5344CB8AC3E}">
        <p14:creationId xmlns:p14="http://schemas.microsoft.com/office/powerpoint/2010/main" val="731206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67AB47-759E-4DD7-ADA6-66AEABF201C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0F31F7AD-9D85-499E-99C0-04E1E11EAA09}"/>
              </a:ext>
            </a:extLst>
          </p:cNvPr>
          <p:cNvPicPr>
            <a:picLocks noChangeAspect="1"/>
          </p:cNvPicPr>
          <p:nvPr/>
        </p:nvPicPr>
        <p:blipFill>
          <a:blip r:embed="rId4"/>
          <a:stretch>
            <a:fillRect/>
          </a:stretch>
        </p:blipFill>
        <p:spPr>
          <a:xfrm>
            <a:off x="1261066" y="0"/>
            <a:ext cx="9669868" cy="6840000"/>
          </a:xfrm>
          <a:prstGeom prst="rect">
            <a:avLst/>
          </a:prstGeom>
        </p:spPr>
      </p:pic>
      <p:sp>
        <p:nvSpPr>
          <p:cNvPr id="8" name="Content Placeholder 2">
            <a:extLst>
              <a:ext uri="{FF2B5EF4-FFF2-40B4-BE49-F238E27FC236}">
                <a16:creationId xmlns:a16="http://schemas.microsoft.com/office/drawing/2014/main" id="{1A6FC183-670A-4214-867E-1E691A341771}"/>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sp>
        <p:nvSpPr>
          <p:cNvPr id="9" name="Text Box 1">
            <a:extLst>
              <a:ext uri="{FF2B5EF4-FFF2-40B4-BE49-F238E27FC236}">
                <a16:creationId xmlns:a16="http://schemas.microsoft.com/office/drawing/2014/main" id="{4F5FD14E-A65E-43EA-9ADC-88CD2B5F47C1}"/>
              </a:ext>
            </a:extLst>
          </p:cNvPr>
          <p:cNvSpPr txBox="1"/>
          <p:nvPr/>
        </p:nvSpPr>
        <p:spPr>
          <a:xfrm>
            <a:off x="5989947" y="901963"/>
            <a:ext cx="2466340" cy="850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Increase profit</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ü"/>
            </a:pPr>
            <a:r>
              <a:rPr lang="en-AU"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Improve productivity</a:t>
            </a:r>
            <a:endParaRPr lang="en-AU"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Enhance corporate culture</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Text Box 2">
            <a:extLst>
              <a:ext uri="{FF2B5EF4-FFF2-40B4-BE49-F238E27FC236}">
                <a16:creationId xmlns:a16="http://schemas.microsoft.com/office/drawing/2014/main" id="{12AAE3C3-9C66-493E-920A-E7DCF64A8371}"/>
              </a:ext>
            </a:extLst>
          </p:cNvPr>
          <p:cNvSpPr txBox="1"/>
          <p:nvPr/>
        </p:nvSpPr>
        <p:spPr>
          <a:xfrm>
            <a:off x="7706932" y="901963"/>
            <a:ext cx="2827655" cy="679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Improve customer satisfaction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Positive community contribution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Content Placeholder 2">
            <a:extLst>
              <a:ext uri="{FF2B5EF4-FFF2-40B4-BE49-F238E27FC236}">
                <a16:creationId xmlns:a16="http://schemas.microsoft.com/office/drawing/2014/main" id="{A66DCE5A-5668-4E6E-A6F0-D30F126AB423}"/>
              </a:ext>
            </a:extLst>
          </p:cNvPr>
          <p:cNvSpPr txBox="1">
            <a:spLocks/>
          </p:cNvSpPr>
          <p:nvPr/>
        </p:nvSpPr>
        <p:spPr>
          <a:xfrm>
            <a:off x="2464424" y="2408918"/>
            <a:ext cx="2622329" cy="1496291"/>
          </a:xfrm>
          <a:prstGeom prst="rect">
            <a:avLst/>
          </a:prstGeom>
        </p:spPr>
        <p:txBody>
          <a:bodyPr>
            <a:normAutofit lnSpcReduction="1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Improve productivity</a:t>
            </a:r>
          </a:p>
          <a:p>
            <a:r>
              <a:rPr lang="en-US" sz="1400" dirty="0"/>
              <a:t>Be scalable for growth</a:t>
            </a:r>
          </a:p>
          <a:p>
            <a:r>
              <a:rPr lang="en-US" sz="1400" dirty="0"/>
              <a:t>Integrate with existing technology</a:t>
            </a:r>
          </a:p>
          <a:p>
            <a:pPr marL="0" indent="0">
              <a:buNone/>
            </a:pPr>
            <a:endParaRPr lang="en-US" sz="1400" dirty="0"/>
          </a:p>
        </p:txBody>
      </p:sp>
      <p:sp>
        <p:nvSpPr>
          <p:cNvPr id="12" name="Content Placeholder 2">
            <a:extLst>
              <a:ext uri="{FF2B5EF4-FFF2-40B4-BE49-F238E27FC236}">
                <a16:creationId xmlns:a16="http://schemas.microsoft.com/office/drawing/2014/main" id="{79D4157D-0C93-4E32-AD40-5D6AF664B342}"/>
              </a:ext>
            </a:extLst>
          </p:cNvPr>
          <p:cNvSpPr txBox="1">
            <a:spLocks/>
          </p:cNvSpPr>
          <p:nvPr/>
        </p:nvSpPr>
        <p:spPr>
          <a:xfrm>
            <a:off x="5508140" y="2521372"/>
            <a:ext cx="2283716" cy="1383837"/>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Enable new service channels</a:t>
            </a:r>
          </a:p>
          <a:p>
            <a:r>
              <a:rPr lang="en-US" sz="1400" dirty="0"/>
              <a:t>Reduce energy costs</a:t>
            </a:r>
          </a:p>
          <a:p>
            <a:pPr marL="0" indent="0">
              <a:buNone/>
            </a:pPr>
            <a:endParaRPr lang="en-US" sz="1400" dirty="0"/>
          </a:p>
        </p:txBody>
      </p:sp>
      <p:pic>
        <p:nvPicPr>
          <p:cNvPr id="13" name="Picture 12" descr="A picture containing game&#10;&#10;Description automatically generated">
            <a:extLst>
              <a:ext uri="{FF2B5EF4-FFF2-40B4-BE49-F238E27FC236}">
                <a16:creationId xmlns:a16="http://schemas.microsoft.com/office/drawing/2014/main" id="{2AE00B8B-BB2C-4752-950A-3D8BABB21F87}"/>
              </a:ext>
            </a:extLst>
          </p:cNvPr>
          <p:cNvPicPr>
            <a:picLocks noChangeAspect="1"/>
          </p:cNvPicPr>
          <p:nvPr/>
        </p:nvPicPr>
        <p:blipFill>
          <a:blip r:embed="rId6"/>
          <a:stretch>
            <a:fillRect/>
          </a:stretch>
        </p:blipFill>
        <p:spPr>
          <a:xfrm>
            <a:off x="9609625" y="4505836"/>
            <a:ext cx="2266887" cy="2160000"/>
          </a:xfrm>
          <a:prstGeom prst="rect">
            <a:avLst/>
          </a:prstGeom>
        </p:spPr>
      </p:pic>
    </p:spTree>
    <p:custDataLst>
      <p:tags r:id="rId1"/>
    </p:custDataLst>
    <p:extLst>
      <p:ext uri="{BB962C8B-B14F-4D97-AF65-F5344CB8AC3E}">
        <p14:creationId xmlns:p14="http://schemas.microsoft.com/office/powerpoint/2010/main" val="2064584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4324C9-68FC-4023-B577-99C9CE276B5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D020E08D-E5E1-466C-B921-BA30552FEC40}"/>
              </a:ext>
            </a:extLst>
          </p:cNvPr>
          <p:cNvPicPr>
            <a:picLocks noChangeAspect="1"/>
          </p:cNvPicPr>
          <p:nvPr/>
        </p:nvPicPr>
        <p:blipFill>
          <a:blip r:embed="rId4"/>
          <a:stretch>
            <a:fillRect/>
          </a:stretch>
        </p:blipFill>
        <p:spPr>
          <a:xfrm>
            <a:off x="1261066" y="9000"/>
            <a:ext cx="9669868" cy="6840000"/>
          </a:xfrm>
          <a:prstGeom prst="rect">
            <a:avLst/>
          </a:prstGeom>
        </p:spPr>
      </p:pic>
      <p:sp>
        <p:nvSpPr>
          <p:cNvPr id="7" name="Content Placeholder 2">
            <a:extLst>
              <a:ext uri="{FF2B5EF4-FFF2-40B4-BE49-F238E27FC236}">
                <a16:creationId xmlns:a16="http://schemas.microsoft.com/office/drawing/2014/main" id="{4155AEC4-EB3E-457C-8E55-60ACA9CA49B0}"/>
              </a:ext>
            </a:extLst>
          </p:cNvPr>
          <p:cNvSpPr txBox="1">
            <a:spLocks/>
          </p:cNvSpPr>
          <p:nvPr/>
        </p:nvSpPr>
        <p:spPr>
          <a:xfrm>
            <a:off x="8118614" y="2875128"/>
            <a:ext cx="2466341" cy="563870"/>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What is out of scope?</a:t>
            </a:r>
          </a:p>
        </p:txBody>
      </p:sp>
      <p:sp>
        <p:nvSpPr>
          <p:cNvPr id="9" name="Content Placeholder 2">
            <a:extLst>
              <a:ext uri="{FF2B5EF4-FFF2-40B4-BE49-F238E27FC236}">
                <a16:creationId xmlns:a16="http://schemas.microsoft.com/office/drawing/2014/main" id="{B48DFB66-6F24-4BC5-AFED-C6731615849D}"/>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sp>
        <p:nvSpPr>
          <p:cNvPr id="10" name="Text Box 1">
            <a:extLst>
              <a:ext uri="{FF2B5EF4-FFF2-40B4-BE49-F238E27FC236}">
                <a16:creationId xmlns:a16="http://schemas.microsoft.com/office/drawing/2014/main" id="{FA1FB428-35B1-4CD7-8A6D-B97B58B00001}"/>
              </a:ext>
            </a:extLst>
          </p:cNvPr>
          <p:cNvSpPr txBox="1"/>
          <p:nvPr/>
        </p:nvSpPr>
        <p:spPr>
          <a:xfrm>
            <a:off x="5989947" y="901963"/>
            <a:ext cx="2466340" cy="850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Increase profit</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ü"/>
            </a:pPr>
            <a:r>
              <a:rPr lang="en-AU"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Improve productivity</a:t>
            </a:r>
            <a:endParaRPr lang="en-AU"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Enhance corporate culture</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Text Box 2">
            <a:extLst>
              <a:ext uri="{FF2B5EF4-FFF2-40B4-BE49-F238E27FC236}">
                <a16:creationId xmlns:a16="http://schemas.microsoft.com/office/drawing/2014/main" id="{E9293417-B8EB-441E-A1C5-6C8AFC935800}"/>
              </a:ext>
            </a:extLst>
          </p:cNvPr>
          <p:cNvSpPr txBox="1"/>
          <p:nvPr/>
        </p:nvSpPr>
        <p:spPr>
          <a:xfrm>
            <a:off x="7706932" y="901963"/>
            <a:ext cx="2827655" cy="679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Improve customer satisfaction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Positive community contribution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2" name="Content Placeholder 2">
            <a:extLst>
              <a:ext uri="{FF2B5EF4-FFF2-40B4-BE49-F238E27FC236}">
                <a16:creationId xmlns:a16="http://schemas.microsoft.com/office/drawing/2014/main" id="{9F0D918D-1D4A-4594-9C5F-0CDBA3F9F517}"/>
              </a:ext>
            </a:extLst>
          </p:cNvPr>
          <p:cNvSpPr txBox="1">
            <a:spLocks/>
          </p:cNvSpPr>
          <p:nvPr/>
        </p:nvSpPr>
        <p:spPr>
          <a:xfrm>
            <a:off x="2464424" y="2408918"/>
            <a:ext cx="2622329" cy="1496291"/>
          </a:xfrm>
          <a:prstGeom prst="rect">
            <a:avLst/>
          </a:prstGeom>
        </p:spPr>
        <p:txBody>
          <a:bodyPr>
            <a:normAutofit lnSpcReduction="1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Improve productivity</a:t>
            </a:r>
          </a:p>
          <a:p>
            <a:r>
              <a:rPr lang="en-US" sz="1400" dirty="0"/>
              <a:t>Be scalable for growth</a:t>
            </a:r>
          </a:p>
          <a:p>
            <a:r>
              <a:rPr lang="en-US" sz="1400" dirty="0"/>
              <a:t>Integrate with existing technology</a:t>
            </a:r>
          </a:p>
          <a:p>
            <a:pPr marL="0" indent="0">
              <a:buNone/>
            </a:pPr>
            <a:endParaRPr lang="en-US" sz="1400" dirty="0"/>
          </a:p>
        </p:txBody>
      </p:sp>
      <p:sp>
        <p:nvSpPr>
          <p:cNvPr id="13" name="Content Placeholder 2">
            <a:extLst>
              <a:ext uri="{FF2B5EF4-FFF2-40B4-BE49-F238E27FC236}">
                <a16:creationId xmlns:a16="http://schemas.microsoft.com/office/drawing/2014/main" id="{8DEE6C1F-592E-413C-A54B-1F5B9E704CBD}"/>
              </a:ext>
            </a:extLst>
          </p:cNvPr>
          <p:cNvSpPr txBox="1">
            <a:spLocks/>
          </p:cNvSpPr>
          <p:nvPr/>
        </p:nvSpPr>
        <p:spPr>
          <a:xfrm>
            <a:off x="5508140" y="2521372"/>
            <a:ext cx="2283716" cy="1383837"/>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Enable new service channels</a:t>
            </a:r>
          </a:p>
          <a:p>
            <a:r>
              <a:rPr lang="en-US" sz="1400" dirty="0"/>
              <a:t>Reduce energy costs</a:t>
            </a:r>
          </a:p>
          <a:p>
            <a:pPr marL="0" indent="0">
              <a:buNone/>
            </a:pPr>
            <a:endParaRPr lang="en-US" sz="1400" dirty="0"/>
          </a:p>
        </p:txBody>
      </p:sp>
      <p:pic>
        <p:nvPicPr>
          <p:cNvPr id="14" name="Picture 13" descr="A picture containing game&#10;&#10;Description automatically generated">
            <a:extLst>
              <a:ext uri="{FF2B5EF4-FFF2-40B4-BE49-F238E27FC236}">
                <a16:creationId xmlns:a16="http://schemas.microsoft.com/office/drawing/2014/main" id="{73C6BF17-A06B-4739-92F7-50503049924E}"/>
              </a:ext>
            </a:extLst>
          </p:cNvPr>
          <p:cNvPicPr>
            <a:picLocks noChangeAspect="1"/>
          </p:cNvPicPr>
          <p:nvPr/>
        </p:nvPicPr>
        <p:blipFill>
          <a:blip r:embed="rId6"/>
          <a:stretch>
            <a:fillRect/>
          </a:stretch>
        </p:blipFill>
        <p:spPr>
          <a:xfrm>
            <a:off x="9609625" y="4505836"/>
            <a:ext cx="2266887" cy="2160000"/>
          </a:xfrm>
          <a:prstGeom prst="rect">
            <a:avLst/>
          </a:prstGeom>
        </p:spPr>
      </p:pic>
    </p:spTree>
    <p:custDataLst>
      <p:tags r:id="rId1"/>
    </p:custDataLst>
    <p:extLst>
      <p:ext uri="{BB962C8B-B14F-4D97-AF65-F5344CB8AC3E}">
        <p14:creationId xmlns:p14="http://schemas.microsoft.com/office/powerpoint/2010/main" val="3349907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4324C9-68FC-4023-B577-99C9CE276B5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D020E08D-E5E1-466C-B921-BA30552FEC40}"/>
              </a:ext>
            </a:extLst>
          </p:cNvPr>
          <p:cNvPicPr>
            <a:picLocks noChangeAspect="1"/>
          </p:cNvPicPr>
          <p:nvPr/>
        </p:nvPicPr>
        <p:blipFill>
          <a:blip r:embed="rId4"/>
          <a:stretch>
            <a:fillRect/>
          </a:stretch>
        </p:blipFill>
        <p:spPr>
          <a:xfrm>
            <a:off x="1261066" y="9000"/>
            <a:ext cx="9669868" cy="6840000"/>
          </a:xfrm>
          <a:prstGeom prst="rect">
            <a:avLst/>
          </a:prstGeom>
        </p:spPr>
      </p:pic>
      <p:sp>
        <p:nvSpPr>
          <p:cNvPr id="9" name="Content Placeholder 2">
            <a:extLst>
              <a:ext uri="{FF2B5EF4-FFF2-40B4-BE49-F238E27FC236}">
                <a16:creationId xmlns:a16="http://schemas.microsoft.com/office/drawing/2014/main" id="{B48DFB66-6F24-4BC5-AFED-C6731615849D}"/>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sp>
        <p:nvSpPr>
          <p:cNvPr id="10" name="Text Box 1">
            <a:extLst>
              <a:ext uri="{FF2B5EF4-FFF2-40B4-BE49-F238E27FC236}">
                <a16:creationId xmlns:a16="http://schemas.microsoft.com/office/drawing/2014/main" id="{FA1FB428-35B1-4CD7-8A6D-B97B58B00001}"/>
              </a:ext>
            </a:extLst>
          </p:cNvPr>
          <p:cNvSpPr txBox="1"/>
          <p:nvPr/>
        </p:nvSpPr>
        <p:spPr>
          <a:xfrm>
            <a:off x="5989947" y="901963"/>
            <a:ext cx="2466340" cy="850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Increase profit</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ü"/>
            </a:pPr>
            <a:r>
              <a:rPr lang="en-AU"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Improve productivity</a:t>
            </a:r>
            <a:endParaRPr lang="en-AU"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Enhance corporate culture</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Text Box 2">
            <a:extLst>
              <a:ext uri="{FF2B5EF4-FFF2-40B4-BE49-F238E27FC236}">
                <a16:creationId xmlns:a16="http://schemas.microsoft.com/office/drawing/2014/main" id="{E9293417-B8EB-441E-A1C5-6C8AFC935800}"/>
              </a:ext>
            </a:extLst>
          </p:cNvPr>
          <p:cNvSpPr txBox="1"/>
          <p:nvPr/>
        </p:nvSpPr>
        <p:spPr>
          <a:xfrm>
            <a:off x="7706932" y="901963"/>
            <a:ext cx="2827655" cy="679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Improve customer satisfaction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Positive community contribution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2" name="Content Placeholder 2">
            <a:extLst>
              <a:ext uri="{FF2B5EF4-FFF2-40B4-BE49-F238E27FC236}">
                <a16:creationId xmlns:a16="http://schemas.microsoft.com/office/drawing/2014/main" id="{9F0D918D-1D4A-4594-9C5F-0CDBA3F9F517}"/>
              </a:ext>
            </a:extLst>
          </p:cNvPr>
          <p:cNvSpPr txBox="1">
            <a:spLocks/>
          </p:cNvSpPr>
          <p:nvPr/>
        </p:nvSpPr>
        <p:spPr>
          <a:xfrm>
            <a:off x="2464424" y="2408918"/>
            <a:ext cx="2622329" cy="1496291"/>
          </a:xfrm>
          <a:prstGeom prst="rect">
            <a:avLst/>
          </a:prstGeom>
        </p:spPr>
        <p:txBody>
          <a:bodyPr>
            <a:normAutofit lnSpcReduction="1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Improve productivity</a:t>
            </a:r>
          </a:p>
          <a:p>
            <a:r>
              <a:rPr lang="en-US" sz="1400" dirty="0"/>
              <a:t>Be scalable for growth</a:t>
            </a:r>
          </a:p>
          <a:p>
            <a:r>
              <a:rPr lang="en-US" sz="1400" dirty="0"/>
              <a:t>Integrate with existing technology</a:t>
            </a:r>
          </a:p>
          <a:p>
            <a:pPr marL="0" indent="0">
              <a:buNone/>
            </a:pPr>
            <a:endParaRPr lang="en-US" sz="1400" dirty="0"/>
          </a:p>
        </p:txBody>
      </p:sp>
      <p:sp>
        <p:nvSpPr>
          <p:cNvPr id="13" name="Content Placeholder 2">
            <a:extLst>
              <a:ext uri="{FF2B5EF4-FFF2-40B4-BE49-F238E27FC236}">
                <a16:creationId xmlns:a16="http://schemas.microsoft.com/office/drawing/2014/main" id="{8DEE6C1F-592E-413C-A54B-1F5B9E704CBD}"/>
              </a:ext>
            </a:extLst>
          </p:cNvPr>
          <p:cNvSpPr txBox="1">
            <a:spLocks/>
          </p:cNvSpPr>
          <p:nvPr/>
        </p:nvSpPr>
        <p:spPr>
          <a:xfrm>
            <a:off x="5508140" y="2521372"/>
            <a:ext cx="2283716" cy="1383837"/>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Enable new service channels</a:t>
            </a:r>
          </a:p>
          <a:p>
            <a:r>
              <a:rPr lang="en-US" sz="1400" dirty="0"/>
              <a:t>Reduce energy costs</a:t>
            </a:r>
          </a:p>
          <a:p>
            <a:pPr marL="0" indent="0">
              <a:buNone/>
            </a:pPr>
            <a:endParaRPr lang="en-US" sz="1400" dirty="0"/>
          </a:p>
        </p:txBody>
      </p:sp>
      <p:sp>
        <p:nvSpPr>
          <p:cNvPr id="14" name="Content Placeholder 2">
            <a:extLst>
              <a:ext uri="{FF2B5EF4-FFF2-40B4-BE49-F238E27FC236}">
                <a16:creationId xmlns:a16="http://schemas.microsoft.com/office/drawing/2014/main" id="{14D10D98-2674-4D83-89D7-5059772BFE4C}"/>
              </a:ext>
            </a:extLst>
          </p:cNvPr>
          <p:cNvSpPr txBox="1">
            <a:spLocks/>
          </p:cNvSpPr>
          <p:nvPr/>
        </p:nvSpPr>
        <p:spPr>
          <a:xfrm>
            <a:off x="8120741" y="2521372"/>
            <a:ext cx="2622329" cy="1044505"/>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Office furniture</a:t>
            </a:r>
          </a:p>
          <a:p>
            <a:r>
              <a:rPr lang="en-US" sz="1400" dirty="0"/>
              <a:t>Telephones</a:t>
            </a:r>
          </a:p>
          <a:p>
            <a:pPr marL="0" indent="0">
              <a:buNone/>
            </a:pPr>
            <a:endParaRPr lang="en-US" sz="1400" dirty="0"/>
          </a:p>
        </p:txBody>
      </p:sp>
      <p:pic>
        <p:nvPicPr>
          <p:cNvPr id="16" name="Picture 15" descr="A picture containing game&#10;&#10;Description automatically generated">
            <a:extLst>
              <a:ext uri="{FF2B5EF4-FFF2-40B4-BE49-F238E27FC236}">
                <a16:creationId xmlns:a16="http://schemas.microsoft.com/office/drawing/2014/main" id="{FFC101CE-33EA-4524-9AF8-39505E64045A}"/>
              </a:ext>
            </a:extLst>
          </p:cNvPr>
          <p:cNvPicPr>
            <a:picLocks noChangeAspect="1"/>
          </p:cNvPicPr>
          <p:nvPr/>
        </p:nvPicPr>
        <p:blipFill>
          <a:blip r:embed="rId6"/>
          <a:stretch>
            <a:fillRect/>
          </a:stretch>
        </p:blipFill>
        <p:spPr>
          <a:xfrm>
            <a:off x="9609625" y="4505836"/>
            <a:ext cx="2266887" cy="2160000"/>
          </a:xfrm>
          <a:prstGeom prst="rect">
            <a:avLst/>
          </a:prstGeom>
        </p:spPr>
      </p:pic>
    </p:spTree>
    <p:custDataLst>
      <p:tags r:id="rId1"/>
    </p:custDataLst>
    <p:extLst>
      <p:ext uri="{BB962C8B-B14F-4D97-AF65-F5344CB8AC3E}">
        <p14:creationId xmlns:p14="http://schemas.microsoft.com/office/powerpoint/2010/main" val="2827463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317E-A5EF-4106-B664-BD62395B2DA7}"/>
              </a:ext>
            </a:extLst>
          </p:cNvPr>
          <p:cNvSpPr>
            <a:spLocks noGrp="1"/>
          </p:cNvSpPr>
          <p:nvPr>
            <p:ph type="title"/>
          </p:nvPr>
        </p:nvSpPr>
        <p:spPr/>
        <p:txBody>
          <a:bodyPr/>
          <a:lstStyle/>
          <a:p>
            <a:r>
              <a:rPr lang="en-US" noProof="0" dirty="0"/>
              <a:t>Activity 3.1</a:t>
            </a:r>
          </a:p>
        </p:txBody>
      </p:sp>
      <p:sp>
        <p:nvSpPr>
          <p:cNvPr id="3" name="Content Placeholder 2">
            <a:extLst>
              <a:ext uri="{FF2B5EF4-FFF2-40B4-BE49-F238E27FC236}">
                <a16:creationId xmlns:a16="http://schemas.microsoft.com/office/drawing/2014/main" id="{54189C97-B337-421A-B3B3-BD624C024F90}"/>
              </a:ext>
            </a:extLst>
          </p:cNvPr>
          <p:cNvSpPr>
            <a:spLocks noGrp="1"/>
          </p:cNvSpPr>
          <p:nvPr>
            <p:ph idx="1"/>
          </p:nvPr>
        </p:nvSpPr>
        <p:spPr/>
        <p:txBody>
          <a:bodyPr/>
          <a:lstStyle/>
          <a:p>
            <a:r>
              <a:rPr lang="en-US" dirty="0"/>
              <a:t>There are 250 staff in our organisation</a:t>
            </a:r>
          </a:p>
          <a:p>
            <a:r>
              <a:rPr lang="en-US" dirty="0"/>
              <a:t>The boss wants to </a:t>
            </a:r>
            <a:r>
              <a:rPr lang="en-US" dirty="0" err="1"/>
              <a:t>recognise</a:t>
            </a:r>
            <a:r>
              <a:rPr lang="en-US" dirty="0"/>
              <a:t> and reward the achievements of the team over the last 12 months</a:t>
            </a:r>
          </a:p>
          <a:p>
            <a:r>
              <a:rPr lang="en-US" dirty="0"/>
              <a:t>Prepare a project concept canvas for this opportunity</a:t>
            </a:r>
          </a:p>
          <a:p>
            <a:endParaRPr lang="en-US" noProof="0" dirty="0"/>
          </a:p>
          <a:p>
            <a:pPr marL="0" indent="0" algn="ctr">
              <a:buNone/>
            </a:pPr>
            <a:r>
              <a:rPr lang="en-US" sz="2400" dirty="0">
                <a:hlinkClick r:id="rId4"/>
              </a:rPr>
              <a:t>https://open.institute.pm/free-project-management-resources/</a:t>
            </a:r>
            <a:r>
              <a:rPr lang="en-US" sz="2400" dirty="0"/>
              <a:t> </a:t>
            </a:r>
          </a:p>
          <a:p>
            <a:endParaRPr lang="en-US" noProof="0" dirty="0"/>
          </a:p>
        </p:txBody>
      </p:sp>
      <p:grpSp>
        <p:nvGrpSpPr>
          <p:cNvPr id="8" name="Group 7">
            <a:extLst>
              <a:ext uri="{FF2B5EF4-FFF2-40B4-BE49-F238E27FC236}">
                <a16:creationId xmlns:a16="http://schemas.microsoft.com/office/drawing/2014/main" id="{8569EC21-702D-4CC6-A7C1-1B2CBAFAA5BD}"/>
              </a:ext>
            </a:extLst>
          </p:cNvPr>
          <p:cNvGrpSpPr/>
          <p:nvPr/>
        </p:nvGrpSpPr>
        <p:grpSpPr>
          <a:xfrm>
            <a:off x="5802662" y="766296"/>
            <a:ext cx="4869715" cy="523220"/>
            <a:chOff x="3333330" y="4716679"/>
            <a:chExt cx="4869715" cy="523220"/>
          </a:xfrm>
        </p:grpSpPr>
        <p:sp>
          <p:nvSpPr>
            <p:cNvPr id="4" name="Star: 5 Points 3">
              <a:extLst>
                <a:ext uri="{FF2B5EF4-FFF2-40B4-BE49-F238E27FC236}">
                  <a16:creationId xmlns:a16="http://schemas.microsoft.com/office/drawing/2014/main" id="{D1BD3CC7-71D9-4363-9027-A3C95D214B6D}"/>
                </a:ext>
              </a:extLst>
            </p:cNvPr>
            <p:cNvSpPr/>
            <p:nvPr/>
          </p:nvSpPr>
          <p:spPr>
            <a:xfrm>
              <a:off x="3333330" y="4753820"/>
              <a:ext cx="423661" cy="408255"/>
            </a:xfrm>
            <a:prstGeom prst="star5">
              <a:avLst>
                <a:gd name="adj" fmla="val 24787"/>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a:latin typeface="Lato Black" panose="020F0A02020204030203" pitchFamily="34" charset="0"/>
              </a:endParaRPr>
            </a:p>
          </p:txBody>
        </p:sp>
        <p:sp>
          <p:nvSpPr>
            <p:cNvPr id="5" name="TextBox 4">
              <a:extLst>
                <a:ext uri="{FF2B5EF4-FFF2-40B4-BE49-F238E27FC236}">
                  <a16:creationId xmlns:a16="http://schemas.microsoft.com/office/drawing/2014/main" id="{698D6D87-BFD3-4E63-813F-C21A9D112D09}"/>
                </a:ext>
              </a:extLst>
            </p:cNvPr>
            <p:cNvSpPr txBox="1"/>
            <p:nvPr/>
          </p:nvSpPr>
          <p:spPr>
            <a:xfrm>
              <a:off x="3736686" y="4716679"/>
              <a:ext cx="4466359" cy="523220"/>
            </a:xfrm>
            <a:prstGeom prst="rect">
              <a:avLst/>
            </a:prstGeom>
            <a:noFill/>
          </p:spPr>
          <p:txBody>
            <a:bodyPr wrap="square" rtlCol="0">
              <a:spAutoFit/>
            </a:bodyPr>
            <a:lstStyle/>
            <a:p>
              <a:r>
                <a:rPr lang="en-AU" sz="1400" dirty="0">
                  <a:latin typeface="Lato" panose="020F0502020204030203" pitchFamily="34" charset="0"/>
                  <a:cs typeface="Lato" panose="020F0502020204030203" pitchFamily="34" charset="0"/>
                </a:rPr>
                <a:t>Brainstorm benefits </a:t>
              </a:r>
              <a:r>
                <a:rPr lang="en-AU" sz="1400" i="1" dirty="0">
                  <a:latin typeface="Lato" panose="020F0502020204030203" pitchFamily="34" charset="0"/>
                  <a:cs typeface="Lato" panose="020F0502020204030203" pitchFamily="34" charset="0"/>
                </a:rPr>
                <a:t>before</a:t>
              </a:r>
              <a:r>
                <a:rPr lang="en-AU" sz="1400" dirty="0">
                  <a:latin typeface="Lato" panose="020F0502020204030203" pitchFamily="34" charset="0"/>
                  <a:cs typeface="Lato" panose="020F0502020204030203" pitchFamily="34" charset="0"/>
                </a:rPr>
                <a:t> you decide whether they are ‘must’ or ‘might’ have outcomes for your solution!</a:t>
              </a:r>
            </a:p>
          </p:txBody>
        </p:sp>
      </p:grpSp>
      <p:sp>
        <p:nvSpPr>
          <p:cNvPr id="7" name="TextBox 6">
            <a:extLst>
              <a:ext uri="{FF2B5EF4-FFF2-40B4-BE49-F238E27FC236}">
                <a16:creationId xmlns:a16="http://schemas.microsoft.com/office/drawing/2014/main" id="{4658A164-EA41-49EB-AFAC-DF053D2A6213}"/>
              </a:ext>
            </a:extLst>
          </p:cNvPr>
          <p:cNvSpPr txBox="1"/>
          <p:nvPr/>
        </p:nvSpPr>
        <p:spPr>
          <a:xfrm>
            <a:off x="10889672" y="139850"/>
            <a:ext cx="1209225"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3.2</a:t>
            </a:r>
          </a:p>
        </p:txBody>
      </p:sp>
    </p:spTree>
    <p:custDataLst>
      <p:tags r:id="rId1"/>
    </p:custDataLst>
    <p:extLst>
      <p:ext uri="{BB962C8B-B14F-4D97-AF65-F5344CB8AC3E}">
        <p14:creationId xmlns:p14="http://schemas.microsoft.com/office/powerpoint/2010/main" val="331626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621401-0E08-4CEE-B217-AF697A80A16F}"/>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A6C8CFF6-E3A3-4966-8E05-6F99004B9F20}"/>
              </a:ext>
            </a:extLst>
          </p:cNvPr>
          <p:cNvPicPr>
            <a:picLocks noChangeAspect="1"/>
          </p:cNvPicPr>
          <p:nvPr/>
        </p:nvPicPr>
        <p:blipFill>
          <a:blip r:embed="rId4"/>
          <a:stretch>
            <a:fillRect/>
          </a:stretch>
        </p:blipFill>
        <p:spPr>
          <a:xfrm>
            <a:off x="1261373" y="0"/>
            <a:ext cx="9669254" cy="6839565"/>
          </a:xfrm>
          <a:prstGeom prst="rect">
            <a:avLst/>
          </a:prstGeom>
        </p:spPr>
      </p:pic>
      <p:sp>
        <p:nvSpPr>
          <p:cNvPr id="9" name="Content Placeholder 2">
            <a:extLst>
              <a:ext uri="{FF2B5EF4-FFF2-40B4-BE49-F238E27FC236}">
                <a16:creationId xmlns:a16="http://schemas.microsoft.com/office/drawing/2014/main" id="{0D4A1B45-604D-4DA7-AF52-71290281D337}"/>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sp>
        <p:nvSpPr>
          <p:cNvPr id="10" name="Text Box 1">
            <a:extLst>
              <a:ext uri="{FF2B5EF4-FFF2-40B4-BE49-F238E27FC236}">
                <a16:creationId xmlns:a16="http://schemas.microsoft.com/office/drawing/2014/main" id="{2093C624-8DF1-46D6-8D2E-E4251A61621A}"/>
              </a:ext>
            </a:extLst>
          </p:cNvPr>
          <p:cNvSpPr txBox="1"/>
          <p:nvPr/>
        </p:nvSpPr>
        <p:spPr>
          <a:xfrm>
            <a:off x="5989947" y="901963"/>
            <a:ext cx="2466340" cy="850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Increase profit</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ü"/>
            </a:pPr>
            <a:r>
              <a:rPr lang="en-AU"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Improve productivity</a:t>
            </a:r>
            <a:endParaRPr lang="en-AU"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Enhance corporate culture</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Text Box 2">
            <a:extLst>
              <a:ext uri="{FF2B5EF4-FFF2-40B4-BE49-F238E27FC236}">
                <a16:creationId xmlns:a16="http://schemas.microsoft.com/office/drawing/2014/main" id="{B10C1E91-5C69-4B69-9FAA-FCE6664B3566}"/>
              </a:ext>
            </a:extLst>
          </p:cNvPr>
          <p:cNvSpPr txBox="1"/>
          <p:nvPr/>
        </p:nvSpPr>
        <p:spPr>
          <a:xfrm>
            <a:off x="7706932" y="901963"/>
            <a:ext cx="2827655" cy="679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Improve customer satisfaction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Positive community contribution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2" name="Content Placeholder 2">
            <a:extLst>
              <a:ext uri="{FF2B5EF4-FFF2-40B4-BE49-F238E27FC236}">
                <a16:creationId xmlns:a16="http://schemas.microsoft.com/office/drawing/2014/main" id="{EF842670-4624-4AD3-86B5-6B21B06AFA11}"/>
              </a:ext>
            </a:extLst>
          </p:cNvPr>
          <p:cNvSpPr txBox="1">
            <a:spLocks/>
          </p:cNvSpPr>
          <p:nvPr/>
        </p:nvSpPr>
        <p:spPr>
          <a:xfrm>
            <a:off x="2464424" y="2408918"/>
            <a:ext cx="2622329" cy="1496291"/>
          </a:xfrm>
          <a:prstGeom prst="rect">
            <a:avLst/>
          </a:prstGeom>
        </p:spPr>
        <p:txBody>
          <a:bodyPr>
            <a:normAutofit lnSpcReduction="1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Improve productivity</a:t>
            </a:r>
          </a:p>
          <a:p>
            <a:r>
              <a:rPr lang="en-US" sz="1400" dirty="0"/>
              <a:t>Be scalable for growth</a:t>
            </a:r>
          </a:p>
          <a:p>
            <a:r>
              <a:rPr lang="en-US" sz="1400" dirty="0"/>
              <a:t>Integrate with existing technology</a:t>
            </a:r>
          </a:p>
          <a:p>
            <a:pPr marL="0" indent="0">
              <a:buNone/>
            </a:pPr>
            <a:endParaRPr lang="en-US" sz="1400" dirty="0"/>
          </a:p>
        </p:txBody>
      </p:sp>
      <p:sp>
        <p:nvSpPr>
          <p:cNvPr id="13" name="Content Placeholder 2">
            <a:extLst>
              <a:ext uri="{FF2B5EF4-FFF2-40B4-BE49-F238E27FC236}">
                <a16:creationId xmlns:a16="http://schemas.microsoft.com/office/drawing/2014/main" id="{CE76C62A-831B-49E4-88F7-1616F68DF596}"/>
              </a:ext>
            </a:extLst>
          </p:cNvPr>
          <p:cNvSpPr txBox="1">
            <a:spLocks/>
          </p:cNvSpPr>
          <p:nvPr/>
        </p:nvSpPr>
        <p:spPr>
          <a:xfrm>
            <a:off x="5508140" y="2521372"/>
            <a:ext cx="2283716" cy="1383837"/>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Enable new service channels</a:t>
            </a:r>
          </a:p>
          <a:p>
            <a:r>
              <a:rPr lang="en-US" sz="1400" dirty="0"/>
              <a:t>Reduce energy costs</a:t>
            </a:r>
          </a:p>
          <a:p>
            <a:pPr marL="0" indent="0">
              <a:buNone/>
            </a:pPr>
            <a:endParaRPr lang="en-US" sz="1400" dirty="0"/>
          </a:p>
        </p:txBody>
      </p:sp>
      <p:sp>
        <p:nvSpPr>
          <p:cNvPr id="14" name="Content Placeholder 2">
            <a:extLst>
              <a:ext uri="{FF2B5EF4-FFF2-40B4-BE49-F238E27FC236}">
                <a16:creationId xmlns:a16="http://schemas.microsoft.com/office/drawing/2014/main" id="{64D51D1F-F6A9-4E9F-A1F3-865ACDE6BA88}"/>
              </a:ext>
            </a:extLst>
          </p:cNvPr>
          <p:cNvSpPr txBox="1">
            <a:spLocks/>
          </p:cNvSpPr>
          <p:nvPr/>
        </p:nvSpPr>
        <p:spPr>
          <a:xfrm>
            <a:off x="8120741" y="2521372"/>
            <a:ext cx="2622329" cy="1044505"/>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Office furniture</a:t>
            </a:r>
          </a:p>
          <a:p>
            <a:r>
              <a:rPr lang="en-US" sz="1400" dirty="0"/>
              <a:t>Telephones</a:t>
            </a:r>
          </a:p>
          <a:p>
            <a:pPr marL="0" indent="0">
              <a:buNone/>
            </a:pPr>
            <a:endParaRPr lang="en-US" sz="1400" dirty="0"/>
          </a:p>
        </p:txBody>
      </p:sp>
      <p:sp>
        <p:nvSpPr>
          <p:cNvPr id="15" name="Content Placeholder 2">
            <a:extLst>
              <a:ext uri="{FF2B5EF4-FFF2-40B4-BE49-F238E27FC236}">
                <a16:creationId xmlns:a16="http://schemas.microsoft.com/office/drawing/2014/main" id="{7AED00E4-0D7D-4D5C-A389-052A65C4BC2B}"/>
              </a:ext>
            </a:extLst>
          </p:cNvPr>
          <p:cNvSpPr txBox="1">
            <a:spLocks/>
          </p:cNvSpPr>
          <p:nvPr/>
        </p:nvSpPr>
        <p:spPr>
          <a:xfrm>
            <a:off x="2522791" y="4667003"/>
            <a:ext cx="3172685" cy="771448"/>
          </a:xfrm>
          <a:prstGeom prst="rect">
            <a:avLst/>
          </a:prstGeom>
        </p:spPr>
        <p:txBody>
          <a:bodyPr>
            <a:normAutofit fontScale="70000" lnSpcReduction="2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1400" dirty="0"/>
              <a:t>  12                                   24</a:t>
            </a:r>
          </a:p>
          <a:p>
            <a:pPr marL="0" indent="0">
              <a:lnSpc>
                <a:spcPct val="130000"/>
              </a:lnSpc>
              <a:buNone/>
            </a:pPr>
            <a:r>
              <a:rPr lang="en-US" sz="1400" dirty="0"/>
              <a:t> now                                                                  March</a:t>
            </a:r>
          </a:p>
          <a:p>
            <a:pPr marL="0" indent="0">
              <a:buNone/>
            </a:pPr>
            <a:endParaRPr lang="en-US" sz="1400" dirty="0"/>
          </a:p>
        </p:txBody>
      </p:sp>
      <p:cxnSp>
        <p:nvCxnSpPr>
          <p:cNvPr id="16" name="Straight Connector 15">
            <a:extLst>
              <a:ext uri="{FF2B5EF4-FFF2-40B4-BE49-F238E27FC236}">
                <a16:creationId xmlns:a16="http://schemas.microsoft.com/office/drawing/2014/main" id="{02099D4A-251C-496C-889D-AA930D45AD67}"/>
              </a:ext>
            </a:extLst>
          </p:cNvPr>
          <p:cNvCxnSpPr/>
          <p:nvPr/>
        </p:nvCxnSpPr>
        <p:spPr>
          <a:xfrm>
            <a:off x="4512624" y="4857008"/>
            <a:ext cx="608747" cy="0"/>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260870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3D43C9-08EE-4A19-A2FE-799682088D8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D2C4058E-A2E0-4A01-9E75-51540CE1CF49}"/>
              </a:ext>
            </a:extLst>
          </p:cNvPr>
          <p:cNvPicPr>
            <a:picLocks noChangeAspect="1"/>
          </p:cNvPicPr>
          <p:nvPr/>
        </p:nvPicPr>
        <p:blipFill>
          <a:blip r:embed="rId4"/>
          <a:stretch>
            <a:fillRect/>
          </a:stretch>
        </p:blipFill>
        <p:spPr>
          <a:xfrm>
            <a:off x="1261373" y="0"/>
            <a:ext cx="9669254" cy="6839565"/>
          </a:xfrm>
          <a:prstGeom prst="rect">
            <a:avLst/>
          </a:prstGeom>
        </p:spPr>
      </p:pic>
      <p:sp>
        <p:nvSpPr>
          <p:cNvPr id="9" name="Content Placeholder 2">
            <a:extLst>
              <a:ext uri="{FF2B5EF4-FFF2-40B4-BE49-F238E27FC236}">
                <a16:creationId xmlns:a16="http://schemas.microsoft.com/office/drawing/2014/main" id="{63247716-2372-4778-94B5-2A4CD7903016}"/>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sp>
        <p:nvSpPr>
          <p:cNvPr id="10" name="Text Box 1">
            <a:extLst>
              <a:ext uri="{FF2B5EF4-FFF2-40B4-BE49-F238E27FC236}">
                <a16:creationId xmlns:a16="http://schemas.microsoft.com/office/drawing/2014/main" id="{A9C650C9-2D03-4B1D-B8B2-630EF7626041}"/>
              </a:ext>
            </a:extLst>
          </p:cNvPr>
          <p:cNvSpPr txBox="1"/>
          <p:nvPr/>
        </p:nvSpPr>
        <p:spPr>
          <a:xfrm>
            <a:off x="5989947" y="901963"/>
            <a:ext cx="2466340" cy="850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Increase profit</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ü"/>
            </a:pPr>
            <a:r>
              <a:rPr lang="en-AU"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Improve productivity</a:t>
            </a:r>
            <a:endParaRPr lang="en-AU"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Enhance corporate culture</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Text Box 2">
            <a:extLst>
              <a:ext uri="{FF2B5EF4-FFF2-40B4-BE49-F238E27FC236}">
                <a16:creationId xmlns:a16="http://schemas.microsoft.com/office/drawing/2014/main" id="{12D2023E-4919-40B1-9722-BA9306FF0A9F}"/>
              </a:ext>
            </a:extLst>
          </p:cNvPr>
          <p:cNvSpPr txBox="1"/>
          <p:nvPr/>
        </p:nvSpPr>
        <p:spPr>
          <a:xfrm>
            <a:off x="7706932" y="901963"/>
            <a:ext cx="2827655" cy="679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Improve customer satisfaction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Positive community contribution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2" name="Content Placeholder 2">
            <a:extLst>
              <a:ext uri="{FF2B5EF4-FFF2-40B4-BE49-F238E27FC236}">
                <a16:creationId xmlns:a16="http://schemas.microsoft.com/office/drawing/2014/main" id="{2FC0CCBA-F355-4252-A71F-B12716AA5223}"/>
              </a:ext>
            </a:extLst>
          </p:cNvPr>
          <p:cNvSpPr txBox="1">
            <a:spLocks/>
          </p:cNvSpPr>
          <p:nvPr/>
        </p:nvSpPr>
        <p:spPr>
          <a:xfrm>
            <a:off x="2464424" y="2408918"/>
            <a:ext cx="2622329" cy="1496291"/>
          </a:xfrm>
          <a:prstGeom prst="rect">
            <a:avLst/>
          </a:prstGeom>
        </p:spPr>
        <p:txBody>
          <a:bodyPr>
            <a:normAutofit lnSpcReduction="1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Improve productivity</a:t>
            </a:r>
          </a:p>
          <a:p>
            <a:r>
              <a:rPr lang="en-US" sz="1400" dirty="0"/>
              <a:t>Be scalable for growth</a:t>
            </a:r>
          </a:p>
          <a:p>
            <a:r>
              <a:rPr lang="en-US" sz="1400" dirty="0"/>
              <a:t>Integrate with existing technology</a:t>
            </a:r>
          </a:p>
          <a:p>
            <a:pPr marL="0" indent="0">
              <a:buNone/>
            </a:pPr>
            <a:endParaRPr lang="en-US" sz="1400" dirty="0"/>
          </a:p>
        </p:txBody>
      </p:sp>
      <p:sp>
        <p:nvSpPr>
          <p:cNvPr id="13" name="Content Placeholder 2">
            <a:extLst>
              <a:ext uri="{FF2B5EF4-FFF2-40B4-BE49-F238E27FC236}">
                <a16:creationId xmlns:a16="http://schemas.microsoft.com/office/drawing/2014/main" id="{816256DC-AFF3-4DAB-9388-6F5FA1A8DD3F}"/>
              </a:ext>
            </a:extLst>
          </p:cNvPr>
          <p:cNvSpPr txBox="1">
            <a:spLocks/>
          </p:cNvSpPr>
          <p:nvPr/>
        </p:nvSpPr>
        <p:spPr>
          <a:xfrm>
            <a:off x="5508140" y="2521372"/>
            <a:ext cx="2283716" cy="1383837"/>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Enable new service channels</a:t>
            </a:r>
          </a:p>
          <a:p>
            <a:r>
              <a:rPr lang="en-US" sz="1400" dirty="0"/>
              <a:t>Reduce energy costs</a:t>
            </a:r>
          </a:p>
          <a:p>
            <a:pPr marL="0" indent="0">
              <a:buNone/>
            </a:pPr>
            <a:endParaRPr lang="en-US" sz="1400" dirty="0"/>
          </a:p>
        </p:txBody>
      </p:sp>
      <p:sp>
        <p:nvSpPr>
          <p:cNvPr id="14" name="Content Placeholder 2">
            <a:extLst>
              <a:ext uri="{FF2B5EF4-FFF2-40B4-BE49-F238E27FC236}">
                <a16:creationId xmlns:a16="http://schemas.microsoft.com/office/drawing/2014/main" id="{1087CC32-A264-4D59-A4C1-6370705D5F47}"/>
              </a:ext>
            </a:extLst>
          </p:cNvPr>
          <p:cNvSpPr txBox="1">
            <a:spLocks/>
          </p:cNvSpPr>
          <p:nvPr/>
        </p:nvSpPr>
        <p:spPr>
          <a:xfrm>
            <a:off x="8120741" y="2521372"/>
            <a:ext cx="2622329" cy="1044505"/>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Office furniture</a:t>
            </a:r>
          </a:p>
          <a:p>
            <a:r>
              <a:rPr lang="en-US" sz="1400" dirty="0"/>
              <a:t>Telephones</a:t>
            </a:r>
          </a:p>
          <a:p>
            <a:pPr marL="0" indent="0">
              <a:buNone/>
            </a:pPr>
            <a:endParaRPr lang="en-US" sz="1400" dirty="0"/>
          </a:p>
        </p:txBody>
      </p:sp>
      <p:sp>
        <p:nvSpPr>
          <p:cNvPr id="15" name="Content Placeholder 2">
            <a:extLst>
              <a:ext uri="{FF2B5EF4-FFF2-40B4-BE49-F238E27FC236}">
                <a16:creationId xmlns:a16="http://schemas.microsoft.com/office/drawing/2014/main" id="{B719C45B-7A6B-47FD-BE22-45CA9AEB91EC}"/>
              </a:ext>
            </a:extLst>
          </p:cNvPr>
          <p:cNvSpPr txBox="1">
            <a:spLocks/>
          </p:cNvSpPr>
          <p:nvPr/>
        </p:nvSpPr>
        <p:spPr>
          <a:xfrm>
            <a:off x="2522791" y="4667003"/>
            <a:ext cx="3172685" cy="771448"/>
          </a:xfrm>
          <a:prstGeom prst="rect">
            <a:avLst/>
          </a:prstGeom>
        </p:spPr>
        <p:txBody>
          <a:bodyPr>
            <a:normAutofit fontScale="70000" lnSpcReduction="2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1400" dirty="0"/>
              <a:t>  12                                   24</a:t>
            </a:r>
          </a:p>
          <a:p>
            <a:pPr marL="0" indent="0">
              <a:lnSpc>
                <a:spcPct val="130000"/>
              </a:lnSpc>
              <a:buNone/>
            </a:pPr>
            <a:r>
              <a:rPr lang="en-US" sz="1400" dirty="0"/>
              <a:t> now                                                                  March</a:t>
            </a:r>
          </a:p>
          <a:p>
            <a:pPr marL="0" indent="0">
              <a:buNone/>
            </a:pPr>
            <a:endParaRPr lang="en-US" sz="1400" dirty="0"/>
          </a:p>
        </p:txBody>
      </p:sp>
      <p:cxnSp>
        <p:nvCxnSpPr>
          <p:cNvPr id="16" name="Straight Connector 15">
            <a:extLst>
              <a:ext uri="{FF2B5EF4-FFF2-40B4-BE49-F238E27FC236}">
                <a16:creationId xmlns:a16="http://schemas.microsoft.com/office/drawing/2014/main" id="{578B4F09-F72A-43AD-BA60-D0326806E1BD}"/>
              </a:ext>
            </a:extLst>
          </p:cNvPr>
          <p:cNvCxnSpPr/>
          <p:nvPr/>
        </p:nvCxnSpPr>
        <p:spPr>
          <a:xfrm>
            <a:off x="4512624" y="4857008"/>
            <a:ext cx="608747" cy="0"/>
          </a:xfrm>
          <a:prstGeom prst="line">
            <a:avLst/>
          </a:prstGeom>
        </p:spPr>
        <p:style>
          <a:lnRef idx="1">
            <a:schemeClr val="dk1"/>
          </a:lnRef>
          <a:fillRef idx="0">
            <a:schemeClr val="dk1"/>
          </a:fillRef>
          <a:effectRef idx="0">
            <a:schemeClr val="dk1"/>
          </a:effectRef>
          <a:fontRef idx="minor">
            <a:schemeClr val="tx1"/>
          </a:fontRef>
        </p:style>
      </p:cxnSp>
      <p:sp>
        <p:nvSpPr>
          <p:cNvPr id="18" name="Content Placeholder 2">
            <a:extLst>
              <a:ext uri="{FF2B5EF4-FFF2-40B4-BE49-F238E27FC236}">
                <a16:creationId xmlns:a16="http://schemas.microsoft.com/office/drawing/2014/main" id="{FA6EE7DD-E037-4275-A11A-5C60B405F8F0}"/>
              </a:ext>
            </a:extLst>
          </p:cNvPr>
          <p:cNvSpPr txBox="1">
            <a:spLocks/>
          </p:cNvSpPr>
          <p:nvPr/>
        </p:nvSpPr>
        <p:spPr>
          <a:xfrm>
            <a:off x="2804565" y="5787468"/>
            <a:ext cx="3172685" cy="771448"/>
          </a:xfrm>
          <a:prstGeom prst="rect">
            <a:avLst/>
          </a:prstGeom>
        </p:spPr>
        <p:txBody>
          <a:bodyPr>
            <a:normAutofit fontScale="85000" lnSpcReduction="2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  40,000                                     75,000</a:t>
            </a:r>
          </a:p>
          <a:p>
            <a:pPr marL="0" indent="0">
              <a:lnSpc>
                <a:spcPct val="130000"/>
              </a:lnSpc>
              <a:buNone/>
            </a:pPr>
            <a:r>
              <a:rPr lang="en-US" sz="1400" dirty="0"/>
              <a:t> 50,000</a:t>
            </a:r>
          </a:p>
          <a:p>
            <a:pPr marL="0" indent="0">
              <a:buNone/>
            </a:pPr>
            <a:endParaRPr lang="en-US" sz="1400" dirty="0"/>
          </a:p>
        </p:txBody>
      </p:sp>
    </p:spTree>
    <p:custDataLst>
      <p:tags r:id="rId1"/>
    </p:custDataLst>
    <p:extLst>
      <p:ext uri="{BB962C8B-B14F-4D97-AF65-F5344CB8AC3E}">
        <p14:creationId xmlns:p14="http://schemas.microsoft.com/office/powerpoint/2010/main" val="1353956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CE11F9-6AB6-40E6-BB25-AA79C036786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5B143686-7D73-41D3-B5B0-4ED1C2AEB2A6}"/>
              </a:ext>
            </a:extLst>
          </p:cNvPr>
          <p:cNvPicPr>
            <a:picLocks noChangeAspect="1"/>
          </p:cNvPicPr>
          <p:nvPr/>
        </p:nvPicPr>
        <p:blipFill>
          <a:blip r:embed="rId4"/>
          <a:stretch>
            <a:fillRect/>
          </a:stretch>
        </p:blipFill>
        <p:spPr>
          <a:xfrm>
            <a:off x="1261373" y="0"/>
            <a:ext cx="9669254" cy="6839565"/>
          </a:xfrm>
          <a:prstGeom prst="rect">
            <a:avLst/>
          </a:prstGeom>
        </p:spPr>
      </p:pic>
      <p:sp>
        <p:nvSpPr>
          <p:cNvPr id="9" name="Content Placeholder 2">
            <a:extLst>
              <a:ext uri="{FF2B5EF4-FFF2-40B4-BE49-F238E27FC236}">
                <a16:creationId xmlns:a16="http://schemas.microsoft.com/office/drawing/2014/main" id="{F8BD8AC5-3053-48B4-BABC-9792200EEF84}"/>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sp>
        <p:nvSpPr>
          <p:cNvPr id="10" name="Text Box 1">
            <a:extLst>
              <a:ext uri="{FF2B5EF4-FFF2-40B4-BE49-F238E27FC236}">
                <a16:creationId xmlns:a16="http://schemas.microsoft.com/office/drawing/2014/main" id="{585702A3-B641-4183-9C5D-FF9567170C68}"/>
              </a:ext>
            </a:extLst>
          </p:cNvPr>
          <p:cNvSpPr txBox="1"/>
          <p:nvPr/>
        </p:nvSpPr>
        <p:spPr>
          <a:xfrm>
            <a:off x="5989947" y="901963"/>
            <a:ext cx="2466340" cy="850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Increase profit</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ü"/>
            </a:pPr>
            <a:r>
              <a:rPr lang="en-AU"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Improve productivity</a:t>
            </a:r>
            <a:endParaRPr lang="en-AU"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Enhance corporate culture</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Text Box 2">
            <a:extLst>
              <a:ext uri="{FF2B5EF4-FFF2-40B4-BE49-F238E27FC236}">
                <a16:creationId xmlns:a16="http://schemas.microsoft.com/office/drawing/2014/main" id="{0E7B34AE-6B27-4CED-8428-86E08D6C4392}"/>
              </a:ext>
            </a:extLst>
          </p:cNvPr>
          <p:cNvSpPr txBox="1"/>
          <p:nvPr/>
        </p:nvSpPr>
        <p:spPr>
          <a:xfrm>
            <a:off x="7706932" y="901963"/>
            <a:ext cx="2827655" cy="679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Improve customer satisfaction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Positive community contribution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2" name="Content Placeholder 2">
            <a:extLst>
              <a:ext uri="{FF2B5EF4-FFF2-40B4-BE49-F238E27FC236}">
                <a16:creationId xmlns:a16="http://schemas.microsoft.com/office/drawing/2014/main" id="{AE719CA2-94B2-4126-B91A-85B0F1363487}"/>
              </a:ext>
            </a:extLst>
          </p:cNvPr>
          <p:cNvSpPr txBox="1">
            <a:spLocks/>
          </p:cNvSpPr>
          <p:nvPr/>
        </p:nvSpPr>
        <p:spPr>
          <a:xfrm>
            <a:off x="2464424" y="2408918"/>
            <a:ext cx="2622329" cy="1496291"/>
          </a:xfrm>
          <a:prstGeom prst="rect">
            <a:avLst/>
          </a:prstGeom>
        </p:spPr>
        <p:txBody>
          <a:bodyPr>
            <a:normAutofit lnSpcReduction="1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Improve productivity</a:t>
            </a:r>
          </a:p>
          <a:p>
            <a:r>
              <a:rPr lang="en-US" sz="1400" dirty="0"/>
              <a:t>Be scalable for growth</a:t>
            </a:r>
          </a:p>
          <a:p>
            <a:r>
              <a:rPr lang="en-US" sz="1400" dirty="0"/>
              <a:t>Integrate with existing technology</a:t>
            </a:r>
          </a:p>
          <a:p>
            <a:pPr marL="0" indent="0">
              <a:buNone/>
            </a:pPr>
            <a:endParaRPr lang="en-US" sz="1400" dirty="0"/>
          </a:p>
        </p:txBody>
      </p:sp>
      <p:sp>
        <p:nvSpPr>
          <p:cNvPr id="13" name="Content Placeholder 2">
            <a:extLst>
              <a:ext uri="{FF2B5EF4-FFF2-40B4-BE49-F238E27FC236}">
                <a16:creationId xmlns:a16="http://schemas.microsoft.com/office/drawing/2014/main" id="{7983E54E-CD58-46C6-858E-C94F5E3AA2C2}"/>
              </a:ext>
            </a:extLst>
          </p:cNvPr>
          <p:cNvSpPr txBox="1">
            <a:spLocks/>
          </p:cNvSpPr>
          <p:nvPr/>
        </p:nvSpPr>
        <p:spPr>
          <a:xfrm>
            <a:off x="5508140" y="2521372"/>
            <a:ext cx="2283716" cy="1383837"/>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Enable new service channels</a:t>
            </a:r>
          </a:p>
          <a:p>
            <a:r>
              <a:rPr lang="en-US" sz="1400" dirty="0"/>
              <a:t>Reduce energy costs</a:t>
            </a:r>
          </a:p>
          <a:p>
            <a:pPr marL="0" indent="0">
              <a:buNone/>
            </a:pPr>
            <a:endParaRPr lang="en-US" sz="1400" dirty="0"/>
          </a:p>
        </p:txBody>
      </p:sp>
      <p:sp>
        <p:nvSpPr>
          <p:cNvPr id="14" name="Content Placeholder 2">
            <a:extLst>
              <a:ext uri="{FF2B5EF4-FFF2-40B4-BE49-F238E27FC236}">
                <a16:creationId xmlns:a16="http://schemas.microsoft.com/office/drawing/2014/main" id="{CA5D703D-7549-45A4-99C9-97A372380E06}"/>
              </a:ext>
            </a:extLst>
          </p:cNvPr>
          <p:cNvSpPr txBox="1">
            <a:spLocks/>
          </p:cNvSpPr>
          <p:nvPr/>
        </p:nvSpPr>
        <p:spPr>
          <a:xfrm>
            <a:off x="8120741" y="2521372"/>
            <a:ext cx="2622329" cy="1044505"/>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Office furniture</a:t>
            </a:r>
          </a:p>
          <a:p>
            <a:r>
              <a:rPr lang="en-US" sz="1400" dirty="0"/>
              <a:t>Telephones</a:t>
            </a:r>
          </a:p>
          <a:p>
            <a:pPr marL="0" indent="0">
              <a:buNone/>
            </a:pPr>
            <a:endParaRPr lang="en-US" sz="1400" dirty="0"/>
          </a:p>
        </p:txBody>
      </p:sp>
      <p:sp>
        <p:nvSpPr>
          <p:cNvPr id="15" name="Content Placeholder 2">
            <a:extLst>
              <a:ext uri="{FF2B5EF4-FFF2-40B4-BE49-F238E27FC236}">
                <a16:creationId xmlns:a16="http://schemas.microsoft.com/office/drawing/2014/main" id="{A243948C-2B6E-4063-A4BF-60CDAC249111}"/>
              </a:ext>
            </a:extLst>
          </p:cNvPr>
          <p:cNvSpPr txBox="1">
            <a:spLocks/>
          </p:cNvSpPr>
          <p:nvPr/>
        </p:nvSpPr>
        <p:spPr>
          <a:xfrm>
            <a:off x="6270171" y="4896489"/>
            <a:ext cx="1415139" cy="546707"/>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0"/>
              </a:spcAft>
              <a:buNone/>
            </a:pPr>
            <a:r>
              <a:rPr lang="en-US" sz="1400" dirty="0"/>
              <a:t>Jane S.                                                           </a:t>
            </a:r>
          </a:p>
          <a:p>
            <a:pPr marL="0" indent="0">
              <a:buNone/>
            </a:pPr>
            <a:endParaRPr lang="en-US" sz="1400" dirty="0"/>
          </a:p>
        </p:txBody>
      </p:sp>
      <p:sp>
        <p:nvSpPr>
          <p:cNvPr id="16" name="Content Placeholder 2">
            <a:extLst>
              <a:ext uri="{FF2B5EF4-FFF2-40B4-BE49-F238E27FC236}">
                <a16:creationId xmlns:a16="http://schemas.microsoft.com/office/drawing/2014/main" id="{CF741B01-B8CB-4E39-8B8C-F4E0FAB2A917}"/>
              </a:ext>
            </a:extLst>
          </p:cNvPr>
          <p:cNvSpPr txBox="1">
            <a:spLocks/>
          </p:cNvSpPr>
          <p:nvPr/>
        </p:nvSpPr>
        <p:spPr>
          <a:xfrm>
            <a:off x="2522791" y="4667003"/>
            <a:ext cx="3172685" cy="771448"/>
          </a:xfrm>
          <a:prstGeom prst="rect">
            <a:avLst/>
          </a:prstGeom>
        </p:spPr>
        <p:txBody>
          <a:bodyPr>
            <a:normAutofit fontScale="70000" lnSpcReduction="2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1400" dirty="0"/>
              <a:t>  12                                   24</a:t>
            </a:r>
          </a:p>
          <a:p>
            <a:pPr marL="0" indent="0">
              <a:lnSpc>
                <a:spcPct val="130000"/>
              </a:lnSpc>
              <a:buNone/>
            </a:pPr>
            <a:r>
              <a:rPr lang="en-US" sz="1400" dirty="0"/>
              <a:t> now                                                                  March</a:t>
            </a:r>
          </a:p>
          <a:p>
            <a:pPr marL="0" indent="0">
              <a:buNone/>
            </a:pPr>
            <a:endParaRPr lang="en-US" sz="1400" dirty="0"/>
          </a:p>
        </p:txBody>
      </p:sp>
      <p:cxnSp>
        <p:nvCxnSpPr>
          <p:cNvPr id="17" name="Straight Connector 16">
            <a:extLst>
              <a:ext uri="{FF2B5EF4-FFF2-40B4-BE49-F238E27FC236}">
                <a16:creationId xmlns:a16="http://schemas.microsoft.com/office/drawing/2014/main" id="{8CD851C3-8E7D-4EF6-9911-C0547B06516E}"/>
              </a:ext>
            </a:extLst>
          </p:cNvPr>
          <p:cNvCxnSpPr/>
          <p:nvPr/>
        </p:nvCxnSpPr>
        <p:spPr>
          <a:xfrm>
            <a:off x="4512624" y="4857008"/>
            <a:ext cx="608747" cy="0"/>
          </a:xfrm>
          <a:prstGeom prst="line">
            <a:avLst/>
          </a:prstGeom>
        </p:spPr>
        <p:style>
          <a:lnRef idx="1">
            <a:schemeClr val="dk1"/>
          </a:lnRef>
          <a:fillRef idx="0">
            <a:schemeClr val="dk1"/>
          </a:fillRef>
          <a:effectRef idx="0">
            <a:schemeClr val="dk1"/>
          </a:effectRef>
          <a:fontRef idx="minor">
            <a:schemeClr val="tx1"/>
          </a:fontRef>
        </p:style>
      </p:cxnSp>
      <p:sp>
        <p:nvSpPr>
          <p:cNvPr id="19" name="Content Placeholder 2">
            <a:extLst>
              <a:ext uri="{FF2B5EF4-FFF2-40B4-BE49-F238E27FC236}">
                <a16:creationId xmlns:a16="http://schemas.microsoft.com/office/drawing/2014/main" id="{E94D91DD-621E-49CD-B717-EDF355541ACC}"/>
              </a:ext>
            </a:extLst>
          </p:cNvPr>
          <p:cNvSpPr txBox="1">
            <a:spLocks/>
          </p:cNvSpPr>
          <p:nvPr/>
        </p:nvSpPr>
        <p:spPr>
          <a:xfrm>
            <a:off x="8442373" y="4708107"/>
            <a:ext cx="1415139" cy="793457"/>
          </a:xfrm>
          <a:prstGeom prst="rect">
            <a:avLst/>
          </a:prstGeom>
        </p:spPr>
        <p:txBody>
          <a:bodyPr>
            <a:normAutofit lnSpcReduction="1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800"/>
              </a:spcAft>
              <a:buNone/>
            </a:pPr>
            <a:r>
              <a:rPr lang="en-US" sz="1400" dirty="0"/>
              <a:t>Daphne P. </a:t>
            </a:r>
          </a:p>
          <a:p>
            <a:pPr marL="0" indent="0" algn="ctr">
              <a:spcAft>
                <a:spcPts val="1000"/>
              </a:spcAft>
              <a:buNone/>
            </a:pPr>
            <a:r>
              <a:rPr lang="en-US" sz="1400" dirty="0"/>
              <a:t>Elmer F.                                                          </a:t>
            </a:r>
          </a:p>
          <a:p>
            <a:pPr marL="0" indent="0">
              <a:buNone/>
            </a:pPr>
            <a:endParaRPr lang="en-US" sz="1400" dirty="0"/>
          </a:p>
        </p:txBody>
      </p:sp>
      <p:sp>
        <p:nvSpPr>
          <p:cNvPr id="21" name="Content Placeholder 2">
            <a:extLst>
              <a:ext uri="{FF2B5EF4-FFF2-40B4-BE49-F238E27FC236}">
                <a16:creationId xmlns:a16="http://schemas.microsoft.com/office/drawing/2014/main" id="{D2BF293F-84C4-49B5-B436-346362177714}"/>
              </a:ext>
            </a:extLst>
          </p:cNvPr>
          <p:cNvSpPr txBox="1">
            <a:spLocks/>
          </p:cNvSpPr>
          <p:nvPr/>
        </p:nvSpPr>
        <p:spPr>
          <a:xfrm>
            <a:off x="2804565" y="5787468"/>
            <a:ext cx="3172685" cy="771448"/>
          </a:xfrm>
          <a:prstGeom prst="rect">
            <a:avLst/>
          </a:prstGeom>
        </p:spPr>
        <p:txBody>
          <a:bodyPr>
            <a:normAutofit fontScale="85000" lnSpcReduction="2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  40,000                                     75,000</a:t>
            </a:r>
          </a:p>
          <a:p>
            <a:pPr marL="0" indent="0">
              <a:lnSpc>
                <a:spcPct val="130000"/>
              </a:lnSpc>
              <a:buNone/>
            </a:pPr>
            <a:r>
              <a:rPr lang="en-US" sz="1400" dirty="0"/>
              <a:t> 50,000</a:t>
            </a:r>
          </a:p>
          <a:p>
            <a:pPr marL="0" indent="0">
              <a:buNone/>
            </a:pPr>
            <a:endParaRPr lang="en-US" sz="1400" dirty="0"/>
          </a:p>
        </p:txBody>
      </p:sp>
    </p:spTree>
    <p:custDataLst>
      <p:tags r:id="rId1"/>
    </p:custDataLst>
    <p:extLst>
      <p:ext uri="{BB962C8B-B14F-4D97-AF65-F5344CB8AC3E}">
        <p14:creationId xmlns:p14="http://schemas.microsoft.com/office/powerpoint/2010/main" val="3625611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Discussion</a:t>
            </a:r>
          </a:p>
        </p:txBody>
      </p:sp>
      <p:sp>
        <p:nvSpPr>
          <p:cNvPr id="3" name="Content Placeholder 2"/>
          <p:cNvSpPr>
            <a:spLocks noGrp="1"/>
          </p:cNvSpPr>
          <p:nvPr>
            <p:ph idx="1"/>
          </p:nvPr>
        </p:nvSpPr>
        <p:spPr/>
        <p:txBody>
          <a:bodyPr/>
          <a:lstStyle/>
          <a:p>
            <a:r>
              <a:rPr lang="en-AU" noProof="0" dirty="0"/>
              <a:t>What are the risks </a:t>
            </a:r>
            <a:r>
              <a:rPr lang="en-AU" b="1" noProof="0" dirty="0"/>
              <a:t>to our organisation </a:t>
            </a:r>
            <a:r>
              <a:rPr lang="en-AU" noProof="0" dirty="0"/>
              <a:t>of this opportunity?</a:t>
            </a:r>
            <a:endParaRPr lang="en-AU" dirty="0"/>
          </a:p>
          <a:p>
            <a:pPr marL="0" indent="0">
              <a:buNone/>
            </a:pPr>
            <a:endParaRPr lang="en-AU" noProof="0" dirty="0"/>
          </a:p>
          <a:p>
            <a:r>
              <a:rPr lang="en-AU" i="1" noProof="0" dirty="0"/>
              <a:t>The risks to project delivery are analysed in the project plan</a:t>
            </a:r>
          </a:p>
          <a:p>
            <a:endParaRPr lang="en-AU" noProof="0" dirty="0"/>
          </a:p>
          <a:p>
            <a:endParaRPr lang="en-AU" noProof="0" dirty="0"/>
          </a:p>
        </p:txBody>
      </p:sp>
      <p:sp>
        <p:nvSpPr>
          <p:cNvPr id="4" name="TextBox 3">
            <a:extLst>
              <a:ext uri="{FF2B5EF4-FFF2-40B4-BE49-F238E27FC236}">
                <a16:creationId xmlns:a16="http://schemas.microsoft.com/office/drawing/2014/main" id="{04986676-492B-4D2E-A40A-992085D2AE39}"/>
              </a:ext>
            </a:extLst>
          </p:cNvPr>
          <p:cNvSpPr txBox="1"/>
          <p:nvPr/>
        </p:nvSpPr>
        <p:spPr>
          <a:xfrm>
            <a:off x="10759044" y="139850"/>
            <a:ext cx="1339854"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3.3</a:t>
            </a:r>
          </a:p>
        </p:txBody>
      </p:sp>
    </p:spTree>
    <p:custDataLst>
      <p:tags r:id="rId1"/>
    </p:custDataLst>
    <p:extLst>
      <p:ext uri="{BB962C8B-B14F-4D97-AF65-F5344CB8AC3E}">
        <p14:creationId xmlns:p14="http://schemas.microsoft.com/office/powerpoint/2010/main" val="3989237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58A09CF1-C1B8-4ACE-9856-5DC18C189149}"/>
              </a:ext>
            </a:extLst>
          </p:cNvPr>
          <p:cNvPicPr>
            <a:picLocks noChangeAspect="1"/>
          </p:cNvPicPr>
          <p:nvPr/>
        </p:nvPicPr>
        <p:blipFill>
          <a:blip r:embed="rId2"/>
          <a:stretch>
            <a:fillRect/>
          </a:stretch>
        </p:blipFill>
        <p:spPr>
          <a:xfrm>
            <a:off x="0" y="2062655"/>
            <a:ext cx="12192000" cy="2732689"/>
          </a:xfrm>
          <a:prstGeom prst="rect">
            <a:avLst/>
          </a:prstGeom>
        </p:spPr>
      </p:pic>
      <p:sp>
        <p:nvSpPr>
          <p:cNvPr id="6" name="Title 5">
            <a:extLst>
              <a:ext uri="{FF2B5EF4-FFF2-40B4-BE49-F238E27FC236}">
                <a16:creationId xmlns:a16="http://schemas.microsoft.com/office/drawing/2014/main" id="{AE2037D6-4496-4C03-9D88-FABE03EBA701}"/>
              </a:ext>
            </a:extLst>
          </p:cNvPr>
          <p:cNvSpPr>
            <a:spLocks noGrp="1"/>
          </p:cNvSpPr>
          <p:nvPr>
            <p:ph type="title"/>
          </p:nvPr>
        </p:nvSpPr>
        <p:spPr/>
        <p:txBody>
          <a:bodyPr/>
          <a:lstStyle/>
          <a:p>
            <a:r>
              <a:rPr lang="en-US" dirty="0"/>
              <a:t>Risk profile – cost </a:t>
            </a:r>
            <a:endParaRPr lang="en-AU" dirty="0"/>
          </a:p>
        </p:txBody>
      </p:sp>
    </p:spTree>
    <p:extLst>
      <p:ext uri="{BB962C8B-B14F-4D97-AF65-F5344CB8AC3E}">
        <p14:creationId xmlns:p14="http://schemas.microsoft.com/office/powerpoint/2010/main" val="799147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D9212F2B-84B3-46C2-9839-EB98081EE9B1}"/>
              </a:ext>
            </a:extLst>
          </p:cNvPr>
          <p:cNvPicPr>
            <a:picLocks noChangeAspect="1"/>
          </p:cNvPicPr>
          <p:nvPr/>
        </p:nvPicPr>
        <p:blipFill>
          <a:blip r:embed="rId2"/>
          <a:stretch>
            <a:fillRect/>
          </a:stretch>
        </p:blipFill>
        <p:spPr>
          <a:xfrm>
            <a:off x="0" y="2065953"/>
            <a:ext cx="12192000" cy="2726094"/>
          </a:xfrm>
          <a:prstGeom prst="rect">
            <a:avLst/>
          </a:prstGeom>
        </p:spPr>
      </p:pic>
      <p:sp>
        <p:nvSpPr>
          <p:cNvPr id="5" name="Title 4">
            <a:extLst>
              <a:ext uri="{FF2B5EF4-FFF2-40B4-BE49-F238E27FC236}">
                <a16:creationId xmlns:a16="http://schemas.microsoft.com/office/drawing/2014/main" id="{F325EC2D-85DD-40F7-BBCC-479C87608EEF}"/>
              </a:ext>
            </a:extLst>
          </p:cNvPr>
          <p:cNvSpPr>
            <a:spLocks noGrp="1"/>
          </p:cNvSpPr>
          <p:nvPr>
            <p:ph type="title"/>
          </p:nvPr>
        </p:nvSpPr>
        <p:spPr/>
        <p:txBody>
          <a:bodyPr/>
          <a:lstStyle/>
          <a:p>
            <a:r>
              <a:rPr lang="en-US" dirty="0"/>
              <a:t>Risk profile – time </a:t>
            </a:r>
            <a:endParaRPr lang="en-AU" dirty="0"/>
          </a:p>
        </p:txBody>
      </p:sp>
    </p:spTree>
    <p:extLst>
      <p:ext uri="{BB962C8B-B14F-4D97-AF65-F5344CB8AC3E}">
        <p14:creationId xmlns:p14="http://schemas.microsoft.com/office/powerpoint/2010/main" val="350140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3128A-3A64-4009-9266-75C3A9B25B3E}"/>
              </a:ext>
            </a:extLst>
          </p:cNvPr>
          <p:cNvPicPr>
            <a:picLocks noChangeAspect="1"/>
          </p:cNvPicPr>
          <p:nvPr/>
        </p:nvPicPr>
        <p:blipFill>
          <a:blip r:embed="rId4"/>
          <a:stretch>
            <a:fillRect/>
          </a:stretch>
        </p:blipFill>
        <p:spPr>
          <a:xfrm>
            <a:off x="838200" y="1915963"/>
            <a:ext cx="10800000" cy="3222626"/>
          </a:xfrm>
          <a:prstGeom prst="rect">
            <a:avLst/>
          </a:prstGeom>
        </p:spPr>
      </p:pic>
      <p:sp>
        <p:nvSpPr>
          <p:cNvPr id="4" name="Title 3">
            <a:extLst>
              <a:ext uri="{FF2B5EF4-FFF2-40B4-BE49-F238E27FC236}">
                <a16:creationId xmlns:a16="http://schemas.microsoft.com/office/drawing/2014/main" id="{24C1E3E4-5CE2-40B4-9C11-681F2356A6A7}"/>
              </a:ext>
            </a:extLst>
          </p:cNvPr>
          <p:cNvSpPr>
            <a:spLocks noGrp="1"/>
          </p:cNvSpPr>
          <p:nvPr>
            <p:ph type="title"/>
          </p:nvPr>
        </p:nvSpPr>
        <p:spPr/>
        <p:txBody>
          <a:bodyPr/>
          <a:lstStyle/>
          <a:p>
            <a:r>
              <a:rPr lang="en-AU" dirty="0"/>
              <a:t>Project initiation</a:t>
            </a:r>
          </a:p>
        </p:txBody>
      </p:sp>
      <p:sp>
        <p:nvSpPr>
          <p:cNvPr id="8" name="Rectangle 7">
            <a:extLst>
              <a:ext uri="{FF2B5EF4-FFF2-40B4-BE49-F238E27FC236}">
                <a16:creationId xmlns:a16="http://schemas.microsoft.com/office/drawing/2014/main" id="{BE6D96E7-BAA1-4B32-AAE4-81F90178C085}"/>
              </a:ext>
            </a:extLst>
          </p:cNvPr>
          <p:cNvSpPr/>
          <p:nvPr/>
        </p:nvSpPr>
        <p:spPr>
          <a:xfrm>
            <a:off x="838200" y="4382429"/>
            <a:ext cx="3077736" cy="1678615"/>
          </a:xfrm>
          <a:prstGeom prst="rect">
            <a:avLst/>
          </a:prstGeom>
          <a:solidFill>
            <a:srgbClr val="FF0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latin typeface="Lato" panose="020F0502020204030203" pitchFamily="34" charset="0"/>
                <a:ea typeface="Lato" panose="020F0502020204030203" pitchFamily="34" charset="0"/>
                <a:cs typeface="Lato" panose="020F0502020204030203" pitchFamily="34" charset="0"/>
              </a:rPr>
              <a:t>Doing the</a:t>
            </a:r>
          </a:p>
          <a:p>
            <a:pPr algn="ctr"/>
            <a:r>
              <a:rPr lang="en-AU" sz="2800" dirty="0">
                <a:latin typeface="Lato" panose="020F0502020204030203" pitchFamily="34" charset="0"/>
                <a:ea typeface="Lato" panose="020F0502020204030203" pitchFamily="34" charset="0"/>
                <a:cs typeface="Lato" panose="020F0502020204030203" pitchFamily="34" charset="0"/>
              </a:rPr>
              <a:t>right project</a:t>
            </a:r>
          </a:p>
        </p:txBody>
      </p:sp>
      <p:sp>
        <p:nvSpPr>
          <p:cNvPr id="9" name="Rectangle 8">
            <a:extLst>
              <a:ext uri="{FF2B5EF4-FFF2-40B4-BE49-F238E27FC236}">
                <a16:creationId xmlns:a16="http://schemas.microsoft.com/office/drawing/2014/main" id="{ED34004F-432B-4F0C-B723-BA896129DB1D}"/>
              </a:ext>
            </a:extLst>
          </p:cNvPr>
          <p:cNvSpPr/>
          <p:nvPr/>
        </p:nvSpPr>
        <p:spPr>
          <a:xfrm>
            <a:off x="7469458" y="365125"/>
            <a:ext cx="3077736" cy="1678615"/>
          </a:xfrm>
          <a:prstGeom prst="rect">
            <a:avLst/>
          </a:prstGeom>
          <a:solidFill>
            <a:srgbClr val="5287C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latin typeface="Lato" panose="020F0502020204030203" pitchFamily="34" charset="0"/>
                <a:ea typeface="Lato" panose="020F0502020204030203" pitchFamily="34" charset="0"/>
                <a:cs typeface="Lato" panose="020F0502020204030203" pitchFamily="34" charset="0"/>
              </a:rPr>
              <a:t>Doing the</a:t>
            </a:r>
          </a:p>
          <a:p>
            <a:pPr algn="ctr"/>
            <a:r>
              <a:rPr lang="en-AU" sz="2800" dirty="0">
                <a:latin typeface="Lato" panose="020F0502020204030203" pitchFamily="34" charset="0"/>
                <a:ea typeface="Lato" panose="020F0502020204030203" pitchFamily="34" charset="0"/>
                <a:cs typeface="Lato" panose="020F0502020204030203" pitchFamily="34" charset="0"/>
              </a:rPr>
              <a:t>project right</a:t>
            </a:r>
          </a:p>
        </p:txBody>
      </p:sp>
      <p:sp>
        <p:nvSpPr>
          <p:cNvPr id="10" name="TextBox 9">
            <a:extLst>
              <a:ext uri="{FF2B5EF4-FFF2-40B4-BE49-F238E27FC236}">
                <a16:creationId xmlns:a16="http://schemas.microsoft.com/office/drawing/2014/main" id="{01A7238C-ADA2-452C-9020-8E69A15DBC46}"/>
              </a:ext>
            </a:extLst>
          </p:cNvPr>
          <p:cNvSpPr txBox="1"/>
          <p:nvPr/>
        </p:nvSpPr>
        <p:spPr>
          <a:xfrm>
            <a:off x="10889672" y="139850"/>
            <a:ext cx="1209225"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3.0</a:t>
            </a:r>
          </a:p>
        </p:txBody>
      </p:sp>
    </p:spTree>
    <p:custDataLst>
      <p:tags r:id="rId1"/>
    </p:custDataLst>
    <p:extLst>
      <p:ext uri="{BB962C8B-B14F-4D97-AF65-F5344CB8AC3E}">
        <p14:creationId xmlns:p14="http://schemas.microsoft.com/office/powerpoint/2010/main" val="164062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3D6C9F-C4D6-49F7-82AA-DC0542B21A2B}"/>
              </a:ext>
            </a:extLst>
          </p:cNvPr>
          <p:cNvPicPr>
            <a:picLocks noChangeAspect="1"/>
          </p:cNvPicPr>
          <p:nvPr/>
        </p:nvPicPr>
        <p:blipFill>
          <a:blip r:embed="rId2"/>
          <a:stretch>
            <a:fillRect/>
          </a:stretch>
        </p:blipFill>
        <p:spPr>
          <a:xfrm>
            <a:off x="0" y="2744782"/>
            <a:ext cx="12192000" cy="1368435"/>
          </a:xfrm>
          <a:prstGeom prst="rect">
            <a:avLst/>
          </a:prstGeom>
        </p:spPr>
      </p:pic>
      <p:sp>
        <p:nvSpPr>
          <p:cNvPr id="4" name="Title 3">
            <a:extLst>
              <a:ext uri="{FF2B5EF4-FFF2-40B4-BE49-F238E27FC236}">
                <a16:creationId xmlns:a16="http://schemas.microsoft.com/office/drawing/2014/main" id="{531DECCA-56C9-4E86-A44C-ADF9E4BDB219}"/>
              </a:ext>
            </a:extLst>
          </p:cNvPr>
          <p:cNvSpPr>
            <a:spLocks noGrp="1"/>
          </p:cNvSpPr>
          <p:nvPr>
            <p:ph type="title"/>
          </p:nvPr>
        </p:nvSpPr>
        <p:spPr/>
        <p:txBody>
          <a:bodyPr/>
          <a:lstStyle/>
          <a:p>
            <a:r>
              <a:rPr lang="en-US" dirty="0"/>
              <a:t>Risk profile – scope </a:t>
            </a:r>
            <a:endParaRPr lang="en-AU" dirty="0"/>
          </a:p>
        </p:txBody>
      </p:sp>
    </p:spTree>
    <p:extLst>
      <p:ext uri="{BB962C8B-B14F-4D97-AF65-F5344CB8AC3E}">
        <p14:creationId xmlns:p14="http://schemas.microsoft.com/office/powerpoint/2010/main" val="3775181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a16="http://schemas.microsoft.com/office/drawing/2014/main" id="{D6AD8438-853D-4E38-9617-6E2344CFC323}"/>
              </a:ext>
            </a:extLst>
          </p:cNvPr>
          <p:cNvPicPr>
            <a:picLocks noChangeAspect="1"/>
          </p:cNvPicPr>
          <p:nvPr/>
        </p:nvPicPr>
        <p:blipFill>
          <a:blip r:embed="rId2"/>
          <a:stretch>
            <a:fillRect/>
          </a:stretch>
        </p:blipFill>
        <p:spPr>
          <a:xfrm>
            <a:off x="0" y="1723090"/>
            <a:ext cx="12192000" cy="3411820"/>
          </a:xfrm>
          <a:prstGeom prst="rect">
            <a:avLst/>
          </a:prstGeom>
        </p:spPr>
      </p:pic>
      <p:sp>
        <p:nvSpPr>
          <p:cNvPr id="4" name="Title 3">
            <a:extLst>
              <a:ext uri="{FF2B5EF4-FFF2-40B4-BE49-F238E27FC236}">
                <a16:creationId xmlns:a16="http://schemas.microsoft.com/office/drawing/2014/main" id="{F95DD5BD-A114-499C-9F58-1114C70F5CEA}"/>
              </a:ext>
            </a:extLst>
          </p:cNvPr>
          <p:cNvSpPr>
            <a:spLocks noGrp="1"/>
          </p:cNvSpPr>
          <p:nvPr>
            <p:ph type="title"/>
          </p:nvPr>
        </p:nvSpPr>
        <p:spPr/>
        <p:txBody>
          <a:bodyPr/>
          <a:lstStyle/>
          <a:p>
            <a:r>
              <a:rPr lang="en-US" dirty="0"/>
              <a:t>Risk profile – impact </a:t>
            </a:r>
            <a:endParaRPr lang="en-AU" dirty="0"/>
          </a:p>
        </p:txBody>
      </p:sp>
    </p:spTree>
    <p:extLst>
      <p:ext uri="{BB962C8B-B14F-4D97-AF65-F5344CB8AC3E}">
        <p14:creationId xmlns:p14="http://schemas.microsoft.com/office/powerpoint/2010/main" val="4267423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B17E0D39-A028-44FA-AF48-1CBC53CF684E}"/>
              </a:ext>
            </a:extLst>
          </p:cNvPr>
          <p:cNvPicPr>
            <a:picLocks noChangeAspect="1"/>
          </p:cNvPicPr>
          <p:nvPr/>
        </p:nvPicPr>
        <p:blipFill>
          <a:blip r:embed="rId2"/>
          <a:stretch>
            <a:fillRect/>
          </a:stretch>
        </p:blipFill>
        <p:spPr>
          <a:xfrm>
            <a:off x="0" y="2404915"/>
            <a:ext cx="12192000" cy="2048170"/>
          </a:xfrm>
          <a:prstGeom prst="rect">
            <a:avLst/>
          </a:prstGeom>
        </p:spPr>
      </p:pic>
      <p:sp>
        <p:nvSpPr>
          <p:cNvPr id="4" name="Title 3">
            <a:extLst>
              <a:ext uri="{FF2B5EF4-FFF2-40B4-BE49-F238E27FC236}">
                <a16:creationId xmlns:a16="http://schemas.microsoft.com/office/drawing/2014/main" id="{FE48D901-89E4-4660-8273-82F3DEB215CC}"/>
              </a:ext>
            </a:extLst>
          </p:cNvPr>
          <p:cNvSpPr>
            <a:spLocks noGrp="1"/>
          </p:cNvSpPr>
          <p:nvPr>
            <p:ph type="title"/>
          </p:nvPr>
        </p:nvSpPr>
        <p:spPr/>
        <p:txBody>
          <a:bodyPr/>
          <a:lstStyle/>
          <a:p>
            <a:r>
              <a:rPr lang="en-US" dirty="0"/>
              <a:t>Risk profile – stakeholders </a:t>
            </a:r>
            <a:endParaRPr lang="en-AU" dirty="0"/>
          </a:p>
        </p:txBody>
      </p:sp>
    </p:spTree>
    <p:extLst>
      <p:ext uri="{BB962C8B-B14F-4D97-AF65-F5344CB8AC3E}">
        <p14:creationId xmlns:p14="http://schemas.microsoft.com/office/powerpoint/2010/main" val="2777720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1D765D-86BF-4A2A-BFBF-8E575295A49D}"/>
              </a:ext>
            </a:extLst>
          </p:cNvPr>
          <p:cNvPicPr>
            <a:picLocks noChangeAspect="1"/>
          </p:cNvPicPr>
          <p:nvPr/>
        </p:nvPicPr>
        <p:blipFill>
          <a:blip r:embed="rId2"/>
          <a:stretch>
            <a:fillRect/>
          </a:stretch>
        </p:blipFill>
        <p:spPr>
          <a:xfrm>
            <a:off x="0" y="127000"/>
            <a:ext cx="12192000" cy="6604000"/>
          </a:xfrm>
          <a:prstGeom prst="rect">
            <a:avLst/>
          </a:prstGeom>
        </p:spPr>
      </p:pic>
      <p:sp>
        <p:nvSpPr>
          <p:cNvPr id="4" name="Oval 3">
            <a:extLst>
              <a:ext uri="{FF2B5EF4-FFF2-40B4-BE49-F238E27FC236}">
                <a16:creationId xmlns:a16="http://schemas.microsoft.com/office/drawing/2014/main" id="{E88FA956-492B-4B3C-8F69-2191A599FAB8}"/>
              </a:ext>
            </a:extLst>
          </p:cNvPr>
          <p:cNvSpPr/>
          <p:nvPr/>
        </p:nvSpPr>
        <p:spPr>
          <a:xfrm>
            <a:off x="0" y="2648198"/>
            <a:ext cx="2244436" cy="332509"/>
          </a:xfrm>
          <a:prstGeom prst="ellipse">
            <a:avLst/>
          </a:prstGeom>
          <a:noFill/>
          <a:ln w="38100">
            <a:solidFill>
              <a:srgbClr val="FF0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215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B8A83-3A3B-448E-82F4-2FCF73879B9D}"/>
              </a:ext>
            </a:extLst>
          </p:cNvPr>
          <p:cNvPicPr>
            <a:picLocks noChangeAspect="1"/>
          </p:cNvPicPr>
          <p:nvPr/>
        </p:nvPicPr>
        <p:blipFill>
          <a:blip r:embed="rId3"/>
          <a:stretch>
            <a:fillRect/>
          </a:stretch>
        </p:blipFill>
        <p:spPr>
          <a:xfrm>
            <a:off x="0" y="127000"/>
            <a:ext cx="12192000" cy="6604000"/>
          </a:xfrm>
          <a:prstGeom prst="rect">
            <a:avLst/>
          </a:prstGeom>
        </p:spPr>
      </p:pic>
      <p:sp>
        <p:nvSpPr>
          <p:cNvPr id="5" name="Oval 4">
            <a:extLst>
              <a:ext uri="{FF2B5EF4-FFF2-40B4-BE49-F238E27FC236}">
                <a16:creationId xmlns:a16="http://schemas.microsoft.com/office/drawing/2014/main" id="{5ACB0AE5-EEF3-42B8-BB6B-5BE25B9DBEF9}"/>
              </a:ext>
            </a:extLst>
          </p:cNvPr>
          <p:cNvSpPr/>
          <p:nvPr/>
        </p:nvSpPr>
        <p:spPr>
          <a:xfrm>
            <a:off x="7744178" y="1535287"/>
            <a:ext cx="1851378" cy="1682045"/>
          </a:xfrm>
          <a:prstGeom prst="ellipse">
            <a:avLst/>
          </a:prstGeom>
          <a:noFill/>
          <a:ln w="38100">
            <a:solidFill>
              <a:srgbClr val="FF0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741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2E4A89B8-3B24-4876-93EE-DB445AB4CB7E}"/>
              </a:ext>
            </a:extLst>
          </p:cNvPr>
          <p:cNvPicPr>
            <a:picLocks noChangeAspect="1"/>
          </p:cNvPicPr>
          <p:nvPr/>
        </p:nvPicPr>
        <p:blipFill rotWithShape="1">
          <a:blip r:embed="rId2"/>
          <a:srcRect l="-1" r="43094"/>
          <a:stretch/>
        </p:blipFill>
        <p:spPr>
          <a:xfrm>
            <a:off x="0" y="104422"/>
            <a:ext cx="6942667" cy="6649156"/>
          </a:xfrm>
          <a:prstGeom prst="rect">
            <a:avLst/>
          </a:prstGeom>
          <a:ln>
            <a:noFill/>
          </a:ln>
        </p:spPr>
      </p:pic>
      <p:sp>
        <p:nvSpPr>
          <p:cNvPr id="13" name="Rectangle 12">
            <a:extLst>
              <a:ext uri="{FF2B5EF4-FFF2-40B4-BE49-F238E27FC236}">
                <a16:creationId xmlns:a16="http://schemas.microsoft.com/office/drawing/2014/main" id="{2BE5B9CC-87F9-4B75-BAC6-855D6E89A94F}"/>
              </a:ext>
            </a:extLst>
          </p:cNvPr>
          <p:cNvSpPr/>
          <p:nvPr/>
        </p:nvSpPr>
        <p:spPr>
          <a:xfrm>
            <a:off x="7237466" y="3429000"/>
            <a:ext cx="4439036" cy="707886"/>
          </a:xfrm>
          <a:prstGeom prst="rect">
            <a:avLst/>
          </a:prstGeom>
        </p:spPr>
        <p:txBody>
          <a:bodyPr wrap="none">
            <a:spAutoFit/>
          </a:bodyPr>
          <a:lstStyle/>
          <a:p>
            <a:r>
              <a:rPr lang="en-US" sz="2000" dirty="0">
                <a:latin typeface="Lato" panose="020F0502020204030203" pitchFamily="34" charset="0"/>
                <a:hlinkClick r:id="rId3"/>
              </a:rPr>
              <a:t>https://open.institute.pm/</a:t>
            </a:r>
          </a:p>
          <a:p>
            <a:r>
              <a:rPr lang="en-US" sz="2000" dirty="0">
                <a:latin typeface="Lato" panose="020F0502020204030203" pitchFamily="34" charset="0"/>
                <a:hlinkClick r:id="rId3"/>
              </a:rPr>
              <a:t>free-project-management-resources/</a:t>
            </a:r>
            <a:r>
              <a:rPr lang="en-US" sz="2000" dirty="0">
                <a:latin typeface="Lato" panose="020F0502020204030203" pitchFamily="34" charset="0"/>
              </a:rPr>
              <a:t> </a:t>
            </a:r>
          </a:p>
        </p:txBody>
      </p:sp>
      <p:pic>
        <p:nvPicPr>
          <p:cNvPr id="15" name="Picture 14">
            <a:extLst>
              <a:ext uri="{FF2B5EF4-FFF2-40B4-BE49-F238E27FC236}">
                <a16:creationId xmlns:a16="http://schemas.microsoft.com/office/drawing/2014/main" id="{F6F632FE-6762-4729-8E02-40AE344376EA}"/>
              </a:ext>
            </a:extLst>
          </p:cNvPr>
          <p:cNvPicPr>
            <a:picLocks noChangeAspect="1"/>
          </p:cNvPicPr>
          <p:nvPr/>
        </p:nvPicPr>
        <p:blipFill rotWithShape="1">
          <a:blip r:embed="rId4"/>
          <a:srcRect r="44537"/>
          <a:stretch/>
        </p:blipFill>
        <p:spPr>
          <a:xfrm>
            <a:off x="5429956" y="104422"/>
            <a:ext cx="6762044" cy="6650182"/>
          </a:xfrm>
          <a:prstGeom prst="rect">
            <a:avLst/>
          </a:prstGeom>
        </p:spPr>
      </p:pic>
    </p:spTree>
    <p:extLst>
      <p:ext uri="{BB962C8B-B14F-4D97-AF65-F5344CB8AC3E}">
        <p14:creationId xmlns:p14="http://schemas.microsoft.com/office/powerpoint/2010/main" val="19227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FFE150-4864-482D-B3CF-D5557CA2412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C77A7CB-8BAD-44BF-8C8C-D531C211741E}"/>
              </a:ext>
            </a:extLst>
          </p:cNvPr>
          <p:cNvPicPr>
            <a:picLocks noChangeAspect="1"/>
          </p:cNvPicPr>
          <p:nvPr/>
        </p:nvPicPr>
        <p:blipFill>
          <a:blip r:embed="rId4"/>
          <a:stretch>
            <a:fillRect/>
          </a:stretch>
        </p:blipFill>
        <p:spPr>
          <a:xfrm>
            <a:off x="1261373" y="0"/>
            <a:ext cx="9669254" cy="6839565"/>
          </a:xfrm>
          <a:prstGeom prst="rect">
            <a:avLst/>
          </a:prstGeom>
        </p:spPr>
      </p:pic>
      <p:sp>
        <p:nvSpPr>
          <p:cNvPr id="12" name="TextBox 11">
            <a:extLst>
              <a:ext uri="{FF2B5EF4-FFF2-40B4-BE49-F238E27FC236}">
                <a16:creationId xmlns:a16="http://schemas.microsoft.com/office/drawing/2014/main" id="{6830D0E7-8DF5-4006-9958-3A5E3B130D24}"/>
              </a:ext>
            </a:extLst>
          </p:cNvPr>
          <p:cNvSpPr txBox="1"/>
          <p:nvPr/>
        </p:nvSpPr>
        <p:spPr>
          <a:xfrm>
            <a:off x="10889672" y="139850"/>
            <a:ext cx="1209225"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3.2</a:t>
            </a:r>
          </a:p>
        </p:txBody>
      </p:sp>
      <p:sp>
        <p:nvSpPr>
          <p:cNvPr id="10" name="Content Placeholder 2">
            <a:extLst>
              <a:ext uri="{FF2B5EF4-FFF2-40B4-BE49-F238E27FC236}">
                <a16:creationId xmlns:a16="http://schemas.microsoft.com/office/drawing/2014/main" id="{73D2D4F3-6E2D-4ED1-8F97-7EA005CA6514}"/>
              </a:ext>
            </a:extLst>
          </p:cNvPr>
          <p:cNvSpPr txBox="1">
            <a:spLocks/>
          </p:cNvSpPr>
          <p:nvPr/>
        </p:nvSpPr>
        <p:spPr>
          <a:xfrm>
            <a:off x="1972436" y="1125670"/>
            <a:ext cx="3723042" cy="465753"/>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Upgrade office technology</a:t>
            </a:r>
          </a:p>
        </p:txBody>
      </p:sp>
      <p:sp>
        <p:nvSpPr>
          <p:cNvPr id="11" name="Text Box 1">
            <a:extLst>
              <a:ext uri="{FF2B5EF4-FFF2-40B4-BE49-F238E27FC236}">
                <a16:creationId xmlns:a16="http://schemas.microsoft.com/office/drawing/2014/main" id="{E2581F7A-899D-465A-9B9A-2494872723B0}"/>
              </a:ext>
            </a:extLst>
          </p:cNvPr>
          <p:cNvSpPr txBox="1"/>
          <p:nvPr/>
        </p:nvSpPr>
        <p:spPr>
          <a:xfrm>
            <a:off x="5989947" y="901963"/>
            <a:ext cx="2466340" cy="850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Increase profit</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ü"/>
            </a:pPr>
            <a:r>
              <a:rPr lang="en-AU"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Improve productivity</a:t>
            </a:r>
            <a:endParaRPr lang="en-AU"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Enhance corporate culture</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3" name="Text Box 2">
            <a:extLst>
              <a:ext uri="{FF2B5EF4-FFF2-40B4-BE49-F238E27FC236}">
                <a16:creationId xmlns:a16="http://schemas.microsoft.com/office/drawing/2014/main" id="{14C50EC6-971E-42B3-B7FD-82A062D7EA4F}"/>
              </a:ext>
            </a:extLst>
          </p:cNvPr>
          <p:cNvSpPr txBox="1"/>
          <p:nvPr/>
        </p:nvSpPr>
        <p:spPr>
          <a:xfrm>
            <a:off x="7706932" y="901963"/>
            <a:ext cx="2827655" cy="679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Improve customer satisfaction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spcAft>
                <a:spcPts val="600"/>
              </a:spcAft>
              <a:buFont typeface="Wingdings" panose="05000000000000000000" pitchFamily="2" charset="2"/>
              <a:buChar char="q"/>
            </a:pPr>
            <a:r>
              <a:rPr lang="en-AU" sz="1200" dirty="0">
                <a:effectLst/>
                <a:latin typeface="Arial" panose="020B0604020202020204" pitchFamily="34" charset="0"/>
                <a:ea typeface="Times New Roman" panose="02020603050405020304" pitchFamily="18" charset="0"/>
                <a:cs typeface="Arial" panose="020B0604020202020204" pitchFamily="34" charset="0"/>
              </a:rPr>
              <a:t>Positive community contribution</a:t>
            </a:r>
            <a:endParaRPr lang="en-AU"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4" name="Content Placeholder 2">
            <a:extLst>
              <a:ext uri="{FF2B5EF4-FFF2-40B4-BE49-F238E27FC236}">
                <a16:creationId xmlns:a16="http://schemas.microsoft.com/office/drawing/2014/main" id="{1D131857-082D-473F-8A90-79B783712F65}"/>
              </a:ext>
            </a:extLst>
          </p:cNvPr>
          <p:cNvSpPr txBox="1">
            <a:spLocks/>
          </p:cNvSpPr>
          <p:nvPr/>
        </p:nvSpPr>
        <p:spPr>
          <a:xfrm>
            <a:off x="2464424" y="2408918"/>
            <a:ext cx="2622329" cy="1496291"/>
          </a:xfrm>
          <a:prstGeom prst="rect">
            <a:avLst/>
          </a:prstGeom>
        </p:spPr>
        <p:txBody>
          <a:bodyPr>
            <a:normAutofit lnSpcReduction="1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Improve productivity</a:t>
            </a:r>
          </a:p>
          <a:p>
            <a:r>
              <a:rPr lang="en-US" sz="1400" dirty="0"/>
              <a:t>Be scalable for growth</a:t>
            </a:r>
          </a:p>
          <a:p>
            <a:r>
              <a:rPr lang="en-US" sz="1400" dirty="0"/>
              <a:t>Integrate with existing technology</a:t>
            </a:r>
          </a:p>
          <a:p>
            <a:pPr marL="0" indent="0">
              <a:buNone/>
            </a:pPr>
            <a:endParaRPr lang="en-US" sz="1400" dirty="0"/>
          </a:p>
        </p:txBody>
      </p:sp>
      <p:sp>
        <p:nvSpPr>
          <p:cNvPr id="15" name="Content Placeholder 2">
            <a:extLst>
              <a:ext uri="{FF2B5EF4-FFF2-40B4-BE49-F238E27FC236}">
                <a16:creationId xmlns:a16="http://schemas.microsoft.com/office/drawing/2014/main" id="{ED9F19E2-4E2D-4358-A2B8-7C55681E2697}"/>
              </a:ext>
            </a:extLst>
          </p:cNvPr>
          <p:cNvSpPr txBox="1">
            <a:spLocks/>
          </p:cNvSpPr>
          <p:nvPr/>
        </p:nvSpPr>
        <p:spPr>
          <a:xfrm>
            <a:off x="5508140" y="2521372"/>
            <a:ext cx="2283716" cy="1383837"/>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Enable new service channels</a:t>
            </a:r>
          </a:p>
          <a:p>
            <a:r>
              <a:rPr lang="en-US" sz="1400" dirty="0"/>
              <a:t>Reduce energy costs</a:t>
            </a:r>
          </a:p>
          <a:p>
            <a:pPr marL="0" indent="0">
              <a:buNone/>
            </a:pPr>
            <a:endParaRPr lang="en-US" sz="1400" dirty="0"/>
          </a:p>
        </p:txBody>
      </p:sp>
      <p:sp>
        <p:nvSpPr>
          <p:cNvPr id="16" name="Content Placeholder 2">
            <a:extLst>
              <a:ext uri="{FF2B5EF4-FFF2-40B4-BE49-F238E27FC236}">
                <a16:creationId xmlns:a16="http://schemas.microsoft.com/office/drawing/2014/main" id="{EA48D651-04CE-4678-8E95-1E3364229BED}"/>
              </a:ext>
            </a:extLst>
          </p:cNvPr>
          <p:cNvSpPr txBox="1">
            <a:spLocks/>
          </p:cNvSpPr>
          <p:nvPr/>
        </p:nvSpPr>
        <p:spPr>
          <a:xfrm>
            <a:off x="8120741" y="2521372"/>
            <a:ext cx="2622329" cy="1044505"/>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Office furniture</a:t>
            </a:r>
          </a:p>
          <a:p>
            <a:r>
              <a:rPr lang="en-US" sz="1400" dirty="0"/>
              <a:t>Telephones</a:t>
            </a:r>
          </a:p>
          <a:p>
            <a:pPr marL="0" indent="0">
              <a:buNone/>
            </a:pPr>
            <a:endParaRPr lang="en-US" sz="1400" dirty="0"/>
          </a:p>
        </p:txBody>
      </p:sp>
      <p:sp>
        <p:nvSpPr>
          <p:cNvPr id="17" name="Content Placeholder 2">
            <a:extLst>
              <a:ext uri="{FF2B5EF4-FFF2-40B4-BE49-F238E27FC236}">
                <a16:creationId xmlns:a16="http://schemas.microsoft.com/office/drawing/2014/main" id="{FF8CE49F-BDAE-4C8B-9232-B19990D18681}"/>
              </a:ext>
            </a:extLst>
          </p:cNvPr>
          <p:cNvSpPr txBox="1">
            <a:spLocks/>
          </p:cNvSpPr>
          <p:nvPr/>
        </p:nvSpPr>
        <p:spPr>
          <a:xfrm>
            <a:off x="2522791" y="4667003"/>
            <a:ext cx="3172685" cy="771448"/>
          </a:xfrm>
          <a:prstGeom prst="rect">
            <a:avLst/>
          </a:prstGeom>
        </p:spPr>
        <p:txBody>
          <a:bodyPr>
            <a:normAutofit fontScale="70000" lnSpcReduction="2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1400" dirty="0"/>
              <a:t>  12                                   24</a:t>
            </a:r>
          </a:p>
          <a:p>
            <a:pPr marL="0" indent="0">
              <a:lnSpc>
                <a:spcPct val="130000"/>
              </a:lnSpc>
              <a:buNone/>
            </a:pPr>
            <a:r>
              <a:rPr lang="en-US" sz="1400" dirty="0"/>
              <a:t> now                                                                  March</a:t>
            </a:r>
          </a:p>
          <a:p>
            <a:pPr marL="0" indent="0">
              <a:buNone/>
            </a:pPr>
            <a:endParaRPr lang="en-US" sz="1400" dirty="0"/>
          </a:p>
        </p:txBody>
      </p:sp>
      <p:cxnSp>
        <p:nvCxnSpPr>
          <p:cNvPr id="18" name="Straight Connector 17">
            <a:extLst>
              <a:ext uri="{FF2B5EF4-FFF2-40B4-BE49-F238E27FC236}">
                <a16:creationId xmlns:a16="http://schemas.microsoft.com/office/drawing/2014/main" id="{756EE77A-7F79-40DE-82A9-531778593B0A}"/>
              </a:ext>
            </a:extLst>
          </p:cNvPr>
          <p:cNvCxnSpPr/>
          <p:nvPr/>
        </p:nvCxnSpPr>
        <p:spPr>
          <a:xfrm>
            <a:off x="4512624" y="4857008"/>
            <a:ext cx="608747" cy="0"/>
          </a:xfrm>
          <a:prstGeom prst="line">
            <a:avLst/>
          </a:prstGeom>
        </p:spPr>
        <p:style>
          <a:lnRef idx="1">
            <a:schemeClr val="dk1"/>
          </a:lnRef>
          <a:fillRef idx="0">
            <a:schemeClr val="dk1"/>
          </a:fillRef>
          <a:effectRef idx="0">
            <a:schemeClr val="dk1"/>
          </a:effectRef>
          <a:fontRef idx="minor">
            <a:schemeClr val="tx1"/>
          </a:fontRef>
        </p:style>
      </p:cxnSp>
      <p:sp>
        <p:nvSpPr>
          <p:cNvPr id="19" name="Content Placeholder 2">
            <a:extLst>
              <a:ext uri="{FF2B5EF4-FFF2-40B4-BE49-F238E27FC236}">
                <a16:creationId xmlns:a16="http://schemas.microsoft.com/office/drawing/2014/main" id="{7E563992-E079-45CD-87C2-D846BCA71819}"/>
              </a:ext>
            </a:extLst>
          </p:cNvPr>
          <p:cNvSpPr txBox="1">
            <a:spLocks/>
          </p:cNvSpPr>
          <p:nvPr/>
        </p:nvSpPr>
        <p:spPr>
          <a:xfrm>
            <a:off x="2804565" y="5787468"/>
            <a:ext cx="3172685" cy="771448"/>
          </a:xfrm>
          <a:prstGeom prst="rect">
            <a:avLst/>
          </a:prstGeom>
        </p:spPr>
        <p:txBody>
          <a:bodyPr>
            <a:normAutofit fontScale="85000" lnSpcReduction="2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  40,000                                     75,000</a:t>
            </a:r>
          </a:p>
          <a:p>
            <a:pPr marL="0" indent="0">
              <a:lnSpc>
                <a:spcPct val="130000"/>
              </a:lnSpc>
              <a:buNone/>
            </a:pPr>
            <a:r>
              <a:rPr lang="en-US" sz="1400" dirty="0"/>
              <a:t> 50,000</a:t>
            </a:r>
          </a:p>
          <a:p>
            <a:pPr marL="0" indent="0">
              <a:buNone/>
            </a:pPr>
            <a:endParaRPr lang="en-US" sz="1400" dirty="0"/>
          </a:p>
        </p:txBody>
      </p:sp>
      <p:sp>
        <p:nvSpPr>
          <p:cNvPr id="20" name="Content Placeholder 2">
            <a:extLst>
              <a:ext uri="{FF2B5EF4-FFF2-40B4-BE49-F238E27FC236}">
                <a16:creationId xmlns:a16="http://schemas.microsoft.com/office/drawing/2014/main" id="{28DFDF5D-6259-40B8-99C6-623E0A10F4CD}"/>
              </a:ext>
            </a:extLst>
          </p:cNvPr>
          <p:cNvSpPr txBox="1">
            <a:spLocks/>
          </p:cNvSpPr>
          <p:nvPr/>
        </p:nvSpPr>
        <p:spPr>
          <a:xfrm>
            <a:off x="6270171" y="4906217"/>
            <a:ext cx="1415139" cy="546707"/>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0"/>
              </a:spcAft>
              <a:buNone/>
            </a:pPr>
            <a:r>
              <a:rPr lang="en-US" sz="1400" dirty="0"/>
              <a:t>Jane S.                                                           </a:t>
            </a:r>
          </a:p>
          <a:p>
            <a:pPr marL="0" indent="0">
              <a:buNone/>
            </a:pPr>
            <a:endParaRPr lang="en-US" sz="1400" dirty="0"/>
          </a:p>
        </p:txBody>
      </p:sp>
      <p:sp>
        <p:nvSpPr>
          <p:cNvPr id="21" name="Content Placeholder 2">
            <a:extLst>
              <a:ext uri="{FF2B5EF4-FFF2-40B4-BE49-F238E27FC236}">
                <a16:creationId xmlns:a16="http://schemas.microsoft.com/office/drawing/2014/main" id="{6EA19318-6F68-41BD-8BB0-1027598A53A5}"/>
              </a:ext>
            </a:extLst>
          </p:cNvPr>
          <p:cNvSpPr txBox="1">
            <a:spLocks/>
          </p:cNvSpPr>
          <p:nvPr/>
        </p:nvSpPr>
        <p:spPr>
          <a:xfrm>
            <a:off x="8442373" y="4717835"/>
            <a:ext cx="1415139" cy="793457"/>
          </a:xfrm>
          <a:prstGeom prst="rect">
            <a:avLst/>
          </a:prstGeom>
        </p:spPr>
        <p:txBody>
          <a:bodyPr>
            <a:normAutofit lnSpcReduction="10000"/>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800"/>
              </a:spcAft>
              <a:buNone/>
            </a:pPr>
            <a:r>
              <a:rPr lang="en-US" sz="1400" dirty="0"/>
              <a:t>Daphne P. </a:t>
            </a:r>
          </a:p>
          <a:p>
            <a:pPr marL="0" indent="0" algn="ctr">
              <a:spcAft>
                <a:spcPts val="1000"/>
              </a:spcAft>
              <a:buNone/>
            </a:pPr>
            <a:r>
              <a:rPr lang="en-US" sz="1400" dirty="0"/>
              <a:t>Elmer F.                                                          </a:t>
            </a:r>
          </a:p>
          <a:p>
            <a:pPr marL="0" indent="0">
              <a:buNone/>
            </a:pPr>
            <a:endParaRPr lang="en-US" sz="1400" dirty="0"/>
          </a:p>
        </p:txBody>
      </p:sp>
      <p:sp>
        <p:nvSpPr>
          <p:cNvPr id="27" name="Content Placeholder 2">
            <a:extLst>
              <a:ext uri="{FF2B5EF4-FFF2-40B4-BE49-F238E27FC236}">
                <a16:creationId xmlns:a16="http://schemas.microsoft.com/office/drawing/2014/main" id="{6314ABE4-D2D1-40A0-ACDC-BD14CA0A597B}"/>
              </a:ext>
            </a:extLst>
          </p:cNvPr>
          <p:cNvSpPr txBox="1">
            <a:spLocks/>
          </p:cNvSpPr>
          <p:nvPr/>
        </p:nvSpPr>
        <p:spPr>
          <a:xfrm>
            <a:off x="8241476" y="5450104"/>
            <a:ext cx="1836380" cy="771448"/>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1200" dirty="0"/>
              <a:t>       Wendy Q.</a:t>
            </a:r>
          </a:p>
          <a:p>
            <a:pPr marL="0" indent="0">
              <a:spcAft>
                <a:spcPts val="0"/>
              </a:spcAft>
              <a:buNone/>
            </a:pPr>
            <a:r>
              <a:rPr lang="en-US" sz="1100" dirty="0"/>
              <a:t> 1,000     10</a:t>
            </a:r>
            <a:r>
              <a:rPr lang="en-US" sz="1200" dirty="0"/>
              <a:t>	</a:t>
            </a:r>
          </a:p>
          <a:p>
            <a:pPr marL="0" indent="0">
              <a:spcAft>
                <a:spcPts val="0"/>
              </a:spcAft>
              <a:buNone/>
            </a:pPr>
            <a:endParaRPr lang="en-US" sz="1200" dirty="0"/>
          </a:p>
          <a:p>
            <a:pPr marL="0" indent="0">
              <a:spcAft>
                <a:spcPts val="0"/>
              </a:spcAft>
              <a:buNone/>
            </a:pPr>
            <a:endParaRPr lang="en-US" sz="1200" dirty="0"/>
          </a:p>
          <a:p>
            <a:pPr marL="0" indent="0">
              <a:buNone/>
            </a:pPr>
            <a:endParaRPr lang="en-US" sz="1200" dirty="0"/>
          </a:p>
        </p:txBody>
      </p:sp>
      <p:cxnSp>
        <p:nvCxnSpPr>
          <p:cNvPr id="28" name="Straight Connector 27">
            <a:extLst>
              <a:ext uri="{FF2B5EF4-FFF2-40B4-BE49-F238E27FC236}">
                <a16:creationId xmlns:a16="http://schemas.microsoft.com/office/drawing/2014/main" id="{F5BBDFCB-94E6-4053-ADB0-FCE4842A5695}"/>
              </a:ext>
            </a:extLst>
          </p:cNvPr>
          <p:cNvCxnSpPr/>
          <p:nvPr/>
        </p:nvCxnSpPr>
        <p:spPr>
          <a:xfrm>
            <a:off x="9332027" y="5838424"/>
            <a:ext cx="608747" cy="0"/>
          </a:xfrm>
          <a:prstGeom prst="line">
            <a:avLst/>
          </a:prstGeom>
        </p:spPr>
        <p:style>
          <a:lnRef idx="1">
            <a:schemeClr val="dk1"/>
          </a:lnRef>
          <a:fillRef idx="0">
            <a:schemeClr val="dk1"/>
          </a:fillRef>
          <a:effectRef idx="0">
            <a:schemeClr val="dk1"/>
          </a:effectRef>
          <a:fontRef idx="minor">
            <a:schemeClr val="tx1"/>
          </a:fontRef>
        </p:style>
      </p:cxnSp>
      <p:sp>
        <p:nvSpPr>
          <p:cNvPr id="29" name="Content Placeholder 2">
            <a:extLst>
              <a:ext uri="{FF2B5EF4-FFF2-40B4-BE49-F238E27FC236}">
                <a16:creationId xmlns:a16="http://schemas.microsoft.com/office/drawing/2014/main" id="{7D1431F6-93E2-4D9B-A8DA-EAE71E78BAEB}"/>
              </a:ext>
            </a:extLst>
          </p:cNvPr>
          <p:cNvSpPr txBox="1">
            <a:spLocks/>
          </p:cNvSpPr>
          <p:nvPr/>
        </p:nvSpPr>
        <p:spPr>
          <a:xfrm>
            <a:off x="6777312" y="5940696"/>
            <a:ext cx="503891" cy="359495"/>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0"/>
              </a:spcAft>
              <a:buNone/>
            </a:pPr>
            <a:r>
              <a:rPr lang="en-US" sz="1400" dirty="0">
                <a:solidFill>
                  <a:srgbClr val="00B050"/>
                </a:solidFill>
                <a:latin typeface="Segoe UI Symbol" panose="020B0502040204020203" pitchFamily="34" charset="0"/>
                <a:ea typeface="Segoe UI Symbol" panose="020B0502040204020203" pitchFamily="34" charset="0"/>
              </a:rPr>
              <a:t>✔</a:t>
            </a:r>
            <a:endParaRPr lang="en-US" sz="1400" dirty="0">
              <a:solidFill>
                <a:srgbClr val="00B050"/>
              </a:solidFill>
            </a:endParaRPr>
          </a:p>
        </p:txBody>
      </p:sp>
      <p:sp>
        <p:nvSpPr>
          <p:cNvPr id="30" name="Content Placeholder 2">
            <a:extLst>
              <a:ext uri="{FF2B5EF4-FFF2-40B4-BE49-F238E27FC236}">
                <a16:creationId xmlns:a16="http://schemas.microsoft.com/office/drawing/2014/main" id="{902F4242-9D29-428E-B80F-85863A6D2D16}"/>
              </a:ext>
            </a:extLst>
          </p:cNvPr>
          <p:cNvSpPr txBox="1">
            <a:spLocks/>
          </p:cNvSpPr>
          <p:nvPr/>
        </p:nvSpPr>
        <p:spPr>
          <a:xfrm>
            <a:off x="8310955" y="5933245"/>
            <a:ext cx="503891" cy="359495"/>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0"/>
              </a:spcAft>
              <a:buNone/>
            </a:pPr>
            <a:r>
              <a:rPr lang="en-US" sz="1400" dirty="0">
                <a:solidFill>
                  <a:srgbClr val="00B050"/>
                </a:solidFill>
                <a:latin typeface="Segoe UI Symbol" panose="020B0502040204020203" pitchFamily="34" charset="0"/>
                <a:ea typeface="Segoe UI Symbol" panose="020B0502040204020203" pitchFamily="34" charset="0"/>
              </a:rPr>
              <a:t>✔</a:t>
            </a:r>
            <a:endParaRPr lang="en-US" sz="1400" dirty="0">
              <a:solidFill>
                <a:srgbClr val="00B050"/>
              </a:solidFill>
            </a:endParaRPr>
          </a:p>
        </p:txBody>
      </p:sp>
      <p:sp>
        <p:nvSpPr>
          <p:cNvPr id="31" name="Content Placeholder 2">
            <a:extLst>
              <a:ext uri="{FF2B5EF4-FFF2-40B4-BE49-F238E27FC236}">
                <a16:creationId xmlns:a16="http://schemas.microsoft.com/office/drawing/2014/main" id="{85E13B43-AA19-46A3-A669-60D6B87E80F0}"/>
              </a:ext>
            </a:extLst>
          </p:cNvPr>
          <p:cNvSpPr txBox="1">
            <a:spLocks/>
          </p:cNvSpPr>
          <p:nvPr/>
        </p:nvSpPr>
        <p:spPr>
          <a:xfrm>
            <a:off x="8057666" y="6375306"/>
            <a:ext cx="1415139" cy="546707"/>
          </a:xfrm>
          <a:prstGeom prst="rect">
            <a:avLst/>
          </a:prstGeom>
        </p:spPr>
        <p:txBody>
          <a:bodyPr>
            <a:normAutofit/>
          </a:bodyPr>
          <a:lstStyle>
            <a:lvl1pPr marL="357188" indent="-357188" algn="l" defTabSz="914400" rtl="0" eaLnBrk="1" latinLnBrk="0" hangingPunct="1">
              <a:lnSpc>
                <a:spcPct val="114000"/>
              </a:lnSpc>
              <a:spcBef>
                <a:spcPts val="0"/>
              </a:spcBef>
              <a:spcAft>
                <a:spcPts val="1200"/>
              </a:spcAft>
              <a:buFontTx/>
              <a:buBlip>
                <a:blip r:embed="rId5"/>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5"/>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5"/>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5"/>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0"/>
              </a:spcAft>
              <a:buNone/>
            </a:pPr>
            <a:r>
              <a:rPr lang="en-US" sz="1400" dirty="0"/>
              <a:t>Albus D.</a:t>
            </a:r>
          </a:p>
          <a:p>
            <a:pPr marL="0" indent="0">
              <a:buNone/>
            </a:pPr>
            <a:endParaRPr lang="en-US" sz="1400" dirty="0"/>
          </a:p>
        </p:txBody>
      </p:sp>
      <p:pic>
        <p:nvPicPr>
          <p:cNvPr id="32" name="Picture 12" descr="Image result for signature">
            <a:extLst>
              <a:ext uri="{FF2B5EF4-FFF2-40B4-BE49-F238E27FC236}">
                <a16:creationId xmlns:a16="http://schemas.microsoft.com/office/drawing/2014/main" id="{0A8EAD00-1407-41D4-BE3A-82A6F9C1A1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0170" y="6212104"/>
            <a:ext cx="1415139" cy="7587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8466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B8A83-3A3B-448E-82F4-2FCF73879B9D}"/>
              </a:ext>
            </a:extLst>
          </p:cNvPr>
          <p:cNvPicPr>
            <a:picLocks noChangeAspect="1"/>
          </p:cNvPicPr>
          <p:nvPr/>
        </p:nvPicPr>
        <p:blipFill>
          <a:blip r:embed="rId3"/>
          <a:stretch>
            <a:fillRect/>
          </a:stretch>
        </p:blipFill>
        <p:spPr>
          <a:xfrm>
            <a:off x="0" y="127000"/>
            <a:ext cx="12192000" cy="6604000"/>
          </a:xfrm>
          <a:prstGeom prst="rect">
            <a:avLst/>
          </a:prstGeom>
        </p:spPr>
      </p:pic>
      <p:sp>
        <p:nvSpPr>
          <p:cNvPr id="6" name="Oval 5">
            <a:extLst>
              <a:ext uri="{FF2B5EF4-FFF2-40B4-BE49-F238E27FC236}">
                <a16:creationId xmlns:a16="http://schemas.microsoft.com/office/drawing/2014/main" id="{0B358A16-B2AC-4547-9BED-FE3672863DBF}"/>
              </a:ext>
            </a:extLst>
          </p:cNvPr>
          <p:cNvSpPr/>
          <p:nvPr/>
        </p:nvSpPr>
        <p:spPr>
          <a:xfrm>
            <a:off x="1969912" y="1320800"/>
            <a:ext cx="5429955" cy="1981200"/>
          </a:xfrm>
          <a:prstGeom prst="ellipse">
            <a:avLst/>
          </a:prstGeom>
          <a:noFill/>
          <a:ln w="38100">
            <a:solidFill>
              <a:srgbClr val="FF0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9557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1 2"/>
          <p:cNvSpPr/>
          <p:nvPr/>
        </p:nvSpPr>
        <p:spPr bwMode="auto">
          <a:xfrm>
            <a:off x="7924800" y="1981200"/>
            <a:ext cx="1600200" cy="1371600"/>
          </a:xfrm>
          <a:prstGeom prst="borderCallout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buFontTx/>
              <a:buChar char="•"/>
            </a:pPr>
            <a:endParaRPr lang="en-AU" sz="2000">
              <a:latin typeface="Calibri" pitchFamily="34" charset="0"/>
            </a:endParaRPr>
          </a:p>
        </p:txBody>
      </p:sp>
      <p:sp>
        <p:nvSpPr>
          <p:cNvPr id="6" name="TextBox 5">
            <a:extLst>
              <a:ext uri="{FF2B5EF4-FFF2-40B4-BE49-F238E27FC236}">
                <a16:creationId xmlns:a16="http://schemas.microsoft.com/office/drawing/2014/main" id="{05A146CB-B98C-4A58-A101-AB9B1DCCCC7E}"/>
              </a:ext>
            </a:extLst>
          </p:cNvPr>
          <p:cNvSpPr txBox="1"/>
          <p:nvPr/>
        </p:nvSpPr>
        <p:spPr>
          <a:xfrm>
            <a:off x="10557164" y="139850"/>
            <a:ext cx="1541734"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3.4</a:t>
            </a:r>
          </a:p>
        </p:txBody>
      </p:sp>
      <p:pic>
        <p:nvPicPr>
          <p:cNvPr id="4" name="Picture 3">
            <a:extLst>
              <a:ext uri="{FF2B5EF4-FFF2-40B4-BE49-F238E27FC236}">
                <a16:creationId xmlns:a16="http://schemas.microsoft.com/office/drawing/2014/main" id="{08308894-9489-45EA-B621-FE9A5E6983AB}"/>
              </a:ext>
            </a:extLst>
          </p:cNvPr>
          <p:cNvPicPr>
            <a:picLocks noChangeAspect="1"/>
          </p:cNvPicPr>
          <p:nvPr/>
        </p:nvPicPr>
        <p:blipFill>
          <a:blip r:embed="rId4"/>
          <a:stretch>
            <a:fillRect/>
          </a:stretch>
        </p:blipFill>
        <p:spPr>
          <a:xfrm>
            <a:off x="1033202" y="512612"/>
            <a:ext cx="10125595" cy="5832775"/>
          </a:xfrm>
          <a:prstGeom prst="rect">
            <a:avLst/>
          </a:prstGeom>
        </p:spPr>
      </p:pic>
      <p:sp>
        <p:nvSpPr>
          <p:cNvPr id="10" name="Title 4">
            <a:extLst>
              <a:ext uri="{FF2B5EF4-FFF2-40B4-BE49-F238E27FC236}">
                <a16:creationId xmlns:a16="http://schemas.microsoft.com/office/drawing/2014/main" id="{B70C0367-7FAF-4D88-A8C8-9E93AA2DAC98}"/>
              </a:ext>
            </a:extLst>
          </p:cNvPr>
          <p:cNvSpPr txBox="1">
            <a:spLocks/>
          </p:cNvSpPr>
          <p:nvPr/>
        </p:nvSpPr>
        <p:spPr>
          <a:xfrm>
            <a:off x="932793" y="55324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3"/>
                </a:solidFill>
                <a:latin typeface="Lato Medium" panose="020F0602020204030203" pitchFamily="34" charset="0"/>
                <a:ea typeface="+mj-ea"/>
                <a:cs typeface="Lato Medium" panose="020F0602020204030203" pitchFamily="34" charset="0"/>
              </a:defRPr>
            </a:lvl1pPr>
          </a:lstStyle>
          <a:p>
            <a:r>
              <a:rPr lang="en-AU" dirty="0"/>
              <a:t>Options identification</a:t>
            </a:r>
            <a:endParaRPr lang="en-US" dirty="0"/>
          </a:p>
        </p:txBody>
      </p:sp>
    </p:spTree>
    <p:custDataLst>
      <p:tags r:id="rId1"/>
    </p:custDataLst>
    <p:extLst>
      <p:ext uri="{BB962C8B-B14F-4D97-AF65-F5344CB8AC3E}">
        <p14:creationId xmlns:p14="http://schemas.microsoft.com/office/powerpoint/2010/main" val="1564089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478405"/>
            <a:ext cx="5157787" cy="1510652"/>
          </a:xfrm>
        </p:spPr>
        <p:txBody>
          <a:bodyPr>
            <a:normAutofit/>
          </a:bodyPr>
          <a:lstStyle/>
          <a:p>
            <a:r>
              <a:rPr lang="en-US" sz="3600" noProof="0" dirty="0">
                <a:solidFill>
                  <a:schemeClr val="accent1"/>
                </a:solidFill>
                <a:latin typeface="Lato" panose="020F0502020204030203" pitchFamily="34" charset="0"/>
                <a:cs typeface="Lato" panose="020F0502020204030203" pitchFamily="34" charset="0"/>
              </a:rPr>
              <a:t>Creative thinking</a:t>
            </a:r>
          </a:p>
          <a:p>
            <a:r>
              <a:rPr lang="en-US" sz="2800" noProof="0" dirty="0">
                <a:latin typeface="Lato" panose="020F0502020204030203" pitchFamily="34" charset="0"/>
                <a:cs typeface="Lato" panose="020F0502020204030203" pitchFamily="34" charset="0"/>
              </a:rPr>
              <a:t>Options identification</a:t>
            </a:r>
          </a:p>
        </p:txBody>
      </p:sp>
      <p:sp>
        <p:nvSpPr>
          <p:cNvPr id="4" name="Content Placeholder 3"/>
          <p:cNvSpPr>
            <a:spLocks noGrp="1"/>
          </p:cNvSpPr>
          <p:nvPr>
            <p:ph sz="half" idx="2"/>
          </p:nvPr>
        </p:nvSpPr>
        <p:spPr>
          <a:xfrm>
            <a:off x="839788" y="2189765"/>
            <a:ext cx="5157787" cy="3684588"/>
          </a:xfrm>
        </p:spPr>
        <p:txBody>
          <a:bodyPr>
            <a:normAutofit fontScale="85000" lnSpcReduction="20000"/>
          </a:bodyPr>
          <a:lstStyle/>
          <a:p>
            <a:r>
              <a:rPr lang="en-US" noProof="0" dirty="0">
                <a:latin typeface="Lato" panose="020F0502020204030203" pitchFamily="34" charset="0"/>
                <a:cs typeface="Lato" panose="020F0502020204030203" pitchFamily="34" charset="0"/>
              </a:rPr>
              <a:t>Generating ideas</a:t>
            </a:r>
          </a:p>
          <a:p>
            <a:pPr lvl="1"/>
            <a:r>
              <a:rPr lang="en-US" noProof="0" dirty="0">
                <a:latin typeface="Lato" panose="020F0502020204030203" pitchFamily="34" charset="0"/>
                <a:cs typeface="Lato" panose="020F0502020204030203" pitchFamily="34" charset="0"/>
              </a:rPr>
              <a:t>Reflection</a:t>
            </a:r>
          </a:p>
          <a:p>
            <a:pPr lvl="1"/>
            <a:r>
              <a:rPr lang="en-US" noProof="0" dirty="0">
                <a:latin typeface="Lato" panose="020F0502020204030203" pitchFamily="34" charset="0"/>
                <a:cs typeface="Lato" panose="020F0502020204030203" pitchFamily="34" charset="0"/>
              </a:rPr>
              <a:t>Brainstorming</a:t>
            </a:r>
          </a:p>
          <a:p>
            <a:pPr lvl="1"/>
            <a:r>
              <a:rPr lang="en-US" noProof="0" dirty="0">
                <a:latin typeface="Lato" panose="020F0502020204030203" pitchFamily="34" charset="0"/>
                <a:cs typeface="Lato" panose="020F0502020204030203" pitchFamily="34" charset="0"/>
              </a:rPr>
              <a:t>Secondary sources</a:t>
            </a:r>
          </a:p>
          <a:p>
            <a:r>
              <a:rPr lang="en-US" noProof="0" dirty="0"/>
              <a:t>Or</a:t>
            </a:r>
            <a:r>
              <a:rPr lang="en-US" noProof="0" dirty="0">
                <a:latin typeface="Lato" panose="020F0502020204030203" pitchFamily="34" charset="0"/>
                <a:cs typeface="Lato" panose="020F0502020204030203" pitchFamily="34" charset="0"/>
              </a:rPr>
              <a:t>ganising ideas</a:t>
            </a:r>
          </a:p>
          <a:p>
            <a:pPr lvl="1"/>
            <a:r>
              <a:rPr lang="en-US" noProof="0" dirty="0">
                <a:latin typeface="Lato" panose="020F0502020204030203" pitchFamily="34" charset="0"/>
                <a:cs typeface="Lato" panose="020F0502020204030203" pitchFamily="34" charset="0"/>
              </a:rPr>
              <a:t>Lists</a:t>
            </a:r>
          </a:p>
          <a:p>
            <a:pPr lvl="1"/>
            <a:r>
              <a:rPr lang="en-US" noProof="0" dirty="0">
                <a:latin typeface="Lato" panose="020F0502020204030203" pitchFamily="34" charset="0"/>
                <a:cs typeface="Lato" panose="020F0502020204030203" pitchFamily="34" charset="0"/>
              </a:rPr>
              <a:t>Mind-maps</a:t>
            </a:r>
          </a:p>
          <a:p>
            <a:pPr lvl="1"/>
            <a:r>
              <a:rPr lang="en-US" noProof="0" dirty="0">
                <a:latin typeface="Lato" panose="020F0502020204030203" pitchFamily="34" charset="0"/>
                <a:cs typeface="Lato" panose="020F0502020204030203" pitchFamily="34" charset="0"/>
              </a:rPr>
              <a:t>Flowcharts</a:t>
            </a:r>
          </a:p>
        </p:txBody>
      </p:sp>
      <p:sp>
        <p:nvSpPr>
          <p:cNvPr id="5" name="Text Placeholder 4"/>
          <p:cNvSpPr>
            <a:spLocks noGrp="1"/>
          </p:cNvSpPr>
          <p:nvPr>
            <p:ph type="body" sz="quarter" idx="3"/>
          </p:nvPr>
        </p:nvSpPr>
        <p:spPr>
          <a:xfrm>
            <a:off x="6172200" y="478405"/>
            <a:ext cx="5183188" cy="1510652"/>
          </a:xfrm>
        </p:spPr>
        <p:txBody>
          <a:bodyPr>
            <a:normAutofit/>
          </a:bodyPr>
          <a:lstStyle/>
          <a:p>
            <a:r>
              <a:rPr lang="en-US" sz="3600" noProof="0" dirty="0">
                <a:solidFill>
                  <a:schemeClr val="accent1"/>
                </a:solidFill>
                <a:latin typeface="Lato" panose="020F0502020204030203" pitchFamily="34" charset="0"/>
                <a:cs typeface="Lato" panose="020F0502020204030203" pitchFamily="34" charset="0"/>
              </a:rPr>
              <a:t>Critical thinking</a:t>
            </a:r>
          </a:p>
          <a:p>
            <a:r>
              <a:rPr lang="en-US" sz="2800" dirty="0"/>
              <a:t>Options analysis</a:t>
            </a:r>
            <a:endParaRPr lang="en-US" sz="2800" noProof="0" dirty="0">
              <a:latin typeface="Lato" panose="020F0502020204030203" pitchFamily="34" charset="0"/>
              <a:cs typeface="Lato" panose="020F0502020204030203" pitchFamily="34" charset="0"/>
            </a:endParaRPr>
          </a:p>
        </p:txBody>
      </p:sp>
      <p:sp>
        <p:nvSpPr>
          <p:cNvPr id="6" name="Content Placeholder 5"/>
          <p:cNvSpPr>
            <a:spLocks noGrp="1"/>
          </p:cNvSpPr>
          <p:nvPr>
            <p:ph sz="quarter" idx="4"/>
          </p:nvPr>
        </p:nvSpPr>
        <p:spPr>
          <a:xfrm>
            <a:off x="6172199" y="2189765"/>
            <a:ext cx="5769429" cy="3684588"/>
          </a:xfrm>
        </p:spPr>
        <p:txBody>
          <a:bodyPr>
            <a:normAutofit/>
          </a:bodyPr>
          <a:lstStyle/>
          <a:p>
            <a:r>
              <a:rPr lang="en-US" dirty="0"/>
              <a:t>Threshold feasibility</a:t>
            </a:r>
            <a:endParaRPr lang="en-US" noProof="0" dirty="0"/>
          </a:p>
          <a:p>
            <a:pPr lvl="1"/>
            <a:r>
              <a:rPr lang="en-US" noProof="0" dirty="0"/>
              <a:t>Is this something people want?</a:t>
            </a:r>
          </a:p>
          <a:p>
            <a:pPr lvl="1"/>
            <a:r>
              <a:rPr lang="en-US" dirty="0">
                <a:latin typeface="Lato" panose="020F0502020204030203" pitchFamily="34" charset="0"/>
                <a:cs typeface="Lato" panose="020F0502020204030203" pitchFamily="34" charset="0"/>
              </a:rPr>
              <a:t>Is this something we can do?</a:t>
            </a:r>
          </a:p>
          <a:p>
            <a:pPr lvl="1"/>
            <a:r>
              <a:rPr lang="en-US" noProof="0" dirty="0"/>
              <a:t>Is this something we can afford?</a:t>
            </a:r>
          </a:p>
          <a:p>
            <a:pPr lvl="1"/>
            <a:r>
              <a:rPr lang="en-US" dirty="0">
                <a:latin typeface="Lato" panose="020F0502020204030203" pitchFamily="34" charset="0"/>
                <a:cs typeface="Lato" panose="020F0502020204030203" pitchFamily="34" charset="0"/>
              </a:rPr>
              <a:t>Is this something we are allowed to do?</a:t>
            </a:r>
            <a:endParaRPr lang="en-US" noProof="0" dirty="0">
              <a:latin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ECEA5DEC-F31B-4524-8AFF-D6260DF5ADFD}"/>
              </a:ext>
            </a:extLst>
          </p:cNvPr>
          <p:cNvSpPr txBox="1"/>
          <p:nvPr/>
        </p:nvSpPr>
        <p:spPr>
          <a:xfrm>
            <a:off x="10557164" y="139850"/>
            <a:ext cx="1541734"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3.4</a:t>
            </a:r>
          </a:p>
        </p:txBody>
      </p:sp>
    </p:spTree>
    <p:custDataLst>
      <p:tags r:id="rId1"/>
    </p:custDataLst>
    <p:extLst>
      <p:ext uri="{BB962C8B-B14F-4D97-AF65-F5344CB8AC3E}">
        <p14:creationId xmlns:p14="http://schemas.microsoft.com/office/powerpoint/2010/main" val="27239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5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500"/>
                                        <p:tgtEl>
                                          <p:spTgt spid="6">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6E0358-56C9-4F03-A8C5-79F92582E0B3}"/>
              </a:ext>
            </a:extLst>
          </p:cNvPr>
          <p:cNvPicPr>
            <a:picLocks noChangeAspect="1"/>
          </p:cNvPicPr>
          <p:nvPr/>
        </p:nvPicPr>
        <p:blipFill>
          <a:blip r:embed="rId4"/>
          <a:stretch>
            <a:fillRect/>
          </a:stretch>
        </p:blipFill>
        <p:spPr>
          <a:xfrm>
            <a:off x="1033202" y="512612"/>
            <a:ext cx="10125595" cy="5832775"/>
          </a:xfrm>
          <a:prstGeom prst="rect">
            <a:avLst/>
          </a:prstGeom>
        </p:spPr>
      </p:pic>
      <p:sp>
        <p:nvSpPr>
          <p:cNvPr id="4" name="Title 3">
            <a:extLst>
              <a:ext uri="{FF2B5EF4-FFF2-40B4-BE49-F238E27FC236}">
                <a16:creationId xmlns:a16="http://schemas.microsoft.com/office/drawing/2014/main" id="{9AB3DAA0-A4E0-4751-AD3F-5C662E2FABEF}"/>
              </a:ext>
            </a:extLst>
          </p:cNvPr>
          <p:cNvSpPr>
            <a:spLocks noGrp="1"/>
          </p:cNvSpPr>
          <p:nvPr>
            <p:ph type="title"/>
          </p:nvPr>
        </p:nvSpPr>
        <p:spPr>
          <a:xfrm>
            <a:off x="838200" y="365125"/>
            <a:ext cx="10515600" cy="1325563"/>
          </a:xfrm>
        </p:spPr>
        <p:txBody>
          <a:bodyPr/>
          <a:lstStyle/>
          <a:p>
            <a:r>
              <a:rPr lang="en-AU" dirty="0"/>
              <a:t>Initiation process</a:t>
            </a:r>
          </a:p>
        </p:txBody>
      </p:sp>
    </p:spTree>
    <p:custDataLst>
      <p:tags r:id="rId1"/>
    </p:custDataLst>
    <p:extLst>
      <p:ext uri="{BB962C8B-B14F-4D97-AF65-F5344CB8AC3E}">
        <p14:creationId xmlns:p14="http://schemas.microsoft.com/office/powerpoint/2010/main" val="343408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783E74-B8C5-4996-B1F9-3CB21CB44B0A}"/>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noProof="0" dirty="0"/>
              <a:t>Activity 3.2</a:t>
            </a:r>
          </a:p>
        </p:txBody>
      </p:sp>
      <p:sp>
        <p:nvSpPr>
          <p:cNvPr id="3" name="Content Placeholder 2"/>
          <p:cNvSpPr>
            <a:spLocks noGrp="1"/>
          </p:cNvSpPr>
          <p:nvPr>
            <p:ph idx="1"/>
          </p:nvPr>
        </p:nvSpPr>
        <p:spPr>
          <a:noFill/>
        </p:spPr>
        <p:txBody>
          <a:bodyPr>
            <a:normAutofit/>
          </a:bodyPr>
          <a:lstStyle/>
          <a:p>
            <a:pPr marL="0" indent="0">
              <a:buNone/>
            </a:pPr>
            <a:r>
              <a:rPr lang="en-AU" i="1" dirty="0"/>
              <a:t>The boss wants to give everyone a $500 bonus, but is this the only way to achieve the intended outcomes!?</a:t>
            </a:r>
          </a:p>
          <a:p>
            <a:pPr marL="0" indent="0">
              <a:buNone/>
            </a:pPr>
            <a:endParaRPr lang="en-US" noProof="0" dirty="0">
              <a:solidFill>
                <a:schemeClr val="tx1">
                  <a:lumMod val="85000"/>
                </a:schemeClr>
              </a:solidFill>
              <a:latin typeface="Lato" panose="020F0502020204030203" pitchFamily="34" charset="0"/>
              <a:cs typeface="Lato" panose="020F0502020204030203" pitchFamily="34" charset="0"/>
            </a:endParaRPr>
          </a:p>
          <a:p>
            <a:r>
              <a:rPr lang="en-US" noProof="0" dirty="0">
                <a:solidFill>
                  <a:schemeClr val="tx1">
                    <a:lumMod val="85000"/>
                  </a:schemeClr>
                </a:solidFill>
                <a:latin typeface="Lato" panose="020F0502020204030203" pitchFamily="34" charset="0"/>
                <a:cs typeface="Lato" panose="020F0502020204030203" pitchFamily="34" charset="0"/>
              </a:rPr>
              <a:t>Identify at least five (5) other ways to realise the </a:t>
            </a:r>
            <a:r>
              <a:rPr lang="en-US" b="1" noProof="0" dirty="0">
                <a:solidFill>
                  <a:schemeClr val="tx1">
                    <a:lumMod val="85000"/>
                  </a:schemeClr>
                </a:solidFill>
                <a:latin typeface="Lato" panose="020F0502020204030203" pitchFamily="34" charset="0"/>
                <a:cs typeface="Lato" panose="020F0502020204030203" pitchFamily="34" charset="0"/>
              </a:rPr>
              <a:t>outcomes</a:t>
            </a:r>
            <a:r>
              <a:rPr lang="en-US" noProof="0" dirty="0">
                <a:solidFill>
                  <a:schemeClr val="tx1">
                    <a:lumMod val="85000"/>
                  </a:schemeClr>
                </a:solidFill>
                <a:latin typeface="Lato" panose="020F0502020204030203" pitchFamily="34" charset="0"/>
                <a:cs typeface="Lato" panose="020F0502020204030203" pitchFamily="34" charset="0"/>
              </a:rPr>
              <a:t> identified in the project concept canvas </a:t>
            </a:r>
          </a:p>
        </p:txBody>
      </p:sp>
      <p:sp>
        <p:nvSpPr>
          <p:cNvPr id="5" name="TextBox 4">
            <a:extLst>
              <a:ext uri="{FF2B5EF4-FFF2-40B4-BE49-F238E27FC236}">
                <a16:creationId xmlns:a16="http://schemas.microsoft.com/office/drawing/2014/main" id="{07A65341-E900-44C6-BC06-85A4C94FFD58}"/>
              </a:ext>
            </a:extLst>
          </p:cNvPr>
          <p:cNvSpPr txBox="1"/>
          <p:nvPr/>
        </p:nvSpPr>
        <p:spPr>
          <a:xfrm>
            <a:off x="10557164" y="139850"/>
            <a:ext cx="1541734"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3.4</a:t>
            </a:r>
          </a:p>
        </p:txBody>
      </p:sp>
      <p:pic>
        <p:nvPicPr>
          <p:cNvPr id="7" name="Picture 6" descr="A close up of a logo&#10;&#10;Description automatically generated">
            <a:extLst>
              <a:ext uri="{FF2B5EF4-FFF2-40B4-BE49-F238E27FC236}">
                <a16:creationId xmlns:a16="http://schemas.microsoft.com/office/drawing/2014/main" id="{C48CB04C-AF55-4E1F-93A7-5BFC4052AA19}"/>
              </a:ext>
            </a:extLst>
          </p:cNvPr>
          <p:cNvPicPr>
            <a:picLocks noChangeAspect="1"/>
          </p:cNvPicPr>
          <p:nvPr/>
        </p:nvPicPr>
        <p:blipFill>
          <a:blip r:embed="rId4"/>
          <a:stretch>
            <a:fillRect/>
          </a:stretch>
        </p:blipFill>
        <p:spPr>
          <a:xfrm>
            <a:off x="9611851" y="4505836"/>
            <a:ext cx="2262433" cy="2160000"/>
          </a:xfrm>
          <a:prstGeom prst="rect">
            <a:avLst/>
          </a:prstGeom>
        </p:spPr>
      </p:pic>
    </p:spTree>
    <p:custDataLst>
      <p:tags r:id="rId1"/>
    </p:custDataLst>
    <p:extLst>
      <p:ext uri="{BB962C8B-B14F-4D97-AF65-F5344CB8AC3E}">
        <p14:creationId xmlns:p14="http://schemas.microsoft.com/office/powerpoint/2010/main" val="113883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726E51-2CA9-4007-905E-FCE3735FED2B}"/>
              </a:ext>
            </a:extLst>
          </p:cNvPr>
          <p:cNvPicPr>
            <a:picLocks noChangeAspect="1"/>
          </p:cNvPicPr>
          <p:nvPr/>
        </p:nvPicPr>
        <p:blipFill>
          <a:blip r:embed="rId3"/>
          <a:stretch>
            <a:fillRect/>
          </a:stretch>
        </p:blipFill>
        <p:spPr>
          <a:xfrm>
            <a:off x="0" y="1785"/>
            <a:ext cx="12192000" cy="6854430"/>
          </a:xfrm>
          <a:prstGeom prst="rect">
            <a:avLst/>
          </a:prstGeom>
        </p:spPr>
      </p:pic>
    </p:spTree>
    <p:extLst>
      <p:ext uri="{BB962C8B-B14F-4D97-AF65-F5344CB8AC3E}">
        <p14:creationId xmlns:p14="http://schemas.microsoft.com/office/powerpoint/2010/main" val="584493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1 2"/>
          <p:cNvSpPr/>
          <p:nvPr/>
        </p:nvSpPr>
        <p:spPr bwMode="auto">
          <a:xfrm>
            <a:off x="7924800" y="1981200"/>
            <a:ext cx="1600200" cy="1371600"/>
          </a:xfrm>
          <a:prstGeom prst="borderCallout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buFontTx/>
              <a:buChar char="•"/>
            </a:pPr>
            <a:endParaRPr lang="en-AU" sz="2000">
              <a:latin typeface="Calibri" pitchFamily="34" charset="0"/>
            </a:endParaRPr>
          </a:p>
        </p:txBody>
      </p:sp>
      <p:sp>
        <p:nvSpPr>
          <p:cNvPr id="6" name="TextBox 5">
            <a:extLst>
              <a:ext uri="{FF2B5EF4-FFF2-40B4-BE49-F238E27FC236}">
                <a16:creationId xmlns:a16="http://schemas.microsoft.com/office/drawing/2014/main" id="{05A146CB-B98C-4A58-A101-AB9B1DCCCC7E}"/>
              </a:ext>
            </a:extLst>
          </p:cNvPr>
          <p:cNvSpPr txBox="1"/>
          <p:nvPr/>
        </p:nvSpPr>
        <p:spPr>
          <a:xfrm>
            <a:off x="10616540" y="139850"/>
            <a:ext cx="1482358"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3.5</a:t>
            </a:r>
          </a:p>
        </p:txBody>
      </p:sp>
      <p:sp>
        <p:nvSpPr>
          <p:cNvPr id="10" name="Title 4">
            <a:extLst>
              <a:ext uri="{FF2B5EF4-FFF2-40B4-BE49-F238E27FC236}">
                <a16:creationId xmlns:a16="http://schemas.microsoft.com/office/drawing/2014/main" id="{B70C0367-7FAF-4D88-A8C8-9E93AA2DAC98}"/>
              </a:ext>
            </a:extLst>
          </p:cNvPr>
          <p:cNvSpPr txBox="1">
            <a:spLocks/>
          </p:cNvSpPr>
          <p:nvPr/>
        </p:nvSpPr>
        <p:spPr>
          <a:xfrm>
            <a:off x="932793" y="55324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3"/>
                </a:solidFill>
                <a:latin typeface="Lato Medium" panose="020F0602020204030203" pitchFamily="34" charset="0"/>
                <a:ea typeface="+mj-ea"/>
                <a:cs typeface="Lato Medium" panose="020F0602020204030203" pitchFamily="34" charset="0"/>
              </a:defRPr>
            </a:lvl1pPr>
          </a:lstStyle>
          <a:p>
            <a:r>
              <a:rPr lang="en-AU" dirty="0"/>
              <a:t>Feasibility analysis</a:t>
            </a:r>
            <a:endParaRPr lang="en-US" dirty="0"/>
          </a:p>
        </p:txBody>
      </p:sp>
      <p:pic>
        <p:nvPicPr>
          <p:cNvPr id="5" name="Picture 4">
            <a:extLst>
              <a:ext uri="{FF2B5EF4-FFF2-40B4-BE49-F238E27FC236}">
                <a16:creationId xmlns:a16="http://schemas.microsoft.com/office/drawing/2014/main" id="{2ECEFF7D-B6C6-4727-B298-793DF3ECA3CB}"/>
              </a:ext>
            </a:extLst>
          </p:cNvPr>
          <p:cNvPicPr>
            <a:picLocks noChangeAspect="1"/>
          </p:cNvPicPr>
          <p:nvPr/>
        </p:nvPicPr>
        <p:blipFill>
          <a:blip r:embed="rId4"/>
          <a:stretch>
            <a:fillRect/>
          </a:stretch>
        </p:blipFill>
        <p:spPr>
          <a:xfrm>
            <a:off x="1033202" y="512612"/>
            <a:ext cx="10125595" cy="5832775"/>
          </a:xfrm>
          <a:prstGeom prst="rect">
            <a:avLst/>
          </a:prstGeom>
        </p:spPr>
      </p:pic>
    </p:spTree>
    <p:custDataLst>
      <p:tags r:id="rId1"/>
    </p:custDataLst>
    <p:extLst>
      <p:ext uri="{BB962C8B-B14F-4D97-AF65-F5344CB8AC3E}">
        <p14:creationId xmlns:p14="http://schemas.microsoft.com/office/powerpoint/2010/main" val="3784429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E40D-14D1-42C1-852A-6D23C5A7DBBA}"/>
              </a:ext>
            </a:extLst>
          </p:cNvPr>
          <p:cNvSpPr>
            <a:spLocks noGrp="1"/>
          </p:cNvSpPr>
          <p:nvPr>
            <p:ph type="title"/>
          </p:nvPr>
        </p:nvSpPr>
        <p:spPr/>
        <p:txBody>
          <a:bodyPr/>
          <a:lstStyle/>
          <a:p>
            <a:r>
              <a:rPr lang="en-AU" dirty="0"/>
              <a:t>Relative feasibility</a:t>
            </a:r>
          </a:p>
        </p:txBody>
      </p:sp>
      <p:sp>
        <p:nvSpPr>
          <p:cNvPr id="3" name="Content Placeholder 2">
            <a:extLst>
              <a:ext uri="{FF2B5EF4-FFF2-40B4-BE49-F238E27FC236}">
                <a16:creationId xmlns:a16="http://schemas.microsoft.com/office/drawing/2014/main" id="{C42B30F3-32F1-4796-9695-CB50BCF69112}"/>
              </a:ext>
            </a:extLst>
          </p:cNvPr>
          <p:cNvSpPr>
            <a:spLocks noGrp="1"/>
          </p:cNvSpPr>
          <p:nvPr>
            <p:ph idx="1"/>
          </p:nvPr>
        </p:nvSpPr>
        <p:spPr/>
        <p:txBody>
          <a:bodyPr/>
          <a:lstStyle/>
          <a:p>
            <a:r>
              <a:rPr lang="en-AU" dirty="0"/>
              <a:t>Questions to ask…</a:t>
            </a:r>
          </a:p>
          <a:p>
            <a:pPr lvl="1"/>
            <a:r>
              <a:rPr lang="en-AU" dirty="0"/>
              <a:t>Do people want Option A more than Option B?</a:t>
            </a:r>
          </a:p>
          <a:p>
            <a:pPr lvl="1"/>
            <a:r>
              <a:rPr lang="en-AU" dirty="0"/>
              <a:t>Is it easier for us to produce Option A than B?</a:t>
            </a:r>
          </a:p>
          <a:p>
            <a:pPr lvl="1"/>
            <a:r>
              <a:rPr lang="en-AU" dirty="0"/>
              <a:t>Is Option A more affordable than Option B?</a:t>
            </a:r>
          </a:p>
          <a:p>
            <a:r>
              <a:rPr lang="en-AU" dirty="0"/>
              <a:t>Other methods to use…</a:t>
            </a:r>
          </a:p>
          <a:p>
            <a:pPr lvl="1"/>
            <a:r>
              <a:rPr lang="en-AU" dirty="0"/>
              <a:t>Pros and cons</a:t>
            </a:r>
          </a:p>
          <a:p>
            <a:pPr lvl="1"/>
            <a:r>
              <a:rPr lang="en-AU" dirty="0"/>
              <a:t>SWOT analysis</a:t>
            </a:r>
          </a:p>
        </p:txBody>
      </p:sp>
      <p:sp>
        <p:nvSpPr>
          <p:cNvPr id="6" name="TextBox 5">
            <a:extLst>
              <a:ext uri="{FF2B5EF4-FFF2-40B4-BE49-F238E27FC236}">
                <a16:creationId xmlns:a16="http://schemas.microsoft.com/office/drawing/2014/main" id="{1A1A87DC-5D59-440D-B645-E846FF066F72}"/>
              </a:ext>
            </a:extLst>
          </p:cNvPr>
          <p:cNvSpPr txBox="1"/>
          <p:nvPr/>
        </p:nvSpPr>
        <p:spPr>
          <a:xfrm>
            <a:off x="10616540" y="139850"/>
            <a:ext cx="1482358"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3.5</a:t>
            </a:r>
          </a:p>
        </p:txBody>
      </p:sp>
    </p:spTree>
    <p:custDataLst>
      <p:tags r:id="rId1"/>
    </p:custDataLst>
    <p:extLst>
      <p:ext uri="{BB962C8B-B14F-4D97-AF65-F5344CB8AC3E}">
        <p14:creationId xmlns:p14="http://schemas.microsoft.com/office/powerpoint/2010/main" val="249488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2A3BC-5520-44D9-9E51-49BAF15024AA}"/>
              </a:ext>
            </a:extLst>
          </p:cNvPr>
          <p:cNvSpPr>
            <a:spLocks noGrp="1"/>
          </p:cNvSpPr>
          <p:nvPr>
            <p:ph type="title"/>
          </p:nvPr>
        </p:nvSpPr>
        <p:spPr/>
        <p:txBody>
          <a:bodyPr/>
          <a:lstStyle/>
          <a:p>
            <a:r>
              <a:rPr lang="en-US" dirty="0"/>
              <a:t>Activity 3.2 </a:t>
            </a:r>
            <a:r>
              <a:rPr lang="en-US" sz="2800" i="1" dirty="0"/>
              <a:t>(continued)</a:t>
            </a:r>
            <a:endParaRPr lang="en-AU" i="1" dirty="0"/>
          </a:p>
        </p:txBody>
      </p:sp>
      <p:sp>
        <p:nvSpPr>
          <p:cNvPr id="3" name="Content Placeholder 2">
            <a:extLst>
              <a:ext uri="{FF2B5EF4-FFF2-40B4-BE49-F238E27FC236}">
                <a16:creationId xmlns:a16="http://schemas.microsoft.com/office/drawing/2014/main" id="{DA2F7512-09B8-4CA0-AF88-40B725AE86C4}"/>
              </a:ext>
            </a:extLst>
          </p:cNvPr>
          <p:cNvSpPr>
            <a:spLocks noGrp="1"/>
          </p:cNvSpPr>
          <p:nvPr>
            <p:ph idx="1"/>
          </p:nvPr>
        </p:nvSpPr>
        <p:spPr/>
        <p:txBody>
          <a:bodyPr/>
          <a:lstStyle/>
          <a:p>
            <a:r>
              <a:rPr lang="en-US" dirty="0"/>
              <a:t>Rank the feasibility of the options you identified</a:t>
            </a:r>
            <a:endParaRPr lang="en-AU" dirty="0"/>
          </a:p>
        </p:txBody>
      </p:sp>
    </p:spTree>
    <p:extLst>
      <p:ext uri="{BB962C8B-B14F-4D97-AF65-F5344CB8AC3E}">
        <p14:creationId xmlns:p14="http://schemas.microsoft.com/office/powerpoint/2010/main" val="3125509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1E2204-9AF0-45CA-98F0-2D142AF93F06}"/>
              </a:ext>
            </a:extLst>
          </p:cNvPr>
          <p:cNvPicPr>
            <a:picLocks noChangeAspect="1"/>
          </p:cNvPicPr>
          <p:nvPr/>
        </p:nvPicPr>
        <p:blipFill>
          <a:blip r:embed="rId4"/>
          <a:stretch>
            <a:fillRect/>
          </a:stretch>
        </p:blipFill>
        <p:spPr>
          <a:xfrm>
            <a:off x="1033202" y="512612"/>
            <a:ext cx="10125595" cy="5832775"/>
          </a:xfrm>
          <a:prstGeom prst="rect">
            <a:avLst/>
          </a:prstGeom>
        </p:spPr>
      </p:pic>
      <p:sp>
        <p:nvSpPr>
          <p:cNvPr id="3" name="Line Callout 1 2"/>
          <p:cNvSpPr/>
          <p:nvPr/>
        </p:nvSpPr>
        <p:spPr bwMode="auto">
          <a:xfrm>
            <a:off x="7924800" y="1981200"/>
            <a:ext cx="1600200" cy="1371600"/>
          </a:xfrm>
          <a:prstGeom prst="borderCallout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buFontTx/>
              <a:buChar char="•"/>
            </a:pPr>
            <a:endParaRPr lang="en-AU" sz="2000">
              <a:latin typeface="Calibri" pitchFamily="34" charset="0"/>
            </a:endParaRPr>
          </a:p>
        </p:txBody>
      </p:sp>
      <p:sp>
        <p:nvSpPr>
          <p:cNvPr id="6" name="TextBox 5">
            <a:extLst>
              <a:ext uri="{FF2B5EF4-FFF2-40B4-BE49-F238E27FC236}">
                <a16:creationId xmlns:a16="http://schemas.microsoft.com/office/drawing/2014/main" id="{05A146CB-B98C-4A58-A101-AB9B1DCCCC7E}"/>
              </a:ext>
            </a:extLst>
          </p:cNvPr>
          <p:cNvSpPr txBox="1"/>
          <p:nvPr/>
        </p:nvSpPr>
        <p:spPr>
          <a:xfrm>
            <a:off x="10747168" y="139850"/>
            <a:ext cx="1351729"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3.7</a:t>
            </a:r>
          </a:p>
        </p:txBody>
      </p:sp>
      <p:sp>
        <p:nvSpPr>
          <p:cNvPr id="10" name="Title 4">
            <a:extLst>
              <a:ext uri="{FF2B5EF4-FFF2-40B4-BE49-F238E27FC236}">
                <a16:creationId xmlns:a16="http://schemas.microsoft.com/office/drawing/2014/main" id="{B70C0367-7FAF-4D88-A8C8-9E93AA2DAC98}"/>
              </a:ext>
            </a:extLst>
          </p:cNvPr>
          <p:cNvSpPr txBox="1">
            <a:spLocks/>
          </p:cNvSpPr>
          <p:nvPr/>
        </p:nvSpPr>
        <p:spPr>
          <a:xfrm>
            <a:off x="932793" y="55324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3"/>
                </a:solidFill>
                <a:latin typeface="Lato Medium" panose="020F0602020204030203" pitchFamily="34" charset="0"/>
                <a:ea typeface="+mj-ea"/>
                <a:cs typeface="Lato Medium" panose="020F0602020204030203" pitchFamily="34" charset="0"/>
              </a:defRPr>
            </a:lvl1pPr>
          </a:lstStyle>
          <a:p>
            <a:r>
              <a:rPr lang="en-AU" dirty="0"/>
              <a:t>Business case</a:t>
            </a:r>
            <a:endParaRPr lang="en-US" dirty="0"/>
          </a:p>
        </p:txBody>
      </p:sp>
    </p:spTree>
    <p:custDataLst>
      <p:tags r:id="rId1"/>
    </p:custDataLst>
    <p:extLst>
      <p:ext uri="{BB962C8B-B14F-4D97-AF65-F5344CB8AC3E}">
        <p14:creationId xmlns:p14="http://schemas.microsoft.com/office/powerpoint/2010/main" val="3848606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1F865-A97A-49BC-B55C-9710532453A5}"/>
              </a:ext>
            </a:extLst>
          </p:cNvPr>
          <p:cNvSpPr>
            <a:spLocks noGrp="1"/>
          </p:cNvSpPr>
          <p:nvPr>
            <p:ph type="title"/>
          </p:nvPr>
        </p:nvSpPr>
        <p:spPr/>
        <p:txBody>
          <a:bodyPr/>
          <a:lstStyle/>
          <a:p>
            <a:r>
              <a:rPr lang="en-AU" dirty="0"/>
              <a:t>Business case</a:t>
            </a:r>
          </a:p>
        </p:txBody>
      </p:sp>
      <p:sp>
        <p:nvSpPr>
          <p:cNvPr id="3" name="Content Placeholder 2">
            <a:extLst>
              <a:ext uri="{FF2B5EF4-FFF2-40B4-BE49-F238E27FC236}">
                <a16:creationId xmlns:a16="http://schemas.microsoft.com/office/drawing/2014/main" id="{63B11FFA-4B6A-4FD4-A387-67DDCAEA390F}"/>
              </a:ext>
            </a:extLst>
          </p:cNvPr>
          <p:cNvSpPr>
            <a:spLocks noGrp="1"/>
          </p:cNvSpPr>
          <p:nvPr>
            <p:ph idx="1"/>
          </p:nvPr>
        </p:nvSpPr>
        <p:spPr/>
        <p:txBody>
          <a:bodyPr/>
          <a:lstStyle/>
          <a:p>
            <a:r>
              <a:rPr lang="en-AU" dirty="0"/>
              <a:t>For each option (including do nothing):</a:t>
            </a:r>
          </a:p>
          <a:p>
            <a:pPr lvl="1"/>
            <a:r>
              <a:rPr lang="en-AU" dirty="0"/>
              <a:t>What are the project (output) costs?</a:t>
            </a:r>
          </a:p>
          <a:p>
            <a:pPr lvl="1"/>
            <a:r>
              <a:rPr lang="en-AU" dirty="0"/>
              <a:t>What will our on-going, operating (outcome) costs be?</a:t>
            </a:r>
          </a:p>
          <a:p>
            <a:pPr lvl="1"/>
            <a:r>
              <a:rPr lang="en-AU" dirty="0"/>
              <a:t>What other (non-financial) impacts can we expect?</a:t>
            </a:r>
          </a:p>
          <a:p>
            <a:pPr lvl="1"/>
            <a:r>
              <a:rPr lang="en-AU" dirty="0"/>
              <a:t>What are the risks to our organisation?</a:t>
            </a:r>
          </a:p>
          <a:p>
            <a:r>
              <a:rPr lang="en-AU" dirty="0"/>
              <a:t>Which is the best / recommended option?</a:t>
            </a:r>
          </a:p>
        </p:txBody>
      </p:sp>
    </p:spTree>
    <p:extLst>
      <p:ext uri="{BB962C8B-B14F-4D97-AF65-F5344CB8AC3E}">
        <p14:creationId xmlns:p14="http://schemas.microsoft.com/office/powerpoint/2010/main" val="99956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92D5-B0B4-461F-B40E-CB418F4747C3}"/>
              </a:ext>
            </a:extLst>
          </p:cNvPr>
          <p:cNvSpPr>
            <a:spLocks noGrp="1"/>
          </p:cNvSpPr>
          <p:nvPr>
            <p:ph type="title"/>
          </p:nvPr>
        </p:nvSpPr>
        <p:spPr/>
        <p:txBody>
          <a:bodyPr/>
          <a:lstStyle/>
          <a:p>
            <a:r>
              <a:rPr lang="en-AU" dirty="0"/>
              <a:t>Estimating project (output) costs</a:t>
            </a:r>
          </a:p>
        </p:txBody>
      </p:sp>
      <p:sp>
        <p:nvSpPr>
          <p:cNvPr id="3" name="Content Placeholder 2">
            <a:extLst>
              <a:ext uri="{FF2B5EF4-FFF2-40B4-BE49-F238E27FC236}">
                <a16:creationId xmlns:a16="http://schemas.microsoft.com/office/drawing/2014/main" id="{7C25DDC3-BB18-4274-A314-5DB6D6170D58}"/>
              </a:ext>
            </a:extLst>
          </p:cNvPr>
          <p:cNvSpPr>
            <a:spLocks noGrp="1"/>
          </p:cNvSpPr>
          <p:nvPr>
            <p:ph idx="1"/>
          </p:nvPr>
        </p:nvSpPr>
        <p:spPr/>
        <p:txBody>
          <a:bodyPr>
            <a:normAutofit fontScale="85000" lnSpcReduction="20000"/>
          </a:bodyPr>
          <a:lstStyle/>
          <a:p>
            <a:pPr marL="0" indent="0">
              <a:buNone/>
            </a:pPr>
            <a:r>
              <a:rPr lang="en-AU" dirty="0"/>
              <a:t>How much will it cost to deliver each option </a:t>
            </a:r>
            <a:r>
              <a:rPr lang="en-AU" i="1" dirty="0"/>
              <a:t>as a project</a:t>
            </a:r>
            <a:r>
              <a:rPr lang="en-AU" dirty="0"/>
              <a:t>?</a:t>
            </a:r>
          </a:p>
          <a:p>
            <a:r>
              <a:rPr lang="en-AU" dirty="0"/>
              <a:t>Analogous method</a:t>
            </a:r>
          </a:p>
          <a:p>
            <a:pPr lvl="1"/>
            <a:r>
              <a:rPr lang="en-AU" dirty="0"/>
              <a:t>How much did a similar project cost?</a:t>
            </a:r>
          </a:p>
          <a:p>
            <a:r>
              <a:rPr lang="en-AU" dirty="0"/>
              <a:t>Statistical methods</a:t>
            </a:r>
          </a:p>
          <a:p>
            <a:pPr lvl="1"/>
            <a:r>
              <a:rPr lang="en-AU" dirty="0"/>
              <a:t>Mean, median, mode</a:t>
            </a:r>
          </a:p>
          <a:p>
            <a:pPr lvl="1"/>
            <a:r>
              <a:rPr lang="en-AU" dirty="0"/>
              <a:t>PERT three-point estimates</a:t>
            </a:r>
          </a:p>
          <a:p>
            <a:pPr lvl="1"/>
            <a:r>
              <a:rPr lang="en-AU" i="1" dirty="0"/>
              <a:t>Pro rata </a:t>
            </a:r>
            <a:r>
              <a:rPr lang="en-AU" dirty="0"/>
              <a:t>(parametric)</a:t>
            </a:r>
          </a:p>
          <a:p>
            <a:r>
              <a:rPr lang="en-AU" dirty="0"/>
              <a:t>Consensus method – experts must agree!</a:t>
            </a:r>
          </a:p>
          <a:p>
            <a:r>
              <a:rPr lang="en-AU" dirty="0"/>
              <a:t>Independent cost assessment (quantity surveyor)</a:t>
            </a:r>
          </a:p>
          <a:p>
            <a:endParaRPr lang="en-AU" dirty="0"/>
          </a:p>
        </p:txBody>
      </p:sp>
    </p:spTree>
    <p:extLst>
      <p:ext uri="{BB962C8B-B14F-4D97-AF65-F5344CB8AC3E}">
        <p14:creationId xmlns:p14="http://schemas.microsoft.com/office/powerpoint/2010/main" val="333860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Operating (outcome) costs</a:t>
            </a:r>
          </a:p>
        </p:txBody>
      </p:sp>
      <p:sp>
        <p:nvSpPr>
          <p:cNvPr id="4" name="Text Placeholder 3">
            <a:extLst>
              <a:ext uri="{FF2B5EF4-FFF2-40B4-BE49-F238E27FC236}">
                <a16:creationId xmlns:a16="http://schemas.microsoft.com/office/drawing/2014/main" id="{FBE02AAD-B0B8-4882-B54D-56C19D008720}"/>
              </a:ext>
            </a:extLst>
          </p:cNvPr>
          <p:cNvSpPr>
            <a:spLocks noGrp="1"/>
          </p:cNvSpPr>
          <p:nvPr>
            <p:ph type="body" idx="1"/>
          </p:nvPr>
        </p:nvSpPr>
        <p:spPr/>
        <p:txBody>
          <a:bodyPr/>
          <a:lstStyle/>
          <a:p>
            <a:r>
              <a:rPr lang="en-AU" dirty="0"/>
              <a:t>Ongoing costs</a:t>
            </a:r>
          </a:p>
        </p:txBody>
      </p:sp>
      <p:sp>
        <p:nvSpPr>
          <p:cNvPr id="3" name="Content Placeholder 2"/>
          <p:cNvSpPr>
            <a:spLocks noGrp="1"/>
          </p:cNvSpPr>
          <p:nvPr>
            <p:ph sz="half" idx="2"/>
          </p:nvPr>
        </p:nvSpPr>
        <p:spPr/>
        <p:txBody>
          <a:bodyPr>
            <a:noAutofit/>
          </a:bodyPr>
          <a:lstStyle/>
          <a:p>
            <a:r>
              <a:rPr lang="en-US" noProof="0" dirty="0"/>
              <a:t>Infrastructure </a:t>
            </a:r>
          </a:p>
          <a:p>
            <a:pPr lvl="1"/>
            <a:r>
              <a:rPr lang="en-US" noProof="0" dirty="0"/>
              <a:t>Rent, power, telecoms, water</a:t>
            </a:r>
          </a:p>
          <a:p>
            <a:r>
              <a:rPr lang="en-US" noProof="0" dirty="0" err="1"/>
              <a:t>Labour</a:t>
            </a:r>
            <a:r>
              <a:rPr lang="en-US" noProof="0" dirty="0"/>
              <a:t> and materials</a:t>
            </a:r>
          </a:p>
          <a:p>
            <a:r>
              <a:rPr lang="en-US" noProof="0" dirty="0"/>
              <a:t>Routine maintenance</a:t>
            </a:r>
          </a:p>
          <a:p>
            <a:r>
              <a:rPr lang="en-US" noProof="0" dirty="0"/>
              <a:t>Interfaces (eg IT)</a:t>
            </a:r>
          </a:p>
          <a:p>
            <a:r>
              <a:rPr lang="en-US" dirty="0"/>
              <a:t>Compliance and insurance</a:t>
            </a:r>
            <a:endParaRPr lang="en-US" noProof="0" dirty="0"/>
          </a:p>
        </p:txBody>
      </p:sp>
      <p:sp>
        <p:nvSpPr>
          <p:cNvPr id="5" name="Text Placeholder 4">
            <a:extLst>
              <a:ext uri="{FF2B5EF4-FFF2-40B4-BE49-F238E27FC236}">
                <a16:creationId xmlns:a16="http://schemas.microsoft.com/office/drawing/2014/main" id="{E3440E02-78F5-47C2-A322-2F07FFE68EA9}"/>
              </a:ext>
            </a:extLst>
          </p:cNvPr>
          <p:cNvSpPr>
            <a:spLocks noGrp="1"/>
          </p:cNvSpPr>
          <p:nvPr>
            <p:ph type="body" sz="quarter" idx="3"/>
          </p:nvPr>
        </p:nvSpPr>
        <p:spPr/>
        <p:txBody>
          <a:bodyPr/>
          <a:lstStyle/>
          <a:p>
            <a:r>
              <a:rPr lang="en-AU" dirty="0"/>
              <a:t>Occasional costs</a:t>
            </a:r>
          </a:p>
        </p:txBody>
      </p:sp>
      <p:sp>
        <p:nvSpPr>
          <p:cNvPr id="7" name="Content Placeholder 6"/>
          <p:cNvSpPr>
            <a:spLocks noGrp="1"/>
          </p:cNvSpPr>
          <p:nvPr>
            <p:ph sz="quarter" idx="4"/>
          </p:nvPr>
        </p:nvSpPr>
        <p:spPr/>
        <p:txBody>
          <a:bodyPr>
            <a:normAutofit/>
          </a:bodyPr>
          <a:lstStyle/>
          <a:p>
            <a:r>
              <a:rPr lang="en-US" noProof="0" dirty="0">
                <a:latin typeface="Lato" panose="020F0502020204030203" pitchFamily="34" charset="0"/>
                <a:cs typeface="Lato" panose="020F0502020204030203" pitchFamily="34" charset="0"/>
              </a:rPr>
              <a:t>New user training</a:t>
            </a:r>
          </a:p>
          <a:p>
            <a:r>
              <a:rPr lang="en-US" noProof="0" dirty="0">
                <a:latin typeface="Lato" panose="020F0502020204030203" pitchFamily="34" charset="0"/>
                <a:cs typeface="Lato" panose="020F0502020204030203" pitchFamily="34" charset="0"/>
              </a:rPr>
              <a:t>Major repairs</a:t>
            </a:r>
          </a:p>
          <a:p>
            <a:r>
              <a:rPr lang="en-US" noProof="0">
                <a:latin typeface="Lato" panose="020F0502020204030203" pitchFamily="34" charset="0"/>
                <a:cs typeface="Lato" panose="020F0502020204030203" pitchFamily="34" charset="0"/>
              </a:rPr>
              <a:t>Upgrades</a:t>
            </a:r>
            <a:endParaRPr lang="en-US" noProof="0" dirty="0">
              <a:latin typeface="Lato" panose="020F0502020204030203" pitchFamily="34" charset="0"/>
              <a:cs typeface="Lato" panose="020F0502020204030203" pitchFamily="34" charset="0"/>
            </a:endParaRPr>
          </a:p>
          <a:p>
            <a:r>
              <a:rPr lang="en-US" noProof="0" dirty="0">
                <a:latin typeface="Lato" panose="020F0502020204030203" pitchFamily="34" charset="0"/>
                <a:cs typeface="Lato" panose="020F0502020204030203" pitchFamily="34" charset="0"/>
              </a:rPr>
              <a:t>Decommissioning</a:t>
            </a:r>
          </a:p>
          <a:p>
            <a:pPr lvl="1"/>
            <a:endParaRPr lang="en-US" sz="3200" noProof="0" dirty="0">
              <a:latin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A28FE845-8124-4D64-932B-7265088F06D6}"/>
              </a:ext>
            </a:extLst>
          </p:cNvPr>
          <p:cNvSpPr txBox="1"/>
          <p:nvPr/>
        </p:nvSpPr>
        <p:spPr>
          <a:xfrm>
            <a:off x="8555842" y="139850"/>
            <a:ext cx="3543056"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3.7</a:t>
            </a:r>
          </a:p>
        </p:txBody>
      </p:sp>
      <p:sp>
        <p:nvSpPr>
          <p:cNvPr id="8" name="Oval 7">
            <a:extLst>
              <a:ext uri="{FF2B5EF4-FFF2-40B4-BE49-F238E27FC236}">
                <a16:creationId xmlns:a16="http://schemas.microsoft.com/office/drawing/2014/main" id="{0668EBF8-9D62-4570-96EC-153E1CC89101}"/>
              </a:ext>
            </a:extLst>
          </p:cNvPr>
          <p:cNvSpPr/>
          <p:nvPr/>
        </p:nvSpPr>
        <p:spPr>
          <a:xfrm>
            <a:off x="7418070" y="5074920"/>
            <a:ext cx="4773930" cy="1929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Lato" panose="020F0502020204030203" pitchFamily="34" charset="0"/>
              </a:rPr>
              <a:t>Also known as the </a:t>
            </a:r>
            <a:r>
              <a:rPr lang="en-AU" sz="2000" b="1" dirty="0">
                <a:latin typeface="Lato" panose="020F0502020204030203" pitchFamily="34" charset="0"/>
              </a:rPr>
              <a:t>Total Cost of Ownership</a:t>
            </a:r>
            <a:r>
              <a:rPr lang="en-AU" sz="2000" dirty="0">
                <a:latin typeface="Lato" panose="020F0502020204030203" pitchFamily="34" charset="0"/>
              </a:rPr>
              <a:t> (TCO)</a:t>
            </a:r>
          </a:p>
        </p:txBody>
      </p:sp>
    </p:spTree>
    <p:custDataLst>
      <p:tags r:id="rId1"/>
    </p:custDataLst>
    <p:extLst>
      <p:ext uri="{BB962C8B-B14F-4D97-AF65-F5344CB8AC3E}">
        <p14:creationId xmlns:p14="http://schemas.microsoft.com/office/powerpoint/2010/main" val="360801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fade">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500"/>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Activity 3.3</a:t>
            </a:r>
          </a:p>
        </p:txBody>
      </p:sp>
      <p:sp>
        <p:nvSpPr>
          <p:cNvPr id="3" name="Content Placeholder 2"/>
          <p:cNvSpPr>
            <a:spLocks noGrp="1"/>
          </p:cNvSpPr>
          <p:nvPr>
            <p:ph idx="1"/>
          </p:nvPr>
        </p:nvSpPr>
        <p:spPr/>
        <p:txBody>
          <a:bodyPr/>
          <a:lstStyle/>
          <a:p>
            <a:r>
              <a:rPr lang="en-US" noProof="0" dirty="0"/>
              <a:t>A new car costs $20,000 to purchase and $5,000 per year to operate</a:t>
            </a:r>
          </a:p>
          <a:p>
            <a:r>
              <a:rPr lang="en-US" noProof="0" dirty="0"/>
              <a:t>A second-hand car costs $5,000 to purchase and $10,000 per year to operate</a:t>
            </a:r>
          </a:p>
          <a:p>
            <a:r>
              <a:rPr lang="en-US" noProof="0" dirty="0"/>
              <a:t>Which is the better option over two (2) years?</a:t>
            </a:r>
          </a:p>
          <a:p>
            <a:r>
              <a:rPr lang="en-US" noProof="0" dirty="0"/>
              <a:t>Which is the better option over four (4) years?</a:t>
            </a:r>
          </a:p>
        </p:txBody>
      </p:sp>
      <p:sp>
        <p:nvSpPr>
          <p:cNvPr id="4" name="TextBox 3">
            <a:extLst>
              <a:ext uri="{FF2B5EF4-FFF2-40B4-BE49-F238E27FC236}">
                <a16:creationId xmlns:a16="http://schemas.microsoft.com/office/drawing/2014/main" id="{FE5B1A8F-BA28-4391-86D4-C1866F7EBEAC}"/>
              </a:ext>
            </a:extLst>
          </p:cNvPr>
          <p:cNvSpPr txBox="1"/>
          <p:nvPr/>
        </p:nvSpPr>
        <p:spPr>
          <a:xfrm>
            <a:off x="10747168" y="139850"/>
            <a:ext cx="1351729"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3.7</a:t>
            </a:r>
          </a:p>
        </p:txBody>
      </p:sp>
    </p:spTree>
    <p:custDataLst>
      <p:tags r:id="rId1"/>
    </p:custDataLst>
    <p:extLst>
      <p:ext uri="{BB962C8B-B14F-4D97-AF65-F5344CB8AC3E}">
        <p14:creationId xmlns:p14="http://schemas.microsoft.com/office/powerpoint/2010/main" val="1120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B3DAA0-A4E0-4751-AD3F-5C662E2FABEF}"/>
              </a:ext>
            </a:extLst>
          </p:cNvPr>
          <p:cNvSpPr>
            <a:spLocks noGrp="1"/>
          </p:cNvSpPr>
          <p:nvPr>
            <p:ph type="title"/>
          </p:nvPr>
        </p:nvSpPr>
        <p:spPr>
          <a:xfrm>
            <a:off x="838200" y="365125"/>
            <a:ext cx="10515600" cy="1325563"/>
          </a:xfrm>
        </p:spPr>
        <p:txBody>
          <a:bodyPr/>
          <a:lstStyle/>
          <a:p>
            <a:r>
              <a:rPr lang="en-AU" dirty="0"/>
              <a:t>Initiation process</a:t>
            </a:r>
          </a:p>
        </p:txBody>
      </p:sp>
      <p:pic>
        <p:nvPicPr>
          <p:cNvPr id="3" name="Picture 2">
            <a:extLst>
              <a:ext uri="{FF2B5EF4-FFF2-40B4-BE49-F238E27FC236}">
                <a16:creationId xmlns:a16="http://schemas.microsoft.com/office/drawing/2014/main" id="{AC72E458-D5D4-4282-B611-9388E84C5D32}"/>
              </a:ext>
            </a:extLst>
          </p:cNvPr>
          <p:cNvPicPr>
            <a:picLocks noChangeAspect="1"/>
          </p:cNvPicPr>
          <p:nvPr/>
        </p:nvPicPr>
        <p:blipFill>
          <a:blip r:embed="rId4"/>
          <a:stretch>
            <a:fillRect/>
          </a:stretch>
        </p:blipFill>
        <p:spPr>
          <a:xfrm>
            <a:off x="1033202" y="512612"/>
            <a:ext cx="10125595" cy="5832775"/>
          </a:xfrm>
          <a:prstGeom prst="rect">
            <a:avLst/>
          </a:prstGeom>
        </p:spPr>
      </p:pic>
    </p:spTree>
    <p:custDataLst>
      <p:tags r:id="rId1"/>
    </p:custDataLst>
    <p:extLst>
      <p:ext uri="{BB962C8B-B14F-4D97-AF65-F5344CB8AC3E}">
        <p14:creationId xmlns:p14="http://schemas.microsoft.com/office/powerpoint/2010/main" val="1273123501"/>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Activity 3.3 – answer </a:t>
            </a:r>
          </a:p>
        </p:txBody>
      </p:sp>
      <p:graphicFrame>
        <p:nvGraphicFramePr>
          <p:cNvPr id="4" name="Table 3"/>
          <p:cNvGraphicFramePr>
            <a:graphicFrameLocks noGrp="1"/>
          </p:cNvGraphicFramePr>
          <p:nvPr>
            <p:extLst>
              <p:ext uri="{D42A27DB-BD31-4B8C-83A1-F6EECF244321}">
                <p14:modId xmlns:p14="http://schemas.microsoft.com/office/powerpoint/2010/main" val="533982203"/>
              </p:ext>
            </p:extLst>
          </p:nvPr>
        </p:nvGraphicFramePr>
        <p:xfrm>
          <a:off x="1280160" y="1705187"/>
          <a:ext cx="8290560" cy="2318175"/>
        </p:xfrm>
        <a:graphic>
          <a:graphicData uri="http://schemas.openxmlformats.org/drawingml/2006/table">
            <a:tbl>
              <a:tblPr firstRow="1" bandRow="1">
                <a:tableStyleId>{5C22544A-7EE6-4342-B048-85BDC9FD1C3A}</a:tableStyleId>
              </a:tblPr>
              <a:tblGrid>
                <a:gridCol w="2924250">
                  <a:extLst>
                    <a:ext uri="{9D8B030D-6E8A-4147-A177-3AD203B41FA5}">
                      <a16:colId xmlns:a16="http://schemas.microsoft.com/office/drawing/2014/main" val="20000"/>
                    </a:ext>
                  </a:extLst>
                </a:gridCol>
                <a:gridCol w="1788770">
                  <a:extLst>
                    <a:ext uri="{9D8B030D-6E8A-4147-A177-3AD203B41FA5}">
                      <a16:colId xmlns:a16="http://schemas.microsoft.com/office/drawing/2014/main" val="20001"/>
                    </a:ext>
                  </a:extLst>
                </a:gridCol>
                <a:gridCol w="1788770">
                  <a:extLst>
                    <a:ext uri="{9D8B030D-6E8A-4147-A177-3AD203B41FA5}">
                      <a16:colId xmlns:a16="http://schemas.microsoft.com/office/drawing/2014/main" val="20002"/>
                    </a:ext>
                  </a:extLst>
                </a:gridCol>
                <a:gridCol w="1788770">
                  <a:extLst>
                    <a:ext uri="{9D8B030D-6E8A-4147-A177-3AD203B41FA5}">
                      <a16:colId xmlns:a16="http://schemas.microsoft.com/office/drawing/2014/main" val="20003"/>
                    </a:ext>
                  </a:extLst>
                </a:gridCol>
              </a:tblGrid>
              <a:tr h="772725">
                <a:tc>
                  <a:txBody>
                    <a:bodyPr/>
                    <a:lstStyle/>
                    <a:p>
                      <a:pPr algn="l"/>
                      <a:r>
                        <a:rPr lang="en-AU">
                          <a:solidFill>
                            <a:sysClr val="windowText" lastClr="000000"/>
                          </a:solidFill>
                          <a:latin typeface="Lato Black" panose="020F0A02020204030203" pitchFamily="34" charset="0"/>
                          <a:cs typeface="Lato Black" panose="020F0A02020204030203" pitchFamily="34" charset="0"/>
                        </a:rPr>
                        <a:t>Two (2)</a:t>
                      </a:r>
                      <a:r>
                        <a:rPr lang="en-AU" baseline="0">
                          <a:solidFill>
                            <a:sysClr val="windowText" lastClr="000000"/>
                          </a:solidFill>
                          <a:latin typeface="Lato Black" panose="020F0A02020204030203" pitchFamily="34" charset="0"/>
                          <a:cs typeface="Lato Black" panose="020F0A02020204030203" pitchFamily="34" charset="0"/>
                        </a:rPr>
                        <a:t> years</a:t>
                      </a:r>
                      <a:endParaRPr lang="en-AU">
                        <a:solidFill>
                          <a:sysClr val="windowText" lastClr="000000"/>
                        </a:solidFill>
                        <a:latin typeface="Lato Black" panose="020F0A02020204030203" pitchFamily="34" charset="0"/>
                        <a:cs typeface="Lato Black" panose="020F0A0202020403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dirty="0">
                          <a:latin typeface="Lato Black" panose="020F0A02020204030203" pitchFamily="34" charset="0"/>
                          <a:cs typeface="Lato Black" panose="020F0A02020204030203" pitchFamily="34" charset="0"/>
                        </a:rPr>
                        <a:t>Project</a:t>
                      </a:r>
                    </a:p>
                  </a:txBody>
                  <a:tcPr anchor="ctr">
                    <a:lnL w="12700" cmpd="sng">
                      <a:noFill/>
                    </a:lnL>
                  </a:tcPr>
                </a:tc>
                <a:tc>
                  <a:txBody>
                    <a:bodyPr/>
                    <a:lstStyle/>
                    <a:p>
                      <a:pPr algn="ctr"/>
                      <a:r>
                        <a:rPr lang="en-AU" dirty="0">
                          <a:latin typeface="Lato Black" panose="020F0A02020204030203" pitchFamily="34" charset="0"/>
                          <a:cs typeface="Lato Black" panose="020F0A02020204030203" pitchFamily="34" charset="0"/>
                        </a:rPr>
                        <a:t>Operating</a:t>
                      </a:r>
                    </a:p>
                  </a:txBody>
                  <a:tcPr anchor="ctr"/>
                </a:tc>
                <a:tc>
                  <a:txBody>
                    <a:bodyPr/>
                    <a:lstStyle/>
                    <a:p>
                      <a:pPr algn="ctr"/>
                      <a:r>
                        <a:rPr lang="en-AU" dirty="0">
                          <a:latin typeface="Lato Black" panose="020F0A02020204030203" pitchFamily="34" charset="0"/>
                          <a:cs typeface="Lato Black" panose="020F0A02020204030203" pitchFamily="34" charset="0"/>
                        </a:rPr>
                        <a:t>TCO</a:t>
                      </a:r>
                    </a:p>
                  </a:txBody>
                  <a:tcPr anchor="ctr"/>
                </a:tc>
                <a:extLst>
                  <a:ext uri="{0D108BD9-81ED-4DB2-BD59-A6C34878D82A}">
                    <a16:rowId xmlns:a16="http://schemas.microsoft.com/office/drawing/2014/main" val="10000"/>
                  </a:ext>
                </a:extLst>
              </a:tr>
              <a:tr h="772725">
                <a:tc>
                  <a:txBody>
                    <a:bodyPr/>
                    <a:lstStyle/>
                    <a:p>
                      <a:pPr algn="l"/>
                      <a:r>
                        <a:rPr lang="en-AU" dirty="0">
                          <a:latin typeface="Lato" panose="020F0502020204030203" pitchFamily="34" charset="0"/>
                          <a:cs typeface="Lato" panose="020F0502020204030203" pitchFamily="34" charset="0"/>
                        </a:rPr>
                        <a:t>New car</a:t>
                      </a:r>
                    </a:p>
                  </a:txBody>
                  <a:tcPr anchor="ctr">
                    <a:lnT w="38100" cmpd="sng">
                      <a:noFill/>
                    </a:lnT>
                  </a:tcPr>
                </a:tc>
                <a:tc>
                  <a:txBody>
                    <a:bodyPr/>
                    <a:lstStyle/>
                    <a:p>
                      <a:pPr algn="ctr"/>
                      <a:r>
                        <a:rPr lang="en-AU" dirty="0">
                          <a:latin typeface="Lato" panose="020F0502020204030203" pitchFamily="34" charset="0"/>
                          <a:cs typeface="Lato" panose="020F0502020204030203" pitchFamily="34" charset="0"/>
                        </a:rPr>
                        <a:t>$20,000</a:t>
                      </a:r>
                    </a:p>
                  </a:txBody>
                  <a:tcPr anchor="ctr"/>
                </a:tc>
                <a:tc>
                  <a:txBody>
                    <a:bodyPr/>
                    <a:lstStyle/>
                    <a:p>
                      <a:pPr algn="ctr"/>
                      <a:r>
                        <a:rPr lang="en-AU">
                          <a:latin typeface="Lato" panose="020F0502020204030203" pitchFamily="34" charset="0"/>
                          <a:cs typeface="Lato" panose="020F0502020204030203" pitchFamily="34" charset="0"/>
                        </a:rPr>
                        <a:t>$10,000</a:t>
                      </a:r>
                    </a:p>
                  </a:txBody>
                  <a:tcPr anchor="ctr"/>
                </a:tc>
                <a:tc>
                  <a:txBody>
                    <a:bodyPr/>
                    <a:lstStyle/>
                    <a:p>
                      <a:pPr algn="ctr"/>
                      <a:r>
                        <a:rPr lang="en-AU">
                          <a:latin typeface="Lato" panose="020F0502020204030203" pitchFamily="34" charset="0"/>
                          <a:cs typeface="Lato" panose="020F0502020204030203" pitchFamily="34" charset="0"/>
                        </a:rPr>
                        <a:t>$30,000</a:t>
                      </a:r>
                    </a:p>
                  </a:txBody>
                  <a:tcPr anchor="ctr">
                    <a:solidFill>
                      <a:srgbClr val="FFC000"/>
                    </a:solidFill>
                  </a:tcPr>
                </a:tc>
                <a:extLst>
                  <a:ext uri="{0D108BD9-81ED-4DB2-BD59-A6C34878D82A}">
                    <a16:rowId xmlns:a16="http://schemas.microsoft.com/office/drawing/2014/main" val="10001"/>
                  </a:ext>
                </a:extLst>
              </a:tr>
              <a:tr h="772725">
                <a:tc>
                  <a:txBody>
                    <a:bodyPr/>
                    <a:lstStyle/>
                    <a:p>
                      <a:pPr algn="l"/>
                      <a:r>
                        <a:rPr lang="en-AU">
                          <a:latin typeface="Lato" panose="020F0502020204030203" pitchFamily="34" charset="0"/>
                          <a:cs typeface="Lato" panose="020F0502020204030203" pitchFamily="34" charset="0"/>
                        </a:rPr>
                        <a:t>Second-hand</a:t>
                      </a:r>
                    </a:p>
                  </a:txBody>
                  <a:tcPr anchor="ctr"/>
                </a:tc>
                <a:tc>
                  <a:txBody>
                    <a:bodyPr/>
                    <a:lstStyle/>
                    <a:p>
                      <a:pPr algn="ctr"/>
                      <a:r>
                        <a:rPr lang="en-AU">
                          <a:latin typeface="Lato" panose="020F0502020204030203" pitchFamily="34" charset="0"/>
                          <a:cs typeface="Lato" panose="020F0502020204030203" pitchFamily="34" charset="0"/>
                        </a:rPr>
                        <a:t>$5,000</a:t>
                      </a:r>
                    </a:p>
                  </a:txBody>
                  <a:tcPr anchor="ctr"/>
                </a:tc>
                <a:tc>
                  <a:txBody>
                    <a:bodyPr/>
                    <a:lstStyle/>
                    <a:p>
                      <a:pPr algn="ctr"/>
                      <a:r>
                        <a:rPr lang="en-AU">
                          <a:latin typeface="Lato" panose="020F0502020204030203" pitchFamily="34" charset="0"/>
                          <a:cs typeface="Lato" panose="020F0502020204030203" pitchFamily="34" charset="0"/>
                        </a:rPr>
                        <a:t>$20,000</a:t>
                      </a:r>
                    </a:p>
                  </a:txBody>
                  <a:tcPr anchor="ctr"/>
                </a:tc>
                <a:tc>
                  <a:txBody>
                    <a:bodyPr/>
                    <a:lstStyle/>
                    <a:p>
                      <a:pPr algn="ctr"/>
                      <a:r>
                        <a:rPr lang="en-AU" dirty="0">
                          <a:latin typeface="Lato" panose="020F0502020204030203" pitchFamily="34" charset="0"/>
                          <a:cs typeface="Lato" panose="020F0502020204030203" pitchFamily="34" charset="0"/>
                        </a:rPr>
                        <a:t>$25,000</a:t>
                      </a:r>
                    </a:p>
                  </a:txBody>
                  <a:tcPr anchor="ctr">
                    <a:solidFill>
                      <a:srgbClr val="92D050"/>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72116649"/>
              </p:ext>
            </p:extLst>
          </p:nvPr>
        </p:nvGraphicFramePr>
        <p:xfrm>
          <a:off x="1280160" y="4113107"/>
          <a:ext cx="8290560" cy="2318175"/>
        </p:xfrm>
        <a:graphic>
          <a:graphicData uri="http://schemas.openxmlformats.org/drawingml/2006/table">
            <a:tbl>
              <a:tblPr firstRow="1" bandRow="1">
                <a:tableStyleId>{5C22544A-7EE6-4342-B048-85BDC9FD1C3A}</a:tableStyleId>
              </a:tblPr>
              <a:tblGrid>
                <a:gridCol w="2924250">
                  <a:extLst>
                    <a:ext uri="{9D8B030D-6E8A-4147-A177-3AD203B41FA5}">
                      <a16:colId xmlns:a16="http://schemas.microsoft.com/office/drawing/2014/main" val="20000"/>
                    </a:ext>
                  </a:extLst>
                </a:gridCol>
                <a:gridCol w="1788770">
                  <a:extLst>
                    <a:ext uri="{9D8B030D-6E8A-4147-A177-3AD203B41FA5}">
                      <a16:colId xmlns:a16="http://schemas.microsoft.com/office/drawing/2014/main" val="20001"/>
                    </a:ext>
                  </a:extLst>
                </a:gridCol>
                <a:gridCol w="1788770">
                  <a:extLst>
                    <a:ext uri="{9D8B030D-6E8A-4147-A177-3AD203B41FA5}">
                      <a16:colId xmlns:a16="http://schemas.microsoft.com/office/drawing/2014/main" val="20002"/>
                    </a:ext>
                  </a:extLst>
                </a:gridCol>
                <a:gridCol w="1788770">
                  <a:extLst>
                    <a:ext uri="{9D8B030D-6E8A-4147-A177-3AD203B41FA5}">
                      <a16:colId xmlns:a16="http://schemas.microsoft.com/office/drawing/2014/main" val="20003"/>
                    </a:ext>
                  </a:extLst>
                </a:gridCol>
              </a:tblGrid>
              <a:tr h="772725">
                <a:tc>
                  <a:txBody>
                    <a:bodyPr/>
                    <a:lstStyle/>
                    <a:p>
                      <a:pPr algn="l"/>
                      <a:r>
                        <a:rPr lang="en-AU">
                          <a:solidFill>
                            <a:sysClr val="windowText" lastClr="000000"/>
                          </a:solidFill>
                          <a:latin typeface="Lato Black" panose="020F0A02020204030203" pitchFamily="34" charset="0"/>
                          <a:cs typeface="Lato Black" panose="020F0A02020204030203" pitchFamily="34" charset="0"/>
                        </a:rPr>
                        <a:t>Four (4)</a:t>
                      </a:r>
                      <a:r>
                        <a:rPr lang="en-AU" baseline="0">
                          <a:solidFill>
                            <a:sysClr val="windowText" lastClr="000000"/>
                          </a:solidFill>
                          <a:latin typeface="Lato Black" panose="020F0A02020204030203" pitchFamily="34" charset="0"/>
                          <a:cs typeface="Lato Black" panose="020F0A02020204030203" pitchFamily="34" charset="0"/>
                        </a:rPr>
                        <a:t> years</a:t>
                      </a:r>
                      <a:endParaRPr lang="en-AU">
                        <a:solidFill>
                          <a:sysClr val="windowText" lastClr="000000"/>
                        </a:solidFill>
                        <a:latin typeface="Lato Black" panose="020F0A02020204030203" pitchFamily="34" charset="0"/>
                        <a:cs typeface="Lato Black" panose="020F0A0202020403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dirty="0">
                          <a:latin typeface="Lato Black" panose="020F0A02020204030203" pitchFamily="34" charset="0"/>
                          <a:cs typeface="Lato Black" panose="020F0A02020204030203" pitchFamily="34" charset="0"/>
                        </a:rPr>
                        <a:t>Project</a:t>
                      </a:r>
                    </a:p>
                  </a:txBody>
                  <a:tcPr anchor="ctr">
                    <a:lnL w="12700" cap="flat" cmpd="sng" algn="ctr">
                      <a:noFill/>
                      <a:prstDash val="solid"/>
                      <a:round/>
                      <a:headEnd type="none" w="med" len="med"/>
                      <a:tailEnd type="none" w="med" len="med"/>
                    </a:lnL>
                  </a:tcPr>
                </a:tc>
                <a:tc>
                  <a:txBody>
                    <a:bodyPr/>
                    <a:lstStyle/>
                    <a:p>
                      <a:pPr algn="ctr"/>
                      <a:r>
                        <a:rPr lang="en-AU" dirty="0">
                          <a:latin typeface="Lato Black" panose="020F0A02020204030203" pitchFamily="34" charset="0"/>
                          <a:cs typeface="Lato Black" panose="020F0A02020204030203" pitchFamily="34" charset="0"/>
                        </a:rPr>
                        <a:t>Operating</a:t>
                      </a:r>
                    </a:p>
                  </a:txBody>
                  <a:tcPr anchor="ctr"/>
                </a:tc>
                <a:tc>
                  <a:txBody>
                    <a:bodyPr/>
                    <a:lstStyle/>
                    <a:p>
                      <a:pPr algn="ctr"/>
                      <a:r>
                        <a:rPr lang="en-AU" dirty="0">
                          <a:latin typeface="Lato Black" panose="020F0A02020204030203" pitchFamily="34" charset="0"/>
                          <a:cs typeface="Lato Black" panose="020F0A02020204030203" pitchFamily="34" charset="0"/>
                        </a:rPr>
                        <a:t>TCO</a:t>
                      </a:r>
                    </a:p>
                  </a:txBody>
                  <a:tcPr anchor="ctr"/>
                </a:tc>
                <a:extLst>
                  <a:ext uri="{0D108BD9-81ED-4DB2-BD59-A6C34878D82A}">
                    <a16:rowId xmlns:a16="http://schemas.microsoft.com/office/drawing/2014/main" val="10000"/>
                  </a:ext>
                </a:extLst>
              </a:tr>
              <a:tr h="772725">
                <a:tc>
                  <a:txBody>
                    <a:bodyPr/>
                    <a:lstStyle/>
                    <a:p>
                      <a:pPr algn="l"/>
                      <a:r>
                        <a:rPr lang="en-AU">
                          <a:latin typeface="Lato" panose="020F0502020204030203" pitchFamily="34" charset="0"/>
                          <a:cs typeface="Lato" panose="020F0502020204030203" pitchFamily="34" charset="0"/>
                        </a:rPr>
                        <a:t>New car</a:t>
                      </a:r>
                    </a:p>
                  </a:txBody>
                  <a:tcPr anchor="ctr">
                    <a:lnT w="12700" cap="flat" cmpd="sng" algn="ctr">
                      <a:noFill/>
                      <a:prstDash val="solid"/>
                      <a:round/>
                      <a:headEnd type="none" w="med" len="med"/>
                      <a:tailEnd type="none" w="med" len="med"/>
                    </a:lnT>
                  </a:tcPr>
                </a:tc>
                <a:tc>
                  <a:txBody>
                    <a:bodyPr/>
                    <a:lstStyle/>
                    <a:p>
                      <a:pPr algn="ctr"/>
                      <a:r>
                        <a:rPr lang="en-AU">
                          <a:latin typeface="Lato" panose="020F0502020204030203" pitchFamily="34" charset="0"/>
                          <a:cs typeface="Lato" panose="020F0502020204030203" pitchFamily="34" charset="0"/>
                        </a:rPr>
                        <a:t>$20,000</a:t>
                      </a:r>
                    </a:p>
                  </a:txBody>
                  <a:tcPr anchor="ctr"/>
                </a:tc>
                <a:tc>
                  <a:txBody>
                    <a:bodyPr/>
                    <a:lstStyle/>
                    <a:p>
                      <a:pPr algn="ctr"/>
                      <a:r>
                        <a:rPr lang="en-AU">
                          <a:latin typeface="Lato" panose="020F0502020204030203" pitchFamily="34" charset="0"/>
                          <a:cs typeface="Lato" panose="020F0502020204030203" pitchFamily="34" charset="0"/>
                        </a:rPr>
                        <a:t>$20,000</a:t>
                      </a:r>
                    </a:p>
                  </a:txBody>
                  <a:tcPr anchor="ctr"/>
                </a:tc>
                <a:tc>
                  <a:txBody>
                    <a:bodyPr/>
                    <a:lstStyle/>
                    <a:p>
                      <a:pPr algn="ctr"/>
                      <a:r>
                        <a:rPr lang="en-AU">
                          <a:latin typeface="Lato" panose="020F0502020204030203" pitchFamily="34" charset="0"/>
                          <a:cs typeface="Lato" panose="020F0502020204030203" pitchFamily="34" charset="0"/>
                        </a:rPr>
                        <a:t>$40,000</a:t>
                      </a:r>
                    </a:p>
                  </a:txBody>
                  <a:tcPr anchor="ctr">
                    <a:solidFill>
                      <a:srgbClr val="92D050"/>
                    </a:solidFill>
                  </a:tcPr>
                </a:tc>
                <a:extLst>
                  <a:ext uri="{0D108BD9-81ED-4DB2-BD59-A6C34878D82A}">
                    <a16:rowId xmlns:a16="http://schemas.microsoft.com/office/drawing/2014/main" val="10001"/>
                  </a:ext>
                </a:extLst>
              </a:tr>
              <a:tr h="772725">
                <a:tc>
                  <a:txBody>
                    <a:bodyPr/>
                    <a:lstStyle/>
                    <a:p>
                      <a:pPr algn="l"/>
                      <a:r>
                        <a:rPr lang="en-AU">
                          <a:latin typeface="Lato" panose="020F0502020204030203" pitchFamily="34" charset="0"/>
                          <a:cs typeface="Lato" panose="020F0502020204030203" pitchFamily="34" charset="0"/>
                        </a:rPr>
                        <a:t>Second-hand</a:t>
                      </a:r>
                    </a:p>
                  </a:txBody>
                  <a:tcPr anchor="ctr"/>
                </a:tc>
                <a:tc>
                  <a:txBody>
                    <a:bodyPr/>
                    <a:lstStyle/>
                    <a:p>
                      <a:pPr algn="ctr"/>
                      <a:r>
                        <a:rPr lang="en-AU">
                          <a:latin typeface="Lato" panose="020F0502020204030203" pitchFamily="34" charset="0"/>
                          <a:cs typeface="Lato" panose="020F0502020204030203" pitchFamily="34" charset="0"/>
                        </a:rPr>
                        <a:t>$5,000</a:t>
                      </a:r>
                    </a:p>
                  </a:txBody>
                  <a:tcPr anchor="ctr"/>
                </a:tc>
                <a:tc>
                  <a:txBody>
                    <a:bodyPr/>
                    <a:lstStyle/>
                    <a:p>
                      <a:pPr algn="ctr"/>
                      <a:r>
                        <a:rPr lang="en-AU">
                          <a:latin typeface="Lato" panose="020F0502020204030203" pitchFamily="34" charset="0"/>
                          <a:cs typeface="Lato" panose="020F0502020204030203" pitchFamily="34" charset="0"/>
                        </a:rPr>
                        <a:t>$40,000</a:t>
                      </a:r>
                    </a:p>
                  </a:txBody>
                  <a:tcPr anchor="ctr"/>
                </a:tc>
                <a:tc>
                  <a:txBody>
                    <a:bodyPr/>
                    <a:lstStyle/>
                    <a:p>
                      <a:pPr algn="ctr"/>
                      <a:r>
                        <a:rPr lang="en-AU" dirty="0">
                          <a:latin typeface="Lato" panose="020F0502020204030203" pitchFamily="34" charset="0"/>
                          <a:cs typeface="Lato" panose="020F0502020204030203" pitchFamily="34" charset="0"/>
                        </a:rPr>
                        <a:t>$45,000</a:t>
                      </a:r>
                    </a:p>
                  </a:txBody>
                  <a:tcPr anchor="ctr">
                    <a:solidFill>
                      <a:srgbClr val="FFC000"/>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45668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dirty="0"/>
              <a:t>Discussion</a:t>
            </a:r>
          </a:p>
        </p:txBody>
      </p:sp>
      <p:sp>
        <p:nvSpPr>
          <p:cNvPr id="5" name="Content Placeholder 4"/>
          <p:cNvSpPr>
            <a:spLocks noGrp="1"/>
          </p:cNvSpPr>
          <p:nvPr>
            <p:ph idx="1"/>
          </p:nvPr>
        </p:nvSpPr>
        <p:spPr/>
        <p:txBody>
          <a:bodyPr>
            <a:normAutofit/>
          </a:bodyPr>
          <a:lstStyle/>
          <a:p>
            <a:r>
              <a:rPr lang="en-US" noProof="0" dirty="0"/>
              <a:t>What are the potential consequences of under-estimating?</a:t>
            </a:r>
          </a:p>
          <a:p>
            <a:r>
              <a:rPr lang="en-US" noProof="0" dirty="0"/>
              <a:t>What are the potential consequences of over-estimating?</a:t>
            </a:r>
          </a:p>
          <a:p>
            <a:r>
              <a:rPr lang="en-US" noProof="0" dirty="0"/>
              <a:t>How accurate do we need to be in the business case?</a:t>
            </a:r>
          </a:p>
        </p:txBody>
      </p:sp>
      <p:sp>
        <p:nvSpPr>
          <p:cNvPr id="6" name="TextBox 5">
            <a:extLst>
              <a:ext uri="{FF2B5EF4-FFF2-40B4-BE49-F238E27FC236}">
                <a16:creationId xmlns:a16="http://schemas.microsoft.com/office/drawing/2014/main" id="{E7D48A14-C3A6-4C3A-BF4E-F7DF5FF15AFA}"/>
              </a:ext>
            </a:extLst>
          </p:cNvPr>
          <p:cNvSpPr txBox="1"/>
          <p:nvPr/>
        </p:nvSpPr>
        <p:spPr>
          <a:xfrm>
            <a:off x="10747168" y="139850"/>
            <a:ext cx="1351729"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3.6</a:t>
            </a:r>
          </a:p>
        </p:txBody>
      </p:sp>
    </p:spTree>
    <p:custDataLst>
      <p:tags r:id="rId1"/>
    </p:custDataLst>
    <p:extLst>
      <p:ext uri="{BB962C8B-B14F-4D97-AF65-F5344CB8AC3E}">
        <p14:creationId xmlns:p14="http://schemas.microsoft.com/office/powerpoint/2010/main" val="464496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dirty="0"/>
              <a:t>Discussion – answer </a:t>
            </a:r>
          </a:p>
        </p:txBody>
      </p:sp>
      <p:sp>
        <p:nvSpPr>
          <p:cNvPr id="5" name="Content Placeholder 4"/>
          <p:cNvSpPr>
            <a:spLocks noGrp="1"/>
          </p:cNvSpPr>
          <p:nvPr>
            <p:ph idx="1"/>
          </p:nvPr>
        </p:nvSpPr>
        <p:spPr/>
        <p:txBody>
          <a:bodyPr/>
          <a:lstStyle/>
          <a:p>
            <a:r>
              <a:rPr lang="en-US" dirty="0"/>
              <a:t>How accurate do we need to be in the business case?</a:t>
            </a:r>
          </a:p>
        </p:txBody>
      </p:sp>
      <p:sp>
        <p:nvSpPr>
          <p:cNvPr id="6" name="TextBox 5">
            <a:extLst>
              <a:ext uri="{FF2B5EF4-FFF2-40B4-BE49-F238E27FC236}">
                <a16:creationId xmlns:a16="http://schemas.microsoft.com/office/drawing/2014/main" id="{249E555E-9C7E-47AB-B287-821A5B21E150}"/>
              </a:ext>
            </a:extLst>
          </p:cNvPr>
          <p:cNvSpPr txBox="1"/>
          <p:nvPr/>
        </p:nvSpPr>
        <p:spPr>
          <a:xfrm>
            <a:off x="5553456" y="3429000"/>
            <a:ext cx="1146048" cy="365760"/>
          </a:xfrm>
          <a:prstGeom prst="rect">
            <a:avLst/>
          </a:prstGeom>
          <a:noFill/>
        </p:spPr>
        <p:txBody>
          <a:bodyPr wrap="square" rtlCol="0">
            <a:spAutoFit/>
          </a:bodyPr>
          <a:lstStyle/>
          <a:p>
            <a:pPr algn="ctr"/>
            <a:r>
              <a:rPr lang="en-AU" dirty="0">
                <a:solidFill>
                  <a:srgbClr val="00B050"/>
                </a:solidFill>
                <a:latin typeface="Lato Black" panose="020F0A02020204030203" pitchFamily="34" charset="0"/>
              </a:rPr>
              <a:t>Actual</a:t>
            </a:r>
          </a:p>
        </p:txBody>
      </p:sp>
      <p:cxnSp>
        <p:nvCxnSpPr>
          <p:cNvPr id="7" name="Straight Connector 6">
            <a:extLst>
              <a:ext uri="{FF2B5EF4-FFF2-40B4-BE49-F238E27FC236}">
                <a16:creationId xmlns:a16="http://schemas.microsoft.com/office/drawing/2014/main" id="{38607E49-382C-4F07-A58C-705F4089D50A}"/>
              </a:ext>
            </a:extLst>
          </p:cNvPr>
          <p:cNvCxnSpPr/>
          <p:nvPr/>
        </p:nvCxnSpPr>
        <p:spPr>
          <a:xfrm>
            <a:off x="3799332" y="3784241"/>
            <a:ext cx="0" cy="291242"/>
          </a:xfrm>
          <a:prstGeom prst="line">
            <a:avLst/>
          </a:prstGeom>
          <a:ln w="19050">
            <a:solidFill>
              <a:srgbClr val="FF9900"/>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DDC772-B5D9-4C1A-9530-2775F4F5BB24}"/>
              </a:ext>
            </a:extLst>
          </p:cNvPr>
          <p:cNvCxnSpPr>
            <a:cxnSpLocks/>
          </p:cNvCxnSpPr>
          <p:nvPr/>
        </p:nvCxnSpPr>
        <p:spPr>
          <a:xfrm>
            <a:off x="8453628" y="3784241"/>
            <a:ext cx="0" cy="302302"/>
          </a:xfrm>
          <a:prstGeom prst="line">
            <a:avLst/>
          </a:prstGeom>
          <a:ln w="19050">
            <a:solidFill>
              <a:srgbClr val="FF9900"/>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E1AF25-4965-4C50-A199-ADB924EFDB5F}"/>
              </a:ext>
            </a:extLst>
          </p:cNvPr>
          <p:cNvSpPr txBox="1"/>
          <p:nvPr/>
        </p:nvSpPr>
        <p:spPr>
          <a:xfrm>
            <a:off x="3226308" y="3429000"/>
            <a:ext cx="1146048" cy="365760"/>
          </a:xfrm>
          <a:prstGeom prst="rect">
            <a:avLst/>
          </a:prstGeom>
          <a:noFill/>
        </p:spPr>
        <p:txBody>
          <a:bodyPr wrap="square" rtlCol="0">
            <a:spAutoFit/>
          </a:bodyPr>
          <a:lstStyle/>
          <a:p>
            <a:pPr algn="ctr"/>
            <a:r>
              <a:rPr lang="en-AU" dirty="0">
                <a:solidFill>
                  <a:srgbClr val="FF9900"/>
                </a:solidFill>
                <a:latin typeface="Lato Black" panose="020F0A02020204030203" pitchFamily="34" charset="0"/>
              </a:rPr>
              <a:t>-10%</a:t>
            </a:r>
          </a:p>
        </p:txBody>
      </p:sp>
      <p:sp>
        <p:nvSpPr>
          <p:cNvPr id="10" name="TextBox 9">
            <a:extLst>
              <a:ext uri="{FF2B5EF4-FFF2-40B4-BE49-F238E27FC236}">
                <a16:creationId xmlns:a16="http://schemas.microsoft.com/office/drawing/2014/main" id="{64252D43-FC29-4DC8-BFC2-456CFB96176E}"/>
              </a:ext>
            </a:extLst>
          </p:cNvPr>
          <p:cNvSpPr txBox="1"/>
          <p:nvPr/>
        </p:nvSpPr>
        <p:spPr>
          <a:xfrm>
            <a:off x="7880604" y="3429000"/>
            <a:ext cx="1146048" cy="365760"/>
          </a:xfrm>
          <a:prstGeom prst="rect">
            <a:avLst/>
          </a:prstGeom>
          <a:noFill/>
        </p:spPr>
        <p:txBody>
          <a:bodyPr wrap="square" rtlCol="0">
            <a:spAutoFit/>
          </a:bodyPr>
          <a:lstStyle/>
          <a:p>
            <a:pPr algn="ctr"/>
            <a:r>
              <a:rPr lang="en-AU" dirty="0">
                <a:solidFill>
                  <a:srgbClr val="FF9900"/>
                </a:solidFill>
                <a:latin typeface="Lato Black" panose="020F0A02020204030203" pitchFamily="34" charset="0"/>
              </a:rPr>
              <a:t>+10%</a:t>
            </a:r>
          </a:p>
        </p:txBody>
      </p:sp>
      <p:cxnSp>
        <p:nvCxnSpPr>
          <p:cNvPr id="11" name="Straight Connector 10">
            <a:extLst>
              <a:ext uri="{FF2B5EF4-FFF2-40B4-BE49-F238E27FC236}">
                <a16:creationId xmlns:a16="http://schemas.microsoft.com/office/drawing/2014/main" id="{CB0E2755-382A-42E5-97D4-4FFE9220E7D0}"/>
              </a:ext>
            </a:extLst>
          </p:cNvPr>
          <p:cNvCxnSpPr/>
          <p:nvPr/>
        </p:nvCxnSpPr>
        <p:spPr>
          <a:xfrm>
            <a:off x="1472184" y="3784241"/>
            <a:ext cx="0" cy="282881"/>
          </a:xfrm>
          <a:prstGeom prst="line">
            <a:avLst/>
          </a:prstGeom>
          <a:ln w="19050">
            <a:solidFill>
              <a:srgbClr val="C00000"/>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C33FFBA-2E14-4BE1-83D6-FC81DD82553F}"/>
              </a:ext>
            </a:extLst>
          </p:cNvPr>
          <p:cNvSpPr txBox="1"/>
          <p:nvPr/>
        </p:nvSpPr>
        <p:spPr>
          <a:xfrm>
            <a:off x="899160" y="3429000"/>
            <a:ext cx="1146048" cy="365760"/>
          </a:xfrm>
          <a:prstGeom prst="rect">
            <a:avLst/>
          </a:prstGeom>
          <a:noFill/>
        </p:spPr>
        <p:txBody>
          <a:bodyPr wrap="square" rtlCol="0">
            <a:spAutoFit/>
          </a:bodyPr>
          <a:lstStyle/>
          <a:p>
            <a:pPr algn="ctr"/>
            <a:r>
              <a:rPr lang="en-AU" dirty="0">
                <a:solidFill>
                  <a:srgbClr val="C00000"/>
                </a:solidFill>
                <a:latin typeface="Lato Black" panose="020F0A02020204030203" pitchFamily="34" charset="0"/>
              </a:rPr>
              <a:t>-20%</a:t>
            </a:r>
          </a:p>
        </p:txBody>
      </p:sp>
      <p:sp>
        <p:nvSpPr>
          <p:cNvPr id="13" name="TextBox 12">
            <a:extLst>
              <a:ext uri="{FF2B5EF4-FFF2-40B4-BE49-F238E27FC236}">
                <a16:creationId xmlns:a16="http://schemas.microsoft.com/office/drawing/2014/main" id="{B7D674E2-F6DB-4D5F-82E9-2B770C6B35A1}"/>
              </a:ext>
            </a:extLst>
          </p:cNvPr>
          <p:cNvSpPr txBox="1"/>
          <p:nvPr/>
        </p:nvSpPr>
        <p:spPr>
          <a:xfrm>
            <a:off x="10207752" y="3429000"/>
            <a:ext cx="1146048" cy="365760"/>
          </a:xfrm>
          <a:prstGeom prst="rect">
            <a:avLst/>
          </a:prstGeom>
          <a:noFill/>
        </p:spPr>
        <p:txBody>
          <a:bodyPr wrap="square" rtlCol="0">
            <a:spAutoFit/>
          </a:bodyPr>
          <a:lstStyle/>
          <a:p>
            <a:pPr algn="ctr"/>
            <a:r>
              <a:rPr lang="en-AU" dirty="0">
                <a:solidFill>
                  <a:srgbClr val="C00000"/>
                </a:solidFill>
                <a:latin typeface="Lato Black" panose="020F0A02020204030203" pitchFamily="34" charset="0"/>
              </a:rPr>
              <a:t>+20%</a:t>
            </a:r>
          </a:p>
        </p:txBody>
      </p:sp>
      <p:sp>
        <p:nvSpPr>
          <p:cNvPr id="14" name="Rectangle 13">
            <a:extLst>
              <a:ext uri="{FF2B5EF4-FFF2-40B4-BE49-F238E27FC236}">
                <a16:creationId xmlns:a16="http://schemas.microsoft.com/office/drawing/2014/main" id="{D4F32266-301E-4D4A-9EF7-4B1A9A519E1B}"/>
              </a:ext>
            </a:extLst>
          </p:cNvPr>
          <p:cNvSpPr/>
          <p:nvPr/>
        </p:nvSpPr>
        <p:spPr>
          <a:xfrm>
            <a:off x="1472183" y="4119737"/>
            <a:ext cx="9323971" cy="621792"/>
          </a:xfrm>
          <a:prstGeom prst="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Lato Black" panose="020F0A02020204030203" pitchFamily="34" charset="0"/>
              </a:rPr>
              <a:t>Business case</a:t>
            </a:r>
          </a:p>
        </p:txBody>
      </p:sp>
      <p:cxnSp>
        <p:nvCxnSpPr>
          <p:cNvPr id="15" name="Straight Connector 14">
            <a:extLst>
              <a:ext uri="{FF2B5EF4-FFF2-40B4-BE49-F238E27FC236}">
                <a16:creationId xmlns:a16="http://schemas.microsoft.com/office/drawing/2014/main" id="{F6704514-C697-4D9C-9B76-C543DA58F4BF}"/>
              </a:ext>
            </a:extLst>
          </p:cNvPr>
          <p:cNvCxnSpPr/>
          <p:nvPr/>
        </p:nvCxnSpPr>
        <p:spPr>
          <a:xfrm>
            <a:off x="10796155" y="3784241"/>
            <a:ext cx="0" cy="282881"/>
          </a:xfrm>
          <a:prstGeom prst="line">
            <a:avLst/>
          </a:prstGeom>
          <a:ln w="19050">
            <a:solidFill>
              <a:srgbClr val="C00000"/>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98514F-5CE5-49D6-ADFA-E0A52DB25669}"/>
              </a:ext>
            </a:extLst>
          </p:cNvPr>
          <p:cNvCxnSpPr/>
          <p:nvPr/>
        </p:nvCxnSpPr>
        <p:spPr>
          <a:xfrm>
            <a:off x="6100988" y="3784241"/>
            <a:ext cx="0" cy="282881"/>
          </a:xfrm>
          <a:prstGeom prst="line">
            <a:avLst/>
          </a:prstGeom>
          <a:ln w="19050">
            <a:solidFill>
              <a:srgbClr val="00B050"/>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F4B419-7C03-41EB-B73D-AEF5BE2D62F8}"/>
              </a:ext>
            </a:extLst>
          </p:cNvPr>
          <p:cNvCxnSpPr/>
          <p:nvPr/>
        </p:nvCxnSpPr>
        <p:spPr>
          <a:xfrm>
            <a:off x="784860" y="4086543"/>
            <a:ext cx="10683240" cy="0"/>
          </a:xfrm>
          <a:prstGeom prst="line">
            <a:avLst/>
          </a:prstGeom>
          <a:ln w="571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5516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6D57-4CAE-429E-BB35-39AABF9BB93F}"/>
              </a:ext>
            </a:extLst>
          </p:cNvPr>
          <p:cNvSpPr>
            <a:spLocks noGrp="1"/>
          </p:cNvSpPr>
          <p:nvPr>
            <p:ph type="title"/>
          </p:nvPr>
        </p:nvSpPr>
        <p:spPr/>
        <p:txBody>
          <a:bodyPr/>
          <a:lstStyle/>
          <a:p>
            <a:r>
              <a:rPr lang="en-US" dirty="0"/>
              <a:t>Other (intangible) impacts</a:t>
            </a:r>
            <a:endParaRPr lang="en-AU" dirty="0"/>
          </a:p>
        </p:txBody>
      </p:sp>
      <p:sp>
        <p:nvSpPr>
          <p:cNvPr id="3" name="Content Placeholder 2">
            <a:extLst>
              <a:ext uri="{FF2B5EF4-FFF2-40B4-BE49-F238E27FC236}">
                <a16:creationId xmlns:a16="http://schemas.microsoft.com/office/drawing/2014/main" id="{A4C5CF01-CE9D-415E-8E8A-F79C3C87929F}"/>
              </a:ext>
            </a:extLst>
          </p:cNvPr>
          <p:cNvSpPr>
            <a:spLocks noGrp="1"/>
          </p:cNvSpPr>
          <p:nvPr>
            <p:ph idx="1"/>
          </p:nvPr>
        </p:nvSpPr>
        <p:spPr/>
        <p:txBody>
          <a:bodyPr>
            <a:normAutofit lnSpcReduction="10000"/>
          </a:bodyPr>
          <a:lstStyle/>
          <a:p>
            <a:r>
              <a:rPr lang="en-US" dirty="0"/>
              <a:t>Knowledge and/or skills (</a:t>
            </a:r>
            <a:r>
              <a:rPr lang="en-US" i="1" dirty="0"/>
              <a:t>which should improve productivity</a:t>
            </a:r>
            <a:r>
              <a:rPr lang="en-US" dirty="0"/>
              <a:t>)</a:t>
            </a:r>
          </a:p>
          <a:p>
            <a:r>
              <a:rPr lang="en-US" dirty="0"/>
              <a:t>The brand (reputation) of our organisation and/or client </a:t>
            </a:r>
          </a:p>
          <a:p>
            <a:r>
              <a:rPr lang="en-US" dirty="0"/>
              <a:t>Stakeholder networks and relationships</a:t>
            </a:r>
          </a:p>
          <a:p>
            <a:r>
              <a:rPr lang="en-US" dirty="0"/>
              <a:t>Advantage over competitors</a:t>
            </a:r>
          </a:p>
          <a:p>
            <a:r>
              <a:rPr lang="en-US" dirty="0"/>
              <a:t>Corporate culture</a:t>
            </a:r>
          </a:p>
          <a:p>
            <a:r>
              <a:rPr lang="en-US" dirty="0"/>
              <a:t>Community well-being</a:t>
            </a:r>
          </a:p>
          <a:p>
            <a:r>
              <a:rPr lang="en-US" dirty="0"/>
              <a:t>The physical world.</a:t>
            </a:r>
            <a:endParaRPr lang="en-AU" dirty="0"/>
          </a:p>
        </p:txBody>
      </p:sp>
      <p:sp>
        <p:nvSpPr>
          <p:cNvPr id="4" name="TextBox 3">
            <a:extLst>
              <a:ext uri="{FF2B5EF4-FFF2-40B4-BE49-F238E27FC236}">
                <a16:creationId xmlns:a16="http://schemas.microsoft.com/office/drawing/2014/main" id="{C83D4EDB-5293-4D3B-9C1F-9B1B2F291963}"/>
              </a:ext>
            </a:extLst>
          </p:cNvPr>
          <p:cNvSpPr txBox="1"/>
          <p:nvPr/>
        </p:nvSpPr>
        <p:spPr>
          <a:xfrm>
            <a:off x="10735294" y="139850"/>
            <a:ext cx="1363604"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3.8</a:t>
            </a:r>
          </a:p>
        </p:txBody>
      </p:sp>
    </p:spTree>
    <p:extLst>
      <p:ext uri="{BB962C8B-B14F-4D97-AF65-F5344CB8AC3E}">
        <p14:creationId xmlns:p14="http://schemas.microsoft.com/office/powerpoint/2010/main" val="50920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3092-B1AA-48A6-B370-D01E826FBA0C}"/>
              </a:ext>
            </a:extLst>
          </p:cNvPr>
          <p:cNvSpPr>
            <a:spLocks noGrp="1"/>
          </p:cNvSpPr>
          <p:nvPr>
            <p:ph type="title"/>
          </p:nvPr>
        </p:nvSpPr>
        <p:spPr/>
        <p:txBody>
          <a:bodyPr/>
          <a:lstStyle/>
          <a:p>
            <a:r>
              <a:rPr lang="en-US" dirty="0"/>
              <a:t>Who is impacted?</a:t>
            </a:r>
            <a:endParaRPr lang="en-AU" dirty="0"/>
          </a:p>
        </p:txBody>
      </p:sp>
      <p:pic>
        <p:nvPicPr>
          <p:cNvPr id="5" name="Picture 2">
            <a:extLst>
              <a:ext uri="{FF2B5EF4-FFF2-40B4-BE49-F238E27FC236}">
                <a16:creationId xmlns:a16="http://schemas.microsoft.com/office/drawing/2014/main" id="{E20DD9EA-5E85-498D-8BDA-6081BD82F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941" y="1610955"/>
            <a:ext cx="4994118" cy="49894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492071-FFF5-4AFD-8593-EE6603A0D0C2}"/>
              </a:ext>
            </a:extLst>
          </p:cNvPr>
          <p:cNvSpPr txBox="1"/>
          <p:nvPr/>
        </p:nvSpPr>
        <p:spPr>
          <a:xfrm>
            <a:off x="10735294" y="139850"/>
            <a:ext cx="1363604"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3.8</a:t>
            </a:r>
          </a:p>
        </p:txBody>
      </p:sp>
    </p:spTree>
    <p:extLst>
      <p:ext uri="{BB962C8B-B14F-4D97-AF65-F5344CB8AC3E}">
        <p14:creationId xmlns:p14="http://schemas.microsoft.com/office/powerpoint/2010/main" val="294290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Activity 3.4</a:t>
            </a:r>
          </a:p>
        </p:txBody>
      </p:sp>
      <p:sp>
        <p:nvSpPr>
          <p:cNvPr id="5" name="Content Placeholder 2"/>
          <p:cNvSpPr>
            <a:spLocks noGrp="1"/>
          </p:cNvSpPr>
          <p:nvPr>
            <p:ph idx="1"/>
          </p:nvPr>
        </p:nvSpPr>
        <p:spPr>
          <a:xfrm>
            <a:off x="838200" y="1825625"/>
            <a:ext cx="10118271" cy="4351338"/>
          </a:xfrm>
        </p:spPr>
        <p:txBody>
          <a:bodyPr>
            <a:normAutofit/>
          </a:bodyPr>
          <a:lstStyle/>
          <a:p>
            <a:r>
              <a:rPr lang="en-US" noProof="0" dirty="0"/>
              <a:t>What non-financial metrics might you use to baseline and measure…</a:t>
            </a:r>
          </a:p>
          <a:p>
            <a:pPr lvl="1"/>
            <a:r>
              <a:rPr lang="en-US" noProof="0" dirty="0"/>
              <a:t>…improved productivity?</a:t>
            </a:r>
          </a:p>
          <a:p>
            <a:pPr lvl="1"/>
            <a:r>
              <a:rPr lang="en-US" dirty="0"/>
              <a:t>…customer satisfaction?</a:t>
            </a:r>
          </a:p>
          <a:p>
            <a:pPr lvl="1"/>
            <a:r>
              <a:rPr lang="en-US" noProof="0" dirty="0"/>
              <a:t>…employee health and safety?</a:t>
            </a:r>
          </a:p>
          <a:p>
            <a:pPr lvl="1"/>
            <a:r>
              <a:rPr lang="en-US" dirty="0"/>
              <a:t>…corporate culture?</a:t>
            </a:r>
          </a:p>
          <a:p>
            <a:pPr lvl="1"/>
            <a:r>
              <a:rPr lang="en-US" noProof="0" dirty="0"/>
              <a:t>…environmental impact?</a:t>
            </a:r>
          </a:p>
        </p:txBody>
      </p:sp>
      <p:sp>
        <p:nvSpPr>
          <p:cNvPr id="4" name="TextBox 3">
            <a:extLst>
              <a:ext uri="{FF2B5EF4-FFF2-40B4-BE49-F238E27FC236}">
                <a16:creationId xmlns:a16="http://schemas.microsoft.com/office/drawing/2014/main" id="{6F1F55A7-6160-4967-9DD1-36A4BC724B29}"/>
              </a:ext>
            </a:extLst>
          </p:cNvPr>
          <p:cNvSpPr txBox="1"/>
          <p:nvPr/>
        </p:nvSpPr>
        <p:spPr>
          <a:xfrm>
            <a:off x="10735294" y="139850"/>
            <a:ext cx="1363604"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3.8</a:t>
            </a:r>
          </a:p>
        </p:txBody>
      </p:sp>
    </p:spTree>
    <p:custDataLst>
      <p:tags r:id="rId1"/>
    </p:custDataLst>
    <p:extLst>
      <p:ext uri="{BB962C8B-B14F-4D97-AF65-F5344CB8AC3E}">
        <p14:creationId xmlns:p14="http://schemas.microsoft.com/office/powerpoint/2010/main" val="956935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Activity 3.4 – answer </a:t>
            </a:r>
          </a:p>
        </p:txBody>
      </p:sp>
      <p:sp>
        <p:nvSpPr>
          <p:cNvPr id="5" name="Content Placeholder 2"/>
          <p:cNvSpPr>
            <a:spLocks noGrp="1"/>
          </p:cNvSpPr>
          <p:nvPr>
            <p:ph idx="1"/>
          </p:nvPr>
        </p:nvSpPr>
        <p:spPr/>
        <p:txBody>
          <a:bodyPr>
            <a:normAutofit fontScale="70000" lnSpcReduction="20000"/>
          </a:bodyPr>
          <a:lstStyle/>
          <a:p>
            <a:r>
              <a:rPr lang="en-US" noProof="0" dirty="0"/>
              <a:t>Improved productivity</a:t>
            </a:r>
          </a:p>
          <a:p>
            <a:pPr lvl="1"/>
            <a:r>
              <a:rPr lang="en-US" dirty="0"/>
              <a:t>Clients served / widgets produced / project variances</a:t>
            </a:r>
            <a:endParaRPr lang="en-US" noProof="0" dirty="0"/>
          </a:p>
          <a:p>
            <a:r>
              <a:rPr lang="en-US" dirty="0"/>
              <a:t>Customer satisfaction</a:t>
            </a:r>
          </a:p>
          <a:p>
            <a:pPr lvl="1"/>
            <a:r>
              <a:rPr lang="en-US" dirty="0"/>
              <a:t>Customer retention / satisfaction score / net </a:t>
            </a:r>
            <a:r>
              <a:rPr lang="en-US" dirty="0" err="1"/>
              <a:t>favourable</a:t>
            </a:r>
            <a:r>
              <a:rPr lang="en-US" dirty="0"/>
              <a:t> social </a:t>
            </a:r>
            <a:r>
              <a:rPr lang="en-US"/>
              <a:t>media mentions</a:t>
            </a:r>
            <a:endParaRPr lang="en-US" dirty="0"/>
          </a:p>
          <a:p>
            <a:r>
              <a:rPr lang="en-US" noProof="0" dirty="0"/>
              <a:t>Employee health and safety</a:t>
            </a:r>
          </a:p>
          <a:p>
            <a:pPr lvl="1"/>
            <a:r>
              <a:rPr lang="en-US" dirty="0"/>
              <a:t>Safety incidents / near-misses / sick days</a:t>
            </a:r>
            <a:endParaRPr lang="en-US" noProof="0" dirty="0"/>
          </a:p>
          <a:p>
            <a:r>
              <a:rPr lang="en-US" dirty="0"/>
              <a:t>Corporate culture</a:t>
            </a:r>
          </a:p>
          <a:p>
            <a:pPr lvl="1"/>
            <a:r>
              <a:rPr lang="en-US" dirty="0"/>
              <a:t>Diversity metrics / 360 feedback / staff turnover </a:t>
            </a:r>
          </a:p>
          <a:p>
            <a:r>
              <a:rPr lang="en-US" noProof="0" dirty="0"/>
              <a:t>Environmental impact</a:t>
            </a:r>
          </a:p>
          <a:p>
            <a:pPr lvl="1"/>
            <a:r>
              <a:rPr lang="en-US" dirty="0"/>
              <a:t>Carbon footprint / energy consumption / waste output</a:t>
            </a:r>
            <a:endParaRPr lang="en-US" noProof="0" dirty="0"/>
          </a:p>
          <a:p>
            <a:pPr lvl="1"/>
            <a:endParaRPr lang="en-US" noProof="0" dirty="0"/>
          </a:p>
        </p:txBody>
      </p:sp>
      <p:sp>
        <p:nvSpPr>
          <p:cNvPr id="4" name="TextBox 3">
            <a:extLst>
              <a:ext uri="{FF2B5EF4-FFF2-40B4-BE49-F238E27FC236}">
                <a16:creationId xmlns:a16="http://schemas.microsoft.com/office/drawing/2014/main" id="{6F1F55A7-6160-4967-9DD1-36A4BC724B29}"/>
              </a:ext>
            </a:extLst>
          </p:cNvPr>
          <p:cNvSpPr txBox="1"/>
          <p:nvPr/>
        </p:nvSpPr>
        <p:spPr>
          <a:xfrm>
            <a:off x="10735294" y="139850"/>
            <a:ext cx="1363604"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3.8</a:t>
            </a:r>
          </a:p>
        </p:txBody>
      </p:sp>
    </p:spTree>
    <p:custDataLst>
      <p:tags r:id="rId1"/>
    </p:custDataLst>
    <p:extLst>
      <p:ext uri="{BB962C8B-B14F-4D97-AF65-F5344CB8AC3E}">
        <p14:creationId xmlns:p14="http://schemas.microsoft.com/office/powerpoint/2010/main" val="347045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1 2"/>
          <p:cNvSpPr/>
          <p:nvPr/>
        </p:nvSpPr>
        <p:spPr bwMode="auto">
          <a:xfrm>
            <a:off x="7924800" y="1981200"/>
            <a:ext cx="1600200" cy="1371600"/>
          </a:xfrm>
          <a:prstGeom prst="borderCallout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buFontTx/>
              <a:buChar char="•"/>
            </a:pPr>
            <a:endParaRPr lang="en-AU" sz="2000">
              <a:latin typeface="Calibri" pitchFamily="34" charset="0"/>
            </a:endParaRPr>
          </a:p>
        </p:txBody>
      </p:sp>
      <p:sp>
        <p:nvSpPr>
          <p:cNvPr id="6" name="TextBox 5">
            <a:extLst>
              <a:ext uri="{FF2B5EF4-FFF2-40B4-BE49-F238E27FC236}">
                <a16:creationId xmlns:a16="http://schemas.microsoft.com/office/drawing/2014/main" id="{05A146CB-B98C-4A58-A101-AB9B1DCCCC7E}"/>
              </a:ext>
            </a:extLst>
          </p:cNvPr>
          <p:cNvSpPr txBox="1"/>
          <p:nvPr/>
        </p:nvSpPr>
        <p:spPr>
          <a:xfrm>
            <a:off x="10640290" y="139850"/>
            <a:ext cx="1458607"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3.9</a:t>
            </a:r>
          </a:p>
        </p:txBody>
      </p:sp>
      <p:sp>
        <p:nvSpPr>
          <p:cNvPr id="10" name="Title 4">
            <a:extLst>
              <a:ext uri="{FF2B5EF4-FFF2-40B4-BE49-F238E27FC236}">
                <a16:creationId xmlns:a16="http://schemas.microsoft.com/office/drawing/2014/main" id="{B70C0367-7FAF-4D88-A8C8-9E93AA2DAC98}"/>
              </a:ext>
            </a:extLst>
          </p:cNvPr>
          <p:cNvSpPr txBox="1">
            <a:spLocks/>
          </p:cNvSpPr>
          <p:nvPr/>
        </p:nvSpPr>
        <p:spPr>
          <a:xfrm>
            <a:off x="932793" y="55324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3"/>
                </a:solidFill>
                <a:latin typeface="Lato Medium" panose="020F0602020204030203" pitchFamily="34" charset="0"/>
                <a:ea typeface="+mj-ea"/>
                <a:cs typeface="Lato Medium" panose="020F0602020204030203" pitchFamily="34" charset="0"/>
              </a:defRPr>
            </a:lvl1pPr>
          </a:lstStyle>
          <a:p>
            <a:r>
              <a:rPr lang="en-AU" dirty="0"/>
              <a:t>Recommendation</a:t>
            </a:r>
            <a:endParaRPr lang="en-US" dirty="0"/>
          </a:p>
        </p:txBody>
      </p:sp>
      <p:pic>
        <p:nvPicPr>
          <p:cNvPr id="4" name="Picture 3">
            <a:extLst>
              <a:ext uri="{FF2B5EF4-FFF2-40B4-BE49-F238E27FC236}">
                <a16:creationId xmlns:a16="http://schemas.microsoft.com/office/drawing/2014/main" id="{03D6F3EC-8CA5-4716-AA0F-651F6BC4419E}"/>
              </a:ext>
            </a:extLst>
          </p:cNvPr>
          <p:cNvPicPr>
            <a:picLocks noChangeAspect="1"/>
          </p:cNvPicPr>
          <p:nvPr/>
        </p:nvPicPr>
        <p:blipFill>
          <a:blip r:embed="rId4"/>
          <a:stretch>
            <a:fillRect/>
          </a:stretch>
        </p:blipFill>
        <p:spPr>
          <a:xfrm>
            <a:off x="1033202" y="512612"/>
            <a:ext cx="10125595" cy="5832775"/>
          </a:xfrm>
          <a:prstGeom prst="rect">
            <a:avLst/>
          </a:prstGeom>
        </p:spPr>
      </p:pic>
    </p:spTree>
    <p:custDataLst>
      <p:tags r:id="rId1"/>
    </p:custDataLst>
    <p:extLst>
      <p:ext uri="{BB962C8B-B14F-4D97-AF65-F5344CB8AC3E}">
        <p14:creationId xmlns:p14="http://schemas.microsoft.com/office/powerpoint/2010/main" val="1182479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3472-CDC3-473A-8EB7-64E1CDB0B16D}"/>
              </a:ext>
            </a:extLst>
          </p:cNvPr>
          <p:cNvSpPr>
            <a:spLocks noGrp="1"/>
          </p:cNvSpPr>
          <p:nvPr>
            <p:ph type="title"/>
          </p:nvPr>
        </p:nvSpPr>
        <p:spPr/>
        <p:txBody>
          <a:bodyPr/>
          <a:lstStyle/>
          <a:p>
            <a:r>
              <a:rPr lang="en-AU" dirty="0"/>
              <a:t>Multi-criteria analysis (MCA)</a:t>
            </a:r>
          </a:p>
        </p:txBody>
      </p:sp>
      <p:sp>
        <p:nvSpPr>
          <p:cNvPr id="3" name="Content Placeholder 2">
            <a:extLst>
              <a:ext uri="{FF2B5EF4-FFF2-40B4-BE49-F238E27FC236}">
                <a16:creationId xmlns:a16="http://schemas.microsoft.com/office/drawing/2014/main" id="{66C53542-E956-443F-A019-C0C91A1CD331}"/>
              </a:ext>
            </a:extLst>
          </p:cNvPr>
          <p:cNvSpPr>
            <a:spLocks noGrp="1"/>
          </p:cNvSpPr>
          <p:nvPr>
            <p:ph idx="1"/>
          </p:nvPr>
        </p:nvSpPr>
        <p:spPr/>
        <p:txBody>
          <a:bodyPr/>
          <a:lstStyle/>
          <a:p>
            <a:r>
              <a:rPr lang="en-AU" dirty="0"/>
              <a:t>Compare options across common criteria</a:t>
            </a:r>
          </a:p>
          <a:p>
            <a:r>
              <a:rPr lang="en-AU" dirty="0"/>
              <a:t>Assign standard scores to each option for each criterion</a:t>
            </a:r>
          </a:p>
          <a:p>
            <a:pPr lvl="1"/>
            <a:r>
              <a:rPr lang="en-AU" dirty="0"/>
              <a:t>Best overall score wins!</a:t>
            </a:r>
          </a:p>
          <a:p>
            <a:r>
              <a:rPr lang="en-AU" dirty="0"/>
              <a:t>Criteria should be clearly defined by the </a:t>
            </a:r>
            <a:r>
              <a:rPr lang="en-AU" b="1" dirty="0"/>
              <a:t>organisation</a:t>
            </a:r>
            <a:r>
              <a:rPr lang="en-AU" dirty="0"/>
              <a:t> </a:t>
            </a:r>
          </a:p>
          <a:p>
            <a:r>
              <a:rPr lang="en-AU" dirty="0"/>
              <a:t>Criteria can also be </a:t>
            </a:r>
            <a:r>
              <a:rPr lang="en-AU" i="1" dirty="0"/>
              <a:t>weighted</a:t>
            </a:r>
            <a:r>
              <a:rPr lang="en-AU" dirty="0"/>
              <a:t> by the organisation</a:t>
            </a:r>
          </a:p>
        </p:txBody>
      </p:sp>
      <p:sp>
        <p:nvSpPr>
          <p:cNvPr id="4" name="TextBox 3">
            <a:extLst>
              <a:ext uri="{FF2B5EF4-FFF2-40B4-BE49-F238E27FC236}">
                <a16:creationId xmlns:a16="http://schemas.microsoft.com/office/drawing/2014/main" id="{6A4DC8B4-9D30-4CED-862F-1A4CB528DEEF}"/>
              </a:ext>
            </a:extLst>
          </p:cNvPr>
          <p:cNvSpPr txBox="1"/>
          <p:nvPr/>
        </p:nvSpPr>
        <p:spPr>
          <a:xfrm>
            <a:off x="10735294" y="139850"/>
            <a:ext cx="1363604"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3.9</a:t>
            </a:r>
          </a:p>
        </p:txBody>
      </p:sp>
    </p:spTree>
    <p:custDataLst>
      <p:tags r:id="rId1"/>
    </p:custDataLst>
    <p:extLst>
      <p:ext uri="{BB962C8B-B14F-4D97-AF65-F5344CB8AC3E}">
        <p14:creationId xmlns:p14="http://schemas.microsoft.com/office/powerpoint/2010/main" val="126853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Multi-criteria analysis (MCA)</a:t>
            </a:r>
          </a:p>
        </p:txBody>
      </p:sp>
      <p:pic>
        <p:nvPicPr>
          <p:cNvPr id="8" name="Picture 7">
            <a:extLst>
              <a:ext uri="{FF2B5EF4-FFF2-40B4-BE49-F238E27FC236}">
                <a16:creationId xmlns:a16="http://schemas.microsoft.com/office/drawing/2014/main" id="{EB555DFB-11A2-437B-A6DA-EBAD306FBA9E}"/>
              </a:ext>
            </a:extLst>
          </p:cNvPr>
          <p:cNvPicPr>
            <a:picLocks noChangeAspect="1"/>
          </p:cNvPicPr>
          <p:nvPr/>
        </p:nvPicPr>
        <p:blipFill>
          <a:blip r:embed="rId4"/>
          <a:stretch>
            <a:fillRect/>
          </a:stretch>
        </p:blipFill>
        <p:spPr>
          <a:xfrm>
            <a:off x="838200" y="1915963"/>
            <a:ext cx="10429300" cy="4320000"/>
          </a:xfrm>
          <a:prstGeom prst="rect">
            <a:avLst/>
          </a:prstGeom>
        </p:spPr>
      </p:pic>
      <p:sp>
        <p:nvSpPr>
          <p:cNvPr id="18" name="TextBox 17">
            <a:extLst>
              <a:ext uri="{FF2B5EF4-FFF2-40B4-BE49-F238E27FC236}">
                <a16:creationId xmlns:a16="http://schemas.microsoft.com/office/drawing/2014/main" id="{7065BAD5-1B3C-419F-868B-F98C3B66485D}"/>
              </a:ext>
            </a:extLst>
          </p:cNvPr>
          <p:cNvSpPr txBox="1"/>
          <p:nvPr/>
        </p:nvSpPr>
        <p:spPr>
          <a:xfrm>
            <a:off x="4442583" y="272986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0</a:t>
            </a:r>
          </a:p>
        </p:txBody>
      </p:sp>
      <p:sp>
        <p:nvSpPr>
          <p:cNvPr id="19" name="TextBox 18">
            <a:extLst>
              <a:ext uri="{FF2B5EF4-FFF2-40B4-BE49-F238E27FC236}">
                <a16:creationId xmlns:a16="http://schemas.microsoft.com/office/drawing/2014/main" id="{108EF002-73EB-4DC3-B48D-C55FFFC5F464}"/>
              </a:ext>
            </a:extLst>
          </p:cNvPr>
          <p:cNvSpPr txBox="1"/>
          <p:nvPr/>
        </p:nvSpPr>
        <p:spPr>
          <a:xfrm>
            <a:off x="6977259" y="2731746"/>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-1</a:t>
            </a:r>
          </a:p>
        </p:txBody>
      </p:sp>
      <p:sp>
        <p:nvSpPr>
          <p:cNvPr id="20" name="TextBox 19">
            <a:extLst>
              <a:ext uri="{FF2B5EF4-FFF2-40B4-BE49-F238E27FC236}">
                <a16:creationId xmlns:a16="http://schemas.microsoft.com/office/drawing/2014/main" id="{ABD34527-F084-493F-982D-686728159A6E}"/>
              </a:ext>
            </a:extLst>
          </p:cNvPr>
          <p:cNvSpPr txBox="1"/>
          <p:nvPr/>
        </p:nvSpPr>
        <p:spPr>
          <a:xfrm>
            <a:off x="9511935" y="272986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-3</a:t>
            </a:r>
          </a:p>
        </p:txBody>
      </p:sp>
      <p:cxnSp>
        <p:nvCxnSpPr>
          <p:cNvPr id="3" name="Straight Arrow Connector 2">
            <a:extLst>
              <a:ext uri="{FF2B5EF4-FFF2-40B4-BE49-F238E27FC236}">
                <a16:creationId xmlns:a16="http://schemas.microsoft.com/office/drawing/2014/main" id="{FBD6436C-5A34-4AAC-AC1D-5B0EF25A46E6}"/>
              </a:ext>
            </a:extLst>
          </p:cNvPr>
          <p:cNvCxnSpPr/>
          <p:nvPr/>
        </p:nvCxnSpPr>
        <p:spPr>
          <a:xfrm flipV="1">
            <a:off x="4442583" y="3253083"/>
            <a:ext cx="479373" cy="8334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D8651CC-6C0D-44EC-A5B6-A2F4291B5F9C}"/>
              </a:ext>
            </a:extLst>
          </p:cNvPr>
          <p:cNvSpPr txBox="1"/>
          <p:nvPr/>
        </p:nvSpPr>
        <p:spPr>
          <a:xfrm>
            <a:off x="3691871" y="4135387"/>
            <a:ext cx="1456267" cy="369332"/>
          </a:xfrm>
          <a:prstGeom prst="rect">
            <a:avLst/>
          </a:prstGeom>
          <a:noFill/>
        </p:spPr>
        <p:txBody>
          <a:bodyPr wrap="square" rtlCol="0">
            <a:spAutoFit/>
          </a:bodyPr>
          <a:lstStyle/>
          <a:p>
            <a:r>
              <a:rPr lang="en-AU" dirty="0">
                <a:latin typeface="Lato" panose="020F0502020204030203" pitchFamily="34" charset="0"/>
                <a:cs typeface="Lato" panose="020F0502020204030203" pitchFamily="34" charset="0"/>
              </a:rPr>
              <a:t>Always zero</a:t>
            </a:r>
          </a:p>
        </p:txBody>
      </p:sp>
    </p:spTree>
    <p:custDataLst>
      <p:tags r:id="rId1"/>
    </p:custDataLst>
    <p:extLst>
      <p:ext uri="{BB962C8B-B14F-4D97-AF65-F5344CB8AC3E}">
        <p14:creationId xmlns:p14="http://schemas.microsoft.com/office/powerpoint/2010/main" val="136299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B3DAA0-A4E0-4751-AD3F-5C662E2FABEF}"/>
              </a:ext>
            </a:extLst>
          </p:cNvPr>
          <p:cNvSpPr>
            <a:spLocks noGrp="1"/>
          </p:cNvSpPr>
          <p:nvPr>
            <p:ph type="title"/>
          </p:nvPr>
        </p:nvSpPr>
        <p:spPr>
          <a:xfrm>
            <a:off x="838200" y="365125"/>
            <a:ext cx="10515600" cy="1325563"/>
          </a:xfrm>
        </p:spPr>
        <p:txBody>
          <a:bodyPr/>
          <a:lstStyle/>
          <a:p>
            <a:r>
              <a:rPr lang="en-AU" dirty="0"/>
              <a:t>Initiation process</a:t>
            </a:r>
          </a:p>
        </p:txBody>
      </p:sp>
      <p:pic>
        <p:nvPicPr>
          <p:cNvPr id="3" name="Picture 2">
            <a:extLst>
              <a:ext uri="{FF2B5EF4-FFF2-40B4-BE49-F238E27FC236}">
                <a16:creationId xmlns:a16="http://schemas.microsoft.com/office/drawing/2014/main" id="{62FC25E3-AC41-4D49-AD81-0EAB863891C1}"/>
              </a:ext>
            </a:extLst>
          </p:cNvPr>
          <p:cNvPicPr>
            <a:picLocks noChangeAspect="1"/>
          </p:cNvPicPr>
          <p:nvPr/>
        </p:nvPicPr>
        <p:blipFill>
          <a:blip r:embed="rId4"/>
          <a:stretch>
            <a:fillRect/>
          </a:stretch>
        </p:blipFill>
        <p:spPr>
          <a:xfrm>
            <a:off x="1033202" y="512612"/>
            <a:ext cx="10125595" cy="5832775"/>
          </a:xfrm>
          <a:prstGeom prst="rect">
            <a:avLst/>
          </a:prstGeom>
        </p:spPr>
      </p:pic>
    </p:spTree>
    <p:custDataLst>
      <p:tags r:id="rId1"/>
    </p:custDataLst>
    <p:extLst>
      <p:ext uri="{BB962C8B-B14F-4D97-AF65-F5344CB8AC3E}">
        <p14:creationId xmlns:p14="http://schemas.microsoft.com/office/powerpoint/2010/main" val="1524898390"/>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Multi-criteria analysis (MCA)</a:t>
            </a:r>
          </a:p>
        </p:txBody>
      </p:sp>
      <p:pic>
        <p:nvPicPr>
          <p:cNvPr id="7" name="Picture 6">
            <a:extLst>
              <a:ext uri="{FF2B5EF4-FFF2-40B4-BE49-F238E27FC236}">
                <a16:creationId xmlns:a16="http://schemas.microsoft.com/office/drawing/2014/main" id="{D7D0EAEB-0195-4F92-9CA4-CEC7010F674F}"/>
              </a:ext>
            </a:extLst>
          </p:cNvPr>
          <p:cNvPicPr>
            <a:picLocks noChangeAspect="1"/>
          </p:cNvPicPr>
          <p:nvPr/>
        </p:nvPicPr>
        <p:blipFill>
          <a:blip r:embed="rId4"/>
          <a:stretch>
            <a:fillRect/>
          </a:stretch>
        </p:blipFill>
        <p:spPr>
          <a:xfrm>
            <a:off x="838200" y="1915963"/>
            <a:ext cx="10429300" cy="4320000"/>
          </a:xfrm>
          <a:prstGeom prst="rect">
            <a:avLst/>
          </a:prstGeom>
        </p:spPr>
      </p:pic>
      <p:sp>
        <p:nvSpPr>
          <p:cNvPr id="15" name="TextBox 14">
            <a:extLst>
              <a:ext uri="{FF2B5EF4-FFF2-40B4-BE49-F238E27FC236}">
                <a16:creationId xmlns:a16="http://schemas.microsoft.com/office/drawing/2014/main" id="{CF486DE2-49F4-4256-A194-9F18556F2E49}"/>
              </a:ext>
            </a:extLst>
          </p:cNvPr>
          <p:cNvSpPr txBox="1"/>
          <p:nvPr/>
        </p:nvSpPr>
        <p:spPr>
          <a:xfrm>
            <a:off x="4442583" y="3447726"/>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0</a:t>
            </a:r>
          </a:p>
        </p:txBody>
      </p:sp>
      <p:sp>
        <p:nvSpPr>
          <p:cNvPr id="16" name="TextBox 15">
            <a:extLst>
              <a:ext uri="{FF2B5EF4-FFF2-40B4-BE49-F238E27FC236}">
                <a16:creationId xmlns:a16="http://schemas.microsoft.com/office/drawing/2014/main" id="{52D028EE-A2F1-4051-B3AB-3F52FE85A0B6}"/>
              </a:ext>
            </a:extLst>
          </p:cNvPr>
          <p:cNvSpPr txBox="1"/>
          <p:nvPr/>
        </p:nvSpPr>
        <p:spPr>
          <a:xfrm>
            <a:off x="6977259" y="3443859"/>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1</a:t>
            </a:r>
          </a:p>
        </p:txBody>
      </p:sp>
      <p:sp>
        <p:nvSpPr>
          <p:cNvPr id="17" name="TextBox 16">
            <a:extLst>
              <a:ext uri="{FF2B5EF4-FFF2-40B4-BE49-F238E27FC236}">
                <a16:creationId xmlns:a16="http://schemas.microsoft.com/office/drawing/2014/main" id="{ADA32C9E-5536-4094-BB53-0A99B1F8AFDE}"/>
              </a:ext>
            </a:extLst>
          </p:cNvPr>
          <p:cNvSpPr txBox="1"/>
          <p:nvPr/>
        </p:nvSpPr>
        <p:spPr>
          <a:xfrm>
            <a:off x="9511935" y="3449148"/>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4</a:t>
            </a:r>
          </a:p>
        </p:txBody>
      </p:sp>
      <p:sp>
        <p:nvSpPr>
          <p:cNvPr id="18" name="TextBox 17">
            <a:extLst>
              <a:ext uri="{FF2B5EF4-FFF2-40B4-BE49-F238E27FC236}">
                <a16:creationId xmlns:a16="http://schemas.microsoft.com/office/drawing/2014/main" id="{44333084-9FB3-4E91-92C8-23D247943701}"/>
              </a:ext>
            </a:extLst>
          </p:cNvPr>
          <p:cNvSpPr txBox="1"/>
          <p:nvPr/>
        </p:nvSpPr>
        <p:spPr>
          <a:xfrm>
            <a:off x="4442583" y="272986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0</a:t>
            </a:r>
          </a:p>
        </p:txBody>
      </p:sp>
      <p:sp>
        <p:nvSpPr>
          <p:cNvPr id="19" name="TextBox 18">
            <a:extLst>
              <a:ext uri="{FF2B5EF4-FFF2-40B4-BE49-F238E27FC236}">
                <a16:creationId xmlns:a16="http://schemas.microsoft.com/office/drawing/2014/main" id="{77F81F0D-67A2-4D6D-A5FA-3EA8EAF0CDDF}"/>
              </a:ext>
            </a:extLst>
          </p:cNvPr>
          <p:cNvSpPr txBox="1"/>
          <p:nvPr/>
        </p:nvSpPr>
        <p:spPr>
          <a:xfrm>
            <a:off x="6977259" y="2731746"/>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-1</a:t>
            </a:r>
          </a:p>
        </p:txBody>
      </p:sp>
      <p:sp>
        <p:nvSpPr>
          <p:cNvPr id="20" name="TextBox 19">
            <a:extLst>
              <a:ext uri="{FF2B5EF4-FFF2-40B4-BE49-F238E27FC236}">
                <a16:creationId xmlns:a16="http://schemas.microsoft.com/office/drawing/2014/main" id="{8F4C67C3-70CB-4250-AD6B-1802874B7F3B}"/>
              </a:ext>
            </a:extLst>
          </p:cNvPr>
          <p:cNvSpPr txBox="1"/>
          <p:nvPr/>
        </p:nvSpPr>
        <p:spPr>
          <a:xfrm>
            <a:off x="9511935" y="272986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-3</a:t>
            </a:r>
          </a:p>
        </p:txBody>
      </p:sp>
    </p:spTree>
    <p:custDataLst>
      <p:tags r:id="rId1"/>
    </p:custDataLst>
    <p:extLst>
      <p:ext uri="{BB962C8B-B14F-4D97-AF65-F5344CB8AC3E}">
        <p14:creationId xmlns:p14="http://schemas.microsoft.com/office/powerpoint/2010/main" val="2590164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Multi-criteria analysis (MCA)</a:t>
            </a:r>
          </a:p>
        </p:txBody>
      </p:sp>
      <p:pic>
        <p:nvPicPr>
          <p:cNvPr id="7" name="Picture 6">
            <a:extLst>
              <a:ext uri="{FF2B5EF4-FFF2-40B4-BE49-F238E27FC236}">
                <a16:creationId xmlns:a16="http://schemas.microsoft.com/office/drawing/2014/main" id="{D527FC05-2A6B-4FCB-8284-EDFE82098E81}"/>
              </a:ext>
            </a:extLst>
          </p:cNvPr>
          <p:cNvPicPr>
            <a:picLocks noChangeAspect="1"/>
          </p:cNvPicPr>
          <p:nvPr/>
        </p:nvPicPr>
        <p:blipFill>
          <a:blip r:embed="rId4"/>
          <a:stretch>
            <a:fillRect/>
          </a:stretch>
        </p:blipFill>
        <p:spPr>
          <a:xfrm>
            <a:off x="838200" y="1915963"/>
            <a:ext cx="10429300" cy="4320000"/>
          </a:xfrm>
          <a:prstGeom prst="rect">
            <a:avLst/>
          </a:prstGeom>
        </p:spPr>
      </p:pic>
      <p:sp>
        <p:nvSpPr>
          <p:cNvPr id="12" name="TextBox 11">
            <a:extLst>
              <a:ext uri="{FF2B5EF4-FFF2-40B4-BE49-F238E27FC236}">
                <a16:creationId xmlns:a16="http://schemas.microsoft.com/office/drawing/2014/main" id="{46051EFA-B394-4EDC-A44D-023EE5A321EE}"/>
              </a:ext>
            </a:extLst>
          </p:cNvPr>
          <p:cNvSpPr txBox="1"/>
          <p:nvPr/>
        </p:nvSpPr>
        <p:spPr>
          <a:xfrm>
            <a:off x="4442583" y="4165589"/>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-2</a:t>
            </a:r>
          </a:p>
        </p:txBody>
      </p:sp>
      <p:sp>
        <p:nvSpPr>
          <p:cNvPr id="13" name="TextBox 12">
            <a:extLst>
              <a:ext uri="{FF2B5EF4-FFF2-40B4-BE49-F238E27FC236}">
                <a16:creationId xmlns:a16="http://schemas.microsoft.com/office/drawing/2014/main" id="{B9949D5C-ED20-441D-80FB-A9058170488E}"/>
              </a:ext>
            </a:extLst>
          </p:cNvPr>
          <p:cNvSpPr txBox="1"/>
          <p:nvPr/>
        </p:nvSpPr>
        <p:spPr>
          <a:xfrm>
            <a:off x="6977259" y="4155972"/>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3</a:t>
            </a:r>
          </a:p>
        </p:txBody>
      </p:sp>
      <p:sp>
        <p:nvSpPr>
          <p:cNvPr id="14" name="TextBox 13">
            <a:extLst>
              <a:ext uri="{FF2B5EF4-FFF2-40B4-BE49-F238E27FC236}">
                <a16:creationId xmlns:a16="http://schemas.microsoft.com/office/drawing/2014/main" id="{E1603E17-2757-4717-BFA3-03257D422386}"/>
              </a:ext>
            </a:extLst>
          </p:cNvPr>
          <p:cNvSpPr txBox="1"/>
          <p:nvPr/>
        </p:nvSpPr>
        <p:spPr>
          <a:xfrm>
            <a:off x="9511935" y="416843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2</a:t>
            </a:r>
          </a:p>
        </p:txBody>
      </p:sp>
      <p:sp>
        <p:nvSpPr>
          <p:cNvPr id="15" name="TextBox 14">
            <a:extLst>
              <a:ext uri="{FF2B5EF4-FFF2-40B4-BE49-F238E27FC236}">
                <a16:creationId xmlns:a16="http://schemas.microsoft.com/office/drawing/2014/main" id="{712D1D11-40F5-4A17-AE91-18DD4F732CA7}"/>
              </a:ext>
            </a:extLst>
          </p:cNvPr>
          <p:cNvSpPr txBox="1"/>
          <p:nvPr/>
        </p:nvSpPr>
        <p:spPr>
          <a:xfrm>
            <a:off x="4442583" y="3447726"/>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0</a:t>
            </a:r>
          </a:p>
        </p:txBody>
      </p:sp>
      <p:sp>
        <p:nvSpPr>
          <p:cNvPr id="16" name="TextBox 15">
            <a:extLst>
              <a:ext uri="{FF2B5EF4-FFF2-40B4-BE49-F238E27FC236}">
                <a16:creationId xmlns:a16="http://schemas.microsoft.com/office/drawing/2014/main" id="{80FB9987-28CE-4892-BCA7-E3AEA633A1ED}"/>
              </a:ext>
            </a:extLst>
          </p:cNvPr>
          <p:cNvSpPr txBox="1"/>
          <p:nvPr/>
        </p:nvSpPr>
        <p:spPr>
          <a:xfrm>
            <a:off x="6977259" y="3443859"/>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1</a:t>
            </a:r>
          </a:p>
        </p:txBody>
      </p:sp>
      <p:sp>
        <p:nvSpPr>
          <p:cNvPr id="17" name="TextBox 16">
            <a:extLst>
              <a:ext uri="{FF2B5EF4-FFF2-40B4-BE49-F238E27FC236}">
                <a16:creationId xmlns:a16="http://schemas.microsoft.com/office/drawing/2014/main" id="{FA9002FA-CE0F-4BBF-BF0C-85753FDA8114}"/>
              </a:ext>
            </a:extLst>
          </p:cNvPr>
          <p:cNvSpPr txBox="1"/>
          <p:nvPr/>
        </p:nvSpPr>
        <p:spPr>
          <a:xfrm>
            <a:off x="9511935" y="3449148"/>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4</a:t>
            </a:r>
          </a:p>
        </p:txBody>
      </p:sp>
      <p:sp>
        <p:nvSpPr>
          <p:cNvPr id="18" name="TextBox 17">
            <a:extLst>
              <a:ext uri="{FF2B5EF4-FFF2-40B4-BE49-F238E27FC236}">
                <a16:creationId xmlns:a16="http://schemas.microsoft.com/office/drawing/2014/main" id="{7519DCA0-5D0D-464D-B106-908E9F58D0BE}"/>
              </a:ext>
            </a:extLst>
          </p:cNvPr>
          <p:cNvSpPr txBox="1"/>
          <p:nvPr/>
        </p:nvSpPr>
        <p:spPr>
          <a:xfrm>
            <a:off x="4442583" y="272986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0</a:t>
            </a:r>
          </a:p>
        </p:txBody>
      </p:sp>
      <p:sp>
        <p:nvSpPr>
          <p:cNvPr id="19" name="TextBox 18">
            <a:extLst>
              <a:ext uri="{FF2B5EF4-FFF2-40B4-BE49-F238E27FC236}">
                <a16:creationId xmlns:a16="http://schemas.microsoft.com/office/drawing/2014/main" id="{E0FC6DDD-A0FE-4220-A715-77270EEA8784}"/>
              </a:ext>
            </a:extLst>
          </p:cNvPr>
          <p:cNvSpPr txBox="1"/>
          <p:nvPr/>
        </p:nvSpPr>
        <p:spPr>
          <a:xfrm>
            <a:off x="6977259" y="2731746"/>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-1</a:t>
            </a:r>
          </a:p>
        </p:txBody>
      </p:sp>
      <p:sp>
        <p:nvSpPr>
          <p:cNvPr id="20" name="TextBox 19">
            <a:extLst>
              <a:ext uri="{FF2B5EF4-FFF2-40B4-BE49-F238E27FC236}">
                <a16:creationId xmlns:a16="http://schemas.microsoft.com/office/drawing/2014/main" id="{64A2EEDE-B986-4990-840A-EFD89F60C1EA}"/>
              </a:ext>
            </a:extLst>
          </p:cNvPr>
          <p:cNvSpPr txBox="1"/>
          <p:nvPr/>
        </p:nvSpPr>
        <p:spPr>
          <a:xfrm>
            <a:off x="9511935" y="272986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-3</a:t>
            </a:r>
          </a:p>
        </p:txBody>
      </p:sp>
    </p:spTree>
    <p:custDataLst>
      <p:tags r:id="rId1"/>
    </p:custDataLst>
    <p:extLst>
      <p:ext uri="{BB962C8B-B14F-4D97-AF65-F5344CB8AC3E}">
        <p14:creationId xmlns:p14="http://schemas.microsoft.com/office/powerpoint/2010/main" val="33473625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Multi-criteria analysis (MCA)</a:t>
            </a:r>
          </a:p>
        </p:txBody>
      </p:sp>
      <p:pic>
        <p:nvPicPr>
          <p:cNvPr id="8" name="Picture 7">
            <a:extLst>
              <a:ext uri="{FF2B5EF4-FFF2-40B4-BE49-F238E27FC236}">
                <a16:creationId xmlns:a16="http://schemas.microsoft.com/office/drawing/2014/main" id="{49EC200A-1400-4A00-99DA-EB9A8916594A}"/>
              </a:ext>
            </a:extLst>
          </p:cNvPr>
          <p:cNvPicPr>
            <a:picLocks noChangeAspect="1"/>
          </p:cNvPicPr>
          <p:nvPr/>
        </p:nvPicPr>
        <p:blipFill>
          <a:blip r:embed="rId4"/>
          <a:stretch>
            <a:fillRect/>
          </a:stretch>
        </p:blipFill>
        <p:spPr>
          <a:xfrm>
            <a:off x="838200" y="1915963"/>
            <a:ext cx="10429300" cy="4320000"/>
          </a:xfrm>
          <a:prstGeom prst="rect">
            <a:avLst/>
          </a:prstGeom>
        </p:spPr>
      </p:pic>
      <p:sp>
        <p:nvSpPr>
          <p:cNvPr id="9" name="TextBox 8">
            <a:extLst>
              <a:ext uri="{FF2B5EF4-FFF2-40B4-BE49-F238E27FC236}">
                <a16:creationId xmlns:a16="http://schemas.microsoft.com/office/drawing/2014/main" id="{47B0469E-7633-4260-B47F-3790F011F80D}"/>
              </a:ext>
            </a:extLst>
          </p:cNvPr>
          <p:cNvSpPr txBox="1"/>
          <p:nvPr/>
        </p:nvSpPr>
        <p:spPr>
          <a:xfrm>
            <a:off x="4442583" y="4883451"/>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-1</a:t>
            </a:r>
          </a:p>
        </p:txBody>
      </p:sp>
      <p:sp>
        <p:nvSpPr>
          <p:cNvPr id="10" name="TextBox 9">
            <a:extLst>
              <a:ext uri="{FF2B5EF4-FFF2-40B4-BE49-F238E27FC236}">
                <a16:creationId xmlns:a16="http://schemas.microsoft.com/office/drawing/2014/main" id="{8BAD3D6A-949F-417A-87DA-C52ACDCE3C2A}"/>
              </a:ext>
            </a:extLst>
          </p:cNvPr>
          <p:cNvSpPr txBox="1"/>
          <p:nvPr/>
        </p:nvSpPr>
        <p:spPr>
          <a:xfrm>
            <a:off x="6977259" y="4868085"/>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-3</a:t>
            </a:r>
          </a:p>
        </p:txBody>
      </p:sp>
      <p:sp>
        <p:nvSpPr>
          <p:cNvPr id="11" name="TextBox 10">
            <a:extLst>
              <a:ext uri="{FF2B5EF4-FFF2-40B4-BE49-F238E27FC236}">
                <a16:creationId xmlns:a16="http://schemas.microsoft.com/office/drawing/2014/main" id="{5144F973-1FDC-4D3F-8168-EC80DD567784}"/>
              </a:ext>
            </a:extLst>
          </p:cNvPr>
          <p:cNvSpPr txBox="1"/>
          <p:nvPr/>
        </p:nvSpPr>
        <p:spPr>
          <a:xfrm>
            <a:off x="9511935" y="4887718"/>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-1</a:t>
            </a:r>
          </a:p>
        </p:txBody>
      </p:sp>
      <p:sp>
        <p:nvSpPr>
          <p:cNvPr id="12" name="TextBox 11">
            <a:extLst>
              <a:ext uri="{FF2B5EF4-FFF2-40B4-BE49-F238E27FC236}">
                <a16:creationId xmlns:a16="http://schemas.microsoft.com/office/drawing/2014/main" id="{0D411B4A-4DC6-4F7D-B2F9-C3EE1AD9CB88}"/>
              </a:ext>
            </a:extLst>
          </p:cNvPr>
          <p:cNvSpPr txBox="1"/>
          <p:nvPr/>
        </p:nvSpPr>
        <p:spPr>
          <a:xfrm>
            <a:off x="4442583" y="4165589"/>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-2</a:t>
            </a:r>
          </a:p>
        </p:txBody>
      </p:sp>
      <p:sp>
        <p:nvSpPr>
          <p:cNvPr id="13" name="TextBox 12">
            <a:extLst>
              <a:ext uri="{FF2B5EF4-FFF2-40B4-BE49-F238E27FC236}">
                <a16:creationId xmlns:a16="http://schemas.microsoft.com/office/drawing/2014/main" id="{65976B5F-0AF6-42BB-8A7A-120F3F095CE1}"/>
              </a:ext>
            </a:extLst>
          </p:cNvPr>
          <p:cNvSpPr txBox="1"/>
          <p:nvPr/>
        </p:nvSpPr>
        <p:spPr>
          <a:xfrm>
            <a:off x="6977259" y="4155972"/>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3</a:t>
            </a:r>
          </a:p>
        </p:txBody>
      </p:sp>
      <p:sp>
        <p:nvSpPr>
          <p:cNvPr id="14" name="TextBox 13">
            <a:extLst>
              <a:ext uri="{FF2B5EF4-FFF2-40B4-BE49-F238E27FC236}">
                <a16:creationId xmlns:a16="http://schemas.microsoft.com/office/drawing/2014/main" id="{C2A2DB7A-3252-484F-8E12-42F158D5C981}"/>
              </a:ext>
            </a:extLst>
          </p:cNvPr>
          <p:cNvSpPr txBox="1"/>
          <p:nvPr/>
        </p:nvSpPr>
        <p:spPr>
          <a:xfrm>
            <a:off x="9511935" y="416843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2</a:t>
            </a:r>
          </a:p>
        </p:txBody>
      </p:sp>
      <p:sp>
        <p:nvSpPr>
          <p:cNvPr id="15" name="TextBox 14">
            <a:extLst>
              <a:ext uri="{FF2B5EF4-FFF2-40B4-BE49-F238E27FC236}">
                <a16:creationId xmlns:a16="http://schemas.microsoft.com/office/drawing/2014/main" id="{88B2008C-54B1-429C-9B44-BCB3D6066DC8}"/>
              </a:ext>
            </a:extLst>
          </p:cNvPr>
          <p:cNvSpPr txBox="1"/>
          <p:nvPr/>
        </p:nvSpPr>
        <p:spPr>
          <a:xfrm>
            <a:off x="4442583" y="3447726"/>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0</a:t>
            </a:r>
          </a:p>
        </p:txBody>
      </p:sp>
      <p:sp>
        <p:nvSpPr>
          <p:cNvPr id="16" name="TextBox 15">
            <a:extLst>
              <a:ext uri="{FF2B5EF4-FFF2-40B4-BE49-F238E27FC236}">
                <a16:creationId xmlns:a16="http://schemas.microsoft.com/office/drawing/2014/main" id="{076921DA-C369-4092-AFB3-88790551BC54}"/>
              </a:ext>
            </a:extLst>
          </p:cNvPr>
          <p:cNvSpPr txBox="1"/>
          <p:nvPr/>
        </p:nvSpPr>
        <p:spPr>
          <a:xfrm>
            <a:off x="6977259" y="3443859"/>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1</a:t>
            </a:r>
          </a:p>
        </p:txBody>
      </p:sp>
      <p:sp>
        <p:nvSpPr>
          <p:cNvPr id="17" name="TextBox 16">
            <a:extLst>
              <a:ext uri="{FF2B5EF4-FFF2-40B4-BE49-F238E27FC236}">
                <a16:creationId xmlns:a16="http://schemas.microsoft.com/office/drawing/2014/main" id="{237071A8-94C2-43A9-B571-CD95FC8D25BD}"/>
              </a:ext>
            </a:extLst>
          </p:cNvPr>
          <p:cNvSpPr txBox="1"/>
          <p:nvPr/>
        </p:nvSpPr>
        <p:spPr>
          <a:xfrm>
            <a:off x="9511935" y="3449148"/>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4</a:t>
            </a:r>
          </a:p>
        </p:txBody>
      </p:sp>
      <p:sp>
        <p:nvSpPr>
          <p:cNvPr id="18" name="TextBox 17">
            <a:extLst>
              <a:ext uri="{FF2B5EF4-FFF2-40B4-BE49-F238E27FC236}">
                <a16:creationId xmlns:a16="http://schemas.microsoft.com/office/drawing/2014/main" id="{996A2B31-A5B4-4939-BA8A-D9B6F3F62EFF}"/>
              </a:ext>
            </a:extLst>
          </p:cNvPr>
          <p:cNvSpPr txBox="1"/>
          <p:nvPr/>
        </p:nvSpPr>
        <p:spPr>
          <a:xfrm>
            <a:off x="4442583" y="272986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0</a:t>
            </a:r>
          </a:p>
        </p:txBody>
      </p:sp>
      <p:sp>
        <p:nvSpPr>
          <p:cNvPr id="19" name="TextBox 18">
            <a:extLst>
              <a:ext uri="{FF2B5EF4-FFF2-40B4-BE49-F238E27FC236}">
                <a16:creationId xmlns:a16="http://schemas.microsoft.com/office/drawing/2014/main" id="{F5904284-7BCD-42D9-BD54-C6777091BED2}"/>
              </a:ext>
            </a:extLst>
          </p:cNvPr>
          <p:cNvSpPr txBox="1"/>
          <p:nvPr/>
        </p:nvSpPr>
        <p:spPr>
          <a:xfrm>
            <a:off x="6977259" y="2731746"/>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-1</a:t>
            </a:r>
          </a:p>
        </p:txBody>
      </p:sp>
      <p:sp>
        <p:nvSpPr>
          <p:cNvPr id="20" name="TextBox 19">
            <a:extLst>
              <a:ext uri="{FF2B5EF4-FFF2-40B4-BE49-F238E27FC236}">
                <a16:creationId xmlns:a16="http://schemas.microsoft.com/office/drawing/2014/main" id="{71BB97CD-CEFE-4516-B135-E664F622EA78}"/>
              </a:ext>
            </a:extLst>
          </p:cNvPr>
          <p:cNvSpPr txBox="1"/>
          <p:nvPr/>
        </p:nvSpPr>
        <p:spPr>
          <a:xfrm>
            <a:off x="9511935" y="272986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-3</a:t>
            </a:r>
          </a:p>
        </p:txBody>
      </p:sp>
    </p:spTree>
    <p:custDataLst>
      <p:tags r:id="rId1"/>
    </p:custDataLst>
    <p:extLst>
      <p:ext uri="{BB962C8B-B14F-4D97-AF65-F5344CB8AC3E}">
        <p14:creationId xmlns:p14="http://schemas.microsoft.com/office/powerpoint/2010/main" val="12955238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Multi-criteria analysis (MCA)</a:t>
            </a:r>
          </a:p>
        </p:txBody>
      </p:sp>
      <p:pic>
        <p:nvPicPr>
          <p:cNvPr id="15" name="Picture 14">
            <a:extLst>
              <a:ext uri="{FF2B5EF4-FFF2-40B4-BE49-F238E27FC236}">
                <a16:creationId xmlns:a16="http://schemas.microsoft.com/office/drawing/2014/main" id="{D5558262-A51D-42F3-9C66-C3A0BCB448D1}"/>
              </a:ext>
            </a:extLst>
          </p:cNvPr>
          <p:cNvPicPr>
            <a:picLocks noChangeAspect="1"/>
          </p:cNvPicPr>
          <p:nvPr/>
        </p:nvPicPr>
        <p:blipFill>
          <a:blip r:embed="rId4"/>
          <a:stretch>
            <a:fillRect/>
          </a:stretch>
        </p:blipFill>
        <p:spPr>
          <a:xfrm>
            <a:off x="838200" y="1915963"/>
            <a:ext cx="10429300" cy="4320000"/>
          </a:xfrm>
          <a:prstGeom prst="rect">
            <a:avLst/>
          </a:prstGeom>
        </p:spPr>
      </p:pic>
      <p:sp>
        <p:nvSpPr>
          <p:cNvPr id="7" name="TextBox 6">
            <a:extLst>
              <a:ext uri="{FF2B5EF4-FFF2-40B4-BE49-F238E27FC236}">
                <a16:creationId xmlns:a16="http://schemas.microsoft.com/office/drawing/2014/main" id="{13B204E9-8922-4CE2-8492-9D18FF8B32B2}"/>
              </a:ext>
            </a:extLst>
          </p:cNvPr>
          <p:cNvSpPr txBox="1"/>
          <p:nvPr/>
        </p:nvSpPr>
        <p:spPr>
          <a:xfrm>
            <a:off x="10735294" y="139850"/>
            <a:ext cx="1363604"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3.9</a:t>
            </a:r>
          </a:p>
        </p:txBody>
      </p:sp>
      <p:sp>
        <p:nvSpPr>
          <p:cNvPr id="5" name="TextBox 4">
            <a:extLst>
              <a:ext uri="{FF2B5EF4-FFF2-40B4-BE49-F238E27FC236}">
                <a16:creationId xmlns:a16="http://schemas.microsoft.com/office/drawing/2014/main" id="{68759DE4-6734-4D0E-A9C1-A956036A5A95}"/>
              </a:ext>
            </a:extLst>
          </p:cNvPr>
          <p:cNvSpPr txBox="1"/>
          <p:nvPr/>
        </p:nvSpPr>
        <p:spPr>
          <a:xfrm>
            <a:off x="4442583" y="560131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-3</a:t>
            </a:r>
          </a:p>
        </p:txBody>
      </p:sp>
      <p:sp>
        <p:nvSpPr>
          <p:cNvPr id="8" name="TextBox 7">
            <a:extLst>
              <a:ext uri="{FF2B5EF4-FFF2-40B4-BE49-F238E27FC236}">
                <a16:creationId xmlns:a16="http://schemas.microsoft.com/office/drawing/2014/main" id="{8773B14B-AAEB-4385-84E6-75DCC93538FA}"/>
              </a:ext>
            </a:extLst>
          </p:cNvPr>
          <p:cNvSpPr txBox="1"/>
          <p:nvPr/>
        </p:nvSpPr>
        <p:spPr>
          <a:xfrm>
            <a:off x="6977259" y="5597442"/>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0</a:t>
            </a:r>
          </a:p>
        </p:txBody>
      </p:sp>
      <p:sp>
        <p:nvSpPr>
          <p:cNvPr id="9" name="TextBox 8">
            <a:extLst>
              <a:ext uri="{FF2B5EF4-FFF2-40B4-BE49-F238E27FC236}">
                <a16:creationId xmlns:a16="http://schemas.microsoft.com/office/drawing/2014/main" id="{DD07D952-B9F2-47CB-9DCA-CF82072B7B89}"/>
              </a:ext>
            </a:extLst>
          </p:cNvPr>
          <p:cNvSpPr txBox="1"/>
          <p:nvPr/>
        </p:nvSpPr>
        <p:spPr>
          <a:xfrm>
            <a:off x="9511935" y="560700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2</a:t>
            </a:r>
          </a:p>
        </p:txBody>
      </p:sp>
      <p:sp>
        <p:nvSpPr>
          <p:cNvPr id="10" name="TextBox 9">
            <a:extLst>
              <a:ext uri="{FF2B5EF4-FFF2-40B4-BE49-F238E27FC236}">
                <a16:creationId xmlns:a16="http://schemas.microsoft.com/office/drawing/2014/main" id="{C725B1AA-67C3-4BDA-803A-F9B73CEF2B63}"/>
              </a:ext>
            </a:extLst>
          </p:cNvPr>
          <p:cNvSpPr txBox="1"/>
          <p:nvPr/>
        </p:nvSpPr>
        <p:spPr>
          <a:xfrm>
            <a:off x="4442583" y="4883451"/>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-1</a:t>
            </a:r>
          </a:p>
        </p:txBody>
      </p:sp>
      <p:sp>
        <p:nvSpPr>
          <p:cNvPr id="11" name="TextBox 10">
            <a:extLst>
              <a:ext uri="{FF2B5EF4-FFF2-40B4-BE49-F238E27FC236}">
                <a16:creationId xmlns:a16="http://schemas.microsoft.com/office/drawing/2014/main" id="{03A1E731-9D48-4B5E-9D49-FCA9E7583317}"/>
              </a:ext>
            </a:extLst>
          </p:cNvPr>
          <p:cNvSpPr txBox="1"/>
          <p:nvPr/>
        </p:nvSpPr>
        <p:spPr>
          <a:xfrm>
            <a:off x="6977259" y="4868085"/>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-3</a:t>
            </a:r>
          </a:p>
        </p:txBody>
      </p:sp>
      <p:sp>
        <p:nvSpPr>
          <p:cNvPr id="12" name="TextBox 11">
            <a:extLst>
              <a:ext uri="{FF2B5EF4-FFF2-40B4-BE49-F238E27FC236}">
                <a16:creationId xmlns:a16="http://schemas.microsoft.com/office/drawing/2014/main" id="{5843BE40-027A-44C3-BC22-437146B4C9E4}"/>
              </a:ext>
            </a:extLst>
          </p:cNvPr>
          <p:cNvSpPr txBox="1"/>
          <p:nvPr/>
        </p:nvSpPr>
        <p:spPr>
          <a:xfrm>
            <a:off x="9511935" y="4887718"/>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-1</a:t>
            </a:r>
          </a:p>
        </p:txBody>
      </p:sp>
      <p:sp>
        <p:nvSpPr>
          <p:cNvPr id="13" name="TextBox 12">
            <a:extLst>
              <a:ext uri="{FF2B5EF4-FFF2-40B4-BE49-F238E27FC236}">
                <a16:creationId xmlns:a16="http://schemas.microsoft.com/office/drawing/2014/main" id="{18ABC158-3205-49A7-8E21-57E74B9A36A0}"/>
              </a:ext>
            </a:extLst>
          </p:cNvPr>
          <p:cNvSpPr txBox="1"/>
          <p:nvPr/>
        </p:nvSpPr>
        <p:spPr>
          <a:xfrm>
            <a:off x="4442583" y="4165589"/>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-2</a:t>
            </a:r>
          </a:p>
        </p:txBody>
      </p:sp>
      <p:sp>
        <p:nvSpPr>
          <p:cNvPr id="14" name="TextBox 13">
            <a:extLst>
              <a:ext uri="{FF2B5EF4-FFF2-40B4-BE49-F238E27FC236}">
                <a16:creationId xmlns:a16="http://schemas.microsoft.com/office/drawing/2014/main" id="{64C1C8A6-03BF-4721-8562-3865D56D5CAA}"/>
              </a:ext>
            </a:extLst>
          </p:cNvPr>
          <p:cNvSpPr txBox="1"/>
          <p:nvPr/>
        </p:nvSpPr>
        <p:spPr>
          <a:xfrm>
            <a:off x="6977259" y="4155972"/>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3</a:t>
            </a:r>
          </a:p>
        </p:txBody>
      </p:sp>
      <p:sp>
        <p:nvSpPr>
          <p:cNvPr id="16" name="TextBox 15">
            <a:extLst>
              <a:ext uri="{FF2B5EF4-FFF2-40B4-BE49-F238E27FC236}">
                <a16:creationId xmlns:a16="http://schemas.microsoft.com/office/drawing/2014/main" id="{E8062995-E14F-4377-9F2A-665F506834F7}"/>
              </a:ext>
            </a:extLst>
          </p:cNvPr>
          <p:cNvSpPr txBox="1"/>
          <p:nvPr/>
        </p:nvSpPr>
        <p:spPr>
          <a:xfrm>
            <a:off x="9511935" y="416843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2</a:t>
            </a:r>
          </a:p>
        </p:txBody>
      </p:sp>
      <p:sp>
        <p:nvSpPr>
          <p:cNvPr id="17" name="TextBox 16">
            <a:extLst>
              <a:ext uri="{FF2B5EF4-FFF2-40B4-BE49-F238E27FC236}">
                <a16:creationId xmlns:a16="http://schemas.microsoft.com/office/drawing/2014/main" id="{60ADE171-F85E-452A-AB3D-806C87097294}"/>
              </a:ext>
            </a:extLst>
          </p:cNvPr>
          <p:cNvSpPr txBox="1"/>
          <p:nvPr/>
        </p:nvSpPr>
        <p:spPr>
          <a:xfrm>
            <a:off x="4442583" y="3447726"/>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0</a:t>
            </a:r>
          </a:p>
        </p:txBody>
      </p:sp>
      <p:sp>
        <p:nvSpPr>
          <p:cNvPr id="18" name="TextBox 17">
            <a:extLst>
              <a:ext uri="{FF2B5EF4-FFF2-40B4-BE49-F238E27FC236}">
                <a16:creationId xmlns:a16="http://schemas.microsoft.com/office/drawing/2014/main" id="{DD4A072E-DAA1-4E87-B06E-E5287D5A71A4}"/>
              </a:ext>
            </a:extLst>
          </p:cNvPr>
          <p:cNvSpPr txBox="1"/>
          <p:nvPr/>
        </p:nvSpPr>
        <p:spPr>
          <a:xfrm>
            <a:off x="6977259" y="3443859"/>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1</a:t>
            </a:r>
          </a:p>
        </p:txBody>
      </p:sp>
      <p:sp>
        <p:nvSpPr>
          <p:cNvPr id="19" name="TextBox 18">
            <a:extLst>
              <a:ext uri="{FF2B5EF4-FFF2-40B4-BE49-F238E27FC236}">
                <a16:creationId xmlns:a16="http://schemas.microsoft.com/office/drawing/2014/main" id="{5A3212D3-0E68-41F8-B2F4-4D203A05D063}"/>
              </a:ext>
            </a:extLst>
          </p:cNvPr>
          <p:cNvSpPr txBox="1"/>
          <p:nvPr/>
        </p:nvSpPr>
        <p:spPr>
          <a:xfrm>
            <a:off x="9511935" y="3449148"/>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4</a:t>
            </a:r>
          </a:p>
        </p:txBody>
      </p:sp>
      <p:sp>
        <p:nvSpPr>
          <p:cNvPr id="20" name="TextBox 19">
            <a:extLst>
              <a:ext uri="{FF2B5EF4-FFF2-40B4-BE49-F238E27FC236}">
                <a16:creationId xmlns:a16="http://schemas.microsoft.com/office/drawing/2014/main" id="{B78E7CF4-1D63-4BF6-9E17-501F4183EC11}"/>
              </a:ext>
            </a:extLst>
          </p:cNvPr>
          <p:cNvSpPr txBox="1"/>
          <p:nvPr/>
        </p:nvSpPr>
        <p:spPr>
          <a:xfrm>
            <a:off x="4442583" y="272986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0</a:t>
            </a:r>
          </a:p>
        </p:txBody>
      </p:sp>
      <p:sp>
        <p:nvSpPr>
          <p:cNvPr id="21" name="TextBox 20">
            <a:extLst>
              <a:ext uri="{FF2B5EF4-FFF2-40B4-BE49-F238E27FC236}">
                <a16:creationId xmlns:a16="http://schemas.microsoft.com/office/drawing/2014/main" id="{8CF83395-5AE1-484B-BB49-C1D8727D93D8}"/>
              </a:ext>
            </a:extLst>
          </p:cNvPr>
          <p:cNvSpPr txBox="1"/>
          <p:nvPr/>
        </p:nvSpPr>
        <p:spPr>
          <a:xfrm>
            <a:off x="6977259" y="2731746"/>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-1</a:t>
            </a:r>
          </a:p>
        </p:txBody>
      </p:sp>
      <p:sp>
        <p:nvSpPr>
          <p:cNvPr id="22" name="TextBox 21">
            <a:extLst>
              <a:ext uri="{FF2B5EF4-FFF2-40B4-BE49-F238E27FC236}">
                <a16:creationId xmlns:a16="http://schemas.microsoft.com/office/drawing/2014/main" id="{D6C94F8D-8E04-49D4-9A9C-B6D2260B48DC}"/>
              </a:ext>
            </a:extLst>
          </p:cNvPr>
          <p:cNvSpPr txBox="1"/>
          <p:nvPr/>
        </p:nvSpPr>
        <p:spPr>
          <a:xfrm>
            <a:off x="9511935" y="2729863"/>
            <a:ext cx="772160" cy="523220"/>
          </a:xfrm>
          <a:prstGeom prst="rect">
            <a:avLst/>
          </a:prstGeom>
          <a:noFill/>
        </p:spPr>
        <p:txBody>
          <a:bodyPr wrap="square" rtlCol="0">
            <a:spAutoFit/>
          </a:bodyPr>
          <a:lstStyle/>
          <a:p>
            <a:pPr algn="r"/>
            <a:r>
              <a:rPr lang="en-AU" sz="2800" dirty="0">
                <a:latin typeface="Lato Black" panose="020F0A02020204030203" pitchFamily="34" charset="0"/>
                <a:cs typeface="Lato" panose="020F0502020204030203" pitchFamily="34" charset="0"/>
              </a:rPr>
              <a:t>-3</a:t>
            </a:r>
          </a:p>
        </p:txBody>
      </p:sp>
      <p:sp>
        <p:nvSpPr>
          <p:cNvPr id="23" name="Oval 22">
            <a:extLst>
              <a:ext uri="{FF2B5EF4-FFF2-40B4-BE49-F238E27FC236}">
                <a16:creationId xmlns:a16="http://schemas.microsoft.com/office/drawing/2014/main" id="{93574B19-7EF9-4931-8384-8920C9F53E7E}"/>
              </a:ext>
            </a:extLst>
          </p:cNvPr>
          <p:cNvSpPr/>
          <p:nvPr/>
        </p:nvSpPr>
        <p:spPr>
          <a:xfrm>
            <a:off x="9701408" y="5615378"/>
            <a:ext cx="772160" cy="5232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ustDataLst>
      <p:tags r:id="rId1"/>
    </p:custDataLst>
    <p:extLst>
      <p:ext uri="{BB962C8B-B14F-4D97-AF65-F5344CB8AC3E}">
        <p14:creationId xmlns:p14="http://schemas.microsoft.com/office/powerpoint/2010/main" val="17962740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620E4-F5C6-4D69-BEC4-477314EB9102}"/>
              </a:ext>
            </a:extLst>
          </p:cNvPr>
          <p:cNvSpPr>
            <a:spLocks noGrp="1"/>
          </p:cNvSpPr>
          <p:nvPr>
            <p:ph type="title"/>
          </p:nvPr>
        </p:nvSpPr>
        <p:spPr/>
        <p:txBody>
          <a:bodyPr/>
          <a:lstStyle/>
          <a:p>
            <a:r>
              <a:rPr lang="en-US" noProof="0" dirty="0"/>
              <a:t>Discussion</a:t>
            </a:r>
          </a:p>
        </p:txBody>
      </p:sp>
      <p:sp>
        <p:nvSpPr>
          <p:cNvPr id="6" name="Content Placeholder 5">
            <a:extLst>
              <a:ext uri="{FF2B5EF4-FFF2-40B4-BE49-F238E27FC236}">
                <a16:creationId xmlns:a16="http://schemas.microsoft.com/office/drawing/2014/main" id="{25963C9A-A5E3-40CE-9C24-346454A719AB}"/>
              </a:ext>
            </a:extLst>
          </p:cNvPr>
          <p:cNvSpPr>
            <a:spLocks noGrp="1"/>
          </p:cNvSpPr>
          <p:nvPr>
            <p:ph idx="1"/>
          </p:nvPr>
        </p:nvSpPr>
        <p:spPr/>
        <p:txBody>
          <a:bodyPr/>
          <a:lstStyle/>
          <a:p>
            <a:r>
              <a:rPr lang="en-AU" noProof="0" dirty="0"/>
              <a:t>What </a:t>
            </a:r>
            <a:r>
              <a:rPr lang="en-AU" i="1" noProof="0" dirty="0"/>
              <a:t>other</a:t>
            </a:r>
            <a:r>
              <a:rPr lang="en-AU" noProof="0" dirty="0"/>
              <a:t> criteria could you use to assess the recognition and reward project?</a:t>
            </a:r>
          </a:p>
          <a:p>
            <a:pPr marL="0" indent="0">
              <a:buNone/>
            </a:pPr>
            <a:endParaRPr lang="en-US" dirty="0"/>
          </a:p>
        </p:txBody>
      </p:sp>
      <p:sp>
        <p:nvSpPr>
          <p:cNvPr id="4" name="TextBox 3">
            <a:extLst>
              <a:ext uri="{FF2B5EF4-FFF2-40B4-BE49-F238E27FC236}">
                <a16:creationId xmlns:a16="http://schemas.microsoft.com/office/drawing/2014/main" id="{3D3C0DAF-8D9C-4C0A-8CFA-1A4B744803B1}"/>
              </a:ext>
            </a:extLst>
          </p:cNvPr>
          <p:cNvSpPr txBox="1"/>
          <p:nvPr/>
        </p:nvSpPr>
        <p:spPr>
          <a:xfrm>
            <a:off x="10842170" y="139850"/>
            <a:ext cx="1256727"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3.9</a:t>
            </a:r>
          </a:p>
        </p:txBody>
      </p:sp>
    </p:spTree>
    <p:custDataLst>
      <p:tags r:id="rId1"/>
    </p:custDataLst>
    <p:extLst>
      <p:ext uri="{BB962C8B-B14F-4D97-AF65-F5344CB8AC3E}">
        <p14:creationId xmlns:p14="http://schemas.microsoft.com/office/powerpoint/2010/main" val="374452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Sample recommendation</a:t>
            </a:r>
          </a:p>
        </p:txBody>
      </p:sp>
      <p:sp>
        <p:nvSpPr>
          <p:cNvPr id="3" name="Content Placeholder 2"/>
          <p:cNvSpPr>
            <a:spLocks noGrp="1"/>
          </p:cNvSpPr>
          <p:nvPr>
            <p:ph idx="1"/>
          </p:nvPr>
        </p:nvSpPr>
        <p:spPr/>
        <p:txBody>
          <a:bodyPr>
            <a:normAutofit fontScale="85000" lnSpcReduction="10000"/>
          </a:bodyPr>
          <a:lstStyle/>
          <a:p>
            <a:pPr marL="0" indent="0" fontAlgn="base">
              <a:buNone/>
            </a:pPr>
            <a:r>
              <a:rPr lang="en-US" b="1" noProof="0" dirty="0"/>
              <a:t>It is recommended that detailed planning commence on Option B.</a:t>
            </a:r>
            <a:endParaRPr lang="en-US" noProof="0" dirty="0"/>
          </a:p>
          <a:p>
            <a:pPr lvl="1" fontAlgn="base"/>
            <a:r>
              <a:rPr lang="en-US" noProof="0" dirty="0"/>
              <a:t>A complete project plan is to be presented for Board approval in four (4) weeks time </a:t>
            </a:r>
          </a:p>
          <a:p>
            <a:pPr lvl="1" fontAlgn="base"/>
            <a:r>
              <a:rPr lang="en-US" noProof="0" dirty="0"/>
              <a:t>The plan should continue the assumptions made in the business case, and include a detailed WBS, schedule, budget, stakeholder and risk registers and any other documentation deemed relevant by the PMO</a:t>
            </a:r>
          </a:p>
          <a:p>
            <a:pPr lvl="1" fontAlgn="base"/>
            <a:r>
              <a:rPr lang="en-US" noProof="0" dirty="0"/>
              <a:t>The PMO should also immediately appoint a suitably qualified project manager and project steering committee</a:t>
            </a:r>
          </a:p>
          <a:p>
            <a:pPr lvl="1" fontAlgn="base"/>
            <a:r>
              <a:rPr lang="en-US" noProof="0" dirty="0">
                <a:solidFill>
                  <a:srgbClr val="C00000"/>
                </a:solidFill>
              </a:rPr>
              <a:t>If the assumptions of the business case are invalidated by the planning process, the Board should be advised and a new course of action recommended</a:t>
            </a:r>
          </a:p>
          <a:p>
            <a:pPr lvl="1" fontAlgn="base"/>
            <a:r>
              <a:rPr lang="en-US" noProof="0" dirty="0"/>
              <a:t>It is proposed that a budget of $15,000 be allocated to </a:t>
            </a:r>
            <a:r>
              <a:rPr lang="en-US" b="1" u="sng" noProof="0" dirty="0"/>
              <a:t>planning</a:t>
            </a:r>
            <a:r>
              <a:rPr lang="en-US" noProof="0" dirty="0"/>
              <a:t> the project</a:t>
            </a:r>
          </a:p>
          <a:p>
            <a:pPr marL="0" indent="0">
              <a:buNone/>
            </a:pPr>
            <a:endParaRPr lang="en-US" noProof="0" dirty="0"/>
          </a:p>
        </p:txBody>
      </p:sp>
      <p:sp>
        <p:nvSpPr>
          <p:cNvPr id="5" name="TextBox 4">
            <a:extLst>
              <a:ext uri="{FF2B5EF4-FFF2-40B4-BE49-F238E27FC236}">
                <a16:creationId xmlns:a16="http://schemas.microsoft.com/office/drawing/2014/main" id="{9062980F-CB78-4FCD-9B14-63C1CFD1D292}"/>
              </a:ext>
            </a:extLst>
          </p:cNvPr>
          <p:cNvSpPr txBox="1"/>
          <p:nvPr/>
        </p:nvSpPr>
        <p:spPr>
          <a:xfrm>
            <a:off x="10521538" y="139850"/>
            <a:ext cx="1577360"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3.9</a:t>
            </a:r>
          </a:p>
        </p:txBody>
      </p:sp>
    </p:spTree>
    <p:custDataLst>
      <p:tags r:id="rId1"/>
    </p:custDataLst>
    <p:extLst>
      <p:ext uri="{BB962C8B-B14F-4D97-AF65-F5344CB8AC3E}">
        <p14:creationId xmlns:p14="http://schemas.microsoft.com/office/powerpoint/2010/main" val="330255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9398AD-5E9A-49D0-BDC3-8A1D74E9012B}"/>
              </a:ext>
            </a:extLst>
          </p:cNvPr>
          <p:cNvGrpSpPr/>
          <p:nvPr/>
        </p:nvGrpSpPr>
        <p:grpSpPr>
          <a:xfrm>
            <a:off x="1293219" y="2505075"/>
            <a:ext cx="3301173" cy="2917857"/>
            <a:chOff x="4443761" y="3821113"/>
            <a:chExt cx="4112081" cy="3634606"/>
          </a:xfrm>
        </p:grpSpPr>
        <p:pic>
          <p:nvPicPr>
            <p:cNvPr id="12" name="Picture 11">
              <a:extLst>
                <a:ext uri="{FF2B5EF4-FFF2-40B4-BE49-F238E27FC236}">
                  <a16:creationId xmlns:a16="http://schemas.microsoft.com/office/drawing/2014/main" id="{0EA846F6-B07C-493B-A0A6-23290E7ED2D7}"/>
                </a:ext>
              </a:extLst>
            </p:cNvPr>
            <p:cNvPicPr>
              <a:picLocks noChangeAspect="1"/>
            </p:cNvPicPr>
            <p:nvPr/>
          </p:nvPicPr>
          <p:blipFill>
            <a:blip r:embed="rId4"/>
            <a:stretch>
              <a:fillRect/>
            </a:stretch>
          </p:blipFill>
          <p:spPr>
            <a:xfrm>
              <a:off x="4443761" y="3821113"/>
              <a:ext cx="4112081" cy="3634606"/>
            </a:xfrm>
            <a:prstGeom prst="rect">
              <a:avLst/>
            </a:prstGeom>
          </p:spPr>
        </p:pic>
        <p:sp>
          <p:nvSpPr>
            <p:cNvPr id="2" name="Rectangle 1">
              <a:extLst>
                <a:ext uri="{FF2B5EF4-FFF2-40B4-BE49-F238E27FC236}">
                  <a16:creationId xmlns:a16="http://schemas.microsoft.com/office/drawing/2014/main" id="{D6934B49-7725-4835-8433-F0EAE8A91043}"/>
                </a:ext>
              </a:extLst>
            </p:cNvPr>
            <p:cNvSpPr/>
            <p:nvPr/>
          </p:nvSpPr>
          <p:spPr>
            <a:xfrm>
              <a:off x="4446270" y="3821113"/>
              <a:ext cx="4109572" cy="363124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Title 3">
            <a:extLst>
              <a:ext uri="{FF2B5EF4-FFF2-40B4-BE49-F238E27FC236}">
                <a16:creationId xmlns:a16="http://schemas.microsoft.com/office/drawing/2014/main" id="{2BB2223D-A8E7-4AC2-A556-2B1F770A88DA}"/>
              </a:ext>
            </a:extLst>
          </p:cNvPr>
          <p:cNvSpPr>
            <a:spLocks noGrp="1"/>
          </p:cNvSpPr>
          <p:nvPr>
            <p:ph type="title"/>
          </p:nvPr>
        </p:nvSpPr>
        <p:spPr/>
        <p:txBody>
          <a:bodyPr/>
          <a:lstStyle/>
          <a:p>
            <a:r>
              <a:rPr lang="en-AU" dirty="0"/>
              <a:t>Other recommendation detail</a:t>
            </a:r>
          </a:p>
        </p:txBody>
      </p:sp>
      <p:sp>
        <p:nvSpPr>
          <p:cNvPr id="7" name="Text Placeholder 6">
            <a:extLst>
              <a:ext uri="{FF2B5EF4-FFF2-40B4-BE49-F238E27FC236}">
                <a16:creationId xmlns:a16="http://schemas.microsoft.com/office/drawing/2014/main" id="{0C76682C-7C8C-475E-8886-9F0601B06027}"/>
              </a:ext>
            </a:extLst>
          </p:cNvPr>
          <p:cNvSpPr>
            <a:spLocks noGrp="1"/>
          </p:cNvSpPr>
          <p:nvPr>
            <p:ph type="body" idx="1"/>
          </p:nvPr>
        </p:nvSpPr>
        <p:spPr/>
        <p:txBody>
          <a:bodyPr/>
          <a:lstStyle/>
          <a:p>
            <a:r>
              <a:rPr lang="en-AU" dirty="0"/>
              <a:t>Planning constraints</a:t>
            </a:r>
          </a:p>
        </p:txBody>
      </p:sp>
      <p:sp>
        <p:nvSpPr>
          <p:cNvPr id="8" name="Content Placeholder 7">
            <a:extLst>
              <a:ext uri="{FF2B5EF4-FFF2-40B4-BE49-F238E27FC236}">
                <a16:creationId xmlns:a16="http://schemas.microsoft.com/office/drawing/2014/main" id="{1723BF00-B20F-4B27-BEB2-A3F66F83D2CB}"/>
              </a:ext>
            </a:extLst>
          </p:cNvPr>
          <p:cNvSpPr>
            <a:spLocks noGrp="1"/>
          </p:cNvSpPr>
          <p:nvPr>
            <p:ph sz="half" idx="2"/>
          </p:nvPr>
        </p:nvSpPr>
        <p:spPr/>
        <p:txBody>
          <a:bodyPr/>
          <a:lstStyle/>
          <a:p>
            <a:r>
              <a:rPr lang="en-AU" dirty="0"/>
              <a:t>Time – </a:t>
            </a:r>
            <a:r>
              <a:rPr lang="en-AU" i="1" dirty="0"/>
              <a:t>key milestones</a:t>
            </a:r>
          </a:p>
          <a:p>
            <a:r>
              <a:rPr lang="en-AU" dirty="0"/>
              <a:t>Cost – </a:t>
            </a:r>
            <a:r>
              <a:rPr lang="en-AU" i="1" dirty="0"/>
              <a:t>high-level budget</a:t>
            </a:r>
          </a:p>
          <a:p>
            <a:r>
              <a:rPr lang="en-AU" dirty="0"/>
              <a:t>Scope – </a:t>
            </a:r>
            <a:r>
              <a:rPr lang="en-AU" i="1" dirty="0"/>
              <a:t>key</a:t>
            </a:r>
            <a:r>
              <a:rPr lang="en-AU" dirty="0"/>
              <a:t> </a:t>
            </a:r>
            <a:r>
              <a:rPr lang="en-AU" i="1" dirty="0"/>
              <a:t>deliverables</a:t>
            </a:r>
          </a:p>
          <a:p>
            <a:r>
              <a:rPr lang="en-AU" dirty="0"/>
              <a:t>Quality – </a:t>
            </a:r>
            <a:r>
              <a:rPr lang="en-AU" b="1" i="1" dirty="0"/>
              <a:t>acceptance criteria</a:t>
            </a:r>
          </a:p>
          <a:p>
            <a:endParaRPr lang="en-AU" dirty="0"/>
          </a:p>
        </p:txBody>
      </p:sp>
      <p:sp>
        <p:nvSpPr>
          <p:cNvPr id="9" name="Text Placeholder 8">
            <a:extLst>
              <a:ext uri="{FF2B5EF4-FFF2-40B4-BE49-F238E27FC236}">
                <a16:creationId xmlns:a16="http://schemas.microsoft.com/office/drawing/2014/main" id="{4A567105-0C67-4E40-BAED-9ED477C61FF5}"/>
              </a:ext>
            </a:extLst>
          </p:cNvPr>
          <p:cNvSpPr>
            <a:spLocks noGrp="1"/>
          </p:cNvSpPr>
          <p:nvPr>
            <p:ph type="body" sz="quarter" idx="3"/>
          </p:nvPr>
        </p:nvSpPr>
        <p:spPr/>
        <p:txBody>
          <a:bodyPr/>
          <a:lstStyle/>
          <a:p>
            <a:r>
              <a:rPr lang="en-AU" dirty="0"/>
              <a:t>Critical success factors</a:t>
            </a:r>
          </a:p>
        </p:txBody>
      </p:sp>
      <p:sp>
        <p:nvSpPr>
          <p:cNvPr id="10" name="Content Placeholder 9">
            <a:extLst>
              <a:ext uri="{FF2B5EF4-FFF2-40B4-BE49-F238E27FC236}">
                <a16:creationId xmlns:a16="http://schemas.microsoft.com/office/drawing/2014/main" id="{9386F8F2-9F53-4BEB-BA51-548F83A54D62}"/>
              </a:ext>
            </a:extLst>
          </p:cNvPr>
          <p:cNvSpPr>
            <a:spLocks noGrp="1"/>
          </p:cNvSpPr>
          <p:nvPr>
            <p:ph sz="quarter" idx="4"/>
          </p:nvPr>
        </p:nvSpPr>
        <p:spPr>
          <a:xfrm>
            <a:off x="6172199" y="2505075"/>
            <a:ext cx="5564394" cy="3684588"/>
          </a:xfrm>
        </p:spPr>
        <p:txBody>
          <a:bodyPr/>
          <a:lstStyle/>
          <a:p>
            <a:r>
              <a:rPr lang="en-AU" dirty="0"/>
              <a:t>For example…</a:t>
            </a:r>
          </a:p>
          <a:p>
            <a:pPr lvl="1"/>
            <a:r>
              <a:rPr lang="en-AU" dirty="0"/>
              <a:t>Resource availability assumptions</a:t>
            </a:r>
          </a:p>
          <a:p>
            <a:pPr lvl="1"/>
            <a:r>
              <a:rPr lang="en-AU" dirty="0"/>
              <a:t>Other project dependencies</a:t>
            </a:r>
          </a:p>
          <a:p>
            <a:pPr lvl="1"/>
            <a:r>
              <a:rPr lang="en-AU" dirty="0"/>
              <a:t>Key stakeholder relationships</a:t>
            </a:r>
          </a:p>
          <a:p>
            <a:pPr lvl="1"/>
            <a:r>
              <a:rPr lang="en-AU" dirty="0"/>
              <a:t>Known project risks</a:t>
            </a:r>
          </a:p>
          <a:p>
            <a:pPr lvl="1"/>
            <a:endParaRPr lang="en-AU" dirty="0"/>
          </a:p>
          <a:p>
            <a:endParaRPr lang="en-AU" dirty="0"/>
          </a:p>
          <a:p>
            <a:endParaRPr lang="en-AU" dirty="0"/>
          </a:p>
        </p:txBody>
      </p:sp>
      <p:sp>
        <p:nvSpPr>
          <p:cNvPr id="11" name="TextBox 10">
            <a:extLst>
              <a:ext uri="{FF2B5EF4-FFF2-40B4-BE49-F238E27FC236}">
                <a16:creationId xmlns:a16="http://schemas.microsoft.com/office/drawing/2014/main" id="{CC2700D3-BEA9-401C-8A49-C815DBE3365B}"/>
              </a:ext>
            </a:extLst>
          </p:cNvPr>
          <p:cNvSpPr txBox="1"/>
          <p:nvPr/>
        </p:nvSpPr>
        <p:spPr>
          <a:xfrm>
            <a:off x="10842170" y="139850"/>
            <a:ext cx="1256727"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3.9</a:t>
            </a:r>
          </a:p>
        </p:txBody>
      </p:sp>
    </p:spTree>
    <p:custDataLst>
      <p:tags r:id="rId1"/>
    </p:custDataLst>
    <p:extLst>
      <p:ext uri="{BB962C8B-B14F-4D97-AF65-F5344CB8AC3E}">
        <p14:creationId xmlns:p14="http://schemas.microsoft.com/office/powerpoint/2010/main" val="157612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fade">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fade">
                                      <p:cBhvr>
                                        <p:cTn id="5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build="p"/>
      <p:bldP spid="10"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1D765D-86BF-4A2A-BFBF-8E575295A49D}"/>
              </a:ext>
            </a:extLst>
          </p:cNvPr>
          <p:cNvPicPr>
            <a:picLocks noChangeAspect="1"/>
          </p:cNvPicPr>
          <p:nvPr/>
        </p:nvPicPr>
        <p:blipFill>
          <a:blip r:embed="rId2"/>
          <a:stretch>
            <a:fillRect/>
          </a:stretch>
        </p:blipFill>
        <p:spPr>
          <a:xfrm>
            <a:off x="0" y="127000"/>
            <a:ext cx="12192000" cy="6604000"/>
          </a:xfrm>
          <a:prstGeom prst="rect">
            <a:avLst/>
          </a:prstGeom>
        </p:spPr>
      </p:pic>
      <p:sp>
        <p:nvSpPr>
          <p:cNvPr id="4" name="Oval 3">
            <a:extLst>
              <a:ext uri="{FF2B5EF4-FFF2-40B4-BE49-F238E27FC236}">
                <a16:creationId xmlns:a16="http://schemas.microsoft.com/office/drawing/2014/main" id="{E88FA956-492B-4B3C-8F69-2191A599FAB8}"/>
              </a:ext>
            </a:extLst>
          </p:cNvPr>
          <p:cNvSpPr/>
          <p:nvPr/>
        </p:nvSpPr>
        <p:spPr>
          <a:xfrm>
            <a:off x="0" y="2648198"/>
            <a:ext cx="2244436" cy="332509"/>
          </a:xfrm>
          <a:prstGeom prst="ellipse">
            <a:avLst/>
          </a:prstGeom>
          <a:noFill/>
          <a:ln w="38100">
            <a:solidFill>
              <a:srgbClr val="FF0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316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B8A83-3A3B-448E-82F4-2FCF73879B9D}"/>
              </a:ext>
            </a:extLst>
          </p:cNvPr>
          <p:cNvPicPr>
            <a:picLocks noChangeAspect="1"/>
          </p:cNvPicPr>
          <p:nvPr/>
        </p:nvPicPr>
        <p:blipFill>
          <a:blip r:embed="rId3"/>
          <a:stretch>
            <a:fillRect/>
          </a:stretch>
        </p:blipFill>
        <p:spPr>
          <a:xfrm>
            <a:off x="0" y="127000"/>
            <a:ext cx="12192000" cy="6604000"/>
          </a:xfrm>
          <a:prstGeom prst="rect">
            <a:avLst/>
          </a:prstGeom>
        </p:spPr>
      </p:pic>
      <p:sp>
        <p:nvSpPr>
          <p:cNvPr id="3" name="Oval 2">
            <a:extLst>
              <a:ext uri="{FF2B5EF4-FFF2-40B4-BE49-F238E27FC236}">
                <a16:creationId xmlns:a16="http://schemas.microsoft.com/office/drawing/2014/main" id="{AC980CE2-3A3F-41A4-99F0-D2FD7E655DD0}"/>
              </a:ext>
            </a:extLst>
          </p:cNvPr>
          <p:cNvSpPr/>
          <p:nvPr/>
        </p:nvSpPr>
        <p:spPr>
          <a:xfrm>
            <a:off x="3381023" y="5012266"/>
            <a:ext cx="5429955" cy="1845733"/>
          </a:xfrm>
          <a:prstGeom prst="ellipse">
            <a:avLst/>
          </a:prstGeom>
          <a:noFill/>
          <a:ln w="38100">
            <a:solidFill>
              <a:srgbClr val="FF0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1698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pattFill prst="pct25">
          <a:fgClr>
            <a:srgbClr val="FFE7ED"/>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E6C6-8C69-458E-A74A-E1A3871FF551}"/>
              </a:ext>
            </a:extLst>
          </p:cNvPr>
          <p:cNvSpPr>
            <a:spLocks noGrp="1"/>
          </p:cNvSpPr>
          <p:nvPr>
            <p:ph type="title"/>
          </p:nvPr>
        </p:nvSpPr>
        <p:spPr/>
        <p:txBody>
          <a:bodyPr/>
          <a:lstStyle/>
          <a:p>
            <a:r>
              <a:rPr lang="en-AU" dirty="0"/>
              <a:t>Concept canvas with risk profile</a:t>
            </a:r>
          </a:p>
        </p:txBody>
      </p:sp>
      <p:sp>
        <p:nvSpPr>
          <p:cNvPr id="3" name="Content Placeholder 2">
            <a:extLst>
              <a:ext uri="{FF2B5EF4-FFF2-40B4-BE49-F238E27FC236}">
                <a16:creationId xmlns:a16="http://schemas.microsoft.com/office/drawing/2014/main" id="{5BEF3D7F-906A-483A-8A58-AA45B7B27838}"/>
              </a:ext>
            </a:extLst>
          </p:cNvPr>
          <p:cNvSpPr>
            <a:spLocks noGrp="1"/>
          </p:cNvSpPr>
          <p:nvPr>
            <p:ph idx="1"/>
          </p:nvPr>
        </p:nvSpPr>
        <p:spPr/>
        <p:txBody>
          <a:bodyPr>
            <a:normAutofit/>
          </a:bodyPr>
          <a:lstStyle/>
          <a:p>
            <a:r>
              <a:rPr lang="en-AU" dirty="0"/>
              <a:t>A good idea that you’d like to make a project!</a:t>
            </a:r>
          </a:p>
          <a:p>
            <a:r>
              <a:rPr lang="en-AU" dirty="0"/>
              <a:t>Can be a personal or professional project</a:t>
            </a:r>
          </a:p>
          <a:p>
            <a:pPr lvl="1"/>
            <a:r>
              <a:rPr lang="en-AU" dirty="0"/>
              <a:t>You do not need to be the project manager</a:t>
            </a:r>
          </a:p>
          <a:p>
            <a:pPr lvl="1"/>
            <a:r>
              <a:rPr lang="en-AU" dirty="0"/>
              <a:t>You can also use the case study project</a:t>
            </a:r>
          </a:p>
          <a:p>
            <a:r>
              <a:rPr lang="en-AU" dirty="0"/>
              <a:t>Use the templates provided or ones from your workplace</a:t>
            </a:r>
          </a:p>
          <a:p>
            <a:r>
              <a:rPr lang="en-AU" dirty="0">
                <a:hlinkClick r:id="rId3"/>
              </a:rPr>
              <a:t>https://open.institute.pm/free-project-management-resources/</a:t>
            </a:r>
            <a:r>
              <a:rPr lang="en-AU" dirty="0"/>
              <a:t> </a:t>
            </a:r>
          </a:p>
          <a:p>
            <a:endParaRPr lang="en-AU" dirty="0"/>
          </a:p>
        </p:txBody>
      </p:sp>
    </p:spTree>
    <p:extLst>
      <p:ext uri="{BB962C8B-B14F-4D97-AF65-F5344CB8AC3E}">
        <p14:creationId xmlns:p14="http://schemas.microsoft.com/office/powerpoint/2010/main" val="8950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B3DAA0-A4E0-4751-AD3F-5C662E2FABEF}"/>
              </a:ext>
            </a:extLst>
          </p:cNvPr>
          <p:cNvSpPr>
            <a:spLocks noGrp="1"/>
          </p:cNvSpPr>
          <p:nvPr>
            <p:ph type="title"/>
          </p:nvPr>
        </p:nvSpPr>
        <p:spPr>
          <a:xfrm>
            <a:off x="838200" y="365125"/>
            <a:ext cx="10515600" cy="1325563"/>
          </a:xfrm>
        </p:spPr>
        <p:txBody>
          <a:bodyPr/>
          <a:lstStyle/>
          <a:p>
            <a:r>
              <a:rPr lang="en-AU" dirty="0"/>
              <a:t>Initiation process</a:t>
            </a:r>
          </a:p>
        </p:txBody>
      </p:sp>
      <p:pic>
        <p:nvPicPr>
          <p:cNvPr id="3" name="Picture 2">
            <a:extLst>
              <a:ext uri="{FF2B5EF4-FFF2-40B4-BE49-F238E27FC236}">
                <a16:creationId xmlns:a16="http://schemas.microsoft.com/office/drawing/2014/main" id="{11EC3698-44B6-494E-92D8-38AB84B9802B}"/>
              </a:ext>
            </a:extLst>
          </p:cNvPr>
          <p:cNvPicPr>
            <a:picLocks noChangeAspect="1"/>
          </p:cNvPicPr>
          <p:nvPr/>
        </p:nvPicPr>
        <p:blipFill>
          <a:blip r:embed="rId4"/>
          <a:stretch>
            <a:fillRect/>
          </a:stretch>
        </p:blipFill>
        <p:spPr>
          <a:xfrm>
            <a:off x="1033202" y="512612"/>
            <a:ext cx="10125595" cy="5832775"/>
          </a:xfrm>
          <a:prstGeom prst="rect">
            <a:avLst/>
          </a:prstGeom>
        </p:spPr>
      </p:pic>
    </p:spTree>
    <p:custDataLst>
      <p:tags r:id="rId1"/>
    </p:custDataLst>
    <p:extLst>
      <p:ext uri="{BB962C8B-B14F-4D97-AF65-F5344CB8AC3E}">
        <p14:creationId xmlns:p14="http://schemas.microsoft.com/office/powerpoint/2010/main" val="3916797041"/>
      </p:ext>
    </p:extLst>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6AD8-F1DF-4046-91CF-38AD9D3AE5FD}"/>
              </a:ext>
            </a:extLst>
          </p:cNvPr>
          <p:cNvSpPr>
            <a:spLocks noGrp="1"/>
          </p:cNvSpPr>
          <p:nvPr>
            <p:ph type="title"/>
          </p:nvPr>
        </p:nvSpPr>
        <p:spPr/>
        <p:txBody>
          <a:bodyPr/>
          <a:lstStyle/>
          <a:p>
            <a:r>
              <a:rPr lang="en-AU" dirty="0"/>
              <a:t>Reflection</a:t>
            </a:r>
          </a:p>
        </p:txBody>
      </p:sp>
      <p:sp>
        <p:nvSpPr>
          <p:cNvPr id="3" name="Content Placeholder 2">
            <a:extLst>
              <a:ext uri="{FF2B5EF4-FFF2-40B4-BE49-F238E27FC236}">
                <a16:creationId xmlns:a16="http://schemas.microsoft.com/office/drawing/2014/main" id="{8405CE43-0B89-4EF7-8F5A-44E5035920EB}"/>
              </a:ext>
            </a:extLst>
          </p:cNvPr>
          <p:cNvSpPr>
            <a:spLocks noGrp="1"/>
          </p:cNvSpPr>
          <p:nvPr>
            <p:ph idx="1"/>
          </p:nvPr>
        </p:nvSpPr>
        <p:spPr/>
        <p:txBody>
          <a:bodyPr/>
          <a:lstStyle/>
          <a:p>
            <a:r>
              <a:rPr lang="en-AU" dirty="0"/>
              <a:t>What is the most interesting thing you learned today</a:t>
            </a:r>
            <a:r>
              <a:rPr lang="en-US" dirty="0"/>
              <a:t>?</a:t>
            </a:r>
            <a:endParaRPr lang="en-AU" dirty="0"/>
          </a:p>
          <a:p>
            <a:r>
              <a:rPr lang="en-AU" dirty="0"/>
              <a:t>What is one thing you will start, stop or continue doing</a:t>
            </a:r>
            <a:r>
              <a:rPr lang="en-US" dirty="0"/>
              <a:t>?</a:t>
            </a:r>
            <a:endParaRPr lang="en-AU" dirty="0"/>
          </a:p>
          <a:p>
            <a:r>
              <a:rPr lang="en-AU" dirty="0"/>
              <a:t>What is one thing you would like to learn more about</a:t>
            </a:r>
            <a:r>
              <a:rPr lang="en-US" dirty="0"/>
              <a:t>?</a:t>
            </a:r>
            <a:endParaRPr lang="en-AU" dirty="0"/>
          </a:p>
          <a:p>
            <a:endParaRPr lang="en-AU" dirty="0"/>
          </a:p>
        </p:txBody>
      </p:sp>
    </p:spTree>
    <p:extLst>
      <p:ext uri="{BB962C8B-B14F-4D97-AF65-F5344CB8AC3E}">
        <p14:creationId xmlns:p14="http://schemas.microsoft.com/office/powerpoint/2010/main" val="18845223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3E6EC8-0C3B-4AB4-902B-DE70CAA8C09E}"/>
              </a:ext>
            </a:extLst>
          </p:cNvPr>
          <p:cNvSpPr>
            <a:spLocks noGrp="1"/>
          </p:cNvSpPr>
          <p:nvPr>
            <p:ph type="title"/>
          </p:nvPr>
        </p:nvSpPr>
        <p:spPr>
          <a:xfrm>
            <a:off x="412173" y="3298722"/>
            <a:ext cx="11367654" cy="1784402"/>
          </a:xfrm>
        </p:spPr>
        <p:txBody>
          <a:bodyPr vert="horz" lIns="91440" tIns="45720" rIns="91440" bIns="45720" rtlCol="0" anchor="b">
            <a:normAutofit/>
          </a:bodyPr>
          <a:lstStyle/>
          <a:p>
            <a:pPr algn="ctr"/>
            <a:r>
              <a:rPr lang="en-US" kern="1200" dirty="0">
                <a:solidFill>
                  <a:srgbClr val="FFFFFF"/>
                </a:solidFill>
                <a:latin typeface="+mj-lt"/>
                <a:ea typeface="+mj-ea"/>
                <a:cs typeface="+mj-cs"/>
              </a:rPr>
              <a:t>Questions?</a:t>
            </a:r>
          </a:p>
        </p:txBody>
      </p:sp>
      <p:sp>
        <p:nvSpPr>
          <p:cNvPr id="3" name="Text Placeholder 2">
            <a:extLst>
              <a:ext uri="{FF2B5EF4-FFF2-40B4-BE49-F238E27FC236}">
                <a16:creationId xmlns:a16="http://schemas.microsoft.com/office/drawing/2014/main" id="{1119C50C-5CCC-4602-8141-87C793A9006B}"/>
              </a:ext>
            </a:extLst>
          </p:cNvPr>
          <p:cNvSpPr>
            <a:spLocks noGrp="1"/>
          </p:cNvSpPr>
          <p:nvPr>
            <p:ph type="body" idx="1"/>
          </p:nvPr>
        </p:nvSpPr>
        <p:spPr>
          <a:xfrm>
            <a:off x="1848465" y="5258851"/>
            <a:ext cx="8495070" cy="904005"/>
          </a:xfrm>
        </p:spPr>
        <p:txBody>
          <a:bodyPr vert="horz" lIns="91440" tIns="45720" rIns="91440" bIns="45720" rtlCol="0">
            <a:normAutofit/>
          </a:bodyPr>
          <a:lstStyle/>
          <a:p>
            <a:pPr algn="ctr">
              <a:lnSpc>
                <a:spcPct val="90000"/>
              </a:lnSpc>
              <a:spcBef>
                <a:spcPts val="1000"/>
              </a:spcBef>
            </a:pPr>
            <a:r>
              <a:rPr lang="en-US" i="1" dirty="0">
                <a:solidFill>
                  <a:srgbClr val="FFFFFF"/>
                </a:solidFill>
              </a:rPr>
              <a:t>Coming next… project communications</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Questions">
            <a:extLst>
              <a:ext uri="{FF2B5EF4-FFF2-40B4-BE49-F238E27FC236}">
                <a16:creationId xmlns:a16="http://schemas.microsoft.com/office/drawing/2014/main" id="{4390251F-1047-46A3-BBA5-C6E4AD6E8D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08264" y="1371601"/>
            <a:ext cx="1175474" cy="1175474"/>
          </a:xfrm>
          <a:prstGeom prst="rect">
            <a:avLst/>
          </a:prstGeom>
        </p:spPr>
      </p:pic>
    </p:spTree>
    <p:custDataLst>
      <p:tags r:id="rId1"/>
    </p:custDataLst>
    <p:extLst>
      <p:ext uri="{BB962C8B-B14F-4D97-AF65-F5344CB8AC3E}">
        <p14:creationId xmlns:p14="http://schemas.microsoft.com/office/powerpoint/2010/main" val="10491333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Closing checklist</a:t>
            </a:r>
          </a:p>
        </p:txBody>
      </p:sp>
      <p:sp>
        <p:nvSpPr>
          <p:cNvPr id="3" name="Content Placeholder 2"/>
          <p:cNvSpPr>
            <a:spLocks noGrp="1"/>
          </p:cNvSpPr>
          <p:nvPr>
            <p:ph idx="1"/>
          </p:nvPr>
        </p:nvSpPr>
        <p:spPr/>
        <p:txBody>
          <a:bodyPr>
            <a:normAutofit fontScale="70000" lnSpcReduction="20000"/>
          </a:bodyPr>
          <a:lstStyle/>
          <a:p>
            <a:r>
              <a:rPr lang="en-US" dirty="0"/>
              <a:t>Classroom</a:t>
            </a:r>
          </a:p>
          <a:p>
            <a:pPr lvl="1"/>
            <a:r>
              <a:rPr lang="en-US" dirty="0"/>
              <a:t>Upload signed attendance sheet and any photos taken of work in progress</a:t>
            </a:r>
          </a:p>
          <a:p>
            <a:r>
              <a:rPr lang="en-US" dirty="0"/>
              <a:t>Zoom</a:t>
            </a:r>
          </a:p>
          <a:p>
            <a:pPr lvl="1"/>
            <a:r>
              <a:rPr lang="en-US" dirty="0"/>
              <a:t>Upload video with thumbnail and link to workshop</a:t>
            </a:r>
          </a:p>
          <a:p>
            <a:r>
              <a:rPr lang="en-US" dirty="0"/>
              <a:t>Student administration</a:t>
            </a:r>
          </a:p>
          <a:p>
            <a:pPr lvl="1"/>
            <a:r>
              <a:rPr lang="en-US" dirty="0"/>
              <a:t>Mark participating students as complete</a:t>
            </a:r>
          </a:p>
          <a:p>
            <a:pPr lvl="1"/>
            <a:r>
              <a:rPr lang="en-US" dirty="0"/>
              <a:t>Email absent students and notify of gap requirements (OPEN units)</a:t>
            </a:r>
          </a:p>
          <a:p>
            <a:r>
              <a:rPr lang="en-US" dirty="0"/>
              <a:t>Facilitator feedback – email </a:t>
            </a:r>
            <a:r>
              <a:rPr lang="en-US" dirty="0">
                <a:hlinkClick r:id="rId4"/>
              </a:rPr>
              <a:t>paul@institute.pm</a:t>
            </a:r>
            <a:r>
              <a:rPr lang="en-US" dirty="0"/>
              <a:t> </a:t>
            </a:r>
          </a:p>
          <a:p>
            <a:pPr lvl="1"/>
            <a:r>
              <a:rPr lang="en-US" dirty="0"/>
              <a:t>What worked well today? </a:t>
            </a:r>
          </a:p>
          <a:p>
            <a:pPr lvl="1"/>
            <a:r>
              <a:rPr lang="en-US" dirty="0"/>
              <a:t>How can we improve?</a:t>
            </a:r>
          </a:p>
        </p:txBody>
      </p:sp>
    </p:spTree>
    <p:custDataLst>
      <p:tags r:id="rId1"/>
    </p:custDataLst>
    <p:extLst>
      <p:ext uri="{BB962C8B-B14F-4D97-AF65-F5344CB8AC3E}">
        <p14:creationId xmlns:p14="http://schemas.microsoft.com/office/powerpoint/2010/main" val="147145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B3DAA0-A4E0-4751-AD3F-5C662E2FABEF}"/>
              </a:ext>
            </a:extLst>
          </p:cNvPr>
          <p:cNvSpPr>
            <a:spLocks noGrp="1"/>
          </p:cNvSpPr>
          <p:nvPr>
            <p:ph type="title"/>
          </p:nvPr>
        </p:nvSpPr>
        <p:spPr>
          <a:xfrm>
            <a:off x="838200" y="365125"/>
            <a:ext cx="10515600" cy="1325563"/>
          </a:xfrm>
        </p:spPr>
        <p:txBody>
          <a:bodyPr/>
          <a:lstStyle/>
          <a:p>
            <a:r>
              <a:rPr lang="en-AU" dirty="0"/>
              <a:t>Initiation process</a:t>
            </a:r>
          </a:p>
        </p:txBody>
      </p:sp>
      <p:pic>
        <p:nvPicPr>
          <p:cNvPr id="3" name="Picture 2">
            <a:extLst>
              <a:ext uri="{FF2B5EF4-FFF2-40B4-BE49-F238E27FC236}">
                <a16:creationId xmlns:a16="http://schemas.microsoft.com/office/drawing/2014/main" id="{8611896C-8EDD-49D7-B2E6-85DD2455DE58}"/>
              </a:ext>
            </a:extLst>
          </p:cNvPr>
          <p:cNvPicPr>
            <a:picLocks noChangeAspect="1"/>
          </p:cNvPicPr>
          <p:nvPr/>
        </p:nvPicPr>
        <p:blipFill>
          <a:blip r:embed="rId4"/>
          <a:stretch>
            <a:fillRect/>
          </a:stretch>
        </p:blipFill>
        <p:spPr>
          <a:xfrm>
            <a:off x="1033202" y="512612"/>
            <a:ext cx="10125595" cy="5832775"/>
          </a:xfrm>
          <a:prstGeom prst="rect">
            <a:avLst/>
          </a:prstGeom>
        </p:spPr>
      </p:pic>
    </p:spTree>
    <p:custDataLst>
      <p:tags r:id="rId1"/>
    </p:custDataLst>
    <p:extLst>
      <p:ext uri="{BB962C8B-B14F-4D97-AF65-F5344CB8AC3E}">
        <p14:creationId xmlns:p14="http://schemas.microsoft.com/office/powerpoint/2010/main" val="138508656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B3DAA0-A4E0-4751-AD3F-5C662E2FABEF}"/>
              </a:ext>
            </a:extLst>
          </p:cNvPr>
          <p:cNvSpPr>
            <a:spLocks noGrp="1"/>
          </p:cNvSpPr>
          <p:nvPr>
            <p:ph type="title"/>
          </p:nvPr>
        </p:nvSpPr>
        <p:spPr>
          <a:xfrm>
            <a:off x="838200" y="365125"/>
            <a:ext cx="10515600" cy="1325563"/>
          </a:xfrm>
        </p:spPr>
        <p:txBody>
          <a:bodyPr/>
          <a:lstStyle/>
          <a:p>
            <a:r>
              <a:rPr lang="en-AU" dirty="0"/>
              <a:t>Initiation process</a:t>
            </a:r>
          </a:p>
        </p:txBody>
      </p:sp>
      <p:pic>
        <p:nvPicPr>
          <p:cNvPr id="3" name="Picture 2">
            <a:extLst>
              <a:ext uri="{FF2B5EF4-FFF2-40B4-BE49-F238E27FC236}">
                <a16:creationId xmlns:a16="http://schemas.microsoft.com/office/drawing/2014/main" id="{3C535B38-4A75-4E1D-AB5F-D4CD151B401C}"/>
              </a:ext>
            </a:extLst>
          </p:cNvPr>
          <p:cNvPicPr>
            <a:picLocks noChangeAspect="1"/>
          </p:cNvPicPr>
          <p:nvPr/>
        </p:nvPicPr>
        <p:blipFill>
          <a:blip r:embed="rId4"/>
          <a:stretch>
            <a:fillRect/>
          </a:stretch>
        </p:blipFill>
        <p:spPr>
          <a:xfrm>
            <a:off x="1033202" y="512612"/>
            <a:ext cx="10125595" cy="5832775"/>
          </a:xfrm>
          <a:prstGeom prst="rect">
            <a:avLst/>
          </a:prstGeom>
        </p:spPr>
      </p:pic>
    </p:spTree>
    <p:custDataLst>
      <p:tags r:id="rId1"/>
    </p:custDataLst>
    <p:extLst>
      <p:ext uri="{BB962C8B-B14F-4D97-AF65-F5344CB8AC3E}">
        <p14:creationId xmlns:p14="http://schemas.microsoft.com/office/powerpoint/2010/main" val="1696600261"/>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7&quot;&gt;&lt;/object&gt;&lt;object type=&quot;2&quot; unique_id=&quot;10008&quot;&gt;&lt;object type=&quot;3&quot; unique_id=&quot;10009&quot;&gt;&lt;property id=&quot;20148&quot; value=&quot;5&quot;/&gt;&lt;property id=&quot;20300&quot; value=&quot;Slide 1 - &amp;quot;Project Title&amp;quot;&quot;/&gt;&lt;property id=&quot;20307&quot; value=&quot;256&quot;/&gt;&lt;/object&gt;&lt;object type=&quot;3&quot; unique_id=&quot;10010&quot;&gt;&lt;property id=&quot;20148&quot; value=&quot;5&quot;/&gt;&lt;property id=&quot;20300&quot; value=&quot;Slide 2 - &amp;quot;Introduction&amp;quot;&quot;/&gt;&lt;property id=&quot;20307&quot; value=&quot;258&quot;/&gt;&lt;/object&gt;&lt;object type=&quot;3&quot; unique_id=&quot;10011&quot;&gt;&lt;property id=&quot;20148&quot; value=&quot;5&quot;/&gt;&lt;property id=&quot;20300&quot; value=&quot;Slide 3 - &amp;quot;Opportunity Definition&amp;quot;&quot;/&gt;&lt;property id=&quot;20307&quot; value=&quot;259&quot;/&gt;&lt;/object&gt;&lt;object type=&quot;3&quot; unique_id=&quot;10012&quot;&gt;&lt;property id=&quot;20148&quot; value=&quot;5&quot;/&gt;&lt;property id=&quot;20300&quot; value=&quot;Slide 4 - &amp;quot;Methodology&amp;quot;&quot;/&gt;&lt;property id=&quot;20307&quot; value=&quot;260&quot;/&gt;&lt;/object&gt;&lt;object type=&quot;3&quot; unique_id=&quot;10013&quot;&gt;&lt;property id=&quot;20148&quot; value=&quot;5&quot;/&gt;&lt;property id=&quot;20300&quot; value=&quot;Slide 5 - &amp;quot;Alternatives Analysis&amp;quot;&quot;/&gt;&lt;property id=&quot;20307&quot; value=&quot;257&quot;/&gt;&lt;/object&gt;&lt;object type=&quot;3&quot; unique_id=&quot;10014&quot;&gt;&lt;property id=&quot;20148&quot; value=&quot;5&quot;/&gt;&lt;property id=&quot;20300&quot; value=&quot;Slide 6 - &amp;quot;Alternatives Analysis&amp;quot;&quot;/&gt;&lt;property id=&quot;20307&quot; value=&quot;261&quot;/&gt;&lt;/object&gt;&lt;object type=&quot;3&quot; unique_id=&quot;10015&quot;&gt;&lt;property id=&quot;20148&quot; value=&quot;5&quot;/&gt;&lt;property id=&quot;20300&quot; value=&quot;Slide 7 - &amp;quot;Conclusion&amp;quot;&quot;/&gt;&lt;property id=&quot;20307&quot; value=&quot;262&quot;/&gt;&lt;/object&gt;&lt;object type=&quot;3&quot; unique_id=&quot;10016&quot;&gt;&lt;property id=&quot;20148&quot; value=&quot;5&quot;/&gt;&lt;property id=&quot;20300&quot; value=&quot;Slide 8 - &amp;quot;Recommendations&amp;quot;&quot;/&gt;&lt;property id=&quot;20307&quot; value=&quot;263&quot;/&gt;&lt;/object&gt;&lt;object type=&quot;3&quot; unique_id=&quot;10017&quot;&gt;&lt;property id=&quot;20148&quot; value=&quot;5&quot;/&gt;&lt;property id=&quot;20300&quot; value=&quot;Slide 9 - &amp;quot;Delete this slide&amp;quot;&quot;/&gt;&lt;property id=&quot;20307&quot; value=&quot;264&quot;/&gt;&lt;/object&gt;&lt;/object&gt;&lt;/object&gt;&lt;/database&gt;"/>
  <p:tag name="SECTOMILLISECCONVERTED" val="1"/>
  <p:tag name="ARTICULATE_DESIGN_ID_IPM MASTER TEMPLATE" val="JGH7XNo2"/>
  <p:tag name="ARTICULATE_SLIDE_COUNT" val="19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PM Master template">
  <a:themeElements>
    <a:clrScheme name="Custom 6">
      <a:dk1>
        <a:sysClr val="windowText" lastClr="000000"/>
      </a:dk1>
      <a:lt1>
        <a:sysClr val="window" lastClr="FFFFFF"/>
      </a:lt1>
      <a:dk2>
        <a:srgbClr val="242852"/>
      </a:dk2>
      <a:lt2>
        <a:srgbClr val="ACCBF9"/>
      </a:lt2>
      <a:accent1>
        <a:srgbClr val="0C74BB"/>
      </a:accent1>
      <a:accent2>
        <a:srgbClr val="629DD1"/>
      </a:accent2>
      <a:accent3>
        <a:srgbClr val="297FD5"/>
      </a:accent3>
      <a:accent4>
        <a:srgbClr val="7F8FA9"/>
      </a:accent4>
      <a:accent5>
        <a:srgbClr val="5AA2AE"/>
      </a:accent5>
      <a:accent6>
        <a:srgbClr val="9D90A0"/>
      </a:accent6>
      <a:hlink>
        <a:srgbClr val="0070C0"/>
      </a:hlink>
      <a:folHlink>
        <a:srgbClr val="3EBBF0"/>
      </a:folHlink>
    </a:clrScheme>
    <a:fontScheme name="IPM 1">
      <a:majorFont>
        <a:latin typeface="Helvetica CE"/>
        <a:ea typeface=""/>
        <a:cs typeface=""/>
      </a:majorFont>
      <a:minorFont>
        <a:latin typeface="Helvetica LT Std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Lato" panose="020F0502020204030203" pitchFamily="34" charset="0"/>
            <a:cs typeface="Lato" panose="020F050202020403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5A93F9329D8042BBAEA2D7D99CE21E" ma:contentTypeVersion="14" ma:contentTypeDescription="Create a new document." ma:contentTypeScope="" ma:versionID="ba359d2752d6e20ba9ec6fa793a019b1">
  <xsd:schema xmlns:xsd="http://www.w3.org/2001/XMLSchema" xmlns:xs="http://www.w3.org/2001/XMLSchema" xmlns:p="http://schemas.microsoft.com/office/2006/metadata/properties" xmlns:ns2="a074caa6-7fc1-45e8-aa93-0339caabf79f" xmlns:ns3="2f498ea3-f73d-4cf9-868b-af49d77b4ca9" targetNamespace="http://schemas.microsoft.com/office/2006/metadata/properties" ma:root="true" ma:fieldsID="8e2dd0d4ab1956eeca6ab1a2620cd5ac" ns2:_="" ns3:_="">
    <xsd:import namespace="a074caa6-7fc1-45e8-aa93-0339caabf79f"/>
    <xsd:import namespace="2f498ea3-f73d-4cf9-868b-af49d77b4ca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Not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4caa6-7fc1-45e8-aa93-0339caabf7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s" ma:index="20" nillable="true" ma:displayName="Notes" ma:description="test" ma:format="Dropdown" ma:internalName="Note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98ea3-f73d-4cf9-868b-af49d77b4ca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a074caa6-7fc1-45e8-aa93-0339caabf79f" xsi:nil="true"/>
  </documentManagement>
</p:properties>
</file>

<file path=customXml/itemProps1.xml><?xml version="1.0" encoding="utf-8"?>
<ds:datastoreItem xmlns:ds="http://schemas.openxmlformats.org/officeDocument/2006/customXml" ds:itemID="{B462453E-0F55-4C98-93CF-A00A20DED3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74caa6-7fc1-45e8-aa93-0339caabf79f"/>
    <ds:schemaRef ds:uri="2f498ea3-f73d-4cf9-868b-af49d77b4c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F17AEB-A483-4273-84E1-28292ED3303E}">
  <ds:schemaRefs>
    <ds:schemaRef ds:uri="http://schemas.microsoft.com/sharepoint/v3/contenttype/forms"/>
  </ds:schemaRefs>
</ds:datastoreItem>
</file>

<file path=customXml/itemProps3.xml><?xml version="1.0" encoding="utf-8"?>
<ds:datastoreItem xmlns:ds="http://schemas.openxmlformats.org/officeDocument/2006/customXml" ds:itemID="{A50F9705-C1BC-4BB8-935E-EC064021FA93}">
  <ds:schemaRefs>
    <ds:schemaRef ds:uri="http://schemas.microsoft.com/office/2006/documentManagement/types"/>
    <ds:schemaRef ds:uri="http://schemas.openxmlformats.org/package/2006/metadata/core-properties"/>
    <ds:schemaRef ds:uri="a074caa6-7fc1-45e8-aa93-0339caabf79f"/>
    <ds:schemaRef ds:uri="http://purl.org/dc/dcmitype/"/>
    <ds:schemaRef ds:uri="http://purl.org/dc/terms/"/>
    <ds:schemaRef ds:uri="http://schemas.microsoft.com/office/2006/metadata/properties"/>
    <ds:schemaRef ds:uri="http://schemas.microsoft.com/office/infopath/2007/PartnerControls"/>
    <ds:schemaRef ds:uri="2f498ea3-f73d-4cf9-868b-af49d77b4ca9"/>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12444</TotalTime>
  <Words>9666</Words>
  <Application>Microsoft Office PowerPoint</Application>
  <PresentationFormat>Widescreen</PresentationFormat>
  <Paragraphs>1056</Paragraphs>
  <Slides>72</Slides>
  <Notes>63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72</vt:i4>
      </vt:variant>
    </vt:vector>
  </HeadingPairs>
  <TitlesOfParts>
    <vt:vector size="85" baseType="lpstr">
      <vt:lpstr>Lato</vt:lpstr>
      <vt:lpstr>Wingdings</vt:lpstr>
      <vt:lpstr>Lato Medium</vt:lpstr>
      <vt:lpstr>Merriweather</vt:lpstr>
      <vt:lpstr>Arial</vt:lpstr>
      <vt:lpstr>Merriweather</vt:lpstr>
      <vt:lpstr>Calibri</vt:lpstr>
      <vt:lpstr>Lato</vt:lpstr>
      <vt:lpstr>Helvetica LT Std Light</vt:lpstr>
      <vt:lpstr>Helvetica CE</vt:lpstr>
      <vt:lpstr>Lato Black</vt:lpstr>
      <vt:lpstr>Segoe UI Symbol</vt:lpstr>
      <vt:lpstr>IPM Master template</vt:lpstr>
      <vt:lpstr>Opening checklist</vt:lpstr>
      <vt:lpstr>PowerPoint Presentation</vt:lpstr>
      <vt:lpstr>Project initiation</vt:lpstr>
      <vt:lpstr>Initiation process</vt:lpstr>
      <vt:lpstr>Initiation process</vt:lpstr>
      <vt:lpstr>Initiation process</vt:lpstr>
      <vt:lpstr>Initiation process</vt:lpstr>
      <vt:lpstr>Initiation process</vt:lpstr>
      <vt:lpstr>Initiation process</vt:lpstr>
      <vt:lpstr>Initiation process</vt:lpstr>
      <vt:lpstr>Opportunity 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3.1</vt:lpstr>
      <vt:lpstr>PowerPoint Presentation</vt:lpstr>
      <vt:lpstr>PowerPoint Presentation</vt:lpstr>
      <vt:lpstr>PowerPoint Presentation</vt:lpstr>
      <vt:lpstr>Discussion</vt:lpstr>
      <vt:lpstr>Risk profile – cost </vt:lpstr>
      <vt:lpstr>Risk profile – time </vt:lpstr>
      <vt:lpstr>Risk profile – scope </vt:lpstr>
      <vt:lpstr>Risk profile – impact </vt:lpstr>
      <vt:lpstr>Risk profile – stakeholders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3.2</vt:lpstr>
      <vt:lpstr>PowerPoint Presentation</vt:lpstr>
      <vt:lpstr>PowerPoint Presentation</vt:lpstr>
      <vt:lpstr>Relative feasibility</vt:lpstr>
      <vt:lpstr>Activity 3.2 (continued)</vt:lpstr>
      <vt:lpstr>PowerPoint Presentation</vt:lpstr>
      <vt:lpstr>Business case</vt:lpstr>
      <vt:lpstr>Estimating project (output) costs</vt:lpstr>
      <vt:lpstr>Operating (outcome) costs</vt:lpstr>
      <vt:lpstr>Activity 3.3</vt:lpstr>
      <vt:lpstr>Activity 3.3 – answer </vt:lpstr>
      <vt:lpstr>Discussion</vt:lpstr>
      <vt:lpstr>Discussion – answer </vt:lpstr>
      <vt:lpstr>Other (intangible) impacts</vt:lpstr>
      <vt:lpstr>Who is impacted?</vt:lpstr>
      <vt:lpstr>Activity 3.4</vt:lpstr>
      <vt:lpstr>Activity 3.4 – answer </vt:lpstr>
      <vt:lpstr>PowerPoint Presentation</vt:lpstr>
      <vt:lpstr>Multi-criteria analysis (MCA)</vt:lpstr>
      <vt:lpstr>Multi-criteria analysis (MCA)</vt:lpstr>
      <vt:lpstr>Multi-criteria analysis (MCA)</vt:lpstr>
      <vt:lpstr>Multi-criteria analysis (MCA)</vt:lpstr>
      <vt:lpstr>Multi-criteria analysis (MCA)</vt:lpstr>
      <vt:lpstr>Multi-criteria analysis (MCA)</vt:lpstr>
      <vt:lpstr>Discussion</vt:lpstr>
      <vt:lpstr>Sample recommendation</vt:lpstr>
      <vt:lpstr>Other recommendation detail</vt:lpstr>
      <vt:lpstr>PowerPoint Presentation</vt:lpstr>
      <vt:lpstr>PowerPoint Presentation</vt:lpstr>
      <vt:lpstr>Concept canvas with risk profile</vt:lpstr>
      <vt:lpstr>Reflection</vt:lpstr>
      <vt:lpstr>Questions?</vt:lpstr>
      <vt:lpstr>Closing 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notes</dc:title>
  <dc:creator>Paul Muller</dc:creator>
  <cp:lastModifiedBy>Paul Muller, CPD</cp:lastModifiedBy>
  <cp:revision>185</cp:revision>
  <cp:lastPrinted>2021-07-10T06:57:13Z</cp:lastPrinted>
  <dcterms:modified xsi:type="dcterms:W3CDTF">2021-07-10T06:59:46Z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0x010100F75A93F9329D8042BBAEA2D7D99CE21E</vt:lpwstr>
  </property>
  <property fmtid="{D5CDD505-2E9C-101B-9397-08002B2CF9AE}" pid="3" name="ArticulateGUID">
    <vt:lpwstr>EA79EFA1-A120-485E-8DD2-68524653F4AA</vt:lpwstr>
  </property>
  <property fmtid="{D5CDD505-2E9C-101B-9397-08002B2CF9AE}" pid="4" name="ArticulatePath">
    <vt:lpwstr>Day 1 CPO Lecture slides</vt:lpwstr>
  </property>
  <property fmtid="{D5CDD505-2E9C-101B-9397-08002B2CF9AE}" pid="5" name="AuthorIds_UIVersion_13824">
    <vt:lpwstr>12</vt:lpwstr>
  </property>
</Properties>
</file>