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40.xml" ContentType="application/vnd.openxmlformats-officedocument.presentationml.tags+xml"/>
  <Override PartName="/ppt/notesSlides/notesSlide45.xml" ContentType="application/vnd.openxmlformats-officedocument.presentationml.notesSlide+xml"/>
  <Override PartName="/ppt/tags/tag41.xml" ContentType="application/vnd.openxmlformats-officedocument.presentationml.tags+xml"/>
  <Override PartName="/ppt/notesSlides/notesSlide46.xml" ContentType="application/vnd.openxmlformats-officedocument.presentationml.notesSlide+xml"/>
  <Override PartName="/ppt/tags/tag42.xml" ContentType="application/vnd.openxmlformats-officedocument.presentationml.tags+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3" r:id="rId4"/>
  </p:sldMasterIdLst>
  <p:notesMasterIdLst>
    <p:notesMasterId r:id="rId63"/>
  </p:notesMasterIdLst>
  <p:handoutMasterIdLst>
    <p:handoutMasterId r:id="rId64"/>
  </p:handoutMasterIdLst>
  <p:sldIdLst>
    <p:sldId id="256" r:id="rId5"/>
    <p:sldId id="990" r:id="rId6"/>
    <p:sldId id="596" r:id="rId7"/>
    <p:sldId id="640" r:id="rId8"/>
    <p:sldId id="598" r:id="rId9"/>
    <p:sldId id="600" r:id="rId10"/>
    <p:sldId id="1001" r:id="rId11"/>
    <p:sldId id="641" r:id="rId12"/>
    <p:sldId id="642" r:id="rId13"/>
    <p:sldId id="643" r:id="rId14"/>
    <p:sldId id="644" r:id="rId15"/>
    <p:sldId id="645" r:id="rId16"/>
    <p:sldId id="887" r:id="rId17"/>
    <p:sldId id="603" r:id="rId18"/>
    <p:sldId id="1011" r:id="rId19"/>
    <p:sldId id="1012" r:id="rId20"/>
    <p:sldId id="1013" r:id="rId21"/>
    <p:sldId id="605" r:id="rId22"/>
    <p:sldId id="1002" r:id="rId23"/>
    <p:sldId id="1003" r:id="rId24"/>
    <p:sldId id="1004" r:id="rId25"/>
    <p:sldId id="1005" r:id="rId26"/>
    <p:sldId id="1006" r:id="rId27"/>
    <p:sldId id="1007" r:id="rId28"/>
    <p:sldId id="1015" r:id="rId29"/>
    <p:sldId id="1016" r:id="rId30"/>
    <p:sldId id="532" r:id="rId31"/>
    <p:sldId id="646" r:id="rId32"/>
    <p:sldId id="968" r:id="rId33"/>
    <p:sldId id="721" r:id="rId34"/>
    <p:sldId id="1008" r:id="rId35"/>
    <p:sldId id="1009" r:id="rId36"/>
    <p:sldId id="1010" r:id="rId37"/>
    <p:sldId id="506" r:id="rId38"/>
    <p:sldId id="606" r:id="rId39"/>
    <p:sldId id="607" r:id="rId40"/>
    <p:sldId id="608" r:id="rId41"/>
    <p:sldId id="609" r:id="rId42"/>
    <p:sldId id="610" r:id="rId43"/>
    <p:sldId id="611" r:id="rId44"/>
    <p:sldId id="612" r:id="rId45"/>
    <p:sldId id="613" r:id="rId46"/>
    <p:sldId id="853" r:id="rId47"/>
    <p:sldId id="879" r:id="rId48"/>
    <p:sldId id="776" r:id="rId49"/>
    <p:sldId id="1000" r:id="rId50"/>
    <p:sldId id="998" r:id="rId51"/>
    <p:sldId id="888" r:id="rId52"/>
    <p:sldId id="889" r:id="rId53"/>
    <p:sldId id="890" r:id="rId54"/>
    <p:sldId id="999" r:id="rId55"/>
    <p:sldId id="891" r:id="rId56"/>
    <p:sldId id="997" r:id="rId57"/>
    <p:sldId id="996" r:id="rId58"/>
    <p:sldId id="1014" r:id="rId59"/>
    <p:sldId id="971" r:id="rId60"/>
    <p:sldId id="979" r:id="rId61"/>
    <p:sldId id="397" r:id="rId62"/>
  </p:sldIdLst>
  <p:sldSz cx="12192000" cy="6858000"/>
  <p:notesSz cx="7099300" cy="10234613"/>
  <p:embeddedFontLst>
    <p:embeddedFont>
      <p:font typeface="Calibri" panose="020F0502020204030204" pitchFamily="34" charset="0"/>
      <p:regular r:id="rId65"/>
      <p:bold r:id="rId66"/>
      <p:italic r:id="rId67"/>
      <p:boldItalic r:id="rId68"/>
    </p:embeddedFont>
    <p:embeddedFont>
      <p:font typeface="Helvetica CE" panose="04000500000000000000" pitchFamily="82" charset="0"/>
      <p:regular r:id="rId69"/>
      <p:bold r:id="rId70"/>
      <p:italic r:id="rId71"/>
      <p:boldItalic r:id="rId72"/>
    </p:embeddedFont>
    <p:embeddedFont>
      <p:font typeface="Helvetica LT Std Light" panose="020B0403020202020204" pitchFamily="34" charset="0"/>
      <p:regular r:id="rId73"/>
      <p:italic r:id="rId74"/>
    </p:embeddedFont>
    <p:embeddedFont>
      <p:font typeface="Lato" panose="020F0502020204030203" pitchFamily="34" charset="0"/>
      <p:regular r:id="rId75"/>
      <p:bold r:id="rId76"/>
      <p:italic r:id="rId77"/>
      <p:boldItalic r:id="rId78"/>
    </p:embeddedFont>
    <p:embeddedFont>
      <p:font typeface="Lato" panose="020F0502020204030203" pitchFamily="34" charset="0"/>
      <p:regular r:id="rId75"/>
      <p:bold r:id="rId76"/>
      <p:italic r:id="rId77"/>
      <p:boldItalic r:id="rId78"/>
    </p:embeddedFont>
    <p:embeddedFont>
      <p:font typeface="Lato Black" panose="020F0502020204030203" pitchFamily="34" charset="0"/>
      <p:bold r:id="rId79"/>
      <p:boldItalic r:id="rId80"/>
    </p:embeddedFont>
    <p:embeddedFont>
      <p:font typeface="Lato Medium" panose="020F0502020204030203" pitchFamily="34" charset="0"/>
      <p:regular r:id="rId81"/>
      <p:italic r:id="rId82"/>
    </p:embeddedFont>
    <p:embeddedFont>
      <p:font typeface="Merriweather" panose="00000500000000000000" pitchFamily="50" charset="0"/>
      <p:regular r:id="rId83"/>
      <p:bold r:id="rId84"/>
      <p:italic r:id="rId85"/>
      <p:boldItalic r:id="rId86"/>
    </p:embeddedFont>
    <p:embeddedFont>
      <p:font typeface="Merriweather" panose="00000500000000000000" pitchFamily="50" charset="0"/>
      <p:regular r:id="rId83"/>
      <p:bold r:id="rId84"/>
      <p:italic r:id="rId85"/>
      <p:boldItalic r:id="rId86"/>
    </p:embeddedFont>
  </p:embeddedFontLst>
  <p:custDataLst>
    <p:tags r:id="rId8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id="{3020D283-DFBF-4ECF-8933-8E653084DB3E}">
          <p14:sldIdLst>
            <p14:sldId id="256"/>
            <p14:sldId id="990"/>
          </p14:sldIdLst>
        </p14:section>
        <p14:section name="Closing projects" id="{48CE4ACD-5C5F-40B6-B36C-A7F5F5D29584}">
          <p14:sldIdLst>
            <p14:sldId id="596"/>
            <p14:sldId id="640"/>
            <p14:sldId id="598"/>
            <p14:sldId id="600"/>
            <p14:sldId id="1001"/>
            <p14:sldId id="641"/>
            <p14:sldId id="642"/>
            <p14:sldId id="643"/>
            <p14:sldId id="644"/>
            <p14:sldId id="645"/>
            <p14:sldId id="887"/>
            <p14:sldId id="603"/>
            <p14:sldId id="1011"/>
            <p14:sldId id="1012"/>
            <p14:sldId id="1013"/>
            <p14:sldId id="605"/>
            <p14:sldId id="1002"/>
            <p14:sldId id="1003"/>
            <p14:sldId id="1004"/>
            <p14:sldId id="1005"/>
            <p14:sldId id="1006"/>
            <p14:sldId id="1007"/>
            <p14:sldId id="1015"/>
            <p14:sldId id="1016"/>
            <p14:sldId id="532"/>
            <p14:sldId id="646"/>
            <p14:sldId id="968"/>
            <p14:sldId id="721"/>
            <p14:sldId id="1008"/>
            <p14:sldId id="1009"/>
            <p14:sldId id="1010"/>
            <p14:sldId id="506"/>
            <p14:sldId id="606"/>
            <p14:sldId id="607"/>
            <p14:sldId id="608"/>
            <p14:sldId id="609"/>
            <p14:sldId id="610"/>
            <p14:sldId id="611"/>
            <p14:sldId id="612"/>
            <p14:sldId id="613"/>
            <p14:sldId id="853"/>
            <p14:sldId id="879"/>
            <p14:sldId id="776"/>
            <p14:sldId id="1000"/>
            <p14:sldId id="998"/>
            <p14:sldId id="888"/>
            <p14:sldId id="889"/>
            <p14:sldId id="890"/>
            <p14:sldId id="999"/>
            <p14:sldId id="891"/>
            <p14:sldId id="997"/>
            <p14:sldId id="996"/>
            <p14:sldId id="1014"/>
            <p14:sldId id="971"/>
            <p14:sldId id="979"/>
          </p14:sldIdLst>
        </p14:section>
        <p14:section name="Notes" id="{021CC26C-8D8E-4825-A3A5-67F6F42FFAB1}">
          <p14:sldIdLst>
            <p14:sldId id="3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64D"/>
    <a:srgbClr val="FFE7ED"/>
    <a:srgbClr val="FFFBFC"/>
    <a:srgbClr val="FFABC3"/>
    <a:srgbClr val="FF99FF"/>
    <a:srgbClr val="0C74BB"/>
    <a:srgbClr val="8252A2"/>
    <a:srgbClr val="56AEE1"/>
    <a:srgbClr val="8EC43F"/>
    <a:srgbClr val="F68A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5D8F67-2426-4C75-8C58-2A6671C5D377}" v="1" dt="2021-07-11T08:06:44.11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74266" autoAdjust="0"/>
  </p:normalViewPr>
  <p:slideViewPr>
    <p:cSldViewPr snapToGrid="0">
      <p:cViewPr varScale="1">
        <p:scale>
          <a:sx n="81" d="100"/>
          <a:sy n="81" d="100"/>
        </p:scale>
        <p:origin x="1350" y="84"/>
      </p:cViewPr>
      <p:guideLst/>
    </p:cSldViewPr>
  </p:slideViewPr>
  <p:outlineViewPr>
    <p:cViewPr>
      <p:scale>
        <a:sx n="33" d="100"/>
        <a:sy n="33" d="100"/>
      </p:scale>
      <p:origin x="0" y="-2472"/>
    </p:cViewPr>
  </p:outlineViewPr>
  <p:notesTextViewPr>
    <p:cViewPr>
      <p:scale>
        <a:sx n="3" d="2"/>
        <a:sy n="3" d="2"/>
      </p:scale>
      <p:origin x="0" y="0"/>
    </p:cViewPr>
  </p:notesTextViewPr>
  <p:notesViewPr>
    <p:cSldViewPr snapToGrid="0">
      <p:cViewPr varScale="1">
        <p:scale>
          <a:sx n="75" d="100"/>
          <a:sy n="75" d="100"/>
        </p:scale>
        <p:origin x="395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handoutMaster" Target="handoutMasters/handoutMaster1.xml"/><Relationship Id="rId69"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2.fntdata"/><Relationship Id="rId7" Type="http://schemas.openxmlformats.org/officeDocument/2006/relationships/slide" Target="slides/slide3.xml"/><Relationship Id="rId71" Type="http://schemas.openxmlformats.org/officeDocument/2006/relationships/font" Target="fonts/font7.fntdata"/><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2.fntdata"/><Relationship Id="rId87" Type="http://schemas.openxmlformats.org/officeDocument/2006/relationships/tags" Target="tags/tag1.xml"/><Relationship Id="rId61" Type="http://schemas.openxmlformats.org/officeDocument/2006/relationships/slide" Target="slides/slide57.xml"/><Relationship Id="rId82" Type="http://schemas.openxmlformats.org/officeDocument/2006/relationships/font" Target="fonts/font1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uller, CPD" userId="a63a91f7-2aee-4d3f-abcf-5b6b29679cb6" providerId="ADAL" clId="{20EB4EAF-BC23-44BD-A9A9-8F5F4F669999}"/>
    <pc:docChg chg="undo custSel delSld modSld sldOrd modSection">
      <pc:chgData name="Paul Muller, CPD" userId="a63a91f7-2aee-4d3f-abcf-5b6b29679cb6" providerId="ADAL" clId="{20EB4EAF-BC23-44BD-A9A9-8F5F4F669999}" dt="2021-03-15T08:05:34.312" v="27" actId="20577"/>
      <pc:docMkLst>
        <pc:docMk/>
      </pc:docMkLst>
      <pc:sldChg chg="modSp mod">
        <pc:chgData name="Paul Muller, CPD" userId="a63a91f7-2aee-4d3f-abcf-5b6b29679cb6" providerId="ADAL" clId="{20EB4EAF-BC23-44BD-A9A9-8F5F4F669999}" dt="2021-03-15T08:03:04.261" v="16" actId="20577"/>
        <pc:sldMkLst>
          <pc:docMk/>
          <pc:sldMk cId="2671596623" sldId="506"/>
        </pc:sldMkLst>
        <pc:spChg chg="mod">
          <ac:chgData name="Paul Muller, CPD" userId="a63a91f7-2aee-4d3f-abcf-5b6b29679cb6" providerId="ADAL" clId="{20EB4EAF-BC23-44BD-A9A9-8F5F4F669999}" dt="2021-03-15T08:03:04.261" v="16" actId="20577"/>
          <ac:spMkLst>
            <pc:docMk/>
            <pc:sldMk cId="2671596623" sldId="506"/>
            <ac:spMk id="2" creationId="{00000000-0000-0000-0000-000000000000}"/>
          </ac:spMkLst>
        </pc:spChg>
      </pc:sldChg>
      <pc:sldChg chg="modSp mod ord">
        <pc:chgData name="Paul Muller, CPD" userId="a63a91f7-2aee-4d3f-abcf-5b6b29679cb6" providerId="ADAL" clId="{20EB4EAF-BC23-44BD-A9A9-8F5F4F669999}" dt="2021-03-15T08:02:55.197" v="12" actId="20577"/>
        <pc:sldMkLst>
          <pc:docMk/>
          <pc:sldMk cId="2670574179" sldId="532"/>
        </pc:sldMkLst>
        <pc:spChg chg="mod">
          <ac:chgData name="Paul Muller, CPD" userId="a63a91f7-2aee-4d3f-abcf-5b6b29679cb6" providerId="ADAL" clId="{20EB4EAF-BC23-44BD-A9A9-8F5F4F669999}" dt="2021-03-15T08:02:55.197" v="12" actId="20577"/>
          <ac:spMkLst>
            <pc:docMk/>
            <pc:sldMk cId="2670574179" sldId="532"/>
            <ac:spMk id="2" creationId="{00000000-0000-0000-0000-000000000000}"/>
          </ac:spMkLst>
        </pc:spChg>
      </pc:sldChg>
      <pc:sldChg chg="modSp mod ord">
        <pc:chgData name="Paul Muller, CPD" userId="a63a91f7-2aee-4d3f-abcf-5b6b29679cb6" providerId="ADAL" clId="{20EB4EAF-BC23-44BD-A9A9-8F5F4F669999}" dt="2021-03-15T08:02:58.776" v="14" actId="20577"/>
        <pc:sldMkLst>
          <pc:docMk/>
          <pc:sldMk cId="1219481069" sldId="646"/>
        </pc:sldMkLst>
        <pc:spChg chg="mod">
          <ac:chgData name="Paul Muller, CPD" userId="a63a91f7-2aee-4d3f-abcf-5b6b29679cb6" providerId="ADAL" clId="{20EB4EAF-BC23-44BD-A9A9-8F5F4F669999}" dt="2021-03-15T08:02:58.776" v="14" actId="20577"/>
          <ac:spMkLst>
            <pc:docMk/>
            <pc:sldMk cId="1219481069" sldId="646"/>
            <ac:spMk id="2" creationId="{08E2F99C-8E69-4C32-A702-5C1FFD81EAD7}"/>
          </ac:spMkLst>
        </pc:spChg>
      </pc:sldChg>
      <pc:sldChg chg="modSp mod">
        <pc:chgData name="Paul Muller, CPD" userId="a63a91f7-2aee-4d3f-abcf-5b6b29679cb6" providerId="ADAL" clId="{20EB4EAF-BC23-44BD-A9A9-8F5F4F669999}" dt="2021-03-15T08:03:15.805" v="20" actId="20577"/>
        <pc:sldMkLst>
          <pc:docMk/>
          <pc:sldMk cId="2098282615" sldId="776"/>
        </pc:sldMkLst>
        <pc:spChg chg="mod">
          <ac:chgData name="Paul Muller, CPD" userId="a63a91f7-2aee-4d3f-abcf-5b6b29679cb6" providerId="ADAL" clId="{20EB4EAF-BC23-44BD-A9A9-8F5F4F669999}" dt="2021-03-15T08:03:15.805" v="20" actId="20577"/>
          <ac:spMkLst>
            <pc:docMk/>
            <pc:sldMk cId="2098282615" sldId="776"/>
            <ac:spMk id="2" creationId="{55C1FBEA-173C-49F1-AC11-1A5BA3384FA3}"/>
          </ac:spMkLst>
        </pc:spChg>
      </pc:sldChg>
      <pc:sldChg chg="modSp mod">
        <pc:chgData name="Paul Muller, CPD" userId="a63a91f7-2aee-4d3f-abcf-5b6b29679cb6" providerId="ADAL" clId="{20EB4EAF-BC23-44BD-A9A9-8F5F4F669999}" dt="2021-03-15T08:03:11.357" v="18" actId="20577"/>
        <pc:sldMkLst>
          <pc:docMk/>
          <pc:sldMk cId="2874402986" sldId="879"/>
        </pc:sldMkLst>
        <pc:spChg chg="mod">
          <ac:chgData name="Paul Muller, CPD" userId="a63a91f7-2aee-4d3f-abcf-5b6b29679cb6" providerId="ADAL" clId="{20EB4EAF-BC23-44BD-A9A9-8F5F4F669999}" dt="2021-03-15T08:03:11.357" v="18" actId="20577"/>
          <ac:spMkLst>
            <pc:docMk/>
            <pc:sldMk cId="2874402986" sldId="879"/>
            <ac:spMk id="2" creationId="{B9F3E9AB-446F-4937-BB14-64EA0D6540EA}"/>
          </ac:spMkLst>
        </pc:spChg>
      </pc:sldChg>
      <pc:sldChg chg="modSp mod ord">
        <pc:chgData name="Paul Muller, CPD" userId="a63a91f7-2aee-4d3f-abcf-5b6b29679cb6" providerId="ADAL" clId="{20EB4EAF-BC23-44BD-A9A9-8F5F4F669999}" dt="2021-03-15T08:02:48.790" v="10" actId="20577"/>
        <pc:sldMkLst>
          <pc:docMk/>
          <pc:sldMk cId="2356554762" sldId="887"/>
        </pc:sldMkLst>
        <pc:spChg chg="mod">
          <ac:chgData name="Paul Muller, CPD" userId="a63a91f7-2aee-4d3f-abcf-5b6b29679cb6" providerId="ADAL" clId="{20EB4EAF-BC23-44BD-A9A9-8F5F4F669999}" dt="2021-03-15T08:02:48.790" v="10" actId="20577"/>
          <ac:spMkLst>
            <pc:docMk/>
            <pc:sldMk cId="2356554762" sldId="887"/>
            <ac:spMk id="2" creationId="{808C9691-8828-4116-94A6-FB1DE5498E06}"/>
          </ac:spMkLst>
        </pc:spChg>
      </pc:sldChg>
      <pc:sldChg chg="del">
        <pc:chgData name="Paul Muller, CPD" userId="a63a91f7-2aee-4d3f-abcf-5b6b29679cb6" providerId="ADAL" clId="{20EB4EAF-BC23-44BD-A9A9-8F5F4F669999}" dt="2021-03-15T08:02:06.328" v="0" actId="47"/>
        <pc:sldMkLst>
          <pc:docMk/>
          <pc:sldMk cId="380378645" sldId="994"/>
        </pc:sldMkLst>
      </pc:sldChg>
      <pc:sldChg chg="modSp mod">
        <pc:chgData name="Paul Muller, CPD" userId="a63a91f7-2aee-4d3f-abcf-5b6b29679cb6" providerId="ADAL" clId="{20EB4EAF-BC23-44BD-A9A9-8F5F4F669999}" dt="2021-03-15T08:05:34.312" v="27" actId="20577"/>
        <pc:sldMkLst>
          <pc:docMk/>
          <pc:sldMk cId="3520620443" sldId="995"/>
        </pc:sldMkLst>
        <pc:spChg chg="mod">
          <ac:chgData name="Paul Muller, CPD" userId="a63a91f7-2aee-4d3f-abcf-5b6b29679cb6" providerId="ADAL" clId="{20EB4EAF-BC23-44BD-A9A9-8F5F4F669999}" dt="2021-03-15T08:05:34.312" v="27" actId="20577"/>
          <ac:spMkLst>
            <pc:docMk/>
            <pc:sldMk cId="3520620443" sldId="995"/>
            <ac:spMk id="3" creationId="{9C78A8E4-88E7-436E-A462-E60D33C2839B}"/>
          </ac:spMkLst>
        </pc:spChg>
      </pc:sldChg>
      <pc:sldChg chg="del">
        <pc:chgData name="Paul Muller, CPD" userId="a63a91f7-2aee-4d3f-abcf-5b6b29679cb6" providerId="ADAL" clId="{20EB4EAF-BC23-44BD-A9A9-8F5F4F669999}" dt="2021-03-15T08:02:06.328" v="0" actId="47"/>
        <pc:sldMkLst>
          <pc:docMk/>
          <pc:sldMk cId="1388995855" sldId="996"/>
        </pc:sldMkLst>
      </pc:sldChg>
    </pc:docChg>
  </pc:docChgLst>
  <pc:docChgLst>
    <pc:chgData name="Paul Muller, CPD" userId="a63a91f7-2aee-4d3f-abcf-5b6b29679cb6" providerId="ADAL" clId="{B964ED9F-7BE5-48AA-951E-1488191D3C6A}"/>
    <pc:docChg chg="undo modSld">
      <pc:chgData name="Paul Muller, CPD" userId="a63a91f7-2aee-4d3f-abcf-5b6b29679cb6" providerId="ADAL" clId="{B964ED9F-7BE5-48AA-951E-1488191D3C6A}" dt="2020-09-02T22:24:20.067" v="24" actId="14100"/>
      <pc:docMkLst>
        <pc:docMk/>
      </pc:docMkLst>
      <pc:sldChg chg="modSp modNotesTx">
        <pc:chgData name="Paul Muller, CPD" userId="a63a91f7-2aee-4d3f-abcf-5b6b29679cb6" providerId="ADAL" clId="{B964ED9F-7BE5-48AA-951E-1488191D3C6A}" dt="2020-09-02T22:24:20.067" v="24" actId="14100"/>
        <pc:sldMkLst>
          <pc:docMk/>
          <pc:sldMk cId="3928201984" sldId="971"/>
        </pc:sldMkLst>
        <pc:spChg chg="mod">
          <ac:chgData name="Paul Muller, CPD" userId="a63a91f7-2aee-4d3f-abcf-5b6b29679cb6" providerId="ADAL" clId="{B964ED9F-7BE5-48AA-951E-1488191D3C6A}" dt="2020-09-02T22:24:20.067" v="24" actId="14100"/>
          <ac:spMkLst>
            <pc:docMk/>
            <pc:sldMk cId="3928201984" sldId="971"/>
            <ac:spMk id="6" creationId="{0615F22B-6295-4206-98F5-DF3E1A4E55A8}"/>
          </ac:spMkLst>
        </pc:spChg>
        <pc:picChg chg="mod">
          <ac:chgData name="Paul Muller, CPD" userId="a63a91f7-2aee-4d3f-abcf-5b6b29679cb6" providerId="ADAL" clId="{B964ED9F-7BE5-48AA-951E-1488191D3C6A}" dt="2020-09-02T22:24:02.149" v="19" actId="14826"/>
          <ac:picMkLst>
            <pc:docMk/>
            <pc:sldMk cId="3928201984" sldId="971"/>
            <ac:picMk id="5" creationId="{55A60ECF-D1F1-41E3-BF58-C39C03523D1B}"/>
          </ac:picMkLst>
        </pc:picChg>
      </pc:sldChg>
    </pc:docChg>
  </pc:docChgLst>
  <pc:docChgLst>
    <pc:chgData name="Paul Muller" userId="a63a91f7-2aee-4d3f-abcf-5b6b29679cb6" providerId="ADAL" clId="{7E709E7B-F3CF-4F86-884F-CADEA7A3129E}"/>
    <pc:docChg chg="custSel addSld delSld modSld delSection modSection">
      <pc:chgData name="Paul Muller" userId="a63a91f7-2aee-4d3f-abcf-5b6b29679cb6" providerId="ADAL" clId="{7E709E7B-F3CF-4F86-884F-CADEA7A3129E}" dt="2019-12-08T05:15:14.391" v="283" actId="20577"/>
      <pc:docMkLst>
        <pc:docMk/>
      </pc:docMkLst>
      <pc:sldChg chg="modSp">
        <pc:chgData name="Paul Muller" userId="a63a91f7-2aee-4d3f-abcf-5b6b29679cb6" providerId="ADAL" clId="{7E709E7B-F3CF-4F86-884F-CADEA7A3129E}" dt="2019-12-08T05:15:04.397" v="275" actId="20577"/>
        <pc:sldMkLst>
          <pc:docMk/>
          <pc:sldMk cId="2671596623" sldId="506"/>
        </pc:sldMkLst>
        <pc:spChg chg="mod">
          <ac:chgData name="Paul Muller" userId="a63a91f7-2aee-4d3f-abcf-5b6b29679cb6" providerId="ADAL" clId="{7E709E7B-F3CF-4F86-884F-CADEA7A3129E}" dt="2019-12-08T05:15:04.397" v="275" actId="20577"/>
          <ac:spMkLst>
            <pc:docMk/>
            <pc:sldMk cId="2671596623" sldId="506"/>
            <ac:spMk id="2" creationId="{00000000-0000-0000-0000-000000000000}"/>
          </ac:spMkLst>
        </pc:spChg>
      </pc:sldChg>
      <pc:sldChg chg="modSp">
        <pc:chgData name="Paul Muller" userId="a63a91f7-2aee-4d3f-abcf-5b6b29679cb6" providerId="ADAL" clId="{7E709E7B-F3CF-4F86-884F-CADEA7A3129E}" dt="2019-12-08T05:14:55.759" v="267" actId="20577"/>
        <pc:sldMkLst>
          <pc:docMk/>
          <pc:sldMk cId="2670574179" sldId="532"/>
        </pc:sldMkLst>
        <pc:spChg chg="mod">
          <ac:chgData name="Paul Muller" userId="a63a91f7-2aee-4d3f-abcf-5b6b29679cb6" providerId="ADAL" clId="{7E709E7B-F3CF-4F86-884F-CADEA7A3129E}" dt="2019-12-08T05:14:55.759" v="267" actId="20577"/>
          <ac:spMkLst>
            <pc:docMk/>
            <pc:sldMk cId="2670574179" sldId="532"/>
            <ac:spMk id="2" creationId="{00000000-0000-0000-0000-000000000000}"/>
          </ac:spMkLst>
        </pc:spChg>
      </pc:sldChg>
      <pc:sldChg chg="modSp">
        <pc:chgData name="Paul Muller" userId="a63a91f7-2aee-4d3f-abcf-5b6b29679cb6" providerId="ADAL" clId="{7E709E7B-F3CF-4F86-884F-CADEA7A3129E}" dt="2019-12-08T05:15:00.382" v="271" actId="20577"/>
        <pc:sldMkLst>
          <pc:docMk/>
          <pc:sldMk cId="1219481069" sldId="646"/>
        </pc:sldMkLst>
        <pc:spChg chg="mod">
          <ac:chgData name="Paul Muller" userId="a63a91f7-2aee-4d3f-abcf-5b6b29679cb6" providerId="ADAL" clId="{7E709E7B-F3CF-4F86-884F-CADEA7A3129E}" dt="2019-12-08T05:15:00.382" v="271" actId="20577"/>
          <ac:spMkLst>
            <pc:docMk/>
            <pc:sldMk cId="1219481069" sldId="646"/>
            <ac:spMk id="2" creationId="{08E2F99C-8E69-4C32-A702-5C1FFD81EAD7}"/>
          </ac:spMkLst>
        </pc:spChg>
      </pc:sldChg>
      <pc:sldChg chg="modSp">
        <pc:chgData name="Paul Muller" userId="a63a91f7-2aee-4d3f-abcf-5b6b29679cb6" providerId="ADAL" clId="{7E709E7B-F3CF-4F86-884F-CADEA7A3129E}" dt="2019-12-08T05:15:14.391" v="283" actId="20577"/>
        <pc:sldMkLst>
          <pc:docMk/>
          <pc:sldMk cId="2098282615" sldId="776"/>
        </pc:sldMkLst>
        <pc:spChg chg="mod">
          <ac:chgData name="Paul Muller" userId="a63a91f7-2aee-4d3f-abcf-5b6b29679cb6" providerId="ADAL" clId="{7E709E7B-F3CF-4F86-884F-CADEA7A3129E}" dt="2019-12-08T05:15:14.391" v="283" actId="20577"/>
          <ac:spMkLst>
            <pc:docMk/>
            <pc:sldMk cId="2098282615" sldId="776"/>
            <ac:spMk id="2" creationId="{55C1FBEA-173C-49F1-AC11-1A5BA3384FA3}"/>
          </ac:spMkLst>
        </pc:spChg>
      </pc:sldChg>
      <pc:sldChg chg="modSp">
        <pc:chgData name="Paul Muller" userId="a63a91f7-2aee-4d3f-abcf-5b6b29679cb6" providerId="ADAL" clId="{7E709E7B-F3CF-4F86-884F-CADEA7A3129E}" dt="2019-12-08T05:15:10.043" v="279" actId="20577"/>
        <pc:sldMkLst>
          <pc:docMk/>
          <pc:sldMk cId="2874402986" sldId="879"/>
        </pc:sldMkLst>
        <pc:spChg chg="mod">
          <ac:chgData name="Paul Muller" userId="a63a91f7-2aee-4d3f-abcf-5b6b29679cb6" providerId="ADAL" clId="{7E709E7B-F3CF-4F86-884F-CADEA7A3129E}" dt="2019-12-08T05:15:10.043" v="279" actId="20577"/>
          <ac:spMkLst>
            <pc:docMk/>
            <pc:sldMk cId="2874402986" sldId="879"/>
            <ac:spMk id="2" creationId="{B9F3E9AB-446F-4937-BB14-64EA0D6540EA}"/>
          </ac:spMkLst>
        </pc:spChg>
      </pc:sldChg>
      <pc:sldChg chg="modSp">
        <pc:chgData name="Paul Muller" userId="a63a91f7-2aee-4d3f-abcf-5b6b29679cb6" providerId="ADAL" clId="{7E709E7B-F3CF-4F86-884F-CADEA7A3129E}" dt="2019-12-08T05:14:49.030" v="263" actId="20577"/>
        <pc:sldMkLst>
          <pc:docMk/>
          <pc:sldMk cId="2356554762" sldId="887"/>
        </pc:sldMkLst>
        <pc:spChg chg="mod">
          <ac:chgData name="Paul Muller" userId="a63a91f7-2aee-4d3f-abcf-5b6b29679cb6" providerId="ADAL" clId="{7E709E7B-F3CF-4F86-884F-CADEA7A3129E}" dt="2019-12-08T05:13:20.462" v="99" actId="20577"/>
          <ac:spMkLst>
            <pc:docMk/>
            <pc:sldMk cId="2356554762" sldId="887"/>
            <ac:spMk id="2" creationId="{808C9691-8828-4116-94A6-FB1DE5498E06}"/>
          </ac:spMkLst>
        </pc:spChg>
        <pc:spChg chg="mod">
          <ac:chgData name="Paul Muller" userId="a63a91f7-2aee-4d3f-abcf-5b6b29679cb6" providerId="ADAL" clId="{7E709E7B-F3CF-4F86-884F-CADEA7A3129E}" dt="2019-12-08T05:14:49.030" v="263" actId="20577"/>
          <ac:spMkLst>
            <pc:docMk/>
            <pc:sldMk cId="2356554762" sldId="887"/>
            <ac:spMk id="3" creationId="{0FD1A9A8-4C2D-4698-8A41-A773AA036DC4}"/>
          </ac:spMkLst>
        </pc:spChg>
      </pc:sldChg>
      <pc:sldChg chg="add">
        <pc:chgData name="Paul Muller" userId="a63a91f7-2aee-4d3f-abcf-5b6b29679cb6" providerId="ADAL" clId="{7E709E7B-F3CF-4F86-884F-CADEA7A3129E}" dt="2019-12-08T05:12:01.115" v="0"/>
        <pc:sldMkLst>
          <pc:docMk/>
          <pc:sldMk cId="2287259284" sldId="989"/>
        </pc:sldMkLst>
      </pc:sldChg>
      <pc:sldChg chg="addSp delSp modSp add">
        <pc:chgData name="Paul Muller" userId="a63a91f7-2aee-4d3f-abcf-5b6b29679cb6" providerId="ADAL" clId="{7E709E7B-F3CF-4F86-884F-CADEA7A3129E}" dt="2019-12-08T05:12:23.544" v="23" actId="167"/>
        <pc:sldMkLst>
          <pc:docMk/>
          <pc:sldMk cId="3397244840" sldId="990"/>
        </pc:sldMkLst>
        <pc:spChg chg="mod">
          <ac:chgData name="Paul Muller" userId="a63a91f7-2aee-4d3f-abcf-5b6b29679cb6" providerId="ADAL" clId="{7E709E7B-F3CF-4F86-884F-CADEA7A3129E}" dt="2019-12-08T05:12:14.726" v="19" actId="20577"/>
          <ac:spMkLst>
            <pc:docMk/>
            <pc:sldMk cId="3397244840" sldId="990"/>
            <ac:spMk id="8" creationId="{70CB3884-E547-4EE9-8075-3F9A4B4310C7}"/>
          </ac:spMkLst>
        </pc:spChg>
        <pc:picChg chg="del">
          <ac:chgData name="Paul Muller" userId="a63a91f7-2aee-4d3f-abcf-5b6b29679cb6" providerId="ADAL" clId="{7E709E7B-F3CF-4F86-884F-CADEA7A3129E}" dt="2019-12-08T05:12:20.903" v="21" actId="478"/>
          <ac:picMkLst>
            <pc:docMk/>
            <pc:sldMk cId="3397244840" sldId="990"/>
            <ac:picMk id="6" creationId="{6CDD3F07-0D92-48FE-B871-BDF42BD01FE7}"/>
          </ac:picMkLst>
        </pc:picChg>
        <pc:picChg chg="add ord">
          <ac:chgData name="Paul Muller" userId="a63a91f7-2aee-4d3f-abcf-5b6b29679cb6" providerId="ADAL" clId="{7E709E7B-F3CF-4F86-884F-CADEA7A3129E}" dt="2019-12-08T05:12:23.544" v="23" actId="167"/>
          <ac:picMkLst>
            <pc:docMk/>
            <pc:sldMk cId="3397244840" sldId="990"/>
            <ac:picMk id="10" creationId="{649B7826-18B5-4C35-8C54-CD7F3BFA5842}"/>
          </ac:picMkLst>
        </pc:picChg>
      </pc:sldChg>
      <pc:sldChg chg="add">
        <pc:chgData name="Paul Muller" userId="a63a91f7-2aee-4d3f-abcf-5b6b29679cb6" providerId="ADAL" clId="{7E709E7B-F3CF-4F86-884F-CADEA7A3129E}" dt="2019-12-08T05:13:04.869" v="94"/>
        <pc:sldMkLst>
          <pc:docMk/>
          <pc:sldMk cId="396390837" sldId="993"/>
        </pc:sldMkLst>
      </pc:sldChg>
    </pc:docChg>
  </pc:docChgLst>
  <pc:docChgLst>
    <pc:chgData name="Paul Muller, CPD" userId="a63a91f7-2aee-4d3f-abcf-5b6b29679cb6" providerId="ADAL" clId="{3EAB2E43-E16B-4F12-9FBF-A319BE028E72}"/>
    <pc:docChg chg="undo custSel addSld delSld modSld sldOrd modSection">
      <pc:chgData name="Paul Muller, CPD" userId="a63a91f7-2aee-4d3f-abcf-5b6b29679cb6" providerId="ADAL" clId="{3EAB2E43-E16B-4F12-9FBF-A319BE028E72}" dt="2021-06-02T09:41:46.306" v="2546"/>
      <pc:docMkLst>
        <pc:docMk/>
      </pc:docMkLst>
      <pc:sldChg chg="add mod modShow">
        <pc:chgData name="Paul Muller, CPD" userId="a63a91f7-2aee-4d3f-abcf-5b6b29679cb6" providerId="ADAL" clId="{3EAB2E43-E16B-4F12-9FBF-A319BE028E72}" dt="2021-06-02T08:03:43.354" v="2545" actId="729"/>
        <pc:sldMkLst>
          <pc:docMk/>
          <pc:sldMk cId="3703459249" sldId="256"/>
        </pc:sldMkLst>
      </pc:sldChg>
      <pc:sldChg chg="add mod modShow">
        <pc:chgData name="Paul Muller, CPD" userId="a63a91f7-2aee-4d3f-abcf-5b6b29679cb6" providerId="ADAL" clId="{3EAB2E43-E16B-4F12-9FBF-A319BE028E72}" dt="2021-06-02T08:03:43.354" v="2545" actId="729"/>
        <pc:sldMkLst>
          <pc:docMk/>
          <pc:sldMk cId="1471453494" sldId="397"/>
        </pc:sldMkLst>
      </pc:sldChg>
      <pc:sldChg chg="mod modShow">
        <pc:chgData name="Paul Muller, CPD" userId="a63a91f7-2aee-4d3f-abcf-5b6b29679cb6" providerId="ADAL" clId="{3EAB2E43-E16B-4F12-9FBF-A319BE028E72}" dt="2021-06-02T08:03:43.354" v="2545" actId="729"/>
        <pc:sldMkLst>
          <pc:docMk/>
          <pc:sldMk cId="2671596623" sldId="506"/>
        </pc:sldMkLst>
      </pc:sldChg>
      <pc:sldChg chg="mod modShow">
        <pc:chgData name="Paul Muller, CPD" userId="a63a91f7-2aee-4d3f-abcf-5b6b29679cb6" providerId="ADAL" clId="{3EAB2E43-E16B-4F12-9FBF-A319BE028E72}" dt="2021-06-02T08:03:43.354" v="2545" actId="729"/>
        <pc:sldMkLst>
          <pc:docMk/>
          <pc:sldMk cId="2670574179" sldId="532"/>
        </pc:sldMkLst>
      </pc:sldChg>
      <pc:sldChg chg="mod modShow modNotesTx">
        <pc:chgData name="Paul Muller, CPD" userId="a63a91f7-2aee-4d3f-abcf-5b6b29679cb6" providerId="ADAL" clId="{3EAB2E43-E16B-4F12-9FBF-A319BE028E72}" dt="2021-06-02T08:03:43.354" v="2545" actId="729"/>
        <pc:sldMkLst>
          <pc:docMk/>
          <pc:sldMk cId="3329509373" sldId="596"/>
        </pc:sldMkLst>
      </pc:sldChg>
      <pc:sldChg chg="delSp mod delAnim modShow modNotesTx">
        <pc:chgData name="Paul Muller, CPD" userId="a63a91f7-2aee-4d3f-abcf-5b6b29679cb6" providerId="ADAL" clId="{3EAB2E43-E16B-4F12-9FBF-A319BE028E72}" dt="2021-06-02T08:03:43.354" v="2545" actId="729"/>
        <pc:sldMkLst>
          <pc:docMk/>
          <pc:sldMk cId="3256315456" sldId="598"/>
        </pc:sldMkLst>
        <pc:spChg chg="del">
          <ac:chgData name="Paul Muller, CPD" userId="a63a91f7-2aee-4d3f-abcf-5b6b29679cb6" providerId="ADAL" clId="{3EAB2E43-E16B-4F12-9FBF-A319BE028E72}" dt="2021-05-27T02:00:49.034" v="1914" actId="478"/>
          <ac:spMkLst>
            <pc:docMk/>
            <pc:sldMk cId="3256315456" sldId="598"/>
            <ac:spMk id="5" creationId="{7D42BD41-2444-4208-90EE-8B82CC573994}"/>
          </ac:spMkLst>
        </pc:spChg>
      </pc:sldChg>
      <pc:sldChg chg="mod modShow modNotesTx">
        <pc:chgData name="Paul Muller, CPD" userId="a63a91f7-2aee-4d3f-abcf-5b6b29679cb6" providerId="ADAL" clId="{3EAB2E43-E16B-4F12-9FBF-A319BE028E72}" dt="2021-06-02T08:03:43.354" v="2545" actId="729"/>
        <pc:sldMkLst>
          <pc:docMk/>
          <pc:sldMk cId="3515050713" sldId="600"/>
        </pc:sldMkLst>
      </pc:sldChg>
      <pc:sldChg chg="addSp delSp modSp mod modTransition modAnim modShow modNotesTx">
        <pc:chgData name="Paul Muller, CPD" userId="a63a91f7-2aee-4d3f-abcf-5b6b29679cb6" providerId="ADAL" clId="{3EAB2E43-E16B-4F12-9FBF-A319BE028E72}" dt="2021-06-02T08:03:43.354" v="2545" actId="729"/>
        <pc:sldMkLst>
          <pc:docMk/>
          <pc:sldMk cId="1183261130" sldId="603"/>
        </pc:sldMkLst>
        <pc:spChg chg="add mod">
          <ac:chgData name="Paul Muller, CPD" userId="a63a91f7-2aee-4d3f-abcf-5b6b29679cb6" providerId="ADAL" clId="{3EAB2E43-E16B-4F12-9FBF-A319BE028E72}" dt="2021-05-27T01:50:23.875" v="1817" actId="14100"/>
          <ac:spMkLst>
            <pc:docMk/>
            <pc:sldMk cId="1183261130" sldId="603"/>
            <ac:spMk id="9" creationId="{7507D4A7-38EF-470A-96EF-E73517239661}"/>
          </ac:spMkLst>
        </pc:spChg>
        <pc:picChg chg="del">
          <ac:chgData name="Paul Muller, CPD" userId="a63a91f7-2aee-4d3f-abcf-5b6b29679cb6" providerId="ADAL" clId="{3EAB2E43-E16B-4F12-9FBF-A319BE028E72}" dt="2021-05-27T01:49:10.003" v="1796" actId="478"/>
          <ac:picMkLst>
            <pc:docMk/>
            <pc:sldMk cId="1183261130" sldId="603"/>
            <ac:picMk id="6" creationId="{7F76A542-D867-47D7-8A4E-9A47D96391D9}"/>
          </ac:picMkLst>
        </pc:picChg>
        <pc:picChg chg="add del mod">
          <ac:chgData name="Paul Muller, CPD" userId="a63a91f7-2aee-4d3f-abcf-5b6b29679cb6" providerId="ADAL" clId="{3EAB2E43-E16B-4F12-9FBF-A319BE028E72}" dt="2021-05-27T01:49:08.785" v="1795" actId="21"/>
          <ac:picMkLst>
            <pc:docMk/>
            <pc:sldMk cId="1183261130" sldId="603"/>
            <ac:picMk id="7" creationId="{07C79D5E-7C12-4BE2-8ADA-D7C548C5356A}"/>
          </ac:picMkLst>
        </pc:picChg>
        <pc:picChg chg="add mod">
          <ac:chgData name="Paul Muller, CPD" userId="a63a91f7-2aee-4d3f-abcf-5b6b29679cb6" providerId="ADAL" clId="{3EAB2E43-E16B-4F12-9FBF-A319BE028E72}" dt="2021-05-27T01:57:15.017" v="1882" actId="1076"/>
          <ac:picMkLst>
            <pc:docMk/>
            <pc:sldMk cId="1183261130" sldId="603"/>
            <ac:picMk id="8" creationId="{AF01CF48-D1B3-4F23-BE98-7C99DCB078C0}"/>
          </ac:picMkLst>
        </pc:picChg>
      </pc:sldChg>
      <pc:sldChg chg="delSp modSp mod delAnim modAnim modShow modNotesTx">
        <pc:chgData name="Paul Muller, CPD" userId="a63a91f7-2aee-4d3f-abcf-5b6b29679cb6" providerId="ADAL" clId="{3EAB2E43-E16B-4F12-9FBF-A319BE028E72}" dt="2021-06-02T08:03:43.354" v="2545" actId="729"/>
        <pc:sldMkLst>
          <pc:docMk/>
          <pc:sldMk cId="4010161084" sldId="605"/>
        </pc:sldMkLst>
        <pc:spChg chg="mod">
          <ac:chgData name="Paul Muller, CPD" userId="a63a91f7-2aee-4d3f-abcf-5b6b29679cb6" providerId="ADAL" clId="{3EAB2E43-E16B-4F12-9FBF-A319BE028E72}" dt="2021-05-27T01:25:08.690" v="1199" actId="20577"/>
          <ac:spMkLst>
            <pc:docMk/>
            <pc:sldMk cId="4010161084" sldId="605"/>
            <ac:spMk id="5" creationId="{00000000-0000-0000-0000-000000000000}"/>
          </ac:spMkLst>
        </pc:spChg>
        <pc:spChg chg="del">
          <ac:chgData name="Paul Muller, CPD" userId="a63a91f7-2aee-4d3f-abcf-5b6b29679cb6" providerId="ADAL" clId="{3EAB2E43-E16B-4F12-9FBF-A319BE028E72}" dt="2021-05-27T01:24:52.978" v="1132" actId="478"/>
          <ac:spMkLst>
            <pc:docMk/>
            <pc:sldMk cId="4010161084" sldId="605"/>
            <ac:spMk id="6" creationId="{00000000-0000-0000-0000-000000000000}"/>
          </ac:spMkLst>
        </pc:spChg>
      </pc:sldChg>
      <pc:sldChg chg="mod modShow">
        <pc:chgData name="Paul Muller, CPD" userId="a63a91f7-2aee-4d3f-abcf-5b6b29679cb6" providerId="ADAL" clId="{3EAB2E43-E16B-4F12-9FBF-A319BE028E72}" dt="2021-06-02T08:03:43.354" v="2545" actId="729"/>
        <pc:sldMkLst>
          <pc:docMk/>
          <pc:sldMk cId="3302592253" sldId="606"/>
        </pc:sldMkLst>
      </pc:sldChg>
      <pc:sldChg chg="mod modShow">
        <pc:chgData name="Paul Muller, CPD" userId="a63a91f7-2aee-4d3f-abcf-5b6b29679cb6" providerId="ADAL" clId="{3EAB2E43-E16B-4F12-9FBF-A319BE028E72}" dt="2021-06-02T08:03:43.354" v="2545" actId="729"/>
        <pc:sldMkLst>
          <pc:docMk/>
          <pc:sldMk cId="2962621193" sldId="607"/>
        </pc:sldMkLst>
      </pc:sldChg>
      <pc:sldChg chg="mod modShow">
        <pc:chgData name="Paul Muller, CPD" userId="a63a91f7-2aee-4d3f-abcf-5b6b29679cb6" providerId="ADAL" clId="{3EAB2E43-E16B-4F12-9FBF-A319BE028E72}" dt="2021-06-02T08:03:43.354" v="2545" actId="729"/>
        <pc:sldMkLst>
          <pc:docMk/>
          <pc:sldMk cId="2533498558" sldId="608"/>
        </pc:sldMkLst>
      </pc:sldChg>
      <pc:sldChg chg="mod modShow modNotesTx">
        <pc:chgData name="Paul Muller, CPD" userId="a63a91f7-2aee-4d3f-abcf-5b6b29679cb6" providerId="ADAL" clId="{3EAB2E43-E16B-4F12-9FBF-A319BE028E72}" dt="2021-06-02T08:03:43.354" v="2545" actId="729"/>
        <pc:sldMkLst>
          <pc:docMk/>
          <pc:sldMk cId="2426970826" sldId="609"/>
        </pc:sldMkLst>
      </pc:sldChg>
      <pc:sldChg chg="mod modShow">
        <pc:chgData name="Paul Muller, CPD" userId="a63a91f7-2aee-4d3f-abcf-5b6b29679cb6" providerId="ADAL" clId="{3EAB2E43-E16B-4F12-9FBF-A319BE028E72}" dt="2021-06-02T08:03:43.354" v="2545" actId="729"/>
        <pc:sldMkLst>
          <pc:docMk/>
          <pc:sldMk cId="1154205524" sldId="610"/>
        </pc:sldMkLst>
      </pc:sldChg>
      <pc:sldChg chg="mod modShow">
        <pc:chgData name="Paul Muller, CPD" userId="a63a91f7-2aee-4d3f-abcf-5b6b29679cb6" providerId="ADAL" clId="{3EAB2E43-E16B-4F12-9FBF-A319BE028E72}" dt="2021-06-02T08:03:43.354" v="2545" actId="729"/>
        <pc:sldMkLst>
          <pc:docMk/>
          <pc:sldMk cId="3519123601" sldId="611"/>
        </pc:sldMkLst>
      </pc:sldChg>
      <pc:sldChg chg="mod modShow">
        <pc:chgData name="Paul Muller, CPD" userId="a63a91f7-2aee-4d3f-abcf-5b6b29679cb6" providerId="ADAL" clId="{3EAB2E43-E16B-4F12-9FBF-A319BE028E72}" dt="2021-06-02T08:03:43.354" v="2545" actId="729"/>
        <pc:sldMkLst>
          <pc:docMk/>
          <pc:sldMk cId="4282572358" sldId="612"/>
        </pc:sldMkLst>
      </pc:sldChg>
      <pc:sldChg chg="mod modShow">
        <pc:chgData name="Paul Muller, CPD" userId="a63a91f7-2aee-4d3f-abcf-5b6b29679cb6" providerId="ADAL" clId="{3EAB2E43-E16B-4F12-9FBF-A319BE028E72}" dt="2021-06-02T08:03:43.354" v="2545" actId="729"/>
        <pc:sldMkLst>
          <pc:docMk/>
          <pc:sldMk cId="3395111548" sldId="613"/>
        </pc:sldMkLst>
      </pc:sldChg>
      <pc:sldChg chg="modSp mod modAnim modShow modNotesTx">
        <pc:chgData name="Paul Muller, CPD" userId="a63a91f7-2aee-4d3f-abcf-5b6b29679cb6" providerId="ADAL" clId="{3EAB2E43-E16B-4F12-9FBF-A319BE028E72}" dt="2021-06-02T08:03:43.354" v="2545" actId="729"/>
        <pc:sldMkLst>
          <pc:docMk/>
          <pc:sldMk cId="4276213685" sldId="640"/>
        </pc:sldMkLst>
        <pc:spChg chg="mod">
          <ac:chgData name="Paul Muller, CPD" userId="a63a91f7-2aee-4d3f-abcf-5b6b29679cb6" providerId="ADAL" clId="{3EAB2E43-E16B-4F12-9FBF-A319BE028E72}" dt="2021-05-26T23:38:18.966" v="867" actId="20577"/>
          <ac:spMkLst>
            <pc:docMk/>
            <pc:sldMk cId="4276213685" sldId="640"/>
            <ac:spMk id="3" creationId="{00000000-0000-0000-0000-000000000000}"/>
          </ac:spMkLst>
        </pc:spChg>
      </pc:sldChg>
      <pc:sldChg chg="mod modShow">
        <pc:chgData name="Paul Muller, CPD" userId="a63a91f7-2aee-4d3f-abcf-5b6b29679cb6" providerId="ADAL" clId="{3EAB2E43-E16B-4F12-9FBF-A319BE028E72}" dt="2021-06-02T08:03:43.354" v="2545" actId="729"/>
        <pc:sldMkLst>
          <pc:docMk/>
          <pc:sldMk cId="3803941902" sldId="641"/>
        </pc:sldMkLst>
      </pc:sldChg>
      <pc:sldChg chg="mod modShow">
        <pc:chgData name="Paul Muller, CPD" userId="a63a91f7-2aee-4d3f-abcf-5b6b29679cb6" providerId="ADAL" clId="{3EAB2E43-E16B-4F12-9FBF-A319BE028E72}" dt="2021-06-02T08:03:43.354" v="2545" actId="729"/>
        <pc:sldMkLst>
          <pc:docMk/>
          <pc:sldMk cId="4111683821" sldId="642"/>
        </pc:sldMkLst>
      </pc:sldChg>
      <pc:sldChg chg="mod modShow modNotesTx">
        <pc:chgData name="Paul Muller, CPD" userId="a63a91f7-2aee-4d3f-abcf-5b6b29679cb6" providerId="ADAL" clId="{3EAB2E43-E16B-4F12-9FBF-A319BE028E72}" dt="2021-06-02T08:03:43.354" v="2545" actId="729"/>
        <pc:sldMkLst>
          <pc:docMk/>
          <pc:sldMk cId="1826611174" sldId="643"/>
        </pc:sldMkLst>
      </pc:sldChg>
      <pc:sldChg chg="mod modShow">
        <pc:chgData name="Paul Muller, CPD" userId="a63a91f7-2aee-4d3f-abcf-5b6b29679cb6" providerId="ADAL" clId="{3EAB2E43-E16B-4F12-9FBF-A319BE028E72}" dt="2021-06-02T08:03:43.354" v="2545" actId="729"/>
        <pc:sldMkLst>
          <pc:docMk/>
          <pc:sldMk cId="829931004" sldId="644"/>
        </pc:sldMkLst>
      </pc:sldChg>
      <pc:sldChg chg="mod modShow">
        <pc:chgData name="Paul Muller, CPD" userId="a63a91f7-2aee-4d3f-abcf-5b6b29679cb6" providerId="ADAL" clId="{3EAB2E43-E16B-4F12-9FBF-A319BE028E72}" dt="2021-06-02T08:03:43.354" v="2545" actId="729"/>
        <pc:sldMkLst>
          <pc:docMk/>
          <pc:sldMk cId="1135492870" sldId="645"/>
        </pc:sldMkLst>
      </pc:sldChg>
      <pc:sldChg chg="mod modShow">
        <pc:chgData name="Paul Muller, CPD" userId="a63a91f7-2aee-4d3f-abcf-5b6b29679cb6" providerId="ADAL" clId="{3EAB2E43-E16B-4F12-9FBF-A319BE028E72}" dt="2021-06-02T08:03:43.354" v="2545" actId="729"/>
        <pc:sldMkLst>
          <pc:docMk/>
          <pc:sldMk cId="1219481069" sldId="646"/>
        </pc:sldMkLst>
      </pc:sldChg>
      <pc:sldChg chg="addSp delSp modSp mod modShow modNotesTx">
        <pc:chgData name="Paul Muller, CPD" userId="a63a91f7-2aee-4d3f-abcf-5b6b29679cb6" providerId="ADAL" clId="{3EAB2E43-E16B-4F12-9FBF-A319BE028E72}" dt="2021-06-02T08:03:43.354" v="2545" actId="729"/>
        <pc:sldMkLst>
          <pc:docMk/>
          <pc:sldMk cId="3446323318" sldId="721"/>
        </pc:sldMkLst>
        <pc:picChg chg="add mod">
          <ac:chgData name="Paul Muller, CPD" userId="a63a91f7-2aee-4d3f-abcf-5b6b29679cb6" providerId="ADAL" clId="{3EAB2E43-E16B-4F12-9FBF-A319BE028E72}" dt="2021-05-27T01:42:55.036" v="1463" actId="1076"/>
          <ac:picMkLst>
            <pc:docMk/>
            <pc:sldMk cId="3446323318" sldId="721"/>
            <ac:picMk id="3" creationId="{D78A2462-E394-485C-ABD1-A0E73BA0768F}"/>
          </ac:picMkLst>
        </pc:picChg>
        <pc:picChg chg="del">
          <ac:chgData name="Paul Muller, CPD" userId="a63a91f7-2aee-4d3f-abcf-5b6b29679cb6" providerId="ADAL" clId="{3EAB2E43-E16B-4F12-9FBF-A319BE028E72}" dt="2021-05-27T01:41:59.079" v="1441" actId="478"/>
          <ac:picMkLst>
            <pc:docMk/>
            <pc:sldMk cId="3446323318" sldId="721"/>
            <ac:picMk id="4" creationId="{3497610D-13DF-4139-8337-373F5995705D}"/>
          </ac:picMkLst>
        </pc:picChg>
      </pc:sldChg>
      <pc:sldChg chg="mod modShow">
        <pc:chgData name="Paul Muller, CPD" userId="a63a91f7-2aee-4d3f-abcf-5b6b29679cb6" providerId="ADAL" clId="{3EAB2E43-E16B-4F12-9FBF-A319BE028E72}" dt="2021-06-02T08:03:43.354" v="2545" actId="729"/>
        <pc:sldMkLst>
          <pc:docMk/>
          <pc:sldMk cId="2098282615" sldId="776"/>
        </pc:sldMkLst>
      </pc:sldChg>
      <pc:sldChg chg="mod modShow modNotesTx">
        <pc:chgData name="Paul Muller, CPD" userId="a63a91f7-2aee-4d3f-abcf-5b6b29679cb6" providerId="ADAL" clId="{3EAB2E43-E16B-4F12-9FBF-A319BE028E72}" dt="2021-06-02T08:03:43.354" v="2545" actId="729"/>
        <pc:sldMkLst>
          <pc:docMk/>
          <pc:sldMk cId="1225575478" sldId="853"/>
        </pc:sldMkLst>
      </pc:sldChg>
      <pc:sldChg chg="mod modShow modNotesTx">
        <pc:chgData name="Paul Muller, CPD" userId="a63a91f7-2aee-4d3f-abcf-5b6b29679cb6" providerId="ADAL" clId="{3EAB2E43-E16B-4F12-9FBF-A319BE028E72}" dt="2021-06-02T08:03:43.354" v="2545" actId="729"/>
        <pc:sldMkLst>
          <pc:docMk/>
          <pc:sldMk cId="2874402986" sldId="879"/>
        </pc:sldMkLst>
      </pc:sldChg>
      <pc:sldChg chg="mod ord modShow modNotesTx">
        <pc:chgData name="Paul Muller, CPD" userId="a63a91f7-2aee-4d3f-abcf-5b6b29679cb6" providerId="ADAL" clId="{3EAB2E43-E16B-4F12-9FBF-A319BE028E72}" dt="2021-06-02T08:03:43.354" v="2545" actId="729"/>
        <pc:sldMkLst>
          <pc:docMk/>
          <pc:sldMk cId="2356554762" sldId="887"/>
        </pc:sldMkLst>
      </pc:sldChg>
      <pc:sldChg chg="add mod setBg modShow">
        <pc:chgData name="Paul Muller, CPD" userId="a63a91f7-2aee-4d3f-abcf-5b6b29679cb6" providerId="ADAL" clId="{3EAB2E43-E16B-4F12-9FBF-A319BE028E72}" dt="2021-06-02T08:03:43.354" v="2545" actId="729"/>
        <pc:sldMkLst>
          <pc:docMk/>
          <pc:sldMk cId="1580250411" sldId="888"/>
        </pc:sldMkLst>
      </pc:sldChg>
      <pc:sldChg chg="add mod setBg modShow">
        <pc:chgData name="Paul Muller, CPD" userId="a63a91f7-2aee-4d3f-abcf-5b6b29679cb6" providerId="ADAL" clId="{3EAB2E43-E16B-4F12-9FBF-A319BE028E72}" dt="2021-06-02T08:03:43.354" v="2545" actId="729"/>
        <pc:sldMkLst>
          <pc:docMk/>
          <pc:sldMk cId="1887873335" sldId="889"/>
        </pc:sldMkLst>
      </pc:sldChg>
      <pc:sldChg chg="modSp add mod setBg modAnim modShow modNotesTx">
        <pc:chgData name="Paul Muller, CPD" userId="a63a91f7-2aee-4d3f-abcf-5b6b29679cb6" providerId="ADAL" clId="{3EAB2E43-E16B-4F12-9FBF-A319BE028E72}" dt="2021-06-02T08:03:43.354" v="2545" actId="729"/>
        <pc:sldMkLst>
          <pc:docMk/>
          <pc:sldMk cId="840373358" sldId="890"/>
        </pc:sldMkLst>
        <pc:spChg chg="mod">
          <ac:chgData name="Paul Muller, CPD" userId="a63a91f7-2aee-4d3f-abcf-5b6b29679cb6" providerId="ADAL" clId="{3EAB2E43-E16B-4F12-9FBF-A319BE028E72}" dt="2021-05-28T02:55:06.483" v="2190" actId="20577"/>
          <ac:spMkLst>
            <pc:docMk/>
            <pc:sldMk cId="840373358" sldId="890"/>
            <ac:spMk id="3" creationId="{11CEEAA7-B803-488E-9988-C04B326ED5F9}"/>
          </ac:spMkLst>
        </pc:spChg>
      </pc:sldChg>
      <pc:sldChg chg="mod modShow">
        <pc:chgData name="Paul Muller, CPD" userId="a63a91f7-2aee-4d3f-abcf-5b6b29679cb6" providerId="ADAL" clId="{3EAB2E43-E16B-4F12-9FBF-A319BE028E72}" dt="2021-06-02T08:03:43.354" v="2545" actId="729"/>
        <pc:sldMkLst>
          <pc:docMk/>
          <pc:sldMk cId="3499413086" sldId="891"/>
        </pc:sldMkLst>
      </pc:sldChg>
      <pc:sldChg chg="mod ord modShow modNotesTx">
        <pc:chgData name="Paul Muller, CPD" userId="a63a91f7-2aee-4d3f-abcf-5b6b29679cb6" providerId="ADAL" clId="{3EAB2E43-E16B-4F12-9FBF-A319BE028E72}" dt="2021-06-02T08:03:43.354" v="2545" actId="729"/>
        <pc:sldMkLst>
          <pc:docMk/>
          <pc:sldMk cId="1731893596" sldId="968"/>
        </pc:sldMkLst>
      </pc:sldChg>
      <pc:sldChg chg="mod modShow">
        <pc:chgData name="Paul Muller, CPD" userId="a63a91f7-2aee-4d3f-abcf-5b6b29679cb6" providerId="ADAL" clId="{3EAB2E43-E16B-4F12-9FBF-A319BE028E72}" dt="2021-06-02T08:03:43.354" v="2545" actId="729"/>
        <pc:sldMkLst>
          <pc:docMk/>
          <pc:sldMk cId="3928201984" sldId="971"/>
        </pc:sldMkLst>
      </pc:sldChg>
      <pc:sldChg chg="modSp mod modShow">
        <pc:chgData name="Paul Muller, CPD" userId="a63a91f7-2aee-4d3f-abcf-5b6b29679cb6" providerId="ADAL" clId="{3EAB2E43-E16B-4F12-9FBF-A319BE028E72}" dt="2021-06-02T08:03:43.354" v="2545" actId="729"/>
        <pc:sldMkLst>
          <pc:docMk/>
          <pc:sldMk cId="225488998" sldId="979"/>
        </pc:sldMkLst>
        <pc:spChg chg="mod">
          <ac:chgData name="Paul Muller, CPD" userId="a63a91f7-2aee-4d3f-abcf-5b6b29679cb6" providerId="ADAL" clId="{3EAB2E43-E16B-4F12-9FBF-A319BE028E72}" dt="2021-05-27T01:59:03.605" v="1904" actId="20577"/>
          <ac:spMkLst>
            <pc:docMk/>
            <pc:sldMk cId="225488998" sldId="979"/>
            <ac:spMk id="3" creationId="{1119C50C-5CCC-4602-8141-87C793A9006B}"/>
          </ac:spMkLst>
        </pc:spChg>
      </pc:sldChg>
      <pc:sldChg chg="del mod modShow">
        <pc:chgData name="Paul Muller, CPD" userId="a63a91f7-2aee-4d3f-abcf-5b6b29679cb6" providerId="ADAL" clId="{3EAB2E43-E16B-4F12-9FBF-A319BE028E72}" dt="2021-05-27T01:59:28.699" v="1907" actId="47"/>
        <pc:sldMkLst>
          <pc:docMk/>
          <pc:sldMk cId="2287259284" sldId="989"/>
        </pc:sldMkLst>
      </pc:sldChg>
      <pc:sldChg chg="mod modShow">
        <pc:chgData name="Paul Muller, CPD" userId="a63a91f7-2aee-4d3f-abcf-5b6b29679cb6" providerId="ADAL" clId="{3EAB2E43-E16B-4F12-9FBF-A319BE028E72}" dt="2021-06-02T08:03:43.354" v="2545" actId="729"/>
        <pc:sldMkLst>
          <pc:docMk/>
          <pc:sldMk cId="3397244840" sldId="990"/>
        </pc:sldMkLst>
      </pc:sldChg>
      <pc:sldChg chg="del">
        <pc:chgData name="Paul Muller, CPD" userId="a63a91f7-2aee-4d3f-abcf-5b6b29679cb6" providerId="ADAL" clId="{3EAB2E43-E16B-4F12-9FBF-A319BE028E72}" dt="2021-05-27T01:59:15.281" v="1906" actId="47"/>
        <pc:sldMkLst>
          <pc:docMk/>
          <pc:sldMk cId="396390837" sldId="993"/>
        </pc:sldMkLst>
      </pc:sldChg>
      <pc:sldChg chg="addSp delSp modSp del mod">
        <pc:chgData name="Paul Muller, CPD" userId="a63a91f7-2aee-4d3f-abcf-5b6b29679cb6" providerId="ADAL" clId="{3EAB2E43-E16B-4F12-9FBF-A319BE028E72}" dt="2021-05-26T23:18:53.471" v="39" actId="47"/>
        <pc:sldMkLst>
          <pc:docMk/>
          <pc:sldMk cId="3520620443" sldId="995"/>
        </pc:sldMkLst>
        <pc:spChg chg="mod">
          <ac:chgData name="Paul Muller, CPD" userId="a63a91f7-2aee-4d3f-abcf-5b6b29679cb6" providerId="ADAL" clId="{3EAB2E43-E16B-4F12-9FBF-A319BE028E72}" dt="2021-05-26T23:15:00.282" v="9" actId="20577"/>
          <ac:spMkLst>
            <pc:docMk/>
            <pc:sldMk cId="3520620443" sldId="995"/>
            <ac:spMk id="2" creationId="{F2725DBA-E511-4A03-A001-66CEB1118E33}"/>
          </ac:spMkLst>
        </pc:spChg>
        <pc:spChg chg="del">
          <ac:chgData name="Paul Muller, CPD" userId="a63a91f7-2aee-4d3f-abcf-5b6b29679cb6" providerId="ADAL" clId="{3EAB2E43-E16B-4F12-9FBF-A319BE028E72}" dt="2021-05-26T23:15:03.735" v="10" actId="478"/>
          <ac:spMkLst>
            <pc:docMk/>
            <pc:sldMk cId="3520620443" sldId="995"/>
            <ac:spMk id="3" creationId="{9C78A8E4-88E7-436E-A462-E60D33C2839B}"/>
          </ac:spMkLst>
        </pc:spChg>
        <pc:spChg chg="add del mod">
          <ac:chgData name="Paul Muller, CPD" userId="a63a91f7-2aee-4d3f-abcf-5b6b29679cb6" providerId="ADAL" clId="{3EAB2E43-E16B-4F12-9FBF-A319BE028E72}" dt="2021-05-26T23:15:05.459" v="11" actId="478"/>
          <ac:spMkLst>
            <pc:docMk/>
            <pc:sldMk cId="3520620443" sldId="995"/>
            <ac:spMk id="5" creationId="{4C21582C-35CD-4A37-AA58-BA9220143829}"/>
          </ac:spMkLst>
        </pc:spChg>
        <pc:picChg chg="add del mod">
          <ac:chgData name="Paul Muller, CPD" userId="a63a91f7-2aee-4d3f-abcf-5b6b29679cb6" providerId="ADAL" clId="{3EAB2E43-E16B-4F12-9FBF-A319BE028E72}" dt="2021-05-26T23:18:48.456" v="37" actId="478"/>
          <ac:picMkLst>
            <pc:docMk/>
            <pc:sldMk cId="3520620443" sldId="995"/>
            <ac:picMk id="6" creationId="{908B964C-41EA-4A27-9CB9-1189DFEF7E86}"/>
          </ac:picMkLst>
        </pc:picChg>
        <pc:picChg chg="add mod">
          <ac:chgData name="Paul Muller, CPD" userId="a63a91f7-2aee-4d3f-abcf-5b6b29679cb6" providerId="ADAL" clId="{3EAB2E43-E16B-4F12-9FBF-A319BE028E72}" dt="2021-05-26T23:16:27.362" v="22"/>
          <ac:picMkLst>
            <pc:docMk/>
            <pc:sldMk cId="3520620443" sldId="995"/>
            <ac:picMk id="7" creationId="{54FFA5F8-14B5-4ED8-BC44-6659EF17FCBD}"/>
          </ac:picMkLst>
        </pc:picChg>
        <pc:picChg chg="add del mod">
          <ac:chgData name="Paul Muller, CPD" userId="a63a91f7-2aee-4d3f-abcf-5b6b29679cb6" providerId="ADAL" clId="{3EAB2E43-E16B-4F12-9FBF-A319BE028E72}" dt="2021-05-26T23:17:16.787" v="34" actId="478"/>
          <ac:picMkLst>
            <pc:docMk/>
            <pc:sldMk cId="3520620443" sldId="995"/>
            <ac:picMk id="8" creationId="{E037D5EF-EE8D-42CA-94E4-6A5315A95926}"/>
          </ac:picMkLst>
        </pc:picChg>
        <pc:picChg chg="add del">
          <ac:chgData name="Paul Muller, CPD" userId="a63a91f7-2aee-4d3f-abcf-5b6b29679cb6" providerId="ADAL" clId="{3EAB2E43-E16B-4F12-9FBF-A319BE028E72}" dt="2021-05-26T23:18:44.458" v="36" actId="478"/>
          <ac:picMkLst>
            <pc:docMk/>
            <pc:sldMk cId="3520620443" sldId="995"/>
            <ac:picMk id="10" creationId="{4C96860E-60CC-41AD-8E97-EABBD154999F}"/>
          </ac:picMkLst>
        </pc:picChg>
      </pc:sldChg>
      <pc:sldChg chg="addSp delSp modSp new mod modTransition modAnim modShow modNotesTx">
        <pc:chgData name="Paul Muller, CPD" userId="a63a91f7-2aee-4d3f-abcf-5b6b29679cb6" providerId="ADAL" clId="{3EAB2E43-E16B-4F12-9FBF-A319BE028E72}" dt="2021-06-02T08:03:43.354" v="2545" actId="729"/>
        <pc:sldMkLst>
          <pc:docMk/>
          <pc:sldMk cId="815678105" sldId="996"/>
        </pc:sldMkLst>
        <pc:spChg chg="add del mod">
          <ac:chgData name="Paul Muller, CPD" userId="a63a91f7-2aee-4d3f-abcf-5b6b29679cb6" providerId="ADAL" clId="{3EAB2E43-E16B-4F12-9FBF-A319BE028E72}" dt="2021-05-26T23:32:10.073" v="588" actId="478"/>
          <ac:spMkLst>
            <pc:docMk/>
            <pc:sldMk cId="815678105" sldId="996"/>
            <ac:spMk id="4" creationId="{E3C61E75-D0CA-4DA2-91A9-8BF267769DFF}"/>
          </ac:spMkLst>
        </pc:spChg>
        <pc:picChg chg="add del mod modCrop">
          <ac:chgData name="Paul Muller, CPD" userId="a63a91f7-2aee-4d3f-abcf-5b6b29679cb6" providerId="ADAL" clId="{3EAB2E43-E16B-4F12-9FBF-A319BE028E72}" dt="2021-05-26T23:32:11.936" v="589" actId="478"/>
          <ac:picMkLst>
            <pc:docMk/>
            <pc:sldMk cId="815678105" sldId="996"/>
            <ac:picMk id="3" creationId="{D0009D3F-8F0A-4824-A2FA-7DA554C646D1}"/>
          </ac:picMkLst>
        </pc:picChg>
        <pc:picChg chg="add del">
          <ac:chgData name="Paul Muller, CPD" userId="a63a91f7-2aee-4d3f-abcf-5b6b29679cb6" providerId="ADAL" clId="{3EAB2E43-E16B-4F12-9FBF-A319BE028E72}" dt="2021-05-26T23:20:46.879" v="55" actId="478"/>
          <ac:picMkLst>
            <pc:docMk/>
            <pc:sldMk cId="815678105" sldId="996"/>
            <ac:picMk id="6" creationId="{86E7A58A-C89B-46B3-9DA5-6C981F3CD617}"/>
          </ac:picMkLst>
        </pc:picChg>
        <pc:picChg chg="add del mod modCrop">
          <ac:chgData name="Paul Muller, CPD" userId="a63a91f7-2aee-4d3f-abcf-5b6b29679cb6" providerId="ADAL" clId="{3EAB2E43-E16B-4F12-9FBF-A319BE028E72}" dt="2021-05-26T23:32:07.523" v="587" actId="478"/>
          <ac:picMkLst>
            <pc:docMk/>
            <pc:sldMk cId="815678105" sldId="996"/>
            <ac:picMk id="8" creationId="{7645CD62-0F50-401B-8516-548C3328607C}"/>
          </ac:picMkLst>
        </pc:picChg>
      </pc:sldChg>
      <pc:sldChg chg="delSp add mod ord modShow modNotesTx">
        <pc:chgData name="Paul Muller, CPD" userId="a63a91f7-2aee-4d3f-abcf-5b6b29679cb6" providerId="ADAL" clId="{3EAB2E43-E16B-4F12-9FBF-A319BE028E72}" dt="2021-06-02T08:03:43.354" v="2545" actId="729"/>
        <pc:sldMkLst>
          <pc:docMk/>
          <pc:sldMk cId="1851268931" sldId="997"/>
        </pc:sldMkLst>
        <pc:picChg chg="del">
          <ac:chgData name="Paul Muller, CPD" userId="a63a91f7-2aee-4d3f-abcf-5b6b29679cb6" providerId="ADAL" clId="{3EAB2E43-E16B-4F12-9FBF-A319BE028E72}" dt="2021-05-26T23:21:26.409" v="61" actId="478"/>
          <ac:picMkLst>
            <pc:docMk/>
            <pc:sldMk cId="1851268931" sldId="997"/>
            <ac:picMk id="8" creationId="{7645CD62-0F50-401B-8516-548C3328607C}"/>
          </ac:picMkLst>
        </pc:picChg>
      </pc:sldChg>
      <pc:sldChg chg="modSp add mod setBg modShow modNotesTx">
        <pc:chgData name="Paul Muller, CPD" userId="a63a91f7-2aee-4d3f-abcf-5b6b29679cb6" providerId="ADAL" clId="{3EAB2E43-E16B-4F12-9FBF-A319BE028E72}" dt="2021-06-02T08:03:43.354" v="2545" actId="729"/>
        <pc:sldMkLst>
          <pc:docMk/>
          <pc:sldMk cId="57547311" sldId="998"/>
        </pc:sldMkLst>
        <pc:spChg chg="mod">
          <ac:chgData name="Paul Muller, CPD" userId="a63a91f7-2aee-4d3f-abcf-5b6b29679cb6" providerId="ADAL" clId="{3EAB2E43-E16B-4F12-9FBF-A319BE028E72}" dt="2021-05-28T04:15:03.523" v="2512" actId="20577"/>
          <ac:spMkLst>
            <pc:docMk/>
            <pc:sldMk cId="57547311" sldId="998"/>
            <ac:spMk id="3" creationId="{5BEF3D7F-906A-483A-8A58-AA45B7B27838}"/>
          </ac:spMkLst>
        </pc:spChg>
      </pc:sldChg>
      <pc:sldChg chg="modSp add mod setBg modShow">
        <pc:chgData name="Paul Muller, CPD" userId="a63a91f7-2aee-4d3f-abcf-5b6b29679cb6" providerId="ADAL" clId="{3EAB2E43-E16B-4F12-9FBF-A319BE028E72}" dt="2021-06-02T08:03:43.354" v="2545" actId="729"/>
        <pc:sldMkLst>
          <pc:docMk/>
          <pc:sldMk cId="2262463360" sldId="999"/>
        </pc:sldMkLst>
        <pc:spChg chg="mod">
          <ac:chgData name="Paul Muller, CPD" userId="a63a91f7-2aee-4d3f-abcf-5b6b29679cb6" providerId="ADAL" clId="{3EAB2E43-E16B-4F12-9FBF-A319BE028E72}" dt="2021-05-26T23:28:10.441" v="551" actId="20577"/>
          <ac:spMkLst>
            <pc:docMk/>
            <pc:sldMk cId="2262463360" sldId="999"/>
            <ac:spMk id="3" creationId="{F68C57BB-1A70-41DB-BA79-9B69624DDA08}"/>
          </ac:spMkLst>
        </pc:spChg>
      </pc:sldChg>
      <pc:sldChg chg="add mod setBg modShow">
        <pc:chgData name="Paul Muller, CPD" userId="a63a91f7-2aee-4d3f-abcf-5b6b29679cb6" providerId="ADAL" clId="{3EAB2E43-E16B-4F12-9FBF-A319BE028E72}" dt="2021-06-02T08:03:43.354" v="2545" actId="729"/>
        <pc:sldMkLst>
          <pc:docMk/>
          <pc:sldMk cId="1095562980" sldId="1000"/>
        </pc:sldMkLst>
      </pc:sldChg>
      <pc:sldChg chg="modSp new mod modShow modNotesTx">
        <pc:chgData name="Paul Muller, CPD" userId="a63a91f7-2aee-4d3f-abcf-5b6b29679cb6" providerId="ADAL" clId="{3EAB2E43-E16B-4F12-9FBF-A319BE028E72}" dt="2021-06-02T08:03:43.354" v="2545" actId="729"/>
        <pc:sldMkLst>
          <pc:docMk/>
          <pc:sldMk cId="2723189666" sldId="1001"/>
        </pc:sldMkLst>
        <pc:spChg chg="mod">
          <ac:chgData name="Paul Muller, CPD" userId="a63a91f7-2aee-4d3f-abcf-5b6b29679cb6" providerId="ADAL" clId="{3EAB2E43-E16B-4F12-9FBF-A319BE028E72}" dt="2021-05-26T23:47:39.822" v="988" actId="20577"/>
          <ac:spMkLst>
            <pc:docMk/>
            <pc:sldMk cId="2723189666" sldId="1001"/>
            <ac:spMk id="2" creationId="{EDAB8B46-2946-4BB9-95A0-939500FE9B92}"/>
          </ac:spMkLst>
        </pc:spChg>
        <pc:spChg chg="mod">
          <ac:chgData name="Paul Muller, CPD" userId="a63a91f7-2aee-4d3f-abcf-5b6b29679cb6" providerId="ADAL" clId="{3EAB2E43-E16B-4F12-9FBF-A319BE028E72}" dt="2021-05-26T23:47:51.124" v="1038" actId="20577"/>
          <ac:spMkLst>
            <pc:docMk/>
            <pc:sldMk cId="2723189666" sldId="1001"/>
            <ac:spMk id="3" creationId="{F63E4E11-2FBA-4562-A837-9DEA11510FCD}"/>
          </ac:spMkLst>
        </pc:spChg>
      </pc:sldChg>
      <pc:sldChg chg="addSp modSp new mod modShow modNotesTx">
        <pc:chgData name="Paul Muller, CPD" userId="a63a91f7-2aee-4d3f-abcf-5b6b29679cb6" providerId="ADAL" clId="{3EAB2E43-E16B-4F12-9FBF-A319BE028E72}" dt="2021-06-02T08:03:43.354" v="2545" actId="729"/>
        <pc:sldMkLst>
          <pc:docMk/>
          <pc:sldMk cId="275122814" sldId="1002"/>
        </pc:sldMkLst>
        <pc:spChg chg="mod">
          <ac:chgData name="Paul Muller, CPD" userId="a63a91f7-2aee-4d3f-abcf-5b6b29679cb6" providerId="ADAL" clId="{3EAB2E43-E16B-4F12-9FBF-A319BE028E72}" dt="2021-05-27T01:25:44.159" v="1227" actId="20577"/>
          <ac:spMkLst>
            <pc:docMk/>
            <pc:sldMk cId="275122814" sldId="1002"/>
            <ac:spMk id="2" creationId="{12788F38-4816-43F0-BA8E-67A872179FCF}"/>
          </ac:spMkLst>
        </pc:spChg>
        <pc:picChg chg="add mod">
          <ac:chgData name="Paul Muller, CPD" userId="a63a91f7-2aee-4d3f-abcf-5b6b29679cb6" providerId="ADAL" clId="{3EAB2E43-E16B-4F12-9FBF-A319BE028E72}" dt="2021-05-27T01:25:51.937" v="1231" actId="1076"/>
          <ac:picMkLst>
            <pc:docMk/>
            <pc:sldMk cId="275122814" sldId="1002"/>
            <ac:picMk id="4" creationId="{0F6416FE-6C1A-434B-AF9A-FC2E2240166B}"/>
          </ac:picMkLst>
        </pc:picChg>
      </pc:sldChg>
      <pc:sldChg chg="addSp delSp modSp add mod modShow modNotesTx">
        <pc:chgData name="Paul Muller, CPD" userId="a63a91f7-2aee-4d3f-abcf-5b6b29679cb6" providerId="ADAL" clId="{3EAB2E43-E16B-4F12-9FBF-A319BE028E72}" dt="2021-06-02T08:03:43.354" v="2545" actId="729"/>
        <pc:sldMkLst>
          <pc:docMk/>
          <pc:sldMk cId="3995464578" sldId="1003"/>
        </pc:sldMkLst>
        <pc:picChg chg="del">
          <ac:chgData name="Paul Muller, CPD" userId="a63a91f7-2aee-4d3f-abcf-5b6b29679cb6" providerId="ADAL" clId="{3EAB2E43-E16B-4F12-9FBF-A319BE028E72}" dt="2021-05-27T01:26:06.416" v="1237" actId="478"/>
          <ac:picMkLst>
            <pc:docMk/>
            <pc:sldMk cId="3995464578" sldId="1003"/>
            <ac:picMk id="4" creationId="{0F6416FE-6C1A-434B-AF9A-FC2E2240166B}"/>
          </ac:picMkLst>
        </pc:picChg>
        <pc:picChg chg="add mod">
          <ac:chgData name="Paul Muller, CPD" userId="a63a91f7-2aee-4d3f-abcf-5b6b29679cb6" providerId="ADAL" clId="{3EAB2E43-E16B-4F12-9FBF-A319BE028E72}" dt="2021-05-27T01:26:26.818" v="1245" actId="962"/>
          <ac:picMkLst>
            <pc:docMk/>
            <pc:sldMk cId="3995464578" sldId="1003"/>
            <ac:picMk id="5" creationId="{3411929F-0641-466A-A39E-8FD4825E9D30}"/>
          </ac:picMkLst>
        </pc:picChg>
      </pc:sldChg>
      <pc:sldChg chg="addSp delSp modSp add mod modShow modNotesTx">
        <pc:chgData name="Paul Muller, CPD" userId="a63a91f7-2aee-4d3f-abcf-5b6b29679cb6" providerId="ADAL" clId="{3EAB2E43-E16B-4F12-9FBF-A319BE028E72}" dt="2021-06-02T08:03:43.354" v="2545" actId="729"/>
        <pc:sldMkLst>
          <pc:docMk/>
          <pc:sldMk cId="1552757747" sldId="1004"/>
        </pc:sldMkLst>
        <pc:picChg chg="del">
          <ac:chgData name="Paul Muller, CPD" userId="a63a91f7-2aee-4d3f-abcf-5b6b29679cb6" providerId="ADAL" clId="{3EAB2E43-E16B-4F12-9FBF-A319BE028E72}" dt="2021-05-27T01:26:08.495" v="1238" actId="478"/>
          <ac:picMkLst>
            <pc:docMk/>
            <pc:sldMk cId="1552757747" sldId="1004"/>
            <ac:picMk id="4" creationId="{0F6416FE-6C1A-434B-AF9A-FC2E2240166B}"/>
          </ac:picMkLst>
        </pc:picChg>
        <pc:picChg chg="add mod">
          <ac:chgData name="Paul Muller, CPD" userId="a63a91f7-2aee-4d3f-abcf-5b6b29679cb6" providerId="ADAL" clId="{3EAB2E43-E16B-4F12-9FBF-A319BE028E72}" dt="2021-05-27T01:26:32.668" v="1249" actId="1076"/>
          <ac:picMkLst>
            <pc:docMk/>
            <pc:sldMk cId="1552757747" sldId="1004"/>
            <ac:picMk id="5" creationId="{C94FCC45-DE22-4A19-AD8E-6540922AF76C}"/>
          </ac:picMkLst>
        </pc:picChg>
      </pc:sldChg>
      <pc:sldChg chg="addSp delSp modSp add mod modShow modNotesTx">
        <pc:chgData name="Paul Muller, CPD" userId="a63a91f7-2aee-4d3f-abcf-5b6b29679cb6" providerId="ADAL" clId="{3EAB2E43-E16B-4F12-9FBF-A319BE028E72}" dt="2021-06-02T08:03:43.354" v="2545" actId="729"/>
        <pc:sldMkLst>
          <pc:docMk/>
          <pc:sldMk cId="3019336949" sldId="1005"/>
        </pc:sldMkLst>
        <pc:picChg chg="del">
          <ac:chgData name="Paul Muller, CPD" userId="a63a91f7-2aee-4d3f-abcf-5b6b29679cb6" providerId="ADAL" clId="{3EAB2E43-E16B-4F12-9FBF-A319BE028E72}" dt="2021-05-27T01:26:11.164" v="1239" actId="478"/>
          <ac:picMkLst>
            <pc:docMk/>
            <pc:sldMk cId="3019336949" sldId="1005"/>
            <ac:picMk id="4" creationId="{0F6416FE-6C1A-434B-AF9A-FC2E2240166B}"/>
          </ac:picMkLst>
        </pc:picChg>
        <pc:picChg chg="add mod">
          <ac:chgData name="Paul Muller, CPD" userId="a63a91f7-2aee-4d3f-abcf-5b6b29679cb6" providerId="ADAL" clId="{3EAB2E43-E16B-4F12-9FBF-A319BE028E72}" dt="2021-05-27T01:26:40.506" v="1253" actId="1076"/>
          <ac:picMkLst>
            <pc:docMk/>
            <pc:sldMk cId="3019336949" sldId="1005"/>
            <ac:picMk id="5" creationId="{AE17B988-E734-4F34-ADE0-F32BEB31E709}"/>
          </ac:picMkLst>
        </pc:picChg>
      </pc:sldChg>
      <pc:sldChg chg="addSp delSp modSp add mod modShow modNotesTx">
        <pc:chgData name="Paul Muller, CPD" userId="a63a91f7-2aee-4d3f-abcf-5b6b29679cb6" providerId="ADAL" clId="{3EAB2E43-E16B-4F12-9FBF-A319BE028E72}" dt="2021-06-02T08:03:43.354" v="2545" actId="729"/>
        <pc:sldMkLst>
          <pc:docMk/>
          <pc:sldMk cId="1717783457" sldId="1006"/>
        </pc:sldMkLst>
        <pc:picChg chg="del">
          <ac:chgData name="Paul Muller, CPD" userId="a63a91f7-2aee-4d3f-abcf-5b6b29679cb6" providerId="ADAL" clId="{3EAB2E43-E16B-4F12-9FBF-A319BE028E72}" dt="2021-05-27T01:26:14.036" v="1240" actId="478"/>
          <ac:picMkLst>
            <pc:docMk/>
            <pc:sldMk cId="1717783457" sldId="1006"/>
            <ac:picMk id="4" creationId="{0F6416FE-6C1A-434B-AF9A-FC2E2240166B}"/>
          </ac:picMkLst>
        </pc:picChg>
        <pc:picChg chg="add mod">
          <ac:chgData name="Paul Muller, CPD" userId="a63a91f7-2aee-4d3f-abcf-5b6b29679cb6" providerId="ADAL" clId="{3EAB2E43-E16B-4F12-9FBF-A319BE028E72}" dt="2021-05-27T01:26:46.427" v="1257" actId="1076"/>
          <ac:picMkLst>
            <pc:docMk/>
            <pc:sldMk cId="1717783457" sldId="1006"/>
            <ac:picMk id="5" creationId="{B0D3635A-FF09-45F1-95EE-ADB655FB6320}"/>
          </ac:picMkLst>
        </pc:picChg>
      </pc:sldChg>
      <pc:sldChg chg="addSp delSp modSp add mod modShow modNotesTx">
        <pc:chgData name="Paul Muller, CPD" userId="a63a91f7-2aee-4d3f-abcf-5b6b29679cb6" providerId="ADAL" clId="{3EAB2E43-E16B-4F12-9FBF-A319BE028E72}" dt="2021-06-02T08:03:43.354" v="2545" actId="729"/>
        <pc:sldMkLst>
          <pc:docMk/>
          <pc:sldMk cId="1331765113" sldId="1007"/>
        </pc:sldMkLst>
        <pc:picChg chg="del">
          <ac:chgData name="Paul Muller, CPD" userId="a63a91f7-2aee-4d3f-abcf-5b6b29679cb6" providerId="ADAL" clId="{3EAB2E43-E16B-4F12-9FBF-A319BE028E72}" dt="2021-05-27T01:26:16.381" v="1241" actId="478"/>
          <ac:picMkLst>
            <pc:docMk/>
            <pc:sldMk cId="1331765113" sldId="1007"/>
            <ac:picMk id="4" creationId="{0F6416FE-6C1A-434B-AF9A-FC2E2240166B}"/>
          </ac:picMkLst>
        </pc:picChg>
        <pc:picChg chg="add mod">
          <ac:chgData name="Paul Muller, CPD" userId="a63a91f7-2aee-4d3f-abcf-5b6b29679cb6" providerId="ADAL" clId="{3EAB2E43-E16B-4F12-9FBF-A319BE028E72}" dt="2021-05-27T01:26:51.171" v="1261" actId="1076"/>
          <ac:picMkLst>
            <pc:docMk/>
            <pc:sldMk cId="1331765113" sldId="1007"/>
            <ac:picMk id="5" creationId="{F5B15C0E-15C9-4E24-BE6F-ED18E4944DA2}"/>
          </ac:picMkLst>
        </pc:picChg>
      </pc:sldChg>
      <pc:sldChg chg="addSp delSp modSp add mod modShow">
        <pc:chgData name="Paul Muller, CPD" userId="a63a91f7-2aee-4d3f-abcf-5b6b29679cb6" providerId="ADAL" clId="{3EAB2E43-E16B-4F12-9FBF-A319BE028E72}" dt="2021-06-02T08:03:43.354" v="2545" actId="729"/>
        <pc:sldMkLst>
          <pc:docMk/>
          <pc:sldMk cId="3433418118" sldId="1008"/>
        </pc:sldMkLst>
        <pc:picChg chg="add mod">
          <ac:chgData name="Paul Muller, CPD" userId="a63a91f7-2aee-4d3f-abcf-5b6b29679cb6" providerId="ADAL" clId="{3EAB2E43-E16B-4F12-9FBF-A319BE028E72}" dt="2021-05-27T01:43:05.844" v="1465" actId="1076"/>
          <ac:picMkLst>
            <pc:docMk/>
            <pc:sldMk cId="3433418118" sldId="1008"/>
            <ac:picMk id="3" creationId="{D04728D7-79B9-480E-A4CE-FA85D085E15D}"/>
          </ac:picMkLst>
        </pc:picChg>
        <pc:picChg chg="del">
          <ac:chgData name="Paul Muller, CPD" userId="a63a91f7-2aee-4d3f-abcf-5b6b29679cb6" providerId="ADAL" clId="{3EAB2E43-E16B-4F12-9FBF-A319BE028E72}" dt="2021-05-27T01:42:13.916" v="1446" actId="478"/>
          <ac:picMkLst>
            <pc:docMk/>
            <pc:sldMk cId="3433418118" sldId="1008"/>
            <ac:picMk id="4" creationId="{3497610D-13DF-4139-8337-373F5995705D}"/>
          </ac:picMkLst>
        </pc:picChg>
      </pc:sldChg>
      <pc:sldChg chg="addSp delSp modSp add mod modShow">
        <pc:chgData name="Paul Muller, CPD" userId="a63a91f7-2aee-4d3f-abcf-5b6b29679cb6" providerId="ADAL" clId="{3EAB2E43-E16B-4F12-9FBF-A319BE028E72}" dt="2021-06-02T08:03:43.354" v="2545" actId="729"/>
        <pc:sldMkLst>
          <pc:docMk/>
          <pc:sldMk cId="850682068" sldId="1009"/>
        </pc:sldMkLst>
        <pc:picChg chg="add mod">
          <ac:chgData name="Paul Muller, CPD" userId="a63a91f7-2aee-4d3f-abcf-5b6b29679cb6" providerId="ADAL" clId="{3EAB2E43-E16B-4F12-9FBF-A319BE028E72}" dt="2021-05-27T01:43:19.626" v="1467" actId="1076"/>
          <ac:picMkLst>
            <pc:docMk/>
            <pc:sldMk cId="850682068" sldId="1009"/>
            <ac:picMk id="3" creationId="{7C211313-96E8-4ECA-9CAB-C53EF10A9F23}"/>
          </ac:picMkLst>
        </pc:picChg>
        <pc:picChg chg="del">
          <ac:chgData name="Paul Muller, CPD" userId="a63a91f7-2aee-4d3f-abcf-5b6b29679cb6" providerId="ADAL" clId="{3EAB2E43-E16B-4F12-9FBF-A319BE028E72}" dt="2021-05-27T01:42:15.465" v="1447" actId="478"/>
          <ac:picMkLst>
            <pc:docMk/>
            <pc:sldMk cId="850682068" sldId="1009"/>
            <ac:picMk id="4" creationId="{3497610D-13DF-4139-8337-373F5995705D}"/>
          </ac:picMkLst>
        </pc:picChg>
      </pc:sldChg>
      <pc:sldChg chg="addSp delSp modSp add mod modShow">
        <pc:chgData name="Paul Muller, CPD" userId="a63a91f7-2aee-4d3f-abcf-5b6b29679cb6" providerId="ADAL" clId="{3EAB2E43-E16B-4F12-9FBF-A319BE028E72}" dt="2021-06-02T08:03:43.354" v="2545" actId="729"/>
        <pc:sldMkLst>
          <pc:docMk/>
          <pc:sldMk cId="2510140104" sldId="1010"/>
        </pc:sldMkLst>
        <pc:picChg chg="add mod">
          <ac:chgData name="Paul Muller, CPD" userId="a63a91f7-2aee-4d3f-abcf-5b6b29679cb6" providerId="ADAL" clId="{3EAB2E43-E16B-4F12-9FBF-A319BE028E72}" dt="2021-05-27T01:43:28.732" v="1469" actId="1076"/>
          <ac:picMkLst>
            <pc:docMk/>
            <pc:sldMk cId="2510140104" sldId="1010"/>
            <ac:picMk id="3" creationId="{2D658A0C-3B6A-4BB6-92AB-E835EF5C0A63}"/>
          </ac:picMkLst>
        </pc:picChg>
        <pc:picChg chg="del">
          <ac:chgData name="Paul Muller, CPD" userId="a63a91f7-2aee-4d3f-abcf-5b6b29679cb6" providerId="ADAL" clId="{3EAB2E43-E16B-4F12-9FBF-A319BE028E72}" dt="2021-05-27T01:42:17.471" v="1448" actId="478"/>
          <ac:picMkLst>
            <pc:docMk/>
            <pc:sldMk cId="2510140104" sldId="1010"/>
            <ac:picMk id="4" creationId="{3497610D-13DF-4139-8337-373F5995705D}"/>
          </ac:picMkLst>
        </pc:picChg>
      </pc:sldChg>
      <pc:sldChg chg="addSp delSp modSp add mod modTransition modAnim modShow modNotesTx">
        <pc:chgData name="Paul Muller, CPD" userId="a63a91f7-2aee-4d3f-abcf-5b6b29679cb6" providerId="ADAL" clId="{3EAB2E43-E16B-4F12-9FBF-A319BE028E72}" dt="2021-06-02T08:03:43.354" v="2545" actId="729"/>
        <pc:sldMkLst>
          <pc:docMk/>
          <pc:sldMk cId="1735597768" sldId="1011"/>
        </pc:sldMkLst>
        <pc:spChg chg="mod">
          <ac:chgData name="Paul Muller, CPD" userId="a63a91f7-2aee-4d3f-abcf-5b6b29679cb6" providerId="ADAL" clId="{3EAB2E43-E16B-4F12-9FBF-A319BE028E72}" dt="2021-05-27T01:49:34.849" v="1808" actId="20577"/>
          <ac:spMkLst>
            <pc:docMk/>
            <pc:sldMk cId="1735597768" sldId="1011"/>
            <ac:spMk id="3" creationId="{00000000-0000-0000-0000-000000000000}"/>
          </ac:spMkLst>
        </pc:spChg>
        <pc:spChg chg="add mod">
          <ac:chgData name="Paul Muller, CPD" userId="a63a91f7-2aee-4d3f-abcf-5b6b29679cb6" providerId="ADAL" clId="{3EAB2E43-E16B-4F12-9FBF-A319BE028E72}" dt="2021-05-27T01:49:55.347" v="1812" actId="1076"/>
          <ac:spMkLst>
            <pc:docMk/>
            <pc:sldMk cId="1735597768" sldId="1011"/>
            <ac:spMk id="9" creationId="{1271D4EB-6CAF-426D-853B-1783395B1073}"/>
          </ac:spMkLst>
        </pc:spChg>
        <pc:picChg chg="del">
          <ac:chgData name="Paul Muller, CPD" userId="a63a91f7-2aee-4d3f-abcf-5b6b29679cb6" providerId="ADAL" clId="{3EAB2E43-E16B-4F12-9FBF-A319BE028E72}" dt="2021-05-27T01:49:28.482" v="1803" actId="478"/>
          <ac:picMkLst>
            <pc:docMk/>
            <pc:sldMk cId="1735597768" sldId="1011"/>
            <ac:picMk id="6" creationId="{7F76A542-D867-47D7-8A4E-9A47D96391D9}"/>
          </ac:picMkLst>
        </pc:picChg>
        <pc:picChg chg="add del mod">
          <ac:chgData name="Paul Muller, CPD" userId="a63a91f7-2aee-4d3f-abcf-5b6b29679cb6" providerId="ADAL" clId="{3EAB2E43-E16B-4F12-9FBF-A319BE028E72}" dt="2021-05-27T01:49:27.302" v="1802" actId="21"/>
          <ac:picMkLst>
            <pc:docMk/>
            <pc:sldMk cId="1735597768" sldId="1011"/>
            <ac:picMk id="7" creationId="{F699335E-1E24-4C0B-ACD5-EF6576ED51AF}"/>
          </ac:picMkLst>
        </pc:picChg>
        <pc:picChg chg="add mod">
          <ac:chgData name="Paul Muller, CPD" userId="a63a91f7-2aee-4d3f-abcf-5b6b29679cb6" providerId="ADAL" clId="{3EAB2E43-E16B-4F12-9FBF-A319BE028E72}" dt="2021-05-27T01:57:19.199" v="1883" actId="1076"/>
          <ac:picMkLst>
            <pc:docMk/>
            <pc:sldMk cId="1735597768" sldId="1011"/>
            <ac:picMk id="8" creationId="{277E9FAB-EAD9-477E-BC51-6BF781C79CC1}"/>
          </ac:picMkLst>
        </pc:picChg>
      </pc:sldChg>
      <pc:sldChg chg="delSp add del mod">
        <pc:chgData name="Paul Muller, CPD" userId="a63a91f7-2aee-4d3f-abcf-5b6b29679cb6" providerId="ADAL" clId="{3EAB2E43-E16B-4F12-9FBF-A319BE028E72}" dt="2021-05-27T01:45:32.692" v="1757" actId="47"/>
        <pc:sldMkLst>
          <pc:docMk/>
          <pc:sldMk cId="4242599076" sldId="1011"/>
        </pc:sldMkLst>
        <pc:picChg chg="del">
          <ac:chgData name="Paul Muller, CPD" userId="a63a91f7-2aee-4d3f-abcf-5b6b29679cb6" providerId="ADAL" clId="{3EAB2E43-E16B-4F12-9FBF-A319BE028E72}" dt="2021-05-27T01:42:19.360" v="1449" actId="478"/>
          <ac:picMkLst>
            <pc:docMk/>
            <pc:sldMk cId="4242599076" sldId="1011"/>
            <ac:picMk id="4" creationId="{3497610D-13DF-4139-8337-373F5995705D}"/>
          </ac:picMkLst>
        </pc:picChg>
      </pc:sldChg>
      <pc:sldChg chg="addSp delSp modSp add mod modTransition modAnim modShow modNotesTx">
        <pc:chgData name="Paul Muller, CPD" userId="a63a91f7-2aee-4d3f-abcf-5b6b29679cb6" providerId="ADAL" clId="{3EAB2E43-E16B-4F12-9FBF-A319BE028E72}" dt="2021-06-02T08:03:43.354" v="2545" actId="729"/>
        <pc:sldMkLst>
          <pc:docMk/>
          <pc:sldMk cId="3609629148" sldId="1012"/>
        </pc:sldMkLst>
        <pc:spChg chg="add mod">
          <ac:chgData name="Paul Muller, CPD" userId="a63a91f7-2aee-4d3f-abcf-5b6b29679cb6" providerId="ADAL" clId="{3EAB2E43-E16B-4F12-9FBF-A319BE028E72}" dt="2021-05-27T01:51:39.714" v="1825" actId="14100"/>
          <ac:spMkLst>
            <pc:docMk/>
            <pc:sldMk cId="3609629148" sldId="1012"/>
            <ac:spMk id="7" creationId="{BBCA348D-98F6-424E-8FAE-4DFA1583D9DD}"/>
          </ac:spMkLst>
        </pc:spChg>
        <pc:picChg chg="del">
          <ac:chgData name="Paul Muller, CPD" userId="a63a91f7-2aee-4d3f-abcf-5b6b29679cb6" providerId="ADAL" clId="{3EAB2E43-E16B-4F12-9FBF-A319BE028E72}" dt="2021-05-27T01:52:03.277" v="1833" actId="478"/>
          <ac:picMkLst>
            <pc:docMk/>
            <pc:sldMk cId="3609629148" sldId="1012"/>
            <ac:picMk id="6" creationId="{7F76A542-D867-47D7-8A4E-9A47D96391D9}"/>
          </ac:picMkLst>
        </pc:picChg>
        <pc:picChg chg="add del mod">
          <ac:chgData name="Paul Muller, CPD" userId="a63a91f7-2aee-4d3f-abcf-5b6b29679cb6" providerId="ADAL" clId="{3EAB2E43-E16B-4F12-9FBF-A319BE028E72}" dt="2021-05-27T01:52:01.657" v="1832" actId="21"/>
          <ac:picMkLst>
            <pc:docMk/>
            <pc:sldMk cId="3609629148" sldId="1012"/>
            <ac:picMk id="8" creationId="{B9594153-D22A-4501-91EF-100AC76ABE1F}"/>
          </ac:picMkLst>
        </pc:picChg>
        <pc:picChg chg="add mod">
          <ac:chgData name="Paul Muller, CPD" userId="a63a91f7-2aee-4d3f-abcf-5b6b29679cb6" providerId="ADAL" clId="{3EAB2E43-E16B-4F12-9FBF-A319BE028E72}" dt="2021-05-27T01:57:22.478" v="1884" actId="1076"/>
          <ac:picMkLst>
            <pc:docMk/>
            <pc:sldMk cId="3609629148" sldId="1012"/>
            <ac:picMk id="9" creationId="{DC29FF88-45CB-43EB-9FC7-82364FE26EFA}"/>
          </ac:picMkLst>
        </pc:picChg>
      </pc:sldChg>
      <pc:sldChg chg="addSp delSp modSp add mod modTransition modAnim modShow modNotesTx">
        <pc:chgData name="Paul Muller, CPD" userId="a63a91f7-2aee-4d3f-abcf-5b6b29679cb6" providerId="ADAL" clId="{3EAB2E43-E16B-4F12-9FBF-A319BE028E72}" dt="2021-06-02T08:03:43.354" v="2545" actId="729"/>
        <pc:sldMkLst>
          <pc:docMk/>
          <pc:sldMk cId="3206719836" sldId="1013"/>
        </pc:sldMkLst>
        <pc:picChg chg="del">
          <ac:chgData name="Paul Muller, CPD" userId="a63a91f7-2aee-4d3f-abcf-5b6b29679cb6" providerId="ADAL" clId="{3EAB2E43-E16B-4F12-9FBF-A319BE028E72}" dt="2021-05-27T01:53:29.947" v="1844" actId="478"/>
          <ac:picMkLst>
            <pc:docMk/>
            <pc:sldMk cId="3206719836" sldId="1013"/>
            <ac:picMk id="6" creationId="{7F76A542-D867-47D7-8A4E-9A47D96391D9}"/>
          </ac:picMkLst>
        </pc:picChg>
        <pc:picChg chg="add del mod">
          <ac:chgData name="Paul Muller, CPD" userId="a63a91f7-2aee-4d3f-abcf-5b6b29679cb6" providerId="ADAL" clId="{3EAB2E43-E16B-4F12-9FBF-A319BE028E72}" dt="2021-05-27T01:53:28.613" v="1843" actId="21"/>
          <ac:picMkLst>
            <pc:docMk/>
            <pc:sldMk cId="3206719836" sldId="1013"/>
            <ac:picMk id="7" creationId="{67A922FC-EF5D-40AA-AE50-C931ACB77C19}"/>
          </ac:picMkLst>
        </pc:picChg>
        <pc:picChg chg="add mod">
          <ac:chgData name="Paul Muller, CPD" userId="a63a91f7-2aee-4d3f-abcf-5b6b29679cb6" providerId="ADAL" clId="{3EAB2E43-E16B-4F12-9FBF-A319BE028E72}" dt="2021-05-27T01:57:24.954" v="1885" actId="1076"/>
          <ac:picMkLst>
            <pc:docMk/>
            <pc:sldMk cId="3206719836" sldId="1013"/>
            <ac:picMk id="8" creationId="{FF012DC4-83D9-4DAB-84B6-336735F6FBE7}"/>
          </ac:picMkLst>
        </pc:picChg>
      </pc:sldChg>
      <pc:sldChg chg="modSp mod modAnim modShow">
        <pc:chgData name="Paul Muller, CPD" userId="a63a91f7-2aee-4d3f-abcf-5b6b29679cb6" providerId="ADAL" clId="{3EAB2E43-E16B-4F12-9FBF-A319BE028E72}" dt="2021-06-02T08:03:43.354" v="2545" actId="729"/>
        <pc:sldMkLst>
          <pc:docMk/>
          <pc:sldMk cId="776912134" sldId="1014"/>
        </pc:sldMkLst>
        <pc:spChg chg="mod">
          <ac:chgData name="Paul Muller, CPD" userId="a63a91f7-2aee-4d3f-abcf-5b6b29679cb6" providerId="ADAL" clId="{3EAB2E43-E16B-4F12-9FBF-A319BE028E72}" dt="2021-05-28T04:14:40.300" v="2504" actId="20577"/>
          <ac:spMkLst>
            <pc:docMk/>
            <pc:sldMk cId="776912134" sldId="1014"/>
            <ac:spMk id="2" creationId="{F76F3D52-8E19-4FC6-84F0-163F76C67E0F}"/>
          </ac:spMkLst>
        </pc:spChg>
        <pc:spChg chg="mod">
          <ac:chgData name="Paul Muller, CPD" userId="a63a91f7-2aee-4d3f-abcf-5b6b29679cb6" providerId="ADAL" clId="{3EAB2E43-E16B-4F12-9FBF-A319BE028E72}" dt="2021-05-28T04:14:28.696" v="2491" actId="20577"/>
          <ac:spMkLst>
            <pc:docMk/>
            <pc:sldMk cId="776912134" sldId="1014"/>
            <ac:spMk id="3" creationId="{F68C57BB-1A70-41DB-BA79-9B69624DDA08}"/>
          </ac:spMkLst>
        </pc:spChg>
      </pc:sldChg>
      <pc:sldChg chg="add del setBg">
        <pc:chgData name="Paul Muller, CPD" userId="a63a91f7-2aee-4d3f-abcf-5b6b29679cb6" providerId="ADAL" clId="{3EAB2E43-E16B-4F12-9FBF-A319BE028E72}" dt="2021-05-28T04:11:51.256" v="2192"/>
        <pc:sldMkLst>
          <pc:docMk/>
          <pc:sldMk cId="3188345270" sldId="1014"/>
        </pc:sldMkLst>
      </pc:sldChg>
      <pc:sldChg chg="addSp delSp modSp new mod modAnim modShow">
        <pc:chgData name="Paul Muller, CPD" userId="a63a91f7-2aee-4d3f-abcf-5b6b29679cb6" providerId="ADAL" clId="{3EAB2E43-E16B-4F12-9FBF-A319BE028E72}" dt="2021-06-02T09:41:46.306" v="2546"/>
        <pc:sldMkLst>
          <pc:docMk/>
          <pc:sldMk cId="4092159985" sldId="1015"/>
        </pc:sldMkLst>
        <pc:spChg chg="add mod">
          <ac:chgData name="Paul Muller, CPD" userId="a63a91f7-2aee-4d3f-abcf-5b6b29679cb6" providerId="ADAL" clId="{3EAB2E43-E16B-4F12-9FBF-A319BE028E72}" dt="2021-06-02T07:46:07.675" v="2538" actId="1035"/>
          <ac:spMkLst>
            <pc:docMk/>
            <pc:sldMk cId="4092159985" sldId="1015"/>
            <ac:spMk id="4" creationId="{E88FA956-492B-4B3C-8F69-2191A599FAB8}"/>
          </ac:spMkLst>
        </pc:spChg>
        <pc:picChg chg="add del">
          <ac:chgData name="Paul Muller, CPD" userId="a63a91f7-2aee-4d3f-abcf-5b6b29679cb6" providerId="ADAL" clId="{3EAB2E43-E16B-4F12-9FBF-A319BE028E72}" dt="2021-06-02T07:46:56.973" v="2540" actId="478"/>
          <ac:picMkLst>
            <pc:docMk/>
            <pc:sldMk cId="4092159985" sldId="1015"/>
            <ac:picMk id="3" creationId="{FC767126-A7F4-4A8C-93B2-9FE72F795699}"/>
          </ac:picMkLst>
        </pc:picChg>
        <pc:picChg chg="add ord">
          <ac:chgData name="Paul Muller, CPD" userId="a63a91f7-2aee-4d3f-abcf-5b6b29679cb6" providerId="ADAL" clId="{3EAB2E43-E16B-4F12-9FBF-A319BE028E72}" dt="2021-06-02T07:47:01.282" v="2542" actId="171"/>
          <ac:picMkLst>
            <pc:docMk/>
            <pc:sldMk cId="4092159985" sldId="1015"/>
            <ac:picMk id="6" creationId="{E21D765D-86BF-4A2A-BFBF-8E575295A49D}"/>
          </ac:picMkLst>
        </pc:picChg>
      </pc:sldChg>
      <pc:sldChg chg="addSp new mod modShow">
        <pc:chgData name="Paul Muller, CPD" userId="a63a91f7-2aee-4d3f-abcf-5b6b29679cb6" providerId="ADAL" clId="{3EAB2E43-E16B-4F12-9FBF-A319BE028E72}" dt="2021-06-02T08:03:43.354" v="2545" actId="729"/>
        <pc:sldMkLst>
          <pc:docMk/>
          <pc:sldMk cId="397413440" sldId="1016"/>
        </pc:sldMkLst>
        <pc:picChg chg="add">
          <ac:chgData name="Paul Muller, CPD" userId="a63a91f7-2aee-4d3f-abcf-5b6b29679cb6" providerId="ADAL" clId="{3EAB2E43-E16B-4F12-9FBF-A319BE028E72}" dt="2021-06-02T07:49:25.360" v="2543" actId="22"/>
          <ac:picMkLst>
            <pc:docMk/>
            <pc:sldMk cId="397413440" sldId="1016"/>
            <ac:picMk id="3" creationId="{682B0F91-E117-4339-A608-D8C58DAAF872}"/>
          </ac:picMkLst>
        </pc:picChg>
      </pc:sldChg>
    </pc:docChg>
  </pc:docChgLst>
  <pc:docChgLst>
    <pc:chgData name="Paul Muller, CPD" userId="a63a91f7-2aee-4d3f-abcf-5b6b29679cb6" providerId="ADAL" clId="{5DF1EB05-05D6-4800-904A-39F83C18087D}"/>
    <pc:docChg chg="undo custSel addSld modSld">
      <pc:chgData name="Paul Muller, CPD" userId="a63a91f7-2aee-4d3f-abcf-5b6b29679cb6" providerId="ADAL" clId="{5DF1EB05-05D6-4800-904A-39F83C18087D}" dt="2020-10-19T23:01:20.394" v="561" actId="15"/>
      <pc:docMkLst>
        <pc:docMk/>
      </pc:docMkLst>
      <pc:sldChg chg="addSp delSp addAnim delAnim">
        <pc:chgData name="Paul Muller, CPD" userId="a63a91f7-2aee-4d3f-abcf-5b6b29679cb6" providerId="ADAL" clId="{5DF1EB05-05D6-4800-904A-39F83C18087D}" dt="2020-10-05T05:16:57.865" v="125" actId="478"/>
        <pc:sldMkLst>
          <pc:docMk/>
          <pc:sldMk cId="3256315456" sldId="598"/>
        </pc:sldMkLst>
        <pc:spChg chg="add del">
          <ac:chgData name="Paul Muller, CPD" userId="a63a91f7-2aee-4d3f-abcf-5b6b29679cb6" providerId="ADAL" clId="{5DF1EB05-05D6-4800-904A-39F83C18087D}" dt="2020-10-05T05:16:57.865" v="125" actId="478"/>
          <ac:spMkLst>
            <pc:docMk/>
            <pc:sldMk cId="3256315456" sldId="598"/>
            <ac:spMk id="5" creationId="{7D42BD41-2444-4208-90EE-8B82CC573994}"/>
          </ac:spMkLst>
        </pc:spChg>
      </pc:sldChg>
      <pc:sldChg chg="modSp modAnim">
        <pc:chgData name="Paul Muller, CPD" userId="a63a91f7-2aee-4d3f-abcf-5b6b29679cb6" providerId="ADAL" clId="{5DF1EB05-05D6-4800-904A-39F83C18087D}" dt="2020-10-05T05:17:10.592" v="126" actId="255"/>
        <pc:sldMkLst>
          <pc:docMk/>
          <pc:sldMk cId="3515050713" sldId="600"/>
        </pc:sldMkLst>
        <pc:spChg chg="mod">
          <ac:chgData name="Paul Muller, CPD" userId="a63a91f7-2aee-4d3f-abcf-5b6b29679cb6" providerId="ADAL" clId="{5DF1EB05-05D6-4800-904A-39F83C18087D}" dt="2020-10-05T05:17:10.592" v="126" actId="255"/>
          <ac:spMkLst>
            <pc:docMk/>
            <pc:sldMk cId="3515050713" sldId="600"/>
            <ac:spMk id="3" creationId="{00000000-0000-0000-0000-000000000000}"/>
          </ac:spMkLst>
        </pc:spChg>
      </pc:sldChg>
      <pc:sldChg chg="modSp">
        <pc:chgData name="Paul Muller, CPD" userId="a63a91f7-2aee-4d3f-abcf-5b6b29679cb6" providerId="ADAL" clId="{5DF1EB05-05D6-4800-904A-39F83C18087D}" dt="2020-10-01T09:18:30.680" v="70" actId="1076"/>
        <pc:sldMkLst>
          <pc:docMk/>
          <pc:sldMk cId="1183261130" sldId="603"/>
        </pc:sldMkLst>
        <pc:spChg chg="mod">
          <ac:chgData name="Paul Muller, CPD" userId="a63a91f7-2aee-4d3f-abcf-5b6b29679cb6" providerId="ADAL" clId="{5DF1EB05-05D6-4800-904A-39F83C18087D}" dt="2020-10-01T09:18:25.647" v="69" actId="20577"/>
          <ac:spMkLst>
            <pc:docMk/>
            <pc:sldMk cId="1183261130" sldId="603"/>
            <ac:spMk id="3" creationId="{00000000-0000-0000-0000-000000000000}"/>
          </ac:spMkLst>
        </pc:spChg>
        <pc:picChg chg="mod">
          <ac:chgData name="Paul Muller, CPD" userId="a63a91f7-2aee-4d3f-abcf-5b6b29679cb6" providerId="ADAL" clId="{5DF1EB05-05D6-4800-904A-39F83C18087D}" dt="2020-10-01T09:18:30.680" v="70" actId="1076"/>
          <ac:picMkLst>
            <pc:docMk/>
            <pc:sldMk cId="1183261130" sldId="603"/>
            <ac:picMk id="6" creationId="{7F76A542-D867-47D7-8A4E-9A47D96391D9}"/>
          </ac:picMkLst>
        </pc:picChg>
      </pc:sldChg>
      <pc:sldChg chg="modSp modAnim">
        <pc:chgData name="Paul Muller, CPD" userId="a63a91f7-2aee-4d3f-abcf-5b6b29679cb6" providerId="ADAL" clId="{5DF1EB05-05D6-4800-904A-39F83C18087D}" dt="2020-10-05T04:04:27.626" v="81"/>
        <pc:sldMkLst>
          <pc:docMk/>
          <pc:sldMk cId="4010161084" sldId="605"/>
        </pc:sldMkLst>
        <pc:spChg chg="mod">
          <ac:chgData name="Paul Muller, CPD" userId="a63a91f7-2aee-4d3f-abcf-5b6b29679cb6" providerId="ADAL" clId="{5DF1EB05-05D6-4800-904A-39F83C18087D}" dt="2020-10-05T04:04:07.141" v="79" actId="20577"/>
          <ac:spMkLst>
            <pc:docMk/>
            <pc:sldMk cId="4010161084" sldId="605"/>
            <ac:spMk id="5" creationId="{00000000-0000-0000-0000-000000000000}"/>
          </ac:spMkLst>
        </pc:spChg>
      </pc:sldChg>
      <pc:sldChg chg="modSp modAnim">
        <pc:chgData name="Paul Muller, CPD" userId="a63a91f7-2aee-4d3f-abcf-5b6b29679cb6" providerId="ADAL" clId="{5DF1EB05-05D6-4800-904A-39F83C18087D}" dt="2020-10-01T09:19:04.595" v="74" actId="27636"/>
        <pc:sldMkLst>
          <pc:docMk/>
          <pc:sldMk cId="1219481069" sldId="646"/>
        </pc:sldMkLst>
        <pc:spChg chg="mod">
          <ac:chgData name="Paul Muller, CPD" userId="a63a91f7-2aee-4d3f-abcf-5b6b29679cb6" providerId="ADAL" clId="{5DF1EB05-05D6-4800-904A-39F83C18087D}" dt="2020-10-01T09:19:04.593" v="73" actId="27636"/>
          <ac:spMkLst>
            <pc:docMk/>
            <pc:sldMk cId="1219481069" sldId="646"/>
            <ac:spMk id="3" creationId="{8325E49E-22CE-460F-AF06-F6C68CF161C3}"/>
          </ac:spMkLst>
        </pc:spChg>
        <pc:spChg chg="mod">
          <ac:chgData name="Paul Muller, CPD" userId="a63a91f7-2aee-4d3f-abcf-5b6b29679cb6" providerId="ADAL" clId="{5DF1EB05-05D6-4800-904A-39F83C18087D}" dt="2020-10-01T09:19:04.595" v="74" actId="27636"/>
          <ac:spMkLst>
            <pc:docMk/>
            <pc:sldMk cId="1219481069" sldId="646"/>
            <ac:spMk id="6" creationId="{0893384E-4D86-4361-9828-9C388B702864}"/>
          </ac:spMkLst>
        </pc:spChg>
      </pc:sldChg>
      <pc:sldChg chg="modSp modAnim">
        <pc:chgData name="Paul Muller, CPD" userId="a63a91f7-2aee-4d3f-abcf-5b6b29679cb6" providerId="ADAL" clId="{5DF1EB05-05D6-4800-904A-39F83C18087D}" dt="2020-10-05T05:16:11.935" v="123"/>
        <pc:sldMkLst>
          <pc:docMk/>
          <pc:sldMk cId="2098282615" sldId="776"/>
        </pc:sldMkLst>
        <pc:spChg chg="mod">
          <ac:chgData name="Paul Muller, CPD" userId="a63a91f7-2aee-4d3f-abcf-5b6b29679cb6" providerId="ADAL" clId="{5DF1EB05-05D6-4800-904A-39F83C18087D}" dt="2020-10-05T05:15:31.850" v="118" actId="6549"/>
          <ac:spMkLst>
            <pc:docMk/>
            <pc:sldMk cId="2098282615" sldId="776"/>
            <ac:spMk id="3" creationId="{30898CB6-ACB4-4FD1-8BCD-7669A72E473B}"/>
          </ac:spMkLst>
        </pc:spChg>
      </pc:sldChg>
      <pc:sldChg chg="modSp">
        <pc:chgData name="Paul Muller, CPD" userId="a63a91f7-2aee-4d3f-abcf-5b6b29679cb6" providerId="ADAL" clId="{5DF1EB05-05D6-4800-904A-39F83C18087D}" dt="2020-10-19T23:01:20.394" v="561" actId="15"/>
        <pc:sldMkLst>
          <pc:docMk/>
          <pc:sldMk cId="2874402986" sldId="879"/>
        </pc:sldMkLst>
        <pc:spChg chg="mod">
          <ac:chgData name="Paul Muller, CPD" userId="a63a91f7-2aee-4d3f-abcf-5b6b29679cb6" providerId="ADAL" clId="{5DF1EB05-05D6-4800-904A-39F83C18087D}" dt="2020-10-19T23:01:20.394" v="561" actId="15"/>
          <ac:spMkLst>
            <pc:docMk/>
            <pc:sldMk cId="2874402986" sldId="879"/>
            <ac:spMk id="3" creationId="{F78F221C-5022-4716-8223-4AE4B68B78F4}"/>
          </ac:spMkLst>
        </pc:spChg>
      </pc:sldChg>
      <pc:sldChg chg="addSp modSp add setBg modAnim">
        <pc:chgData name="Paul Muller, CPD" userId="a63a91f7-2aee-4d3f-abcf-5b6b29679cb6" providerId="ADAL" clId="{5DF1EB05-05D6-4800-904A-39F83C18087D}" dt="2020-10-05T05:27:18.588" v="513" actId="114"/>
        <pc:sldMkLst>
          <pc:docMk/>
          <pc:sldMk cId="1388995855" sldId="996"/>
        </pc:sldMkLst>
        <pc:spChg chg="mod">
          <ac:chgData name="Paul Muller, CPD" userId="a63a91f7-2aee-4d3f-abcf-5b6b29679cb6" providerId="ADAL" clId="{5DF1EB05-05D6-4800-904A-39F83C18087D}" dt="2020-10-05T05:23:08.083" v="319" actId="20577"/>
          <ac:spMkLst>
            <pc:docMk/>
            <pc:sldMk cId="1388995855" sldId="996"/>
            <ac:spMk id="2" creationId="{862B4524-BCAB-40C6-A633-1525EB07A91A}"/>
          </ac:spMkLst>
        </pc:spChg>
        <pc:spChg chg="mod">
          <ac:chgData name="Paul Muller, CPD" userId="a63a91f7-2aee-4d3f-abcf-5b6b29679cb6" providerId="ADAL" clId="{5DF1EB05-05D6-4800-904A-39F83C18087D}" dt="2020-10-05T05:21:30.467" v="152" actId="20577"/>
          <ac:spMkLst>
            <pc:docMk/>
            <pc:sldMk cId="1388995855" sldId="996"/>
            <ac:spMk id="3" creationId="{089D555C-31CA-4AD3-A6BC-49768518BCD4}"/>
          </ac:spMkLst>
        </pc:spChg>
        <pc:spChg chg="mod">
          <ac:chgData name="Paul Muller, CPD" userId="a63a91f7-2aee-4d3f-abcf-5b6b29679cb6" providerId="ADAL" clId="{5DF1EB05-05D6-4800-904A-39F83C18087D}" dt="2020-10-05T05:23:51.195" v="347" actId="20577"/>
          <ac:spMkLst>
            <pc:docMk/>
            <pc:sldMk cId="1388995855" sldId="996"/>
            <ac:spMk id="4" creationId="{6F263E3A-BD71-47BB-BD08-A5190A2149C7}"/>
          </ac:spMkLst>
        </pc:spChg>
        <pc:spChg chg="mod">
          <ac:chgData name="Paul Muller, CPD" userId="a63a91f7-2aee-4d3f-abcf-5b6b29679cb6" providerId="ADAL" clId="{5DF1EB05-05D6-4800-904A-39F83C18087D}" dt="2020-10-05T05:23:01.403" v="309" actId="20577"/>
          <ac:spMkLst>
            <pc:docMk/>
            <pc:sldMk cId="1388995855" sldId="996"/>
            <ac:spMk id="5" creationId="{55B8F776-65BE-4A24-BFF9-2879BED3D272}"/>
          </ac:spMkLst>
        </pc:spChg>
        <pc:spChg chg="mod">
          <ac:chgData name="Paul Muller, CPD" userId="a63a91f7-2aee-4d3f-abcf-5b6b29679cb6" providerId="ADAL" clId="{5DF1EB05-05D6-4800-904A-39F83C18087D}" dt="2020-10-05T05:27:18.588" v="513" actId="114"/>
          <ac:spMkLst>
            <pc:docMk/>
            <pc:sldMk cId="1388995855" sldId="996"/>
            <ac:spMk id="6" creationId="{EFF46932-0038-49D0-9D5C-26A0D4D17A0B}"/>
          </ac:spMkLst>
        </pc:spChg>
        <pc:spChg chg="add mod">
          <ac:chgData name="Paul Muller, CPD" userId="a63a91f7-2aee-4d3f-abcf-5b6b29679cb6" providerId="ADAL" clId="{5DF1EB05-05D6-4800-904A-39F83C18087D}" dt="2020-10-05T05:26:21.635" v="505" actId="1076"/>
          <ac:spMkLst>
            <pc:docMk/>
            <pc:sldMk cId="1388995855" sldId="996"/>
            <ac:spMk id="7" creationId="{C6CC7452-8563-4486-90AF-889FA9F5C28F}"/>
          </ac:spMkLst>
        </pc:spChg>
      </pc:sldChg>
    </pc:docChg>
  </pc:docChgLst>
  <pc:docChgLst>
    <pc:chgData name="Paul Muller, CPD" userId="a63a91f7-2aee-4d3f-abcf-5b6b29679cb6" providerId="ADAL" clId="{173AA442-DE24-4405-A183-5402587FECB0}"/>
    <pc:docChg chg="custSel modSld">
      <pc:chgData name="Paul Muller, CPD" userId="a63a91f7-2aee-4d3f-abcf-5b6b29679cb6" providerId="ADAL" clId="{173AA442-DE24-4405-A183-5402587FECB0}" dt="2020-12-09T08:21:40.602" v="60"/>
      <pc:docMkLst>
        <pc:docMk/>
      </pc:docMkLst>
      <pc:sldChg chg="modTransition">
        <pc:chgData name="Paul Muller, CPD" userId="a63a91f7-2aee-4d3f-abcf-5b6b29679cb6" providerId="ADAL" clId="{173AA442-DE24-4405-A183-5402587FECB0}" dt="2020-12-09T08:21:40.602" v="60"/>
        <pc:sldMkLst>
          <pc:docMk/>
          <pc:sldMk cId="3499413086" sldId="891"/>
        </pc:sldMkLst>
      </pc:sldChg>
      <pc:sldChg chg="modSp modAnim">
        <pc:chgData name="Paul Muller, CPD" userId="a63a91f7-2aee-4d3f-abcf-5b6b29679cb6" providerId="ADAL" clId="{173AA442-DE24-4405-A183-5402587FECB0}" dt="2020-12-09T04:13:26.505" v="58" actId="20577"/>
        <pc:sldMkLst>
          <pc:docMk/>
          <pc:sldMk cId="1388995855" sldId="996"/>
        </pc:sldMkLst>
        <pc:spChg chg="mod">
          <ac:chgData name="Paul Muller, CPD" userId="a63a91f7-2aee-4d3f-abcf-5b6b29679cb6" providerId="ADAL" clId="{173AA442-DE24-4405-A183-5402587FECB0}" dt="2020-12-09T04:13:26.505" v="58" actId="20577"/>
          <ac:spMkLst>
            <pc:docMk/>
            <pc:sldMk cId="1388995855" sldId="996"/>
            <ac:spMk id="4" creationId="{6F263E3A-BD71-47BB-BD08-A5190A2149C7}"/>
          </ac:spMkLst>
        </pc:spChg>
        <pc:spChg chg="mod">
          <ac:chgData name="Paul Muller, CPD" userId="a63a91f7-2aee-4d3f-abcf-5b6b29679cb6" providerId="ADAL" clId="{173AA442-DE24-4405-A183-5402587FECB0}" dt="2020-12-09T04:13:23.511" v="42" actId="27636"/>
          <ac:spMkLst>
            <pc:docMk/>
            <pc:sldMk cId="1388995855" sldId="996"/>
            <ac:spMk id="6" creationId="{EFF46932-0038-49D0-9D5C-26A0D4D17A0B}"/>
          </ac:spMkLst>
        </pc:spChg>
      </pc:sldChg>
    </pc:docChg>
  </pc:docChgLst>
  <pc:docChgLst>
    <pc:chgData name="Paul Muller, CPD" userId="a63a91f7-2aee-4d3f-abcf-5b6b29679cb6" providerId="ADAL" clId="{947DAC57-44F4-43EA-8D2D-AA884915469C}"/>
    <pc:docChg chg="custSel modSld">
      <pc:chgData name="Paul Muller, CPD" userId="a63a91f7-2aee-4d3f-abcf-5b6b29679cb6" providerId="ADAL" clId="{947DAC57-44F4-43EA-8D2D-AA884915469C}" dt="2020-07-28T04:23:27.661" v="239" actId="20577"/>
      <pc:docMkLst>
        <pc:docMk/>
      </pc:docMkLst>
      <pc:sldChg chg="addSp modSp setBg modAnim">
        <pc:chgData name="Paul Muller, CPD" userId="a63a91f7-2aee-4d3f-abcf-5b6b29679cb6" providerId="ADAL" clId="{947DAC57-44F4-43EA-8D2D-AA884915469C}" dt="2020-07-28T04:23:27.661" v="239" actId="20577"/>
        <pc:sldMkLst>
          <pc:docMk/>
          <pc:sldMk cId="2098282615" sldId="776"/>
        </pc:sldMkLst>
        <pc:spChg chg="mod">
          <ac:chgData name="Paul Muller, CPD" userId="a63a91f7-2aee-4d3f-abcf-5b6b29679cb6" providerId="ADAL" clId="{947DAC57-44F4-43EA-8D2D-AA884915469C}" dt="2020-07-28T04:23:15.447" v="212" actId="20577"/>
          <ac:spMkLst>
            <pc:docMk/>
            <pc:sldMk cId="2098282615" sldId="776"/>
            <ac:spMk id="3" creationId="{30898CB6-ACB4-4FD1-8BCD-7669A72E473B}"/>
          </ac:spMkLst>
        </pc:spChg>
        <pc:spChg chg="add mod">
          <ac:chgData name="Paul Muller, CPD" userId="a63a91f7-2aee-4d3f-abcf-5b6b29679cb6" providerId="ADAL" clId="{947DAC57-44F4-43EA-8D2D-AA884915469C}" dt="2020-07-28T04:23:27.661" v="239" actId="20577"/>
          <ac:spMkLst>
            <pc:docMk/>
            <pc:sldMk cId="2098282615" sldId="776"/>
            <ac:spMk id="4" creationId="{29C60E37-6002-4F37-B73D-7D125023784C}"/>
          </ac:spMkLst>
        </pc:spChg>
      </pc:sldChg>
    </pc:docChg>
  </pc:docChgLst>
  <pc:docChgLst>
    <pc:chgData name="Paul Muller" userId="a63a91f7-2aee-4d3f-abcf-5b6b29679cb6" providerId="ADAL" clId="{D85FD9A7-8FE8-4F5D-9456-35CDD1BAF7F5}"/>
    <pc:docChg chg="undo custSel addSld modSld">
      <pc:chgData name="Paul Muller" userId="a63a91f7-2aee-4d3f-abcf-5b6b29679cb6" providerId="ADAL" clId="{D85FD9A7-8FE8-4F5D-9456-35CDD1BAF7F5}" dt="2020-01-10T06:28:46.089" v="54" actId="20577"/>
      <pc:docMkLst>
        <pc:docMk/>
      </pc:docMkLst>
      <pc:sldChg chg="addSp delSp addAnim delAnim">
        <pc:chgData name="Paul Muller" userId="a63a91f7-2aee-4d3f-abcf-5b6b29679cb6" providerId="ADAL" clId="{D85FD9A7-8FE8-4F5D-9456-35CDD1BAF7F5}" dt="2020-01-10T06:26:30.796" v="3" actId="478"/>
        <pc:sldMkLst>
          <pc:docMk/>
          <pc:sldMk cId="3515050713" sldId="600"/>
        </pc:sldMkLst>
        <pc:spChg chg="add del">
          <ac:chgData name="Paul Muller" userId="a63a91f7-2aee-4d3f-abcf-5b6b29679cb6" providerId="ADAL" clId="{D85FD9A7-8FE8-4F5D-9456-35CDD1BAF7F5}" dt="2020-01-10T06:26:30.796" v="3" actId="478"/>
          <ac:spMkLst>
            <pc:docMk/>
            <pc:sldMk cId="3515050713" sldId="600"/>
            <ac:spMk id="4" creationId="{00000000-0000-0000-0000-000000000000}"/>
          </ac:spMkLst>
        </pc:spChg>
      </pc:sldChg>
      <pc:sldChg chg="modSp">
        <pc:chgData name="Paul Muller" userId="a63a91f7-2aee-4d3f-abcf-5b6b29679cb6" providerId="ADAL" clId="{D85FD9A7-8FE8-4F5D-9456-35CDD1BAF7F5}" dt="2020-01-10T06:28:46.089" v="54" actId="20577"/>
        <pc:sldMkLst>
          <pc:docMk/>
          <pc:sldMk cId="2874402986" sldId="879"/>
        </pc:sldMkLst>
        <pc:spChg chg="mod">
          <ac:chgData name="Paul Muller" userId="a63a91f7-2aee-4d3f-abcf-5b6b29679cb6" providerId="ADAL" clId="{D85FD9A7-8FE8-4F5D-9456-35CDD1BAF7F5}" dt="2020-01-10T06:28:46.089" v="54" actId="20577"/>
          <ac:spMkLst>
            <pc:docMk/>
            <pc:sldMk cId="2874402986" sldId="879"/>
            <ac:spMk id="3" creationId="{F78F221C-5022-4716-8223-4AE4B68B78F4}"/>
          </ac:spMkLst>
        </pc:spChg>
      </pc:sldChg>
      <pc:sldChg chg="modSp">
        <pc:chgData name="Paul Muller" userId="a63a91f7-2aee-4d3f-abcf-5b6b29679cb6" providerId="ADAL" clId="{D85FD9A7-8FE8-4F5D-9456-35CDD1BAF7F5}" dt="2020-01-10T06:25:48.262" v="0" actId="6549"/>
        <pc:sldMkLst>
          <pc:docMk/>
          <pc:sldMk cId="2287259284" sldId="989"/>
        </pc:sldMkLst>
        <pc:spChg chg="mod">
          <ac:chgData name="Paul Muller" userId="a63a91f7-2aee-4d3f-abcf-5b6b29679cb6" providerId="ADAL" clId="{D85FD9A7-8FE8-4F5D-9456-35CDD1BAF7F5}" dt="2020-01-10T06:25:48.262" v="0" actId="6549"/>
          <ac:spMkLst>
            <pc:docMk/>
            <pc:sldMk cId="2287259284" sldId="989"/>
            <ac:spMk id="5" creationId="{FCF18DDA-D325-49C9-8ED0-8651B859A4A6}"/>
          </ac:spMkLst>
        </pc:spChg>
      </pc:sldChg>
      <pc:sldChg chg="addSp modSp add">
        <pc:chgData name="Paul Muller" userId="a63a91f7-2aee-4d3f-abcf-5b6b29679cb6" providerId="ADAL" clId="{D85FD9A7-8FE8-4F5D-9456-35CDD1BAF7F5}" dt="2020-01-10T06:26:51.670" v="24" actId="207"/>
        <pc:sldMkLst>
          <pc:docMk/>
          <pc:sldMk cId="380378645" sldId="994"/>
        </pc:sldMkLst>
        <pc:spChg chg="add mod">
          <ac:chgData name="Paul Muller" userId="a63a91f7-2aee-4d3f-abcf-5b6b29679cb6" providerId="ADAL" clId="{D85FD9A7-8FE8-4F5D-9456-35CDD1BAF7F5}" dt="2020-01-10T06:26:51.670" v="24" actId="207"/>
          <ac:spMkLst>
            <pc:docMk/>
            <pc:sldMk cId="380378645" sldId="994"/>
            <ac:spMk id="2" creationId="{B12FA300-A3C9-4807-BD6F-4D7870392FEF}"/>
          </ac:spMkLst>
        </pc:spChg>
      </pc:sldChg>
    </pc:docChg>
  </pc:docChgLst>
  <pc:docChgLst>
    <pc:chgData name="Paul Muller, CPD" userId="a63a91f7-2aee-4d3f-abcf-5b6b29679cb6" providerId="ADAL" clId="{B65D8F67-2426-4C75-8C58-2A6671C5D377}"/>
    <pc:docChg chg="undo custSel addSld delSld modSld modSection modHandout">
      <pc:chgData name="Paul Muller, CPD" userId="a63a91f7-2aee-4d3f-abcf-5b6b29679cb6" providerId="ADAL" clId="{B65D8F67-2426-4C75-8C58-2A6671C5D377}" dt="2021-07-11T08:09:42.253" v="36" actId="729"/>
      <pc:docMkLst>
        <pc:docMk/>
      </pc:docMkLst>
      <pc:sldChg chg="mod modShow">
        <pc:chgData name="Paul Muller, CPD" userId="a63a91f7-2aee-4d3f-abcf-5b6b29679cb6" providerId="ADAL" clId="{B65D8F67-2426-4C75-8C58-2A6671C5D377}" dt="2021-07-11T08:09:42.253" v="36" actId="729"/>
        <pc:sldMkLst>
          <pc:docMk/>
          <pc:sldMk cId="3703459249" sldId="256"/>
        </pc:sldMkLst>
      </pc:sldChg>
      <pc:sldChg chg="mod modShow">
        <pc:chgData name="Paul Muller, CPD" userId="a63a91f7-2aee-4d3f-abcf-5b6b29679cb6" providerId="ADAL" clId="{B65D8F67-2426-4C75-8C58-2A6671C5D377}" dt="2021-07-11T08:09:42.253" v="36" actId="729"/>
        <pc:sldMkLst>
          <pc:docMk/>
          <pc:sldMk cId="1471453494" sldId="397"/>
        </pc:sldMkLst>
      </pc:sldChg>
      <pc:sldChg chg="mod modShow">
        <pc:chgData name="Paul Muller, CPD" userId="a63a91f7-2aee-4d3f-abcf-5b6b29679cb6" providerId="ADAL" clId="{B65D8F67-2426-4C75-8C58-2A6671C5D377}" dt="2021-07-11T08:09:42.253" v="36" actId="729"/>
        <pc:sldMkLst>
          <pc:docMk/>
          <pc:sldMk cId="2671596623" sldId="506"/>
        </pc:sldMkLst>
      </pc:sldChg>
      <pc:sldChg chg="mod modShow">
        <pc:chgData name="Paul Muller, CPD" userId="a63a91f7-2aee-4d3f-abcf-5b6b29679cb6" providerId="ADAL" clId="{B65D8F67-2426-4C75-8C58-2A6671C5D377}" dt="2021-07-11T08:09:42.253" v="36" actId="729"/>
        <pc:sldMkLst>
          <pc:docMk/>
          <pc:sldMk cId="2670574179" sldId="532"/>
        </pc:sldMkLst>
      </pc:sldChg>
      <pc:sldChg chg="mod modShow">
        <pc:chgData name="Paul Muller, CPD" userId="a63a91f7-2aee-4d3f-abcf-5b6b29679cb6" providerId="ADAL" clId="{B65D8F67-2426-4C75-8C58-2A6671C5D377}" dt="2021-07-11T08:09:42.253" v="36" actId="729"/>
        <pc:sldMkLst>
          <pc:docMk/>
          <pc:sldMk cId="3329509373" sldId="596"/>
        </pc:sldMkLst>
      </pc:sldChg>
      <pc:sldChg chg="mod modShow">
        <pc:chgData name="Paul Muller, CPD" userId="a63a91f7-2aee-4d3f-abcf-5b6b29679cb6" providerId="ADAL" clId="{B65D8F67-2426-4C75-8C58-2A6671C5D377}" dt="2021-07-11T08:09:42.253" v="36" actId="729"/>
        <pc:sldMkLst>
          <pc:docMk/>
          <pc:sldMk cId="3256315456" sldId="598"/>
        </pc:sldMkLst>
      </pc:sldChg>
      <pc:sldChg chg="mod modShow">
        <pc:chgData name="Paul Muller, CPD" userId="a63a91f7-2aee-4d3f-abcf-5b6b29679cb6" providerId="ADAL" clId="{B65D8F67-2426-4C75-8C58-2A6671C5D377}" dt="2021-07-11T08:09:42.253" v="36" actId="729"/>
        <pc:sldMkLst>
          <pc:docMk/>
          <pc:sldMk cId="3515050713" sldId="600"/>
        </pc:sldMkLst>
      </pc:sldChg>
      <pc:sldChg chg="mod modShow">
        <pc:chgData name="Paul Muller, CPD" userId="a63a91f7-2aee-4d3f-abcf-5b6b29679cb6" providerId="ADAL" clId="{B65D8F67-2426-4C75-8C58-2A6671C5D377}" dt="2021-07-11T08:09:42.253" v="36" actId="729"/>
        <pc:sldMkLst>
          <pc:docMk/>
          <pc:sldMk cId="1183261130" sldId="603"/>
        </pc:sldMkLst>
      </pc:sldChg>
      <pc:sldChg chg="mod modShow">
        <pc:chgData name="Paul Muller, CPD" userId="a63a91f7-2aee-4d3f-abcf-5b6b29679cb6" providerId="ADAL" clId="{B65D8F67-2426-4C75-8C58-2A6671C5D377}" dt="2021-07-11T08:09:42.253" v="36" actId="729"/>
        <pc:sldMkLst>
          <pc:docMk/>
          <pc:sldMk cId="4010161084" sldId="605"/>
        </pc:sldMkLst>
      </pc:sldChg>
      <pc:sldChg chg="mod modShow">
        <pc:chgData name="Paul Muller, CPD" userId="a63a91f7-2aee-4d3f-abcf-5b6b29679cb6" providerId="ADAL" clId="{B65D8F67-2426-4C75-8C58-2A6671C5D377}" dt="2021-07-11T08:09:42.253" v="36" actId="729"/>
        <pc:sldMkLst>
          <pc:docMk/>
          <pc:sldMk cId="3302592253" sldId="606"/>
        </pc:sldMkLst>
      </pc:sldChg>
      <pc:sldChg chg="mod modShow">
        <pc:chgData name="Paul Muller, CPD" userId="a63a91f7-2aee-4d3f-abcf-5b6b29679cb6" providerId="ADAL" clId="{B65D8F67-2426-4C75-8C58-2A6671C5D377}" dt="2021-07-11T08:09:42.253" v="36" actId="729"/>
        <pc:sldMkLst>
          <pc:docMk/>
          <pc:sldMk cId="2962621193" sldId="607"/>
        </pc:sldMkLst>
      </pc:sldChg>
      <pc:sldChg chg="mod modShow">
        <pc:chgData name="Paul Muller, CPD" userId="a63a91f7-2aee-4d3f-abcf-5b6b29679cb6" providerId="ADAL" clId="{B65D8F67-2426-4C75-8C58-2A6671C5D377}" dt="2021-07-11T08:09:42.253" v="36" actId="729"/>
        <pc:sldMkLst>
          <pc:docMk/>
          <pc:sldMk cId="2533498558" sldId="608"/>
        </pc:sldMkLst>
      </pc:sldChg>
      <pc:sldChg chg="mod modShow">
        <pc:chgData name="Paul Muller, CPD" userId="a63a91f7-2aee-4d3f-abcf-5b6b29679cb6" providerId="ADAL" clId="{B65D8F67-2426-4C75-8C58-2A6671C5D377}" dt="2021-07-11T08:09:42.253" v="36" actId="729"/>
        <pc:sldMkLst>
          <pc:docMk/>
          <pc:sldMk cId="2426970826" sldId="609"/>
        </pc:sldMkLst>
      </pc:sldChg>
      <pc:sldChg chg="mod modShow">
        <pc:chgData name="Paul Muller, CPD" userId="a63a91f7-2aee-4d3f-abcf-5b6b29679cb6" providerId="ADAL" clId="{B65D8F67-2426-4C75-8C58-2A6671C5D377}" dt="2021-07-11T08:09:42.253" v="36" actId="729"/>
        <pc:sldMkLst>
          <pc:docMk/>
          <pc:sldMk cId="1154205524" sldId="610"/>
        </pc:sldMkLst>
      </pc:sldChg>
      <pc:sldChg chg="mod modShow">
        <pc:chgData name="Paul Muller, CPD" userId="a63a91f7-2aee-4d3f-abcf-5b6b29679cb6" providerId="ADAL" clId="{B65D8F67-2426-4C75-8C58-2A6671C5D377}" dt="2021-07-11T08:09:42.253" v="36" actId="729"/>
        <pc:sldMkLst>
          <pc:docMk/>
          <pc:sldMk cId="3519123601" sldId="611"/>
        </pc:sldMkLst>
      </pc:sldChg>
      <pc:sldChg chg="mod modShow">
        <pc:chgData name="Paul Muller, CPD" userId="a63a91f7-2aee-4d3f-abcf-5b6b29679cb6" providerId="ADAL" clId="{B65D8F67-2426-4C75-8C58-2A6671C5D377}" dt="2021-07-11T08:09:42.253" v="36" actId="729"/>
        <pc:sldMkLst>
          <pc:docMk/>
          <pc:sldMk cId="4282572358" sldId="612"/>
        </pc:sldMkLst>
      </pc:sldChg>
      <pc:sldChg chg="mod modShow">
        <pc:chgData name="Paul Muller, CPD" userId="a63a91f7-2aee-4d3f-abcf-5b6b29679cb6" providerId="ADAL" clId="{B65D8F67-2426-4C75-8C58-2A6671C5D377}" dt="2021-07-11T08:09:42.253" v="36" actId="729"/>
        <pc:sldMkLst>
          <pc:docMk/>
          <pc:sldMk cId="3395111548" sldId="613"/>
        </pc:sldMkLst>
      </pc:sldChg>
      <pc:sldChg chg="mod modShow">
        <pc:chgData name="Paul Muller, CPD" userId="a63a91f7-2aee-4d3f-abcf-5b6b29679cb6" providerId="ADAL" clId="{B65D8F67-2426-4C75-8C58-2A6671C5D377}" dt="2021-07-11T08:09:42.253" v="36" actId="729"/>
        <pc:sldMkLst>
          <pc:docMk/>
          <pc:sldMk cId="4276213685" sldId="640"/>
        </pc:sldMkLst>
      </pc:sldChg>
      <pc:sldChg chg="add del mod modShow">
        <pc:chgData name="Paul Muller, CPD" userId="a63a91f7-2aee-4d3f-abcf-5b6b29679cb6" providerId="ADAL" clId="{B65D8F67-2426-4C75-8C58-2A6671C5D377}" dt="2021-07-11T08:09:42.253" v="36" actId="729"/>
        <pc:sldMkLst>
          <pc:docMk/>
          <pc:sldMk cId="3803941902" sldId="641"/>
        </pc:sldMkLst>
      </pc:sldChg>
      <pc:sldChg chg="mod modShow">
        <pc:chgData name="Paul Muller, CPD" userId="a63a91f7-2aee-4d3f-abcf-5b6b29679cb6" providerId="ADAL" clId="{B65D8F67-2426-4C75-8C58-2A6671C5D377}" dt="2021-07-11T08:09:42.253" v="36" actId="729"/>
        <pc:sldMkLst>
          <pc:docMk/>
          <pc:sldMk cId="4111683821" sldId="642"/>
        </pc:sldMkLst>
      </pc:sldChg>
      <pc:sldChg chg="mod modShow">
        <pc:chgData name="Paul Muller, CPD" userId="a63a91f7-2aee-4d3f-abcf-5b6b29679cb6" providerId="ADAL" clId="{B65D8F67-2426-4C75-8C58-2A6671C5D377}" dt="2021-07-11T08:09:42.253" v="36" actId="729"/>
        <pc:sldMkLst>
          <pc:docMk/>
          <pc:sldMk cId="1826611174" sldId="643"/>
        </pc:sldMkLst>
      </pc:sldChg>
      <pc:sldChg chg="mod modShow">
        <pc:chgData name="Paul Muller, CPD" userId="a63a91f7-2aee-4d3f-abcf-5b6b29679cb6" providerId="ADAL" clId="{B65D8F67-2426-4C75-8C58-2A6671C5D377}" dt="2021-07-11T08:09:42.253" v="36" actId="729"/>
        <pc:sldMkLst>
          <pc:docMk/>
          <pc:sldMk cId="829931004" sldId="644"/>
        </pc:sldMkLst>
      </pc:sldChg>
      <pc:sldChg chg="mod modShow">
        <pc:chgData name="Paul Muller, CPD" userId="a63a91f7-2aee-4d3f-abcf-5b6b29679cb6" providerId="ADAL" clId="{B65D8F67-2426-4C75-8C58-2A6671C5D377}" dt="2021-07-11T08:09:42.253" v="36" actId="729"/>
        <pc:sldMkLst>
          <pc:docMk/>
          <pc:sldMk cId="1135492870" sldId="645"/>
        </pc:sldMkLst>
      </pc:sldChg>
      <pc:sldChg chg="mod modShow">
        <pc:chgData name="Paul Muller, CPD" userId="a63a91f7-2aee-4d3f-abcf-5b6b29679cb6" providerId="ADAL" clId="{B65D8F67-2426-4C75-8C58-2A6671C5D377}" dt="2021-07-11T08:09:42.253" v="36" actId="729"/>
        <pc:sldMkLst>
          <pc:docMk/>
          <pc:sldMk cId="1219481069" sldId="646"/>
        </pc:sldMkLst>
      </pc:sldChg>
      <pc:sldChg chg="mod modShow">
        <pc:chgData name="Paul Muller, CPD" userId="a63a91f7-2aee-4d3f-abcf-5b6b29679cb6" providerId="ADAL" clId="{B65D8F67-2426-4C75-8C58-2A6671C5D377}" dt="2021-07-11T08:09:42.253" v="36" actId="729"/>
        <pc:sldMkLst>
          <pc:docMk/>
          <pc:sldMk cId="3446323318" sldId="721"/>
        </pc:sldMkLst>
      </pc:sldChg>
      <pc:sldChg chg="mod modShow">
        <pc:chgData name="Paul Muller, CPD" userId="a63a91f7-2aee-4d3f-abcf-5b6b29679cb6" providerId="ADAL" clId="{B65D8F67-2426-4C75-8C58-2A6671C5D377}" dt="2021-07-11T08:09:42.253" v="36" actId="729"/>
        <pc:sldMkLst>
          <pc:docMk/>
          <pc:sldMk cId="2098282615" sldId="776"/>
        </pc:sldMkLst>
      </pc:sldChg>
      <pc:sldChg chg="mod modShow">
        <pc:chgData name="Paul Muller, CPD" userId="a63a91f7-2aee-4d3f-abcf-5b6b29679cb6" providerId="ADAL" clId="{B65D8F67-2426-4C75-8C58-2A6671C5D377}" dt="2021-07-11T08:09:42.253" v="36" actId="729"/>
        <pc:sldMkLst>
          <pc:docMk/>
          <pc:sldMk cId="1225575478" sldId="853"/>
        </pc:sldMkLst>
      </pc:sldChg>
      <pc:sldChg chg="mod modShow">
        <pc:chgData name="Paul Muller, CPD" userId="a63a91f7-2aee-4d3f-abcf-5b6b29679cb6" providerId="ADAL" clId="{B65D8F67-2426-4C75-8C58-2A6671C5D377}" dt="2021-07-11T08:09:42.253" v="36" actId="729"/>
        <pc:sldMkLst>
          <pc:docMk/>
          <pc:sldMk cId="2874402986" sldId="879"/>
        </pc:sldMkLst>
      </pc:sldChg>
      <pc:sldChg chg="mod modShow">
        <pc:chgData name="Paul Muller, CPD" userId="a63a91f7-2aee-4d3f-abcf-5b6b29679cb6" providerId="ADAL" clId="{B65D8F67-2426-4C75-8C58-2A6671C5D377}" dt="2021-07-11T08:09:42.253" v="36" actId="729"/>
        <pc:sldMkLst>
          <pc:docMk/>
          <pc:sldMk cId="2356554762" sldId="887"/>
        </pc:sldMkLst>
      </pc:sldChg>
      <pc:sldChg chg="mod modShow">
        <pc:chgData name="Paul Muller, CPD" userId="a63a91f7-2aee-4d3f-abcf-5b6b29679cb6" providerId="ADAL" clId="{B65D8F67-2426-4C75-8C58-2A6671C5D377}" dt="2021-07-11T08:09:42.253" v="36" actId="729"/>
        <pc:sldMkLst>
          <pc:docMk/>
          <pc:sldMk cId="1580250411" sldId="888"/>
        </pc:sldMkLst>
      </pc:sldChg>
      <pc:sldChg chg="mod modShow">
        <pc:chgData name="Paul Muller, CPD" userId="a63a91f7-2aee-4d3f-abcf-5b6b29679cb6" providerId="ADAL" clId="{B65D8F67-2426-4C75-8C58-2A6671C5D377}" dt="2021-07-11T08:09:42.253" v="36" actId="729"/>
        <pc:sldMkLst>
          <pc:docMk/>
          <pc:sldMk cId="1887873335" sldId="889"/>
        </pc:sldMkLst>
      </pc:sldChg>
      <pc:sldChg chg="mod modShow">
        <pc:chgData name="Paul Muller, CPD" userId="a63a91f7-2aee-4d3f-abcf-5b6b29679cb6" providerId="ADAL" clId="{B65D8F67-2426-4C75-8C58-2A6671C5D377}" dt="2021-07-11T08:09:42.253" v="36" actId="729"/>
        <pc:sldMkLst>
          <pc:docMk/>
          <pc:sldMk cId="840373358" sldId="890"/>
        </pc:sldMkLst>
      </pc:sldChg>
      <pc:sldChg chg="mod modShow">
        <pc:chgData name="Paul Muller, CPD" userId="a63a91f7-2aee-4d3f-abcf-5b6b29679cb6" providerId="ADAL" clId="{B65D8F67-2426-4C75-8C58-2A6671C5D377}" dt="2021-07-11T08:09:42.253" v="36" actId="729"/>
        <pc:sldMkLst>
          <pc:docMk/>
          <pc:sldMk cId="3499413086" sldId="891"/>
        </pc:sldMkLst>
      </pc:sldChg>
      <pc:sldChg chg="mod modShow">
        <pc:chgData name="Paul Muller, CPD" userId="a63a91f7-2aee-4d3f-abcf-5b6b29679cb6" providerId="ADAL" clId="{B65D8F67-2426-4C75-8C58-2A6671C5D377}" dt="2021-07-11T08:09:42.253" v="36" actId="729"/>
        <pc:sldMkLst>
          <pc:docMk/>
          <pc:sldMk cId="1731893596" sldId="968"/>
        </pc:sldMkLst>
      </pc:sldChg>
      <pc:sldChg chg="mod modShow">
        <pc:chgData name="Paul Muller, CPD" userId="a63a91f7-2aee-4d3f-abcf-5b6b29679cb6" providerId="ADAL" clId="{B65D8F67-2426-4C75-8C58-2A6671C5D377}" dt="2021-07-11T08:09:42.253" v="36" actId="729"/>
        <pc:sldMkLst>
          <pc:docMk/>
          <pc:sldMk cId="3928201984" sldId="971"/>
        </pc:sldMkLst>
      </pc:sldChg>
      <pc:sldChg chg="mod modShow">
        <pc:chgData name="Paul Muller, CPD" userId="a63a91f7-2aee-4d3f-abcf-5b6b29679cb6" providerId="ADAL" clId="{B65D8F67-2426-4C75-8C58-2A6671C5D377}" dt="2021-07-11T08:09:42.253" v="36" actId="729"/>
        <pc:sldMkLst>
          <pc:docMk/>
          <pc:sldMk cId="225488998" sldId="979"/>
        </pc:sldMkLst>
      </pc:sldChg>
      <pc:sldChg chg="addSp delSp modSp mod modShow">
        <pc:chgData name="Paul Muller, CPD" userId="a63a91f7-2aee-4d3f-abcf-5b6b29679cb6" providerId="ADAL" clId="{B65D8F67-2426-4C75-8C58-2A6671C5D377}" dt="2021-07-11T08:09:42.253" v="36" actId="729"/>
        <pc:sldMkLst>
          <pc:docMk/>
          <pc:sldMk cId="3397244840" sldId="990"/>
        </pc:sldMkLst>
        <pc:spChg chg="mod">
          <ac:chgData name="Paul Muller, CPD" userId="a63a91f7-2aee-4d3f-abcf-5b6b29679cb6" providerId="ADAL" clId="{B65D8F67-2426-4C75-8C58-2A6671C5D377}" dt="2021-07-11T08:06:48.702" v="5" actId="1076"/>
          <ac:spMkLst>
            <pc:docMk/>
            <pc:sldMk cId="3397244840" sldId="990"/>
            <ac:spMk id="8" creationId="{70CB3884-E547-4EE9-8075-3F9A4B4310C7}"/>
          </ac:spMkLst>
        </pc:spChg>
        <pc:picChg chg="add mod">
          <ac:chgData name="Paul Muller, CPD" userId="a63a91f7-2aee-4d3f-abcf-5b6b29679cb6" providerId="ADAL" clId="{B65D8F67-2426-4C75-8C58-2A6671C5D377}" dt="2021-07-11T08:06:44.119" v="4"/>
          <ac:picMkLst>
            <pc:docMk/>
            <pc:sldMk cId="3397244840" sldId="990"/>
            <ac:picMk id="6" creationId="{44867147-34C5-4A35-9F5C-124D66344E64}"/>
          </ac:picMkLst>
        </pc:picChg>
        <pc:picChg chg="del">
          <ac:chgData name="Paul Muller, CPD" userId="a63a91f7-2aee-4d3f-abcf-5b6b29679cb6" providerId="ADAL" clId="{B65D8F67-2426-4C75-8C58-2A6671C5D377}" dt="2021-07-11T08:06:41.219" v="3" actId="478"/>
          <ac:picMkLst>
            <pc:docMk/>
            <pc:sldMk cId="3397244840" sldId="990"/>
            <ac:picMk id="9" creationId="{ED40F65A-9614-4008-8F66-4EDBA39E26AA}"/>
          </ac:picMkLst>
        </pc:picChg>
      </pc:sldChg>
      <pc:sldChg chg="mod modShow">
        <pc:chgData name="Paul Muller, CPD" userId="a63a91f7-2aee-4d3f-abcf-5b6b29679cb6" providerId="ADAL" clId="{B65D8F67-2426-4C75-8C58-2A6671C5D377}" dt="2021-07-11T08:09:42.253" v="36" actId="729"/>
        <pc:sldMkLst>
          <pc:docMk/>
          <pc:sldMk cId="815678105" sldId="996"/>
        </pc:sldMkLst>
      </pc:sldChg>
      <pc:sldChg chg="mod modShow">
        <pc:chgData name="Paul Muller, CPD" userId="a63a91f7-2aee-4d3f-abcf-5b6b29679cb6" providerId="ADAL" clId="{B65D8F67-2426-4C75-8C58-2A6671C5D377}" dt="2021-07-11T08:09:42.253" v="36" actId="729"/>
        <pc:sldMkLst>
          <pc:docMk/>
          <pc:sldMk cId="1851268931" sldId="997"/>
        </pc:sldMkLst>
      </pc:sldChg>
      <pc:sldChg chg="mod modShow">
        <pc:chgData name="Paul Muller, CPD" userId="a63a91f7-2aee-4d3f-abcf-5b6b29679cb6" providerId="ADAL" clId="{B65D8F67-2426-4C75-8C58-2A6671C5D377}" dt="2021-07-11T08:09:42.253" v="36" actId="729"/>
        <pc:sldMkLst>
          <pc:docMk/>
          <pc:sldMk cId="57547311" sldId="998"/>
        </pc:sldMkLst>
      </pc:sldChg>
      <pc:sldChg chg="mod modShow">
        <pc:chgData name="Paul Muller, CPD" userId="a63a91f7-2aee-4d3f-abcf-5b6b29679cb6" providerId="ADAL" clId="{B65D8F67-2426-4C75-8C58-2A6671C5D377}" dt="2021-07-11T08:09:42.253" v="36" actId="729"/>
        <pc:sldMkLst>
          <pc:docMk/>
          <pc:sldMk cId="2262463360" sldId="999"/>
        </pc:sldMkLst>
      </pc:sldChg>
      <pc:sldChg chg="mod modShow">
        <pc:chgData name="Paul Muller, CPD" userId="a63a91f7-2aee-4d3f-abcf-5b6b29679cb6" providerId="ADAL" clId="{B65D8F67-2426-4C75-8C58-2A6671C5D377}" dt="2021-07-11T08:09:42.253" v="36" actId="729"/>
        <pc:sldMkLst>
          <pc:docMk/>
          <pc:sldMk cId="1095562980" sldId="1000"/>
        </pc:sldMkLst>
      </pc:sldChg>
      <pc:sldChg chg="mod modShow">
        <pc:chgData name="Paul Muller, CPD" userId="a63a91f7-2aee-4d3f-abcf-5b6b29679cb6" providerId="ADAL" clId="{B65D8F67-2426-4C75-8C58-2A6671C5D377}" dt="2021-07-11T08:09:42.253" v="36" actId="729"/>
        <pc:sldMkLst>
          <pc:docMk/>
          <pc:sldMk cId="2723189666" sldId="1001"/>
        </pc:sldMkLst>
      </pc:sldChg>
      <pc:sldChg chg="mod modShow">
        <pc:chgData name="Paul Muller, CPD" userId="a63a91f7-2aee-4d3f-abcf-5b6b29679cb6" providerId="ADAL" clId="{B65D8F67-2426-4C75-8C58-2A6671C5D377}" dt="2021-07-11T08:09:42.253" v="36" actId="729"/>
        <pc:sldMkLst>
          <pc:docMk/>
          <pc:sldMk cId="275122814" sldId="1002"/>
        </pc:sldMkLst>
      </pc:sldChg>
      <pc:sldChg chg="mod modShow">
        <pc:chgData name="Paul Muller, CPD" userId="a63a91f7-2aee-4d3f-abcf-5b6b29679cb6" providerId="ADAL" clId="{B65D8F67-2426-4C75-8C58-2A6671C5D377}" dt="2021-07-11T08:09:42.253" v="36" actId="729"/>
        <pc:sldMkLst>
          <pc:docMk/>
          <pc:sldMk cId="3995464578" sldId="1003"/>
        </pc:sldMkLst>
      </pc:sldChg>
      <pc:sldChg chg="mod modShow">
        <pc:chgData name="Paul Muller, CPD" userId="a63a91f7-2aee-4d3f-abcf-5b6b29679cb6" providerId="ADAL" clId="{B65D8F67-2426-4C75-8C58-2A6671C5D377}" dt="2021-07-11T08:09:42.253" v="36" actId="729"/>
        <pc:sldMkLst>
          <pc:docMk/>
          <pc:sldMk cId="1552757747" sldId="1004"/>
        </pc:sldMkLst>
      </pc:sldChg>
      <pc:sldChg chg="mod modShow">
        <pc:chgData name="Paul Muller, CPD" userId="a63a91f7-2aee-4d3f-abcf-5b6b29679cb6" providerId="ADAL" clId="{B65D8F67-2426-4C75-8C58-2A6671C5D377}" dt="2021-07-11T08:09:42.253" v="36" actId="729"/>
        <pc:sldMkLst>
          <pc:docMk/>
          <pc:sldMk cId="3019336949" sldId="1005"/>
        </pc:sldMkLst>
      </pc:sldChg>
      <pc:sldChg chg="mod modShow">
        <pc:chgData name="Paul Muller, CPD" userId="a63a91f7-2aee-4d3f-abcf-5b6b29679cb6" providerId="ADAL" clId="{B65D8F67-2426-4C75-8C58-2A6671C5D377}" dt="2021-07-11T08:09:42.253" v="36" actId="729"/>
        <pc:sldMkLst>
          <pc:docMk/>
          <pc:sldMk cId="1717783457" sldId="1006"/>
        </pc:sldMkLst>
      </pc:sldChg>
      <pc:sldChg chg="mod modShow">
        <pc:chgData name="Paul Muller, CPD" userId="a63a91f7-2aee-4d3f-abcf-5b6b29679cb6" providerId="ADAL" clId="{B65D8F67-2426-4C75-8C58-2A6671C5D377}" dt="2021-07-11T08:09:42.253" v="36" actId="729"/>
        <pc:sldMkLst>
          <pc:docMk/>
          <pc:sldMk cId="1331765113" sldId="1007"/>
        </pc:sldMkLst>
      </pc:sldChg>
      <pc:sldChg chg="mod modShow">
        <pc:chgData name="Paul Muller, CPD" userId="a63a91f7-2aee-4d3f-abcf-5b6b29679cb6" providerId="ADAL" clId="{B65D8F67-2426-4C75-8C58-2A6671C5D377}" dt="2021-07-11T08:09:42.253" v="36" actId="729"/>
        <pc:sldMkLst>
          <pc:docMk/>
          <pc:sldMk cId="3433418118" sldId="1008"/>
        </pc:sldMkLst>
      </pc:sldChg>
      <pc:sldChg chg="mod modShow">
        <pc:chgData name="Paul Muller, CPD" userId="a63a91f7-2aee-4d3f-abcf-5b6b29679cb6" providerId="ADAL" clId="{B65D8F67-2426-4C75-8C58-2A6671C5D377}" dt="2021-07-11T08:09:42.253" v="36" actId="729"/>
        <pc:sldMkLst>
          <pc:docMk/>
          <pc:sldMk cId="850682068" sldId="1009"/>
        </pc:sldMkLst>
      </pc:sldChg>
      <pc:sldChg chg="mod modShow">
        <pc:chgData name="Paul Muller, CPD" userId="a63a91f7-2aee-4d3f-abcf-5b6b29679cb6" providerId="ADAL" clId="{B65D8F67-2426-4C75-8C58-2A6671C5D377}" dt="2021-07-11T08:09:42.253" v="36" actId="729"/>
        <pc:sldMkLst>
          <pc:docMk/>
          <pc:sldMk cId="2510140104" sldId="1010"/>
        </pc:sldMkLst>
      </pc:sldChg>
      <pc:sldChg chg="mod modShow">
        <pc:chgData name="Paul Muller, CPD" userId="a63a91f7-2aee-4d3f-abcf-5b6b29679cb6" providerId="ADAL" clId="{B65D8F67-2426-4C75-8C58-2A6671C5D377}" dt="2021-07-11T08:09:42.253" v="36" actId="729"/>
        <pc:sldMkLst>
          <pc:docMk/>
          <pc:sldMk cId="1735597768" sldId="1011"/>
        </pc:sldMkLst>
      </pc:sldChg>
      <pc:sldChg chg="mod modShow">
        <pc:chgData name="Paul Muller, CPD" userId="a63a91f7-2aee-4d3f-abcf-5b6b29679cb6" providerId="ADAL" clId="{B65D8F67-2426-4C75-8C58-2A6671C5D377}" dt="2021-07-11T08:09:42.253" v="36" actId="729"/>
        <pc:sldMkLst>
          <pc:docMk/>
          <pc:sldMk cId="3609629148" sldId="1012"/>
        </pc:sldMkLst>
      </pc:sldChg>
      <pc:sldChg chg="mod modShow">
        <pc:chgData name="Paul Muller, CPD" userId="a63a91f7-2aee-4d3f-abcf-5b6b29679cb6" providerId="ADAL" clId="{B65D8F67-2426-4C75-8C58-2A6671C5D377}" dt="2021-07-11T08:09:42.253" v="36" actId="729"/>
        <pc:sldMkLst>
          <pc:docMk/>
          <pc:sldMk cId="3206719836" sldId="1013"/>
        </pc:sldMkLst>
      </pc:sldChg>
      <pc:sldChg chg="mod modShow">
        <pc:chgData name="Paul Muller, CPD" userId="a63a91f7-2aee-4d3f-abcf-5b6b29679cb6" providerId="ADAL" clId="{B65D8F67-2426-4C75-8C58-2A6671C5D377}" dt="2021-07-11T08:09:42.253" v="36" actId="729"/>
        <pc:sldMkLst>
          <pc:docMk/>
          <pc:sldMk cId="776912134" sldId="1014"/>
        </pc:sldMkLst>
      </pc:sldChg>
      <pc:sldChg chg="mod modShow">
        <pc:chgData name="Paul Muller, CPD" userId="a63a91f7-2aee-4d3f-abcf-5b6b29679cb6" providerId="ADAL" clId="{B65D8F67-2426-4C75-8C58-2A6671C5D377}" dt="2021-07-11T08:09:42.253" v="36" actId="729"/>
        <pc:sldMkLst>
          <pc:docMk/>
          <pc:sldMk cId="4092159985" sldId="1015"/>
        </pc:sldMkLst>
      </pc:sldChg>
      <pc:sldChg chg="mod modShow">
        <pc:chgData name="Paul Muller, CPD" userId="a63a91f7-2aee-4d3f-abcf-5b6b29679cb6" providerId="ADAL" clId="{B65D8F67-2426-4C75-8C58-2A6671C5D377}" dt="2021-07-11T08:09:42.253" v="36" actId="729"/>
        <pc:sldMkLst>
          <pc:docMk/>
          <pc:sldMk cId="397413440" sldId="1016"/>
        </pc:sldMkLst>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31667" y="127404"/>
            <a:ext cx="4753843" cy="513508"/>
          </a:xfrm>
          <a:prstGeom prst="rect">
            <a:avLst/>
          </a:prstGeom>
        </p:spPr>
        <p:txBody>
          <a:bodyPr vert="horz" lIns="93224" tIns="46611" rIns="93224" bIns="46611" rtlCol="0"/>
          <a:lstStyle>
            <a:lvl1pPr algn="l">
              <a:defRPr sz="1200"/>
            </a:lvl1pPr>
          </a:lstStyle>
          <a:p>
            <a:pPr lvl="0"/>
            <a:r>
              <a:rPr lang="en-AU" sz="900" cap="small" dirty="0">
                <a:solidFill>
                  <a:prstClr val="white">
                    <a:lumMod val="50000"/>
                  </a:prstClr>
                </a:solidFill>
                <a:latin typeface="Lato" panose="020F0502020204030203" pitchFamily="34" charset="0"/>
                <a:cs typeface="Lato" panose="020F0502020204030203" pitchFamily="34" charset="0"/>
              </a:rPr>
              <a:t>Closing Projects</a:t>
            </a:r>
          </a:p>
        </p:txBody>
      </p:sp>
      <p:sp>
        <p:nvSpPr>
          <p:cNvPr id="5" name="Slide Number Placeholder 4"/>
          <p:cNvSpPr>
            <a:spLocks noGrp="1"/>
          </p:cNvSpPr>
          <p:nvPr>
            <p:ph type="sldNum" sz="quarter" idx="3"/>
          </p:nvPr>
        </p:nvSpPr>
        <p:spPr>
          <a:xfrm>
            <a:off x="3889629" y="9721110"/>
            <a:ext cx="3076363" cy="513508"/>
          </a:xfrm>
          <a:prstGeom prst="rect">
            <a:avLst/>
          </a:prstGeom>
        </p:spPr>
        <p:txBody>
          <a:bodyPr vert="horz" lIns="93224" tIns="46611" rIns="93224" bIns="46611" rtlCol="0" anchor="b"/>
          <a:lstStyle>
            <a:lvl1pPr algn="r">
              <a:defRPr sz="1200"/>
            </a:lvl1pPr>
          </a:lstStyle>
          <a:p>
            <a:pPr lvl="0"/>
            <a:fld id="{4B9C99CB-2740-4A64-A22B-A6FFE23D5740}" type="slidenum">
              <a:rPr lang="en-AU" sz="900" cap="small">
                <a:solidFill>
                  <a:prstClr val="white">
                    <a:lumMod val="50000"/>
                  </a:prstClr>
                </a:solidFill>
                <a:latin typeface="Lato" panose="020F0502020204030203" pitchFamily="34" charset="0"/>
                <a:cs typeface="Lato" panose="020F0502020204030203" pitchFamily="34" charset="0"/>
              </a:rPr>
              <a:pPr lvl="0"/>
              <a:t>‹#›</a:t>
            </a:fld>
            <a:endParaRPr lang="en-AU" sz="900" cap="small" dirty="0">
              <a:solidFill>
                <a:prstClr val="white">
                  <a:lumMod val="50000"/>
                </a:prstClr>
              </a:solidFill>
              <a:latin typeface="Lato" panose="020F0502020204030203" pitchFamily="34" charset="0"/>
              <a:cs typeface="Lato" panose="020F0502020204030203" pitchFamily="34" charset="0"/>
            </a:endParaRPr>
          </a:p>
        </p:txBody>
      </p:sp>
      <p:sp>
        <p:nvSpPr>
          <p:cNvPr id="4" name="Footer Placeholder 3">
            <a:extLst>
              <a:ext uri="{FF2B5EF4-FFF2-40B4-BE49-F238E27FC236}">
                <a16:creationId xmlns:a16="http://schemas.microsoft.com/office/drawing/2014/main" id="{1091E268-2518-4872-9B69-39A003291795}"/>
              </a:ext>
            </a:extLst>
          </p:cNvPr>
          <p:cNvSpPr>
            <a:spLocks noGrp="1"/>
          </p:cNvSpPr>
          <p:nvPr>
            <p:ph type="ftr" sz="quarter" idx="2"/>
          </p:nvPr>
        </p:nvSpPr>
        <p:spPr>
          <a:xfrm>
            <a:off x="130631" y="9721851"/>
            <a:ext cx="3076575" cy="512764"/>
          </a:xfrm>
          <a:prstGeom prst="rect">
            <a:avLst/>
          </a:prstGeom>
        </p:spPr>
        <p:txBody>
          <a:bodyPr vert="horz" lIns="89226" tIns="44613" rIns="89226" bIns="44613" rtlCol="0" anchor="b"/>
          <a:lstStyle>
            <a:lvl1pPr algn="l">
              <a:defRPr sz="1100"/>
            </a:lvl1pPr>
          </a:lstStyle>
          <a:p>
            <a:r>
              <a:rPr lang="en-AU" sz="900" cap="small" dirty="0">
                <a:solidFill>
                  <a:prstClr val="white">
                    <a:lumMod val="50000"/>
                  </a:prstClr>
                </a:solidFill>
                <a:latin typeface="Lato" panose="020F0502020204030203" pitchFamily="34" charset="0"/>
                <a:cs typeface="Lato" panose="020F0502020204030203" pitchFamily="34" charset="0"/>
              </a:rPr>
              <a:t>Institute of Project Management</a:t>
            </a:r>
          </a:p>
        </p:txBody>
      </p:sp>
    </p:spTree>
    <p:custDataLst>
      <p:tags r:id="rId2"/>
    </p:custDataLst>
    <p:extLst>
      <p:ext uri="{BB962C8B-B14F-4D97-AF65-F5344CB8AC3E}">
        <p14:creationId xmlns:p14="http://schemas.microsoft.com/office/powerpoint/2010/main" val="128560397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3224" tIns="46611" rIns="93224" bIns="46611" rtlCol="0"/>
          <a:lstStyle>
            <a:lvl1pPr algn="l">
              <a:defRPr sz="1200"/>
            </a:lvl1pPr>
          </a:lstStyle>
          <a:p>
            <a:r>
              <a:rPr lang="en-AU"/>
              <a:t>Project Management Masterclass</a:t>
            </a:r>
          </a:p>
        </p:txBody>
      </p:sp>
      <p:sp>
        <p:nvSpPr>
          <p:cNvPr id="3" name="Date Placeholder 2"/>
          <p:cNvSpPr>
            <a:spLocks noGrp="1"/>
          </p:cNvSpPr>
          <p:nvPr>
            <p:ph type="dt" idx="1"/>
          </p:nvPr>
        </p:nvSpPr>
        <p:spPr>
          <a:xfrm>
            <a:off x="4021296" y="0"/>
            <a:ext cx="3076363" cy="513508"/>
          </a:xfrm>
          <a:prstGeom prst="rect">
            <a:avLst/>
          </a:prstGeom>
        </p:spPr>
        <p:txBody>
          <a:bodyPr vert="horz" lIns="93224" tIns="46611" rIns="93224" bIns="46611" rtlCol="0"/>
          <a:lstStyle>
            <a:lvl1pPr algn="r">
              <a:defRPr sz="1200"/>
            </a:lvl1pPr>
          </a:lstStyle>
          <a:p>
            <a:fld id="{A3D8FC5D-DDA7-49E4-9E73-E274175C333B}" type="datetime6">
              <a:rPr lang="en-AU" smtClean="0"/>
              <a:t>July 21</a:t>
            </a:fld>
            <a:endParaRPr lang="en-AU"/>
          </a:p>
        </p:txBody>
      </p:sp>
      <p:sp>
        <p:nvSpPr>
          <p:cNvPr id="4" name="Slide Image Placeholder 3"/>
          <p:cNvSpPr>
            <a:spLocks noGrp="1" noRot="1" noChangeAspect="1"/>
          </p:cNvSpPr>
          <p:nvPr>
            <p:ph type="sldImg" idx="2"/>
          </p:nvPr>
        </p:nvSpPr>
        <p:spPr>
          <a:xfrm>
            <a:off x="479425" y="1281113"/>
            <a:ext cx="6140450" cy="3454400"/>
          </a:xfrm>
          <a:prstGeom prst="rect">
            <a:avLst/>
          </a:prstGeom>
          <a:noFill/>
          <a:ln w="12700">
            <a:solidFill>
              <a:prstClr val="black"/>
            </a:solidFill>
          </a:ln>
        </p:spPr>
        <p:txBody>
          <a:bodyPr vert="horz" lIns="93224" tIns="46611" rIns="93224" bIns="46611" rtlCol="0" anchor="ctr"/>
          <a:lstStyle/>
          <a:p>
            <a:endParaRPr lang="en-AU"/>
          </a:p>
        </p:txBody>
      </p:sp>
      <p:sp>
        <p:nvSpPr>
          <p:cNvPr id="5" name="Notes Placeholder 4"/>
          <p:cNvSpPr>
            <a:spLocks noGrp="1"/>
          </p:cNvSpPr>
          <p:nvPr>
            <p:ph type="body" sz="quarter" idx="3"/>
          </p:nvPr>
        </p:nvSpPr>
        <p:spPr>
          <a:xfrm>
            <a:off x="709931" y="4925410"/>
            <a:ext cx="5679440" cy="4029878"/>
          </a:xfrm>
          <a:prstGeom prst="rect">
            <a:avLst/>
          </a:prstGeom>
        </p:spPr>
        <p:txBody>
          <a:bodyPr vert="horz" lIns="93224" tIns="46611" rIns="93224" bIns="466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10"/>
            <a:ext cx="3076363" cy="513508"/>
          </a:xfrm>
          <a:prstGeom prst="rect">
            <a:avLst/>
          </a:prstGeom>
        </p:spPr>
        <p:txBody>
          <a:bodyPr vert="horz" lIns="93224" tIns="46611" rIns="93224" bIns="46611" rtlCol="0" anchor="b"/>
          <a:lstStyle>
            <a:lvl1pPr algn="l">
              <a:defRPr sz="1200"/>
            </a:lvl1pPr>
          </a:lstStyle>
          <a:p>
            <a:r>
              <a:rPr lang="en-AU"/>
              <a:t>Institute of Project Management</a:t>
            </a:r>
          </a:p>
        </p:txBody>
      </p:sp>
      <p:sp>
        <p:nvSpPr>
          <p:cNvPr id="7" name="Slide Number Placeholder 6"/>
          <p:cNvSpPr>
            <a:spLocks noGrp="1"/>
          </p:cNvSpPr>
          <p:nvPr>
            <p:ph type="sldNum" sz="quarter" idx="5"/>
          </p:nvPr>
        </p:nvSpPr>
        <p:spPr>
          <a:xfrm>
            <a:off x="4021296" y="9721110"/>
            <a:ext cx="3076363" cy="513508"/>
          </a:xfrm>
          <a:prstGeom prst="rect">
            <a:avLst/>
          </a:prstGeom>
        </p:spPr>
        <p:txBody>
          <a:bodyPr vert="horz" lIns="93224" tIns="46611" rIns="93224" bIns="46611" rtlCol="0" anchor="b"/>
          <a:lstStyle>
            <a:lvl1pPr algn="r">
              <a:defRPr sz="1200"/>
            </a:lvl1pPr>
          </a:lstStyle>
          <a:p>
            <a:fld id="{26A9BE73-4262-4638-901C-38391926C119}" type="slidenum">
              <a:rPr lang="en-AU" smtClean="0"/>
              <a:t>‹#›</a:t>
            </a:fld>
            <a:endParaRPr lang="en-AU"/>
          </a:p>
        </p:txBody>
      </p:sp>
    </p:spTree>
    <p:extLst>
      <p:ext uri="{BB962C8B-B14F-4D97-AF65-F5344CB8AC3E}">
        <p14:creationId xmlns:p14="http://schemas.microsoft.com/office/powerpoint/2010/main" val="306839790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Battle_of_Bosworth_Field"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unity.mis.temple.edu/mis0855002fall2015/files/2015/10/S.M.A.R.T-Way-Management-Review.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pen.institute.pm/assets/uploads/grassblade/52353-unit-12/index.html?actor=%7B%22account%22%3A%7B%22homePage%22%3A%22http%3A%5C%2F%5C%2Fopen.institute.pm%22%2C%22name%22%3A%221%22%7D%2C%22name%22%3A%22IPM%20Administration%22%2C%22objectType%22%3A%22Agent%22%7D&amp;auth=Basic%20MTQtYmViMzZjZmMyNTYzNzcwOmJhMzZhMGI4ZjhkZmZjNjFiZjkzNzFiZTU%3D&amp;endpoint=https%3A%2F%2Fopen.institute.pm%2Fgrassblade-lrs%2FxAPI%2F&amp;registration=88dcb5d9d60948da6afd175f1b398615&amp;activity_id=http%3A%2F%2Fqbtn-MNGyp9_AXnZi7LpJJ9XnM8U3_o-_rise&amp;h=640&amp;w=1920#/lessons/UijCVeMxtbIt0Y030hoj3EalFvoEBPi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urvey.institute.pm/zs/YxBcop"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arenotsosmart.com/2011/03/25/the-sunk-cost-fallac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luck!</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a:t>
            </a:fld>
            <a:endParaRPr lang="en-AU"/>
          </a:p>
        </p:txBody>
      </p:sp>
    </p:spTree>
    <p:extLst>
      <p:ext uri="{BB962C8B-B14F-4D97-AF65-F5344CB8AC3E}">
        <p14:creationId xmlns:p14="http://schemas.microsoft.com/office/powerpoint/2010/main" val="16486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This</a:t>
            </a:r>
            <a:r>
              <a:rPr lang="en-US" b="1" i="0" dirty="0">
                <a:solidFill>
                  <a:srgbClr val="313537"/>
                </a:solidFill>
                <a:effectLst/>
                <a:latin typeface="Merriweather" panose="00000500000000000000" pitchFamily="50" charset="0"/>
              </a:rPr>
              <a:t> </a:t>
            </a:r>
            <a:r>
              <a:rPr lang="en-US" b="0" i="0" dirty="0">
                <a:solidFill>
                  <a:srgbClr val="313537"/>
                </a:solidFill>
                <a:effectLst/>
                <a:latin typeface="merriweather" panose="00000500000000000000" pitchFamily="50" charset="0"/>
              </a:rPr>
              <a:t>is a specific type of review that every project manager should undertake as part of their closing process. </a:t>
            </a:r>
          </a:p>
          <a:p>
            <a:pPr algn="l" fontAlgn="base"/>
            <a:r>
              <a:rPr lang="en-US" b="0" i="0" dirty="0">
                <a:solidFill>
                  <a:srgbClr val="313537"/>
                </a:solidFill>
                <a:effectLst/>
                <a:latin typeface="merriweather" panose="00000500000000000000" pitchFamily="50" charset="0"/>
              </a:rPr>
              <a:t>Essentially, a </a:t>
            </a:r>
            <a:r>
              <a:rPr lang="en-US" b="1" i="0" dirty="0">
                <a:solidFill>
                  <a:srgbClr val="313537"/>
                </a:solidFill>
                <a:effectLst/>
                <a:latin typeface="Merriweather" panose="00000500000000000000" pitchFamily="50" charset="0"/>
              </a:rPr>
              <a:t>reflection</a:t>
            </a:r>
            <a:r>
              <a:rPr lang="en-US" b="0" i="0" dirty="0">
                <a:solidFill>
                  <a:srgbClr val="313537"/>
                </a:solidFill>
                <a:effectLst/>
                <a:latin typeface="merriweather" panose="00000500000000000000" pitchFamily="50" charset="0"/>
              </a:rPr>
              <a:t> involves taking a </a:t>
            </a:r>
            <a:r>
              <a:rPr lang="en-US" b="1" i="0" dirty="0">
                <a:solidFill>
                  <a:srgbClr val="313537"/>
                </a:solidFill>
                <a:effectLst/>
                <a:latin typeface="Merriweather" panose="00000500000000000000" pitchFamily="50" charset="0"/>
              </a:rPr>
              <a:t>critical</a:t>
            </a:r>
            <a:r>
              <a:rPr lang="en-US" b="0" i="0" dirty="0">
                <a:solidFill>
                  <a:srgbClr val="313537"/>
                </a:solidFill>
                <a:effectLst/>
                <a:latin typeface="merriweather" panose="00000500000000000000" pitchFamily="50" charset="0"/>
              </a:rPr>
              <a:t> look back at your own performance and your management of the project team in an effort to identify </a:t>
            </a:r>
            <a:r>
              <a:rPr lang="en-US" b="0" i="1" dirty="0">
                <a:solidFill>
                  <a:srgbClr val="313537"/>
                </a:solidFill>
                <a:effectLst/>
                <a:latin typeface="Merriweather" panose="00000500000000000000" pitchFamily="50" charset="0"/>
              </a:rPr>
              <a:t>what you did well</a:t>
            </a:r>
            <a:r>
              <a:rPr lang="en-US" b="0" i="0" dirty="0">
                <a:solidFill>
                  <a:srgbClr val="313537"/>
                </a:solidFill>
                <a:effectLst/>
                <a:latin typeface="merriweather" panose="00000500000000000000" pitchFamily="50" charset="0"/>
              </a:rPr>
              <a:t>, and </a:t>
            </a:r>
            <a:r>
              <a:rPr lang="en-US" b="0" i="1" dirty="0">
                <a:solidFill>
                  <a:srgbClr val="313537"/>
                </a:solidFill>
                <a:effectLst/>
                <a:latin typeface="Merriweather" panose="00000500000000000000" pitchFamily="50" charset="0"/>
              </a:rPr>
              <a:t>what you could do better next time</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Your reflection might look at how well you executed each project (such as initiation, planning, delivery and close), or it might explore specific aspects of project delivery, such as your management of the triple constraints.</a:t>
            </a:r>
          </a:p>
          <a:p>
            <a:pPr algn="l" fontAlgn="base"/>
            <a:r>
              <a:rPr lang="en-US" b="0" i="0" dirty="0">
                <a:solidFill>
                  <a:srgbClr val="313537"/>
                </a:solidFill>
                <a:effectLst/>
                <a:latin typeface="merriweather" panose="00000500000000000000" pitchFamily="50" charset="0"/>
              </a:rPr>
              <a:t>Now although you might also be required to formally present the findings of your reflection back to your organisation, it is important to </a:t>
            </a:r>
            <a:r>
              <a:rPr lang="en-US" b="0" i="0" dirty="0" err="1">
                <a:solidFill>
                  <a:srgbClr val="313537"/>
                </a:solidFill>
                <a:effectLst/>
                <a:latin typeface="merriweather" panose="00000500000000000000" pitchFamily="50" charset="0"/>
              </a:rPr>
              <a:t>recognise</a:t>
            </a:r>
            <a:r>
              <a:rPr lang="en-US" b="0" i="0" dirty="0">
                <a:solidFill>
                  <a:srgbClr val="313537"/>
                </a:solidFill>
                <a:effectLst/>
                <a:latin typeface="merriweather" panose="00000500000000000000" pitchFamily="50" charset="0"/>
              </a:rPr>
              <a:t> that a reflection is inherently a </a:t>
            </a:r>
            <a:r>
              <a:rPr lang="en-US" b="1" i="0" dirty="0">
                <a:solidFill>
                  <a:srgbClr val="313537"/>
                </a:solidFill>
                <a:effectLst/>
                <a:latin typeface="Merriweather" panose="00000500000000000000" pitchFamily="50" charset="0"/>
              </a:rPr>
              <a:t>biased </a:t>
            </a:r>
            <a:r>
              <a:rPr lang="en-US" b="0" i="0" dirty="0">
                <a:solidFill>
                  <a:srgbClr val="313537"/>
                </a:solidFill>
                <a:effectLst/>
                <a:latin typeface="merriweather" panose="00000500000000000000" pitchFamily="50" charset="0"/>
              </a:rPr>
              <a:t>activity. </a:t>
            </a:r>
          </a:p>
          <a:p>
            <a:pPr algn="l" fontAlgn="base"/>
            <a:r>
              <a:rPr lang="en-US" b="0" i="0" dirty="0">
                <a:solidFill>
                  <a:srgbClr val="313537"/>
                </a:solidFill>
                <a:effectLst/>
                <a:latin typeface="merriweather" panose="00000500000000000000" pitchFamily="50" charset="0"/>
              </a:rPr>
              <a:t>In other words, you are </a:t>
            </a:r>
            <a:r>
              <a:rPr lang="en-US" b="0" i="1" dirty="0">
                <a:solidFill>
                  <a:srgbClr val="313537"/>
                </a:solidFill>
                <a:effectLst/>
                <a:latin typeface="Merriweather" panose="00000500000000000000" pitchFamily="50" charset="0"/>
              </a:rPr>
              <a:t>subjectively</a:t>
            </a:r>
            <a:r>
              <a:rPr lang="en-US" b="0" i="0" dirty="0">
                <a:solidFill>
                  <a:srgbClr val="313537"/>
                </a:solidFill>
                <a:effectLst/>
                <a:latin typeface="merriweather" panose="00000500000000000000" pitchFamily="50" charset="0"/>
              </a:rPr>
              <a:t> applying your own recall and judgement to events.</a:t>
            </a:r>
          </a:p>
          <a:p>
            <a:pPr algn="l" fontAlgn="base"/>
            <a:r>
              <a:rPr lang="en-US" b="0" i="0" dirty="0">
                <a:solidFill>
                  <a:srgbClr val="313537"/>
                </a:solidFill>
                <a:effectLst/>
                <a:latin typeface="merriweather" panose="00000500000000000000" pitchFamily="50" charset="0"/>
              </a:rPr>
              <a:t>So even if you are more than capable of critiquing your own performance, you cannot know what you don’t know; this is why if it is at all possible you should consult the archived </a:t>
            </a:r>
            <a:r>
              <a:rPr lang="en-US" b="1" i="0" dirty="0">
                <a:solidFill>
                  <a:srgbClr val="313537"/>
                </a:solidFill>
                <a:effectLst/>
                <a:latin typeface="Merriweather" panose="00000500000000000000" pitchFamily="50" charset="0"/>
              </a:rPr>
              <a:t>project documentation</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It should also be noted that because the reflection depends on recent recall to be successful, the timing of the reflection – </a:t>
            </a:r>
            <a:r>
              <a:rPr lang="en-US" b="0" i="1" dirty="0">
                <a:solidFill>
                  <a:srgbClr val="313537"/>
                </a:solidFill>
                <a:effectLst/>
                <a:latin typeface="Merriweather" panose="00000500000000000000" pitchFamily="50" charset="0"/>
              </a:rPr>
              <a:t>immediately post-project</a:t>
            </a:r>
            <a:r>
              <a:rPr lang="en-US" b="0" i="0" dirty="0">
                <a:solidFill>
                  <a:srgbClr val="313537"/>
                </a:solidFill>
                <a:effectLst/>
                <a:latin typeface="merriweather" panose="00000500000000000000" pitchFamily="50" charset="0"/>
              </a:rPr>
              <a:t> – means that at best you can often only reflect on the success of the project from the perspective of </a:t>
            </a:r>
            <a:r>
              <a:rPr lang="en-US" b="1" i="0" dirty="0">
                <a:solidFill>
                  <a:srgbClr val="313537"/>
                </a:solidFill>
                <a:effectLst/>
                <a:latin typeface="Merriweather" panose="00000500000000000000" pitchFamily="50" charset="0"/>
              </a:rPr>
              <a:t>project management processes</a:t>
            </a:r>
            <a:r>
              <a:rPr lang="en-US" b="0" i="0" dirty="0">
                <a:solidFill>
                  <a:srgbClr val="313537"/>
                </a:solidFill>
                <a:effectLst/>
                <a:latin typeface="merriweather" panose="00000500000000000000" pitchFamily="50" charset="0"/>
              </a:rPr>
              <a:t>. </a:t>
            </a:r>
          </a:p>
          <a:p>
            <a:pPr algn="l" fontAlgn="base" latinLnBrk="0"/>
            <a:r>
              <a:rPr lang="en-US" b="1" i="0" dirty="0">
                <a:solidFill>
                  <a:srgbClr val="313537"/>
                </a:solidFill>
                <a:effectLst/>
                <a:latin typeface="Merriweather" panose="00000500000000000000" pitchFamily="50" charset="0"/>
              </a:rPr>
              <a:t>Because the use of project </a:t>
            </a:r>
            <a:r>
              <a:rPr lang="en-US" b="1" i="1" dirty="0">
                <a:solidFill>
                  <a:srgbClr val="313537"/>
                </a:solidFill>
                <a:effectLst/>
                <a:latin typeface="Merriweather" panose="00000500000000000000" pitchFamily="50" charset="0"/>
              </a:rPr>
              <a:t>outputs </a:t>
            </a:r>
            <a:r>
              <a:rPr lang="en-US" b="1" i="0" dirty="0">
                <a:solidFill>
                  <a:srgbClr val="313537"/>
                </a:solidFill>
                <a:effectLst/>
                <a:latin typeface="Merriweather" panose="00000500000000000000" pitchFamily="50" charset="0"/>
              </a:rPr>
              <a:t>and their ultimate </a:t>
            </a:r>
            <a:r>
              <a:rPr lang="en-US" b="1" i="1" dirty="0">
                <a:solidFill>
                  <a:srgbClr val="313537"/>
                </a:solidFill>
                <a:effectLst/>
                <a:latin typeface="Merriweather" panose="00000500000000000000" pitchFamily="50" charset="0"/>
              </a:rPr>
              <a:t>outcomes </a:t>
            </a:r>
            <a:r>
              <a:rPr lang="en-US" b="1" i="0" dirty="0">
                <a:solidFill>
                  <a:srgbClr val="313537"/>
                </a:solidFill>
                <a:effectLst/>
                <a:latin typeface="Merriweather" panose="00000500000000000000" pitchFamily="50" charset="0"/>
              </a:rPr>
              <a:t>can sometimes take years to </a:t>
            </a:r>
            <a:r>
              <a:rPr lang="en-US" b="1" i="0" dirty="0" err="1">
                <a:solidFill>
                  <a:srgbClr val="313537"/>
                </a:solidFill>
                <a:effectLst/>
                <a:latin typeface="Merriweather" panose="00000500000000000000" pitchFamily="50" charset="0"/>
              </a:rPr>
              <a:t>materialise</a:t>
            </a:r>
            <a:r>
              <a:rPr lang="en-US" b="1" i="0" dirty="0">
                <a:solidFill>
                  <a:srgbClr val="313537"/>
                </a:solidFill>
                <a:effectLst/>
                <a:latin typeface="Merriweather" panose="00000500000000000000" pitchFamily="50" charset="0"/>
              </a:rPr>
              <a:t>, their review is usually out of scope at this stage.</a:t>
            </a:r>
          </a:p>
          <a:p>
            <a:pPr defTabSz="932234">
              <a:defRPr/>
            </a:pPr>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7085E21F-248E-4928-8F1B-FB6ECC241DFA}"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10</a:t>
            </a:fld>
            <a:endParaRPr lang="en-AU"/>
          </a:p>
        </p:txBody>
      </p:sp>
    </p:spTree>
    <p:extLst>
      <p:ext uri="{BB962C8B-B14F-4D97-AF65-F5344CB8AC3E}">
        <p14:creationId xmlns:p14="http://schemas.microsoft.com/office/powerpoint/2010/main" val="4218033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234">
              <a:defRPr/>
            </a:pPr>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7085E21F-248E-4928-8F1B-FB6ECC241DFA}"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11</a:t>
            </a:fld>
            <a:endParaRPr lang="en-AU"/>
          </a:p>
        </p:txBody>
      </p:sp>
    </p:spTree>
    <p:extLst>
      <p:ext uri="{BB962C8B-B14F-4D97-AF65-F5344CB8AC3E}">
        <p14:creationId xmlns:p14="http://schemas.microsoft.com/office/powerpoint/2010/main" val="144415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234">
              <a:defRPr/>
            </a:pPr>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7085E21F-248E-4928-8F1B-FB6ECC241DFA}"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12</a:t>
            </a:fld>
            <a:endParaRPr lang="en-AU"/>
          </a:p>
        </p:txBody>
      </p:sp>
    </p:spTree>
    <p:extLst>
      <p:ext uri="{BB962C8B-B14F-4D97-AF65-F5344CB8AC3E}">
        <p14:creationId xmlns:p14="http://schemas.microsoft.com/office/powerpoint/2010/main" val="3578152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13</a:t>
            </a:fld>
            <a:endParaRPr lang="en-AU"/>
          </a:p>
        </p:txBody>
      </p:sp>
    </p:spTree>
    <p:extLst>
      <p:ext uri="{BB962C8B-B14F-4D97-AF65-F5344CB8AC3E}">
        <p14:creationId xmlns:p14="http://schemas.microsoft.com/office/powerpoint/2010/main" val="2638080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There are a number of logical steps to conducting a forensic project review. </a:t>
            </a:r>
          </a:p>
          <a:p>
            <a:pPr algn="l" fontAlgn="base"/>
            <a:r>
              <a:rPr lang="en-US" b="0" i="0" dirty="0">
                <a:solidFill>
                  <a:srgbClr val="313537"/>
                </a:solidFill>
                <a:effectLst/>
                <a:latin typeface="Merriweather" panose="00000500000000000000" pitchFamily="50" charset="0"/>
              </a:rPr>
              <a:t>Because the forensic review should be treated as a </a:t>
            </a:r>
            <a:r>
              <a:rPr lang="en-US" b="1" i="0" dirty="0">
                <a:solidFill>
                  <a:srgbClr val="313537"/>
                </a:solidFill>
                <a:effectLst/>
                <a:latin typeface="Merriweather" panose="00000500000000000000" pitchFamily="50" charset="0"/>
              </a:rPr>
              <a:t>project </a:t>
            </a:r>
            <a:r>
              <a:rPr lang="en-US" b="0" i="0" dirty="0">
                <a:solidFill>
                  <a:srgbClr val="313537"/>
                </a:solidFill>
                <a:effectLst/>
                <a:latin typeface="Merriweather" panose="00000500000000000000" pitchFamily="50" charset="0"/>
              </a:rPr>
              <a:t>in its own right, we will not spend too much time on all the steps here; after all, much of this will be more than familiar to you already!</a:t>
            </a:r>
          </a:p>
          <a:p>
            <a:pPr marL="0" marR="0" lvl="0" indent="0" algn="l" defTabSz="932234" rtl="0" eaLnBrk="1" fontAlgn="auto" latinLnBrk="0" hangingPunct="1">
              <a:lnSpc>
                <a:spcPct val="100000"/>
              </a:lnSpc>
              <a:spcBef>
                <a:spcPts val="0"/>
              </a:spcBef>
              <a:spcAft>
                <a:spcPts val="0"/>
              </a:spcAft>
              <a:buClrTx/>
              <a:buSzTx/>
              <a:buFontTx/>
              <a:buNone/>
              <a:tabLst/>
              <a:defRPr/>
            </a:pPr>
            <a:r>
              <a:rPr lang="en-AU" b="1" i="0" dirty="0">
                <a:solidFill>
                  <a:srgbClr val="313537"/>
                </a:solidFill>
                <a:effectLst/>
                <a:latin typeface="Lato" panose="020F0502020204030203" pitchFamily="34" charset="0"/>
              </a:rPr>
              <a:t>Initiate</a:t>
            </a:r>
          </a:p>
          <a:p>
            <a:pPr algn="l" fontAlgn="base"/>
            <a:r>
              <a:rPr lang="en-US" b="0" i="0" dirty="0">
                <a:solidFill>
                  <a:srgbClr val="313537"/>
                </a:solidFill>
                <a:effectLst/>
                <a:latin typeface="Merriweather" panose="00000500000000000000" pitchFamily="50" charset="0"/>
              </a:rPr>
              <a:t>Foremost, you will need management sponsorship to:</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Acquire the necessary resources to conduct the review</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Secure access to information, and</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Get commitment to consider / follow up the recommendations.</a:t>
            </a:r>
          </a:p>
          <a:p>
            <a:pPr algn="l" fontAlgn="base"/>
            <a:r>
              <a:rPr lang="en-US" b="0" i="0" dirty="0">
                <a:solidFill>
                  <a:srgbClr val="313537"/>
                </a:solidFill>
                <a:effectLst/>
                <a:latin typeface="Merriweather" panose="00000500000000000000" pitchFamily="50" charset="0"/>
              </a:rPr>
              <a:t>This may require the development of a </a:t>
            </a:r>
            <a:r>
              <a:rPr lang="en-US" b="1" i="0" dirty="0">
                <a:solidFill>
                  <a:srgbClr val="313537"/>
                </a:solidFill>
                <a:effectLst/>
                <a:latin typeface="Merriweather" panose="00000500000000000000" pitchFamily="50" charset="0"/>
              </a:rPr>
              <a:t>business case</a:t>
            </a:r>
            <a:r>
              <a:rPr lang="en-US" b="0" i="0" dirty="0">
                <a:solidFill>
                  <a:srgbClr val="313537"/>
                </a:solidFill>
                <a:effectLst/>
                <a:latin typeface="Merriweather" panose="00000500000000000000" pitchFamily="50" charset="0"/>
              </a:rPr>
              <a:t> for a forensic project review, even if policy commitment to a review process is already in place.</a:t>
            </a:r>
          </a:p>
          <a:p>
            <a:pPr algn="l" fontAlgn="base"/>
            <a:r>
              <a:rPr lang="en-US" b="0" i="0" dirty="0">
                <a:solidFill>
                  <a:srgbClr val="313537"/>
                </a:solidFill>
                <a:effectLst/>
                <a:latin typeface="Merriweather" panose="00000500000000000000" pitchFamily="50" charset="0"/>
              </a:rPr>
              <a:t>Preliminary research should then be conducted to understand the project background, its objectives and the key issues. </a:t>
            </a:r>
          </a:p>
          <a:p>
            <a:pPr algn="l" fontAlgn="base"/>
            <a:r>
              <a:rPr lang="en-US" b="0" i="0" dirty="0">
                <a:solidFill>
                  <a:srgbClr val="313537"/>
                </a:solidFill>
                <a:effectLst/>
                <a:latin typeface="Merriweather" panose="00000500000000000000" pitchFamily="50" charset="0"/>
              </a:rPr>
              <a:t>Moreover, it is advisable to consult </a:t>
            </a:r>
            <a:r>
              <a:rPr lang="en-US" b="1" i="0" dirty="0">
                <a:solidFill>
                  <a:srgbClr val="313537"/>
                </a:solidFill>
                <a:effectLst/>
                <a:latin typeface="Merriweather" panose="00000500000000000000" pitchFamily="50" charset="0"/>
              </a:rPr>
              <a:t>key stakeholders</a:t>
            </a:r>
            <a:r>
              <a:rPr lang="en-US" b="0" i="0" dirty="0">
                <a:solidFill>
                  <a:srgbClr val="313537"/>
                </a:solidFill>
                <a:effectLst/>
                <a:latin typeface="Merriweather" panose="00000500000000000000" pitchFamily="50" charset="0"/>
              </a:rPr>
              <a:t> such as the project sponsor, team and client on whether there are any specific areas that need to be addressed in the review.</a:t>
            </a:r>
          </a:p>
          <a:p>
            <a:pPr algn="l" fontAlgn="base"/>
            <a:r>
              <a:rPr lang="en-US" b="0" i="0" dirty="0">
                <a:solidFill>
                  <a:srgbClr val="313537"/>
                </a:solidFill>
                <a:effectLst/>
                <a:latin typeface="Merriweather" panose="00000500000000000000" pitchFamily="50" charset="0"/>
              </a:rPr>
              <a:t>This process will inform your review's </a:t>
            </a:r>
            <a:r>
              <a:rPr lang="en-US" b="1" i="0" dirty="0">
                <a:solidFill>
                  <a:srgbClr val="313537"/>
                </a:solidFill>
                <a:effectLst/>
                <a:latin typeface="Merriweather" panose="00000500000000000000" pitchFamily="50" charset="0"/>
              </a:rPr>
              <a:t>terms of reference</a:t>
            </a:r>
            <a:r>
              <a:rPr lang="en-US" b="0" i="0" dirty="0">
                <a:solidFill>
                  <a:srgbClr val="313537"/>
                </a:solidFill>
                <a:effectLst/>
                <a:latin typeface="Merriweather" panose="00000500000000000000" pitchFamily="50" charset="0"/>
              </a:rPr>
              <a:t> (or, as we like to think of it, your project's charter!).</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r>
              <a:rPr lang="en-US"/>
              <a:t>April,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14</a:t>
            </a:fld>
            <a:endParaRPr lang="en-AU"/>
          </a:p>
        </p:txBody>
      </p:sp>
    </p:spTree>
    <p:extLst>
      <p:ext uri="{BB962C8B-B14F-4D97-AF65-F5344CB8AC3E}">
        <p14:creationId xmlns:p14="http://schemas.microsoft.com/office/powerpoint/2010/main" val="3394891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234" rtl="0" eaLnBrk="1" fontAlgn="auto" latinLnBrk="0" hangingPunct="1">
              <a:lnSpc>
                <a:spcPct val="100000"/>
              </a:lnSpc>
              <a:spcBef>
                <a:spcPts val="0"/>
              </a:spcBef>
              <a:spcAft>
                <a:spcPts val="0"/>
              </a:spcAft>
              <a:buClrTx/>
              <a:buSzTx/>
              <a:buFontTx/>
              <a:buNone/>
              <a:tabLst/>
              <a:defRPr/>
            </a:pPr>
            <a:r>
              <a:rPr lang="en-AU" b="1" i="0" dirty="0">
                <a:solidFill>
                  <a:srgbClr val="313537"/>
                </a:solidFill>
                <a:effectLst/>
                <a:latin typeface="Lato" panose="020F0502020204030203" pitchFamily="34" charset="0"/>
              </a:rPr>
              <a:t>Plan</a:t>
            </a:r>
          </a:p>
          <a:p>
            <a:pPr algn="l" fontAlgn="base"/>
            <a:r>
              <a:rPr lang="en-US" b="0" i="0" dirty="0">
                <a:solidFill>
                  <a:srgbClr val="313537"/>
                </a:solidFill>
                <a:effectLst/>
                <a:latin typeface="Merriweather" panose="00000500000000000000" pitchFamily="50" charset="0"/>
              </a:rPr>
              <a:t>Depending on the complexity of the project, a forensic review's </a:t>
            </a:r>
            <a:r>
              <a:rPr lang="en-US" b="1" i="0" dirty="0">
                <a:solidFill>
                  <a:srgbClr val="313537"/>
                </a:solidFill>
                <a:effectLst/>
                <a:latin typeface="Merriweather" panose="00000500000000000000" pitchFamily="50" charset="0"/>
              </a:rPr>
              <a:t>scope </a:t>
            </a:r>
            <a:r>
              <a:rPr lang="en-US" b="0" i="0" dirty="0">
                <a:solidFill>
                  <a:srgbClr val="313537"/>
                </a:solidFill>
                <a:effectLst/>
                <a:latin typeface="Merriweather" panose="00000500000000000000" pitchFamily="50" charset="0"/>
              </a:rPr>
              <a:t>can cover the whole project or a specific part(s) of the project. </a:t>
            </a:r>
          </a:p>
          <a:p>
            <a:pPr algn="l" fontAlgn="base"/>
            <a:r>
              <a:rPr lang="en-US" b="0" i="0" dirty="0">
                <a:solidFill>
                  <a:srgbClr val="313537"/>
                </a:solidFill>
                <a:effectLst/>
                <a:latin typeface="Merriweather" panose="00000500000000000000" pitchFamily="50" charset="0"/>
              </a:rPr>
              <a:t>Given the wide range of review areas, the challenge in this stage is to </a:t>
            </a:r>
            <a:r>
              <a:rPr lang="en-US" b="0" i="0" dirty="0" err="1">
                <a:solidFill>
                  <a:srgbClr val="313537"/>
                </a:solidFill>
                <a:effectLst/>
                <a:latin typeface="Merriweather" panose="00000500000000000000" pitchFamily="50" charset="0"/>
              </a:rPr>
              <a:t>prioritise</a:t>
            </a:r>
            <a:r>
              <a:rPr lang="en-US" b="0" i="0" dirty="0">
                <a:solidFill>
                  <a:srgbClr val="313537"/>
                </a:solidFill>
                <a:effectLst/>
                <a:latin typeface="Merriweather" panose="00000500000000000000" pitchFamily="50" charset="0"/>
              </a:rPr>
              <a:t> and focus on key issues to avoid information overload and ensure that the forensic review can be completed within the time and resource constraints. </a:t>
            </a:r>
          </a:p>
          <a:p>
            <a:pPr algn="l" fontAlgn="base"/>
            <a:r>
              <a:rPr lang="en-US" b="0" i="0" dirty="0">
                <a:solidFill>
                  <a:srgbClr val="313537"/>
                </a:solidFill>
                <a:effectLst/>
                <a:latin typeface="Merriweather" panose="00000500000000000000" pitchFamily="50" charset="0"/>
              </a:rPr>
              <a:t>You should also distinguish review of the project management processes from product performance and acceptance.</a:t>
            </a:r>
          </a:p>
          <a:p>
            <a:pPr algn="l" fontAlgn="base"/>
            <a:r>
              <a:rPr lang="en-US" b="0" i="0" dirty="0">
                <a:solidFill>
                  <a:srgbClr val="313537"/>
                </a:solidFill>
                <a:effectLst/>
                <a:latin typeface="Merriweather" panose="00000500000000000000" pitchFamily="50" charset="0"/>
              </a:rPr>
              <a:t>In developing a </a:t>
            </a:r>
            <a:r>
              <a:rPr lang="en-US" b="1" i="0" dirty="0">
                <a:solidFill>
                  <a:srgbClr val="313537"/>
                </a:solidFill>
                <a:effectLst/>
                <a:latin typeface="Merriweather" panose="00000500000000000000" pitchFamily="50" charset="0"/>
              </a:rPr>
              <a:t>review methodology</a:t>
            </a:r>
            <a:r>
              <a:rPr lang="en-US" b="0" i="0" dirty="0">
                <a:solidFill>
                  <a:srgbClr val="313537"/>
                </a:solidFill>
                <a:effectLst/>
                <a:latin typeface="Merriweather" panose="00000500000000000000" pitchFamily="50" charset="0"/>
              </a:rPr>
              <a:t>, the review team should determine the performance measures to be assessed and the standards they will be assessed against. </a:t>
            </a:r>
          </a:p>
          <a:p>
            <a:pPr algn="l" fontAlgn="base"/>
            <a:r>
              <a:rPr lang="en-US" b="0" i="0" dirty="0">
                <a:solidFill>
                  <a:srgbClr val="313537"/>
                </a:solidFill>
                <a:effectLst/>
                <a:latin typeface="Merriweather" panose="00000500000000000000" pitchFamily="50" charset="0"/>
              </a:rPr>
              <a:t>This may involve:</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Consulting end users on what should be measured</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Considering successful cases of similar projects to learn from their experience</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Benchmarking against standard values set by </a:t>
            </a:r>
            <a:r>
              <a:rPr lang="en-US" b="0" i="0" dirty="0" err="1">
                <a:solidFill>
                  <a:srgbClr val="313537"/>
                </a:solidFill>
                <a:effectLst/>
                <a:latin typeface="merriweather" panose="00000500000000000000" pitchFamily="50" charset="0"/>
              </a:rPr>
              <a:t>specialised</a:t>
            </a:r>
            <a:r>
              <a:rPr lang="en-US" b="0" i="0" dirty="0">
                <a:solidFill>
                  <a:srgbClr val="313537"/>
                </a:solidFill>
                <a:effectLst/>
                <a:latin typeface="merriweather" panose="00000500000000000000" pitchFamily="50" charset="0"/>
              </a:rPr>
              <a:t> agencies, and/or</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Discussing with stakeholders the basis for evaluation.</a:t>
            </a:r>
          </a:p>
          <a:p>
            <a:pPr algn="l" fontAlgn="base"/>
            <a:r>
              <a:rPr lang="en-US" b="0" i="0" dirty="0">
                <a:solidFill>
                  <a:srgbClr val="313537"/>
                </a:solidFill>
                <a:effectLst/>
                <a:latin typeface="Merriweather" panose="00000500000000000000" pitchFamily="50" charset="0"/>
              </a:rPr>
              <a:t>Data on performance measures may be located in readily available sources, such as project documents archived in the project close process, or they may need to be collected from other sources. </a:t>
            </a:r>
          </a:p>
          <a:p>
            <a:pPr algn="l" fontAlgn="base"/>
            <a:r>
              <a:rPr lang="en-US" b="0" i="0" dirty="0">
                <a:solidFill>
                  <a:srgbClr val="313537"/>
                </a:solidFill>
                <a:effectLst/>
                <a:latin typeface="Merriweather" panose="00000500000000000000" pitchFamily="50" charset="0"/>
              </a:rPr>
              <a:t>Depending on the sensitivity and complexity of the data required, you might consider using any one or combination of stakeholder engagement techniques, including interviews, facilitated workshops and questionnaires.</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r>
              <a:rPr lang="en-US"/>
              <a:t>April,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15</a:t>
            </a:fld>
            <a:endParaRPr lang="en-AU"/>
          </a:p>
        </p:txBody>
      </p:sp>
    </p:spTree>
    <p:extLst>
      <p:ext uri="{BB962C8B-B14F-4D97-AF65-F5344CB8AC3E}">
        <p14:creationId xmlns:p14="http://schemas.microsoft.com/office/powerpoint/2010/main" val="2690274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234" rtl="0" eaLnBrk="1" fontAlgn="auto" latinLnBrk="0" hangingPunct="1">
              <a:lnSpc>
                <a:spcPct val="100000"/>
              </a:lnSpc>
              <a:spcBef>
                <a:spcPts val="0"/>
              </a:spcBef>
              <a:spcAft>
                <a:spcPts val="0"/>
              </a:spcAft>
              <a:buClrTx/>
              <a:buSzTx/>
              <a:buFontTx/>
              <a:buNone/>
              <a:tabLst/>
              <a:defRPr/>
            </a:pPr>
            <a:r>
              <a:rPr lang="en-AU" b="1" i="0" dirty="0">
                <a:solidFill>
                  <a:srgbClr val="313537"/>
                </a:solidFill>
                <a:effectLst/>
                <a:latin typeface="Lato" panose="020F0502020204030203" pitchFamily="34" charset="0"/>
              </a:rPr>
              <a:t>Deliver</a:t>
            </a:r>
          </a:p>
          <a:p>
            <a:pPr algn="l" fontAlgn="base"/>
            <a:r>
              <a:rPr lang="en-US" b="0" i="0" dirty="0">
                <a:solidFill>
                  <a:srgbClr val="313537"/>
                </a:solidFill>
                <a:effectLst/>
                <a:latin typeface="Merriweather" panose="00000500000000000000" pitchFamily="50" charset="0"/>
              </a:rPr>
              <a:t>Although the review team may be tempted to collect as much data as possible, this may lead to a significant increase in cost, time and complexity with no real gain to achieving the original objectives of the review.</a:t>
            </a:r>
          </a:p>
          <a:p>
            <a:pPr algn="l" fontAlgn="base"/>
            <a:r>
              <a:rPr lang="en-US" b="0" i="0" dirty="0">
                <a:solidFill>
                  <a:srgbClr val="313537"/>
                </a:solidFill>
                <a:effectLst/>
                <a:latin typeface="Merriweather" panose="00000500000000000000" pitchFamily="50" charset="0"/>
              </a:rPr>
              <a:t>By the same token, the data collection process becomes so tedious that the data owners may not wish to take part in the process.</a:t>
            </a:r>
          </a:p>
          <a:p>
            <a:pPr algn="l" fontAlgn="base"/>
            <a:r>
              <a:rPr lang="en-US" b="0" i="0" dirty="0">
                <a:solidFill>
                  <a:srgbClr val="313537"/>
                </a:solidFill>
                <a:effectLst/>
                <a:latin typeface="Merriweather" panose="00000500000000000000" pitchFamily="50" charset="0"/>
              </a:rPr>
              <a:t>Before </a:t>
            </a:r>
            <a:r>
              <a:rPr lang="en-US" b="1" i="0" dirty="0">
                <a:solidFill>
                  <a:srgbClr val="313537"/>
                </a:solidFill>
                <a:effectLst/>
                <a:latin typeface="Merriweather" panose="00000500000000000000" pitchFamily="50" charset="0"/>
              </a:rPr>
              <a:t>collecting data</a:t>
            </a:r>
            <a:r>
              <a:rPr lang="en-US" b="0" i="0" dirty="0">
                <a:solidFill>
                  <a:srgbClr val="313537"/>
                </a:solidFill>
                <a:effectLst/>
                <a:latin typeface="Merriweather" panose="00000500000000000000" pitchFamily="50" charset="0"/>
              </a:rPr>
              <a:t>, the review team should also consider whether it needs to:</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Seek clearance and permission from appropriate authorities, in particular when dealing with sensitive information such as personal data</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Explain clearly the objectives of the forensic review as well as the purposes of collecting the data to the data owners in order to avoid any misunderstandings, and</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Consider the appropriate timing for data collection to avoid the possibility that the data is influenced by other unrelated factors. </a:t>
            </a:r>
          </a:p>
          <a:p>
            <a:pPr algn="l" fontAlgn="base"/>
            <a:r>
              <a:rPr lang="en-US" b="0" i="0" dirty="0">
                <a:solidFill>
                  <a:srgbClr val="313537"/>
                </a:solidFill>
                <a:effectLst/>
                <a:latin typeface="Merriweather" panose="00000500000000000000" pitchFamily="50" charset="0"/>
              </a:rPr>
              <a:t>For example, measuring public perception of a particular government service during sensitive periods (such as those right after a budget speech or policy address) may unduly influence the results.</a:t>
            </a:r>
          </a:p>
          <a:p>
            <a:pPr algn="l" fontAlgn="base"/>
            <a:r>
              <a:rPr lang="en-US" b="0" i="0" dirty="0">
                <a:solidFill>
                  <a:srgbClr val="313537"/>
                </a:solidFill>
                <a:effectLst/>
                <a:latin typeface="Merriweather" panose="00000500000000000000" pitchFamily="50" charset="0"/>
              </a:rPr>
              <a:t>You should also regularly report review </a:t>
            </a:r>
            <a:r>
              <a:rPr lang="en-US" b="1" i="0" dirty="0">
                <a:solidFill>
                  <a:srgbClr val="313537"/>
                </a:solidFill>
                <a:effectLst/>
                <a:latin typeface="Merriweather" panose="00000500000000000000" pitchFamily="50" charset="0"/>
              </a:rPr>
              <a:t>status</a:t>
            </a:r>
            <a:r>
              <a:rPr lang="en-US" b="0" i="0" dirty="0">
                <a:solidFill>
                  <a:srgbClr val="313537"/>
                </a:solidFill>
                <a:effectLst/>
                <a:latin typeface="Merriweather" panose="00000500000000000000" pitchFamily="50" charset="0"/>
              </a:rPr>
              <a:t> to key stakeholders throughout the review process, and appropriately </a:t>
            </a:r>
            <a:r>
              <a:rPr lang="en-US" b="1" i="0" dirty="0">
                <a:solidFill>
                  <a:srgbClr val="313537"/>
                </a:solidFill>
                <a:effectLst/>
                <a:latin typeface="Merriweather" panose="00000500000000000000" pitchFamily="50" charset="0"/>
              </a:rPr>
              <a:t>manage any changes</a:t>
            </a:r>
            <a:r>
              <a:rPr lang="en-US" b="0" i="0" dirty="0">
                <a:solidFill>
                  <a:srgbClr val="313537"/>
                </a:solidFill>
                <a:effectLst/>
                <a:latin typeface="Merriweather" panose="00000500000000000000" pitchFamily="50" charset="0"/>
              </a:rPr>
              <a:t> to the originally planned work.</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r>
              <a:rPr lang="en-US"/>
              <a:t>April,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16</a:t>
            </a:fld>
            <a:endParaRPr lang="en-AU"/>
          </a:p>
        </p:txBody>
      </p:sp>
    </p:spTree>
    <p:extLst>
      <p:ext uri="{BB962C8B-B14F-4D97-AF65-F5344CB8AC3E}">
        <p14:creationId xmlns:p14="http://schemas.microsoft.com/office/powerpoint/2010/main" val="1339169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234" rtl="0" eaLnBrk="1" fontAlgn="auto" latinLnBrk="0" hangingPunct="1">
              <a:lnSpc>
                <a:spcPct val="100000"/>
              </a:lnSpc>
              <a:spcBef>
                <a:spcPts val="0"/>
              </a:spcBef>
              <a:spcAft>
                <a:spcPts val="0"/>
              </a:spcAft>
              <a:buClrTx/>
              <a:buSzTx/>
              <a:buFontTx/>
              <a:buNone/>
              <a:tabLst/>
              <a:defRPr/>
            </a:pPr>
            <a:r>
              <a:rPr lang="en-AU" b="1" i="0" dirty="0">
                <a:solidFill>
                  <a:srgbClr val="313537"/>
                </a:solidFill>
                <a:effectLst/>
                <a:latin typeface="Lato" panose="020F0502020204030203" pitchFamily="34" charset="0"/>
              </a:rPr>
              <a:t>Close</a:t>
            </a:r>
          </a:p>
          <a:p>
            <a:pPr algn="l" fontAlgn="base"/>
            <a:r>
              <a:rPr lang="en-US" b="0" i="0" dirty="0">
                <a:solidFill>
                  <a:srgbClr val="313537"/>
                </a:solidFill>
                <a:effectLst/>
                <a:latin typeface="Merriweather" panose="00000500000000000000" pitchFamily="50" charset="0"/>
              </a:rPr>
              <a:t>Based on the </a:t>
            </a:r>
            <a:r>
              <a:rPr lang="en-US" b="1" i="0" dirty="0">
                <a:solidFill>
                  <a:srgbClr val="313537"/>
                </a:solidFill>
                <a:effectLst/>
                <a:latin typeface="Merriweather" panose="00000500000000000000" pitchFamily="50" charset="0"/>
              </a:rPr>
              <a:t>issues identified</a:t>
            </a:r>
            <a:r>
              <a:rPr lang="en-US" b="0" i="0" dirty="0">
                <a:solidFill>
                  <a:srgbClr val="313537"/>
                </a:solidFill>
                <a:effectLst/>
                <a:latin typeface="Merriweather" panose="00000500000000000000" pitchFamily="50" charset="0"/>
              </a:rPr>
              <a:t>, the review team can develop SMART recommendations with a view to bringing about future improvement. </a:t>
            </a:r>
          </a:p>
          <a:p>
            <a:pPr algn="l" fontAlgn="base"/>
            <a:r>
              <a:rPr lang="en-US" b="0" i="0" dirty="0">
                <a:solidFill>
                  <a:srgbClr val="313537"/>
                </a:solidFill>
                <a:effectLst/>
                <a:latin typeface="Merriweather" panose="00000500000000000000" pitchFamily="50" charset="0"/>
              </a:rPr>
              <a:t>You should focus on learning points for future improvements instead of fault-finding. </a:t>
            </a:r>
          </a:p>
          <a:p>
            <a:pPr algn="l" fontAlgn="base"/>
            <a:r>
              <a:rPr lang="en-US" b="0" i="0" dirty="0">
                <a:solidFill>
                  <a:srgbClr val="313537"/>
                </a:solidFill>
                <a:effectLst/>
                <a:latin typeface="Merriweather" panose="00000500000000000000" pitchFamily="50" charset="0"/>
              </a:rPr>
              <a:t>In general, the review team should:</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Develop recommendations to rectify the problems identified, to realise benefits not fully met, or to reap extra benefits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Consult relevant stakeholders and the potential users on the practicability of the recommendations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Develop an implementation plan, and</a:t>
            </a:r>
          </a:p>
          <a:p>
            <a:pPr marL="171450" indent="-171450" algn="l" fontAlgn="base">
              <a:buFont typeface="Arial" panose="020B0604020202020204" pitchFamily="34" charset="0"/>
              <a:buChar char="•"/>
            </a:pPr>
            <a:r>
              <a:rPr lang="en-US" b="0" i="0" dirty="0" err="1">
                <a:solidFill>
                  <a:srgbClr val="313537"/>
                </a:solidFill>
                <a:effectLst/>
                <a:latin typeface="merriweather" panose="00000500000000000000" pitchFamily="50" charset="0"/>
              </a:rPr>
              <a:t>Generalise</a:t>
            </a:r>
            <a:r>
              <a:rPr lang="en-US" b="0" i="0" dirty="0">
                <a:solidFill>
                  <a:srgbClr val="313537"/>
                </a:solidFill>
                <a:effectLst/>
                <a:latin typeface="merriweather" panose="00000500000000000000" pitchFamily="50" charset="0"/>
              </a:rPr>
              <a:t> the lessons learnt for wider application to improve future projects. </a:t>
            </a:r>
          </a:p>
          <a:p>
            <a:pPr algn="l" fontAlgn="base"/>
            <a:r>
              <a:rPr lang="en-US" b="0" i="0" dirty="0">
                <a:solidFill>
                  <a:srgbClr val="313537"/>
                </a:solidFill>
                <a:effectLst/>
                <a:latin typeface="Merriweather" panose="00000500000000000000" pitchFamily="50" charset="0"/>
              </a:rPr>
              <a:t>This may involve proposals to change policies and procedures.</a:t>
            </a:r>
          </a:p>
          <a:p>
            <a:pPr algn="l" fontAlgn="base"/>
            <a:r>
              <a:rPr lang="en-US" b="0" i="0" dirty="0">
                <a:solidFill>
                  <a:srgbClr val="313537"/>
                </a:solidFill>
                <a:effectLst/>
                <a:latin typeface="Merriweather" panose="00000500000000000000" pitchFamily="50" charset="0"/>
              </a:rPr>
              <a:t>The review findings and recommendations should then be </a:t>
            </a:r>
            <a:r>
              <a:rPr lang="en-US" b="1" i="0" dirty="0">
                <a:solidFill>
                  <a:srgbClr val="313537"/>
                </a:solidFill>
                <a:effectLst/>
                <a:latin typeface="Merriweather" panose="00000500000000000000" pitchFamily="50" charset="0"/>
              </a:rPr>
              <a:t>reported</a:t>
            </a:r>
            <a:r>
              <a:rPr lang="en-US" b="0" i="0" dirty="0">
                <a:solidFill>
                  <a:srgbClr val="313537"/>
                </a:solidFill>
                <a:effectLst/>
                <a:latin typeface="Merriweather" panose="00000500000000000000" pitchFamily="50" charset="0"/>
              </a:rPr>
              <a:t> to senior management.</a:t>
            </a:r>
          </a:p>
          <a:p>
            <a:pPr algn="l" fontAlgn="base"/>
            <a:r>
              <a:rPr lang="en-US" b="0" i="0" dirty="0">
                <a:solidFill>
                  <a:srgbClr val="313537"/>
                </a:solidFill>
                <a:effectLst/>
                <a:latin typeface="Merriweather" panose="00000500000000000000" pitchFamily="50" charset="0"/>
              </a:rPr>
              <a:t>A forensic review report should document the alignment of the project’s output to the original charter, the effectiveness of project management processes, lessons learned, and practice improvements that can be applied to future projects.</a:t>
            </a:r>
          </a:p>
          <a:p>
            <a:pPr algn="l" fontAlgn="base"/>
            <a:r>
              <a:rPr lang="en-US" b="0" i="1" dirty="0">
                <a:solidFill>
                  <a:srgbClr val="313537"/>
                </a:solidFill>
                <a:effectLst/>
                <a:latin typeface="Merriweather" panose="00000500000000000000" pitchFamily="50" charset="0"/>
              </a:rPr>
              <a:t>For more on report writing and presentation, you should revisit the relevant topics in the project initiation Module.</a:t>
            </a:r>
            <a:endParaRPr lang="en-US" b="0" i="0" dirty="0">
              <a:solidFill>
                <a:srgbClr val="313537"/>
              </a:solidFill>
              <a:effectLst/>
              <a:latin typeface="Merriweather" panose="00000500000000000000" pitchFamily="50" charset="0"/>
            </a:endParaRP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r>
              <a:rPr lang="en-US"/>
              <a:t>April,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17</a:t>
            </a:fld>
            <a:endParaRPr lang="en-AU"/>
          </a:p>
        </p:txBody>
      </p:sp>
    </p:spTree>
    <p:extLst>
      <p:ext uri="{BB962C8B-B14F-4D97-AF65-F5344CB8AC3E}">
        <p14:creationId xmlns:p14="http://schemas.microsoft.com/office/powerpoint/2010/main" val="653909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313537"/>
                </a:solidFill>
                <a:effectLst/>
                <a:latin typeface="merriweather" panose="00000500000000000000" pitchFamily="50" charset="0"/>
              </a:rPr>
              <a:t>There is an old English proverb:</a:t>
            </a:r>
          </a:p>
          <a:p>
            <a:pPr algn="l" fontAlgn="base"/>
            <a:r>
              <a:rPr lang="en-US" b="0" i="0" dirty="0">
                <a:solidFill>
                  <a:srgbClr val="313537"/>
                </a:solidFill>
                <a:effectLst/>
                <a:latin typeface="merriweather" panose="00000500000000000000" pitchFamily="50" charset="0"/>
              </a:rPr>
              <a:t>For want of a nail the shoe was lost…</a:t>
            </a:r>
          </a:p>
          <a:p>
            <a:pPr algn="l" fontAlgn="base"/>
            <a:r>
              <a:rPr lang="en-US" b="0" i="0" dirty="0">
                <a:solidFill>
                  <a:srgbClr val="313537"/>
                </a:solidFill>
                <a:effectLst/>
                <a:latin typeface="merriweather" panose="00000500000000000000" pitchFamily="50" charset="0"/>
              </a:rPr>
              <a:t>For want of a shoe the horse was lost…</a:t>
            </a:r>
          </a:p>
          <a:p>
            <a:pPr algn="l" fontAlgn="base"/>
            <a:r>
              <a:rPr lang="en-US" b="0" i="0" dirty="0">
                <a:solidFill>
                  <a:srgbClr val="313537"/>
                </a:solidFill>
                <a:effectLst/>
                <a:latin typeface="merriweather" panose="00000500000000000000" pitchFamily="50" charset="0"/>
              </a:rPr>
              <a:t>For want of a horse the knight was lost…</a:t>
            </a:r>
          </a:p>
          <a:p>
            <a:pPr algn="l" fontAlgn="base"/>
            <a:r>
              <a:rPr lang="en-US" b="0" i="0" dirty="0">
                <a:solidFill>
                  <a:srgbClr val="313537"/>
                </a:solidFill>
                <a:effectLst/>
                <a:latin typeface="merriweather" panose="00000500000000000000" pitchFamily="50" charset="0"/>
              </a:rPr>
              <a:t>For want of a knight the battle was lost…</a:t>
            </a:r>
          </a:p>
          <a:p>
            <a:pPr algn="l" fontAlgn="base"/>
            <a:r>
              <a:rPr lang="en-US" b="0" i="0" dirty="0">
                <a:solidFill>
                  <a:srgbClr val="313537"/>
                </a:solidFill>
                <a:effectLst/>
                <a:latin typeface="merriweather" panose="00000500000000000000" pitchFamily="50" charset="0"/>
              </a:rPr>
              <a:t>For want of a battle the kingdom was lost…</a:t>
            </a:r>
          </a:p>
          <a:p>
            <a:pPr algn="l" fontAlgn="base"/>
            <a:r>
              <a:rPr lang="en-US" b="0" i="0" dirty="0">
                <a:solidFill>
                  <a:srgbClr val="313537"/>
                </a:solidFill>
                <a:effectLst/>
                <a:latin typeface="merriweather" panose="00000500000000000000" pitchFamily="50" charset="0"/>
              </a:rPr>
              <a:t>…so a kingdom was lost—all for want of a nail.</a:t>
            </a:r>
          </a:p>
          <a:p>
            <a:pPr algn="l" fontAlgn="base"/>
            <a:r>
              <a:rPr lang="en-US" b="0" i="0" dirty="0">
                <a:solidFill>
                  <a:srgbClr val="313537"/>
                </a:solidFill>
                <a:effectLst/>
                <a:latin typeface="Merriweather" panose="00000500000000000000" pitchFamily="50" charset="0"/>
              </a:rPr>
              <a:t>You might know the same story from </a:t>
            </a:r>
            <a:r>
              <a:rPr lang="en-US" b="1" i="0" dirty="0">
                <a:solidFill>
                  <a:srgbClr val="313537"/>
                </a:solidFill>
                <a:effectLst/>
                <a:latin typeface="Merriweather" panose="00000500000000000000" pitchFamily="50" charset="0"/>
              </a:rPr>
              <a:t>King Richard III</a:t>
            </a:r>
            <a:r>
              <a:rPr lang="en-US" b="0" i="0" dirty="0">
                <a:solidFill>
                  <a:srgbClr val="313537"/>
                </a:solidFill>
                <a:effectLst/>
                <a:latin typeface="Merriweather" panose="00000500000000000000" pitchFamily="50" charset="0"/>
              </a:rPr>
              <a:t> famously shouting ‘</a:t>
            </a:r>
            <a:r>
              <a:rPr lang="en-US" b="0" i="1" dirty="0">
                <a:solidFill>
                  <a:srgbClr val="313537"/>
                </a:solidFill>
                <a:effectLst/>
                <a:latin typeface="Merriweather" panose="00000500000000000000" pitchFamily="50" charset="0"/>
              </a:rPr>
              <a:t>A Horse! A Horse! My Kingdom for a Horse!’</a:t>
            </a:r>
            <a:r>
              <a:rPr lang="en-US" b="0" i="0" dirty="0">
                <a:solidFill>
                  <a:srgbClr val="313537"/>
                </a:solidFill>
                <a:effectLst/>
                <a:latin typeface="Merriweather" panose="00000500000000000000" pitchFamily="50" charset="0"/>
              </a:rPr>
              <a:t> in the Shakespeare play that bears his name. </a:t>
            </a:r>
          </a:p>
          <a:p>
            <a:pPr algn="l" fontAlgn="base"/>
            <a:r>
              <a:rPr lang="en-US" b="0" i="0" dirty="0">
                <a:solidFill>
                  <a:srgbClr val="313537"/>
                </a:solidFill>
                <a:effectLst/>
                <a:latin typeface="Merriweather" panose="00000500000000000000" pitchFamily="50" charset="0"/>
              </a:rPr>
              <a:t>The last English monarch to die fighting, Richard III perished at the </a:t>
            </a:r>
            <a:r>
              <a:rPr lang="en-US" b="0" i="0" dirty="0">
                <a:solidFill>
                  <a:srgbClr val="0C74BB"/>
                </a:solidFill>
                <a:effectLst/>
                <a:latin typeface="Merriweather" panose="00000500000000000000" pitchFamily="50" charset="0"/>
                <a:hlinkClick r:id="rId3"/>
              </a:rPr>
              <a:t>Battle of Bosworth Field</a:t>
            </a:r>
            <a:r>
              <a:rPr lang="en-US" b="0" i="0" dirty="0">
                <a:solidFill>
                  <a:srgbClr val="313537"/>
                </a:solidFill>
                <a:effectLst/>
                <a:latin typeface="Merriweather" panose="00000500000000000000" pitchFamily="50" charset="0"/>
              </a:rPr>
              <a:t> in 1485. </a:t>
            </a:r>
          </a:p>
          <a:p>
            <a:pPr algn="l" fontAlgn="base"/>
            <a:r>
              <a:rPr lang="en-US" b="0" i="0" dirty="0">
                <a:solidFill>
                  <a:srgbClr val="313537"/>
                </a:solidFill>
                <a:effectLst/>
                <a:latin typeface="Merriweather" panose="00000500000000000000" pitchFamily="50" charset="0"/>
              </a:rPr>
              <a:t>When his horse was killed, legend has it he wandered to find it in the battlefield for hours, killing everything coming into his way with fatalistic rage.</a:t>
            </a:r>
          </a:p>
          <a:p>
            <a:r>
              <a:rPr lang="en-US" b="0" i="0" dirty="0">
                <a:solidFill>
                  <a:srgbClr val="313537"/>
                </a:solidFill>
                <a:effectLst/>
                <a:latin typeface="Lato" panose="020F0502020204030203" pitchFamily="34" charset="0"/>
              </a:rPr>
              <a:t>So does this mean building lots of nails will win us every future battle? </a:t>
            </a:r>
            <a:r>
              <a:rPr lang="en-US" b="1" i="0" dirty="0">
                <a:solidFill>
                  <a:srgbClr val="313537"/>
                </a:solidFill>
                <a:effectLst/>
                <a:latin typeface="Lato" panose="020F0502020204030203" pitchFamily="34" charset="0"/>
              </a:rPr>
              <a:t>Probably not.</a:t>
            </a:r>
          </a:p>
          <a:p>
            <a:pPr algn="l" fontAlgn="base"/>
            <a:r>
              <a:rPr lang="en-US" b="0" i="0" dirty="0">
                <a:solidFill>
                  <a:srgbClr val="313537"/>
                </a:solidFill>
                <a:effectLst/>
                <a:latin typeface="Merriweather" panose="00000500000000000000" pitchFamily="50" charset="0"/>
              </a:rPr>
              <a:t>Unfortunately, root cause analysis is not as simple as asking why over and over again like a six-year old until you find the ‘</a:t>
            </a:r>
            <a:r>
              <a:rPr lang="en-US" b="0" i="1" dirty="0">
                <a:solidFill>
                  <a:srgbClr val="313537"/>
                </a:solidFill>
                <a:effectLst/>
                <a:latin typeface="Merriweather" panose="00000500000000000000" pitchFamily="50" charset="0"/>
              </a:rPr>
              <a:t>true</a:t>
            </a:r>
            <a:r>
              <a:rPr lang="en-US" b="0" i="0" dirty="0">
                <a:solidFill>
                  <a:srgbClr val="313537"/>
                </a:solidFill>
                <a:effectLst/>
                <a:latin typeface="Merriweather" panose="00000500000000000000" pitchFamily="50" charset="0"/>
              </a:rPr>
              <a:t>’ cause of a problem. </a:t>
            </a:r>
          </a:p>
          <a:p>
            <a:pPr algn="l" fontAlgn="base"/>
            <a:r>
              <a:rPr lang="en-US" b="0" i="0" dirty="0">
                <a:solidFill>
                  <a:srgbClr val="313537"/>
                </a:solidFill>
                <a:effectLst/>
                <a:latin typeface="Merriweather" panose="00000500000000000000" pitchFamily="50" charset="0"/>
              </a:rPr>
              <a:t>As the proverb suggests, multiple causes will contribute to nearly every outcome.</a:t>
            </a:r>
          </a:p>
          <a:p>
            <a:pPr algn="l" fontAlgn="base"/>
            <a:r>
              <a:rPr lang="en-US" b="0" i="0" dirty="0">
                <a:solidFill>
                  <a:srgbClr val="313537"/>
                </a:solidFill>
                <a:effectLst/>
                <a:latin typeface="Merriweather" panose="00000500000000000000" pitchFamily="50" charset="0"/>
              </a:rPr>
              <a:t>Therefore, the question is not when to stop looking for root causes, but knowing where and when to </a:t>
            </a:r>
            <a:r>
              <a:rPr lang="en-US" b="1" i="0" dirty="0">
                <a:solidFill>
                  <a:srgbClr val="313537"/>
                </a:solidFill>
                <a:effectLst/>
                <a:latin typeface="Merriweather" panose="00000500000000000000" pitchFamily="50" charset="0"/>
              </a:rPr>
              <a:t>intervene</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After all, your analysis is meant to help the performing organisation deliver better projects in the future. </a:t>
            </a:r>
          </a:p>
          <a:p>
            <a:pPr algn="l" fontAlgn="base"/>
            <a:r>
              <a:rPr lang="en-US" b="0" i="0" dirty="0">
                <a:solidFill>
                  <a:srgbClr val="313537"/>
                </a:solidFill>
                <a:effectLst/>
                <a:latin typeface="Merriweather" panose="00000500000000000000" pitchFamily="50" charset="0"/>
              </a:rPr>
              <a:t>It is not a scholarly essay for the benefit of as-yet unborn generations of project historians.</a:t>
            </a:r>
          </a:p>
          <a:p>
            <a:pPr algn="l" fontAlgn="base"/>
            <a:r>
              <a:rPr lang="en-US" b="0" i="0" dirty="0">
                <a:solidFill>
                  <a:srgbClr val="313537"/>
                </a:solidFill>
                <a:effectLst/>
                <a:latin typeface="Merriweather" panose="00000500000000000000" pitchFamily="50" charset="0"/>
              </a:rPr>
              <a:t>So even though your analysis will start by mapping all the </a:t>
            </a:r>
            <a:r>
              <a:rPr lang="en-US" b="0" i="1" dirty="0">
                <a:solidFill>
                  <a:srgbClr val="313537"/>
                </a:solidFill>
                <a:effectLst/>
                <a:latin typeface="Merriweather" panose="00000500000000000000" pitchFamily="50" charset="0"/>
              </a:rPr>
              <a:t>observable </a:t>
            </a:r>
            <a:r>
              <a:rPr lang="en-US" b="0" i="0" dirty="0">
                <a:solidFill>
                  <a:srgbClr val="313537"/>
                </a:solidFill>
                <a:effectLst/>
                <a:latin typeface="Merriweather" panose="00000500000000000000" pitchFamily="50" charset="0"/>
              </a:rPr>
              <a:t>causes of project issues, these should be truly considered as the potential </a:t>
            </a:r>
            <a:r>
              <a:rPr lang="en-US" b="0" i="1" dirty="0">
                <a:solidFill>
                  <a:srgbClr val="313537"/>
                </a:solidFill>
                <a:effectLst/>
                <a:latin typeface="Merriweather" panose="00000500000000000000" pitchFamily="50" charset="0"/>
              </a:rPr>
              <a:t>future</a:t>
            </a:r>
            <a:r>
              <a:rPr lang="en-US" b="0" i="0" dirty="0">
                <a:solidFill>
                  <a:srgbClr val="313537"/>
                </a:solidFill>
                <a:effectLst/>
                <a:latin typeface="Merriweather" panose="00000500000000000000" pitchFamily="50" charset="0"/>
              </a:rPr>
              <a:t> sources of </a:t>
            </a:r>
            <a:r>
              <a:rPr lang="en-US" b="1" i="0" dirty="0" err="1">
                <a:solidFill>
                  <a:srgbClr val="313537"/>
                </a:solidFill>
                <a:effectLst/>
                <a:latin typeface="Merriweather" panose="00000500000000000000" pitchFamily="50" charset="0"/>
              </a:rPr>
              <a:t>organisational</a:t>
            </a:r>
            <a:r>
              <a:rPr lang="en-US" b="1" i="0" dirty="0">
                <a:solidFill>
                  <a:srgbClr val="313537"/>
                </a:solidFill>
                <a:effectLst/>
                <a:latin typeface="Merriweather" panose="00000500000000000000" pitchFamily="50" charset="0"/>
              </a:rPr>
              <a:t> risk</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Your responsibility therefore extends to thinking </a:t>
            </a:r>
            <a:r>
              <a:rPr lang="en-US" b="1" i="0" dirty="0">
                <a:solidFill>
                  <a:srgbClr val="313537"/>
                </a:solidFill>
                <a:effectLst/>
                <a:latin typeface="Merriweather" panose="00000500000000000000" pitchFamily="50" charset="0"/>
              </a:rPr>
              <a:t>critically </a:t>
            </a:r>
            <a:r>
              <a:rPr lang="en-US" b="0" i="0" dirty="0">
                <a:solidFill>
                  <a:srgbClr val="313537"/>
                </a:solidFill>
                <a:effectLst/>
                <a:latin typeface="Merriweather" panose="00000500000000000000" pitchFamily="50" charset="0"/>
              </a:rPr>
              <a:t>about each of these risks.</a:t>
            </a:r>
          </a:p>
          <a:p>
            <a:r>
              <a:rPr lang="en-US" b="1" i="0" dirty="0">
                <a:solidFill>
                  <a:srgbClr val="313537"/>
                </a:solidFill>
                <a:effectLst/>
                <a:latin typeface="Merriweather" panose="00000500000000000000" pitchFamily="50" charset="0"/>
              </a:rPr>
              <a:t>In doing so, you should identify the most </a:t>
            </a:r>
            <a:r>
              <a:rPr lang="en-US" b="1" i="1" dirty="0">
                <a:solidFill>
                  <a:srgbClr val="313537"/>
                </a:solidFill>
                <a:effectLst/>
                <a:latin typeface="Merriweather" panose="00000500000000000000" pitchFamily="50" charset="0"/>
              </a:rPr>
              <a:t>significant </a:t>
            </a:r>
            <a:r>
              <a:rPr lang="en-US" b="1" i="0" dirty="0">
                <a:solidFill>
                  <a:srgbClr val="313537"/>
                </a:solidFill>
                <a:effectLst/>
                <a:latin typeface="Merriweather" panose="00000500000000000000" pitchFamily="50" charset="0"/>
              </a:rPr>
              <a:t>causes, and consider what interventions could be made by the performing organisation or other project managers to avoid, reduce or transfer these risks to others.</a:t>
            </a:r>
            <a:endParaRPr lang="en-US" b="1" i="0" dirty="0">
              <a:solidFill>
                <a:srgbClr val="313537"/>
              </a:solidFill>
              <a:effectLst/>
              <a:latin typeface="Lato" panose="020F0502020204030203" pitchFamily="34" charset="0"/>
            </a:endParaRPr>
          </a:p>
          <a:p>
            <a:pPr algn="l" fontAlgn="base"/>
            <a:r>
              <a:rPr lang="en-US" b="0" i="0" dirty="0">
                <a:solidFill>
                  <a:srgbClr val="313537"/>
                </a:solidFill>
                <a:effectLst/>
                <a:latin typeface="Merriweather" panose="00000500000000000000" pitchFamily="50" charset="0"/>
              </a:rPr>
              <a:t>This will then allow you to develop a </a:t>
            </a:r>
            <a:r>
              <a:rPr lang="en-US" b="0" i="0" dirty="0" err="1">
                <a:solidFill>
                  <a:srgbClr val="313537"/>
                </a:solidFill>
                <a:effectLst/>
                <a:latin typeface="Merriweather" panose="00000500000000000000" pitchFamily="50" charset="0"/>
              </a:rPr>
              <a:t>prioritised</a:t>
            </a:r>
            <a:r>
              <a:rPr lang="en-US" b="0" i="0" dirty="0">
                <a:solidFill>
                  <a:srgbClr val="313537"/>
                </a:solidFill>
                <a:effectLst/>
                <a:latin typeface="Merriweather" panose="00000500000000000000" pitchFamily="50" charset="0"/>
              </a:rPr>
              <a:t> list of </a:t>
            </a:r>
            <a:r>
              <a:rPr lang="en-US" b="1" i="0" dirty="0">
                <a:solidFill>
                  <a:srgbClr val="313537"/>
                </a:solidFill>
                <a:effectLst/>
                <a:latin typeface="Merriweather" panose="00000500000000000000" pitchFamily="50" charset="0"/>
              </a:rPr>
              <a:t>SMART</a:t>
            </a:r>
            <a:r>
              <a:rPr lang="en-US" b="0" i="0" dirty="0">
                <a:solidFill>
                  <a:srgbClr val="313537"/>
                </a:solidFill>
                <a:effectLst/>
                <a:latin typeface="Merriweather" panose="00000500000000000000" pitchFamily="50" charset="0"/>
              </a:rPr>
              <a:t> recommendations, in other words, recommendations that are specific, measurable, assignable, realistic for the project and organisation, and time-related, in that they have a set deadline for delivery. </a:t>
            </a:r>
          </a:p>
          <a:p>
            <a:pPr algn="l" fontAlgn="base"/>
            <a:r>
              <a:rPr lang="en-US" b="0" i="0" dirty="0">
                <a:solidFill>
                  <a:srgbClr val="313537"/>
                </a:solidFill>
                <a:effectLst/>
                <a:latin typeface="Merriweather" panose="00000500000000000000" pitchFamily="50" charset="0"/>
              </a:rPr>
              <a:t>These recommendations are effectively your </a:t>
            </a:r>
            <a:r>
              <a:rPr lang="en-US" b="1" i="0" dirty="0">
                <a:solidFill>
                  <a:srgbClr val="313537"/>
                </a:solidFill>
                <a:effectLst/>
                <a:latin typeface="Merriweather" panose="00000500000000000000" pitchFamily="50" charset="0"/>
              </a:rPr>
              <a:t>responses </a:t>
            </a:r>
            <a:r>
              <a:rPr lang="en-US" b="0" i="0" dirty="0">
                <a:solidFill>
                  <a:srgbClr val="313537"/>
                </a:solidFill>
                <a:effectLst/>
                <a:latin typeface="Merriweather" panose="00000500000000000000" pitchFamily="50" charset="0"/>
              </a:rPr>
              <a:t>to these risks.</a:t>
            </a:r>
          </a:p>
          <a:p>
            <a:r>
              <a:rPr lang="en-US" b="0" i="0" dirty="0">
                <a:solidFill>
                  <a:srgbClr val="313537"/>
                </a:solidFill>
                <a:effectLst/>
                <a:latin typeface="Lato" panose="020F0502020204030203" pitchFamily="34" charset="0"/>
              </a:rPr>
              <a:t>Indeed, your forensic project review will only be as good as the </a:t>
            </a:r>
            <a:r>
              <a:rPr lang="en-US" b="1" i="0" dirty="0">
                <a:solidFill>
                  <a:srgbClr val="313537"/>
                </a:solidFill>
                <a:effectLst/>
                <a:latin typeface="Lato" panose="020F0502020204030203" pitchFamily="34" charset="0"/>
              </a:rPr>
              <a:t>recommendations </a:t>
            </a:r>
            <a:r>
              <a:rPr lang="en-US" b="0" i="0" dirty="0">
                <a:solidFill>
                  <a:srgbClr val="313537"/>
                </a:solidFill>
                <a:effectLst/>
                <a:latin typeface="Lato" panose="020F0502020204030203" pitchFamily="34" charset="0"/>
              </a:rPr>
              <a:t>it arrives at; everything else is merely context and evidence for their presentation and priority.</a:t>
            </a: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7085E21F-248E-4928-8F1B-FB6ECC241DFA}"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18</a:t>
            </a:fld>
            <a:endParaRPr lang="en-AU"/>
          </a:p>
        </p:txBody>
      </p:sp>
    </p:spTree>
    <p:extLst>
      <p:ext uri="{BB962C8B-B14F-4D97-AF65-F5344CB8AC3E}">
        <p14:creationId xmlns:p14="http://schemas.microsoft.com/office/powerpoint/2010/main" val="978548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1" dirty="0">
                <a:solidFill>
                  <a:srgbClr val="313537"/>
                </a:solidFill>
                <a:effectLst/>
                <a:latin typeface="Merriweather" panose="00000500000000000000" pitchFamily="50" charset="0"/>
              </a:rPr>
              <a:t>What are you recommending?</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Your recommendation needs to be specific, in that it targets a specific area for improvement.</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19</a:t>
            </a:fld>
            <a:endParaRPr lang="en-AU"/>
          </a:p>
        </p:txBody>
      </p:sp>
    </p:spTree>
    <p:extLst>
      <p:ext uri="{BB962C8B-B14F-4D97-AF65-F5344CB8AC3E}">
        <p14:creationId xmlns:p14="http://schemas.microsoft.com/office/powerpoint/2010/main" val="99103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
        <p:nvSpPr>
          <p:cNvPr id="7" name="Slide Number Placeholder 6"/>
          <p:cNvSpPr>
            <a:spLocks noGrp="1"/>
          </p:cNvSpPr>
          <p:nvPr>
            <p:ph type="sldNum" sz="quarter" idx="5"/>
          </p:nvPr>
        </p:nvSpPr>
        <p:spPr/>
        <p:txBody>
          <a:bodyPr/>
          <a:lstStyle/>
          <a:p>
            <a:fld id="{26A9BE73-4262-4638-901C-38391926C119}" type="slidenum">
              <a:rPr lang="en-AU" smtClean="0"/>
              <a:t>2</a:t>
            </a:fld>
            <a:endParaRPr lang="en-AU" dirty="0"/>
          </a:p>
        </p:txBody>
      </p:sp>
    </p:spTree>
    <p:extLst>
      <p:ext uri="{BB962C8B-B14F-4D97-AF65-F5344CB8AC3E}">
        <p14:creationId xmlns:p14="http://schemas.microsoft.com/office/powerpoint/2010/main" val="4054840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1" dirty="0">
                <a:solidFill>
                  <a:srgbClr val="313537"/>
                </a:solidFill>
                <a:effectLst/>
                <a:latin typeface="Merriweather" panose="00000500000000000000" pitchFamily="50" charset="0"/>
              </a:rPr>
              <a:t>What outputs / outcomes do we expect?</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Your recommendation needs to quantify (or at least suggest) indicators of progress and success.</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20</a:t>
            </a:fld>
            <a:endParaRPr lang="en-AU"/>
          </a:p>
        </p:txBody>
      </p:sp>
    </p:spTree>
    <p:extLst>
      <p:ext uri="{BB962C8B-B14F-4D97-AF65-F5344CB8AC3E}">
        <p14:creationId xmlns:p14="http://schemas.microsoft.com/office/powerpoint/2010/main" val="3081293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1" dirty="0">
                <a:solidFill>
                  <a:srgbClr val="313537"/>
                </a:solidFill>
                <a:effectLst/>
                <a:latin typeface="Merriweather" panose="00000500000000000000" pitchFamily="50" charset="0"/>
              </a:rPr>
              <a:t>Who will be actioning this?</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Your recommendation needs to specify who is responsible for delivering the recommendation.</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21</a:t>
            </a:fld>
            <a:endParaRPr lang="en-AU"/>
          </a:p>
        </p:txBody>
      </p:sp>
    </p:spTree>
    <p:extLst>
      <p:ext uri="{BB962C8B-B14F-4D97-AF65-F5344CB8AC3E}">
        <p14:creationId xmlns:p14="http://schemas.microsoft.com/office/powerpoint/2010/main" val="533769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1" dirty="0">
                <a:solidFill>
                  <a:srgbClr val="313537"/>
                </a:solidFill>
                <a:effectLst/>
                <a:latin typeface="Merriweather" panose="00000500000000000000" pitchFamily="50" charset="0"/>
              </a:rPr>
              <a:t>How will we deliver this recommendation?</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The result you expect to achieve must be realistically resourced.</a:t>
            </a:r>
          </a:p>
          <a:p>
            <a:pPr algn="l" fontAlgn="base"/>
            <a:endParaRPr lang="en-US" b="0" i="1" dirty="0">
              <a:solidFill>
                <a:srgbClr val="313537"/>
              </a:solidFill>
              <a:effectLst/>
              <a:latin typeface="Merriweather" panose="00000500000000000000" pitchFamily="50" charset="0"/>
            </a:endParaRPr>
          </a:p>
          <a:p>
            <a:pPr algn="l" fontAlgn="base"/>
            <a:r>
              <a:rPr lang="en-US" b="0" i="1" dirty="0">
                <a:solidFill>
                  <a:srgbClr val="313537"/>
                </a:solidFill>
                <a:effectLst/>
                <a:latin typeface="Merriweather" panose="00000500000000000000" pitchFamily="50" charset="0"/>
              </a:rPr>
              <a:t>Note</a:t>
            </a:r>
            <a:r>
              <a:rPr lang="en-US" b="0" i="0" dirty="0">
                <a:solidFill>
                  <a:srgbClr val="313537"/>
                </a:solidFill>
                <a:effectLst/>
                <a:latin typeface="Merriweather" panose="00000500000000000000" pitchFamily="50" charset="0"/>
              </a:rPr>
              <a:t>: some later sources describe </a:t>
            </a:r>
            <a:r>
              <a:rPr lang="en-US" b="1" i="0" dirty="0">
                <a:solidFill>
                  <a:srgbClr val="313537"/>
                </a:solidFill>
                <a:effectLst/>
                <a:latin typeface="Merriweather" panose="00000500000000000000" pitchFamily="50" charset="0"/>
              </a:rPr>
              <a:t>A </a:t>
            </a:r>
            <a:r>
              <a:rPr lang="en-US" b="0" i="0" dirty="0">
                <a:solidFill>
                  <a:srgbClr val="313537"/>
                </a:solidFill>
                <a:effectLst/>
                <a:latin typeface="Merriweather" panose="00000500000000000000" pitchFamily="50" charset="0"/>
              </a:rPr>
              <a:t>as </a:t>
            </a:r>
            <a:r>
              <a:rPr lang="en-US" b="0" i="1" dirty="0">
                <a:solidFill>
                  <a:srgbClr val="313537"/>
                </a:solidFill>
                <a:effectLst/>
                <a:latin typeface="Merriweather" panose="00000500000000000000" pitchFamily="50" charset="0"/>
              </a:rPr>
              <a:t>achievable / attainable</a:t>
            </a:r>
            <a:r>
              <a:rPr lang="en-US" b="0" i="0" dirty="0">
                <a:solidFill>
                  <a:srgbClr val="313537"/>
                </a:solidFill>
                <a:effectLst/>
                <a:latin typeface="Merriweather" panose="00000500000000000000" pitchFamily="50" charset="0"/>
              </a:rPr>
              <a:t> and </a:t>
            </a:r>
            <a:r>
              <a:rPr lang="en-US" b="1" i="0" dirty="0">
                <a:solidFill>
                  <a:srgbClr val="313537"/>
                </a:solidFill>
                <a:effectLst/>
                <a:latin typeface="Merriweather" panose="00000500000000000000" pitchFamily="50" charset="0"/>
              </a:rPr>
              <a:t>R</a:t>
            </a:r>
            <a:r>
              <a:rPr lang="en-US" b="0" i="0" dirty="0">
                <a:solidFill>
                  <a:srgbClr val="313537"/>
                </a:solidFill>
                <a:effectLst/>
                <a:latin typeface="Merriweather" panose="00000500000000000000" pitchFamily="50" charset="0"/>
              </a:rPr>
              <a:t> as </a:t>
            </a:r>
            <a:r>
              <a:rPr lang="en-US" b="0" i="1" dirty="0">
                <a:solidFill>
                  <a:srgbClr val="313537"/>
                </a:solidFill>
                <a:effectLst/>
                <a:latin typeface="Merriweather" panose="00000500000000000000" pitchFamily="50" charset="0"/>
              </a:rPr>
              <a:t>relevant / realistic.</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Given the interchangeability of these terms, we prefer the original author's intent.</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22</a:t>
            </a:fld>
            <a:endParaRPr lang="en-AU"/>
          </a:p>
        </p:txBody>
      </p:sp>
    </p:spTree>
    <p:extLst>
      <p:ext uri="{BB962C8B-B14F-4D97-AF65-F5344CB8AC3E}">
        <p14:creationId xmlns:p14="http://schemas.microsoft.com/office/powerpoint/2010/main" val="848536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1" dirty="0">
                <a:solidFill>
                  <a:srgbClr val="313537"/>
                </a:solidFill>
                <a:effectLst/>
                <a:latin typeface="Merriweather" panose="00000500000000000000" pitchFamily="50" charset="0"/>
              </a:rPr>
              <a:t>When can the recommendation be delivered?</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Specify the time frame in which the result(s) can be achieved.</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23</a:t>
            </a:fld>
            <a:endParaRPr lang="en-AU"/>
          </a:p>
        </p:txBody>
      </p:sp>
    </p:spTree>
    <p:extLst>
      <p:ext uri="{BB962C8B-B14F-4D97-AF65-F5344CB8AC3E}">
        <p14:creationId xmlns:p14="http://schemas.microsoft.com/office/powerpoint/2010/main" val="226003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Regardless of how you present them, your recommendations need to be </a:t>
            </a:r>
            <a:r>
              <a:rPr lang="en-US" b="1" i="0" dirty="0">
                <a:solidFill>
                  <a:srgbClr val="313537"/>
                </a:solidFill>
                <a:effectLst/>
                <a:latin typeface="Merriweather" panose="00000500000000000000" pitchFamily="50" charset="0"/>
              </a:rPr>
              <a:t>SMART.</a:t>
            </a:r>
            <a:br>
              <a:rPr lang="en-US" b="0" i="0" dirty="0">
                <a:solidFill>
                  <a:srgbClr val="313537"/>
                </a:solidFill>
                <a:effectLst/>
                <a:latin typeface="Merriweather" panose="00000500000000000000" pitchFamily="50" charset="0"/>
              </a:rPr>
            </a:br>
            <a:endParaRPr lang="en-US" b="0" i="0" dirty="0">
              <a:solidFill>
                <a:srgbClr val="313537"/>
              </a:solidFill>
              <a:effectLst/>
              <a:latin typeface="Merriweather" panose="00000500000000000000" pitchFamily="50" charset="0"/>
            </a:endParaRPr>
          </a:p>
          <a:p>
            <a:pPr algn="l" fontAlgn="base"/>
            <a:r>
              <a:rPr lang="en-US" b="0" i="1" dirty="0">
                <a:solidFill>
                  <a:srgbClr val="313537"/>
                </a:solidFill>
                <a:effectLst/>
                <a:latin typeface="Merriweather" panose="00000500000000000000" pitchFamily="50" charset="0"/>
              </a:rPr>
              <a:t>Source</a:t>
            </a:r>
            <a:r>
              <a:rPr lang="en-US" b="0" i="0" dirty="0">
                <a:solidFill>
                  <a:srgbClr val="313537"/>
                </a:solidFill>
                <a:effectLst/>
                <a:latin typeface="Merriweather" panose="00000500000000000000" pitchFamily="50" charset="0"/>
              </a:rPr>
              <a:t>: Doran, G. T. (1981). "</a:t>
            </a:r>
            <a:r>
              <a:rPr lang="en-US" b="0" i="0" dirty="0">
                <a:solidFill>
                  <a:srgbClr val="0C74BB"/>
                </a:solidFill>
                <a:effectLst/>
                <a:latin typeface="Merriweather" panose="00000500000000000000" pitchFamily="50" charset="0"/>
                <a:hlinkClick r:id="rId3"/>
              </a:rPr>
              <a:t>There's a S.M.A.R.T. way to write management's goals and objectives</a:t>
            </a:r>
            <a:r>
              <a:rPr lang="en-US" b="0" i="0" dirty="0">
                <a:solidFill>
                  <a:srgbClr val="313537"/>
                </a:solidFill>
                <a:effectLst/>
                <a:latin typeface="Merriweather" panose="00000500000000000000" pitchFamily="50" charset="0"/>
              </a:rPr>
              <a:t>". Management Review. 70(11): 35–36.</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24</a:t>
            </a:fld>
            <a:endParaRPr lang="en-AU"/>
          </a:p>
        </p:txBody>
      </p:sp>
    </p:spTree>
    <p:extLst>
      <p:ext uri="{BB962C8B-B14F-4D97-AF65-F5344CB8AC3E}">
        <p14:creationId xmlns:p14="http://schemas.microsoft.com/office/powerpoint/2010/main" val="1902892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7085E21F-248E-4928-8F1B-FB6ECC241DFA}"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27</a:t>
            </a:fld>
            <a:endParaRPr lang="en-AU"/>
          </a:p>
        </p:txBody>
      </p:sp>
    </p:spTree>
    <p:extLst>
      <p:ext uri="{BB962C8B-B14F-4D97-AF65-F5344CB8AC3E}">
        <p14:creationId xmlns:p14="http://schemas.microsoft.com/office/powerpoint/2010/main" val="3184928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28</a:t>
            </a:fld>
            <a:endParaRPr lang="en-AU"/>
          </a:p>
        </p:txBody>
      </p:sp>
    </p:spTree>
    <p:extLst>
      <p:ext uri="{BB962C8B-B14F-4D97-AF65-F5344CB8AC3E}">
        <p14:creationId xmlns:p14="http://schemas.microsoft.com/office/powerpoint/2010/main" val="3651394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breaking, ask students if there are any questions about what has been covered in the session so far.</a:t>
            </a:r>
          </a:p>
          <a:p>
            <a:r>
              <a:rPr lang="en-US" dirty="0"/>
              <a:t>Once answered, encourage students to stand up, get a drink, go outside and stretch.</a:t>
            </a:r>
          </a:p>
          <a:p>
            <a:r>
              <a:rPr lang="en-US" dirty="0"/>
              <a:t>If they are on Zoom, tell them to turn their camera and microphone off (you do the same)!</a:t>
            </a:r>
          </a:p>
          <a:p>
            <a:r>
              <a:rPr lang="en-US" dirty="0"/>
              <a:t>Make sure you tell them the precise time you will be restarting (</a:t>
            </a:r>
            <a:r>
              <a:rPr lang="en-US" i="1" dirty="0"/>
              <a:t>eg</a:t>
            </a:r>
            <a:r>
              <a:rPr lang="en-US" dirty="0"/>
              <a:t> 10:10am)</a:t>
            </a:r>
          </a:p>
          <a:p>
            <a:r>
              <a:rPr lang="en-US" dirty="0"/>
              <a:t>Don’t check your email – take a proper break!!</a:t>
            </a:r>
            <a:endParaRPr lang="en-AU" dirty="0"/>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29</a:t>
            </a:fld>
            <a:endParaRPr lang="en-AU"/>
          </a:p>
        </p:txBody>
      </p:sp>
    </p:spTree>
    <p:extLst>
      <p:ext uri="{BB962C8B-B14F-4D97-AF65-F5344CB8AC3E}">
        <p14:creationId xmlns:p14="http://schemas.microsoft.com/office/powerpoint/2010/main" val="257580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 on how far we’ve come – the life cycle and documents that support it.</a:t>
            </a:r>
          </a:p>
          <a:p>
            <a:r>
              <a:rPr lang="en-US" dirty="0"/>
              <a:t>Gates are the go/no-go decision points</a:t>
            </a:r>
          </a:p>
          <a:p>
            <a:r>
              <a:rPr lang="en-US" dirty="0"/>
              <a:t>The level of risk to the organisation will guide which documents we use – scale project documentation to the risk of the project</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30</a:t>
            </a:fld>
            <a:endParaRPr lang="en-AU"/>
          </a:p>
        </p:txBody>
      </p:sp>
    </p:spTree>
    <p:extLst>
      <p:ext uri="{BB962C8B-B14F-4D97-AF65-F5344CB8AC3E}">
        <p14:creationId xmlns:p14="http://schemas.microsoft.com/office/powerpoint/2010/main" val="317921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7085E21F-248E-4928-8F1B-FB6ECC241DFA}"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34</a:t>
            </a:fld>
            <a:endParaRPr lang="en-AU"/>
          </a:p>
        </p:txBody>
      </p:sp>
    </p:spTree>
    <p:extLst>
      <p:ext uri="{BB962C8B-B14F-4D97-AF65-F5344CB8AC3E}">
        <p14:creationId xmlns:p14="http://schemas.microsoft.com/office/powerpoint/2010/main" val="580744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All of these are end-point milestones for your project.</a:t>
            </a:r>
          </a:p>
          <a:p>
            <a:r>
              <a:rPr lang="en-AU" b="0" dirty="0"/>
              <a:t>The important lesson here is that project close is a process, not a single activity.</a:t>
            </a:r>
            <a:endParaRPr lang="en-US"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r>
              <a:rPr lang="en-US"/>
              <a:t>April,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a:t>
            </a:fld>
            <a:endParaRPr lang="en-AU"/>
          </a:p>
        </p:txBody>
      </p:sp>
    </p:spTree>
    <p:extLst>
      <p:ext uri="{BB962C8B-B14F-4D97-AF65-F5344CB8AC3E}">
        <p14:creationId xmlns:p14="http://schemas.microsoft.com/office/powerpoint/2010/main" val="2385925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100" dirty="0"/>
              <a:t>Values</a:t>
            </a:r>
          </a:p>
          <a:p>
            <a:pPr lvl="1"/>
            <a:r>
              <a:rPr lang="en-AU" sz="1100" dirty="0"/>
              <a:t>Strategic statement of vision/mission/purpose and values</a:t>
            </a:r>
          </a:p>
          <a:p>
            <a:pPr lvl="1"/>
            <a:r>
              <a:rPr lang="en-AU" sz="1100" dirty="0"/>
              <a:t>Code of conduct that applies to all project teams, including external contractors and suppliers</a:t>
            </a:r>
          </a:p>
          <a:p>
            <a:pPr lvl="1"/>
            <a:r>
              <a:rPr lang="en-AU" sz="1100" dirty="0"/>
              <a:t>Explicit link made with organisational, portfolio, program objectives for every project</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35</a:t>
            </a:fld>
            <a:endParaRPr lang="en-AU"/>
          </a:p>
        </p:txBody>
      </p:sp>
    </p:spTree>
    <p:extLst>
      <p:ext uri="{BB962C8B-B14F-4D97-AF65-F5344CB8AC3E}">
        <p14:creationId xmlns:p14="http://schemas.microsoft.com/office/powerpoint/2010/main" val="1597897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100" dirty="0"/>
              <a:t>Methodology</a:t>
            </a:r>
          </a:p>
          <a:p>
            <a:pPr lvl="1"/>
            <a:r>
              <a:rPr lang="en-AU" sz="1100" dirty="0"/>
              <a:t>Policies, processes, tools and templates supporting every stage of a project’s life that are both scalable and contextualised to the organisation, its industry and environment</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36</a:t>
            </a:fld>
            <a:endParaRPr lang="en-AU"/>
          </a:p>
        </p:txBody>
      </p:sp>
    </p:spTree>
    <p:extLst>
      <p:ext uri="{BB962C8B-B14F-4D97-AF65-F5344CB8AC3E}">
        <p14:creationId xmlns:p14="http://schemas.microsoft.com/office/powerpoint/2010/main" val="158514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100" dirty="0"/>
              <a:t>Leadership</a:t>
            </a:r>
          </a:p>
          <a:p>
            <a:pPr lvl="1"/>
            <a:r>
              <a:rPr lang="en-AU" sz="1100" dirty="0"/>
              <a:t>Governance framework with supporting assets</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37</a:t>
            </a:fld>
            <a:endParaRPr lang="en-AU"/>
          </a:p>
        </p:txBody>
      </p:sp>
    </p:spTree>
    <p:extLst>
      <p:ext uri="{BB962C8B-B14F-4D97-AF65-F5344CB8AC3E}">
        <p14:creationId xmlns:p14="http://schemas.microsoft.com/office/powerpoint/2010/main" val="849461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100" dirty="0"/>
              <a:t>Tolerance</a:t>
            </a:r>
          </a:p>
          <a:p>
            <a:pPr lvl="1"/>
            <a:r>
              <a:rPr lang="en-AU" sz="1100" dirty="0"/>
              <a:t>Clearly articulated project success metrics that are regularly reported against at the project, program and portfolio level</a:t>
            </a:r>
          </a:p>
          <a:p>
            <a:pPr lvl="1"/>
            <a:r>
              <a:rPr lang="en-AU" sz="1100" dirty="0"/>
              <a:t>AIM SMART</a:t>
            </a:r>
          </a:p>
          <a:p>
            <a:pPr lvl="1"/>
            <a:r>
              <a:rPr lang="en-AU" sz="1100" dirty="0"/>
              <a:t>(Acceptable-Ideal-Minimum)</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38</a:t>
            </a:fld>
            <a:endParaRPr lang="en-AU"/>
          </a:p>
        </p:txBody>
      </p:sp>
    </p:spTree>
    <p:extLst>
      <p:ext uri="{BB962C8B-B14F-4D97-AF65-F5344CB8AC3E}">
        <p14:creationId xmlns:p14="http://schemas.microsoft.com/office/powerpoint/2010/main" val="3540145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100" dirty="0"/>
              <a:t>Incentives</a:t>
            </a:r>
          </a:p>
          <a:p>
            <a:pPr lvl="1"/>
            <a:r>
              <a:rPr lang="en-AU" sz="1100" dirty="0"/>
              <a:t>Role definition and remuneration appropriate to work performed</a:t>
            </a:r>
          </a:p>
          <a:p>
            <a:pPr lvl="1"/>
            <a:r>
              <a:rPr lang="en-AU" sz="1100" dirty="0"/>
              <a:t>Formal and semi-formal systems of recognition and reward</a:t>
            </a:r>
          </a:p>
          <a:p>
            <a:pPr lvl="1"/>
            <a:endParaRPr lang="en-AU" sz="1100" dirty="0"/>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39</a:t>
            </a:fld>
            <a:endParaRPr lang="en-AU"/>
          </a:p>
        </p:txBody>
      </p:sp>
    </p:spTree>
    <p:extLst>
      <p:ext uri="{BB962C8B-B14F-4D97-AF65-F5344CB8AC3E}">
        <p14:creationId xmlns:p14="http://schemas.microsoft.com/office/powerpoint/2010/main" val="4076961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100" dirty="0"/>
              <a:t>Community</a:t>
            </a:r>
          </a:p>
          <a:p>
            <a:pPr lvl="1"/>
            <a:r>
              <a:rPr lang="en-AU" sz="1100" dirty="0"/>
              <a:t>Active project management community of practice</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40</a:t>
            </a:fld>
            <a:endParaRPr lang="en-AU"/>
          </a:p>
        </p:txBody>
      </p:sp>
    </p:spTree>
    <p:extLst>
      <p:ext uri="{BB962C8B-B14F-4D97-AF65-F5344CB8AC3E}">
        <p14:creationId xmlns:p14="http://schemas.microsoft.com/office/powerpoint/2010/main" val="2579960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100" dirty="0"/>
              <a:t>Renewal</a:t>
            </a:r>
          </a:p>
          <a:p>
            <a:pPr lvl="1"/>
            <a:r>
              <a:rPr lang="en-AU" sz="1100" dirty="0"/>
              <a:t>HR processes supporting recruitment, induction, training, performance management and dissolution of project teams</a:t>
            </a:r>
          </a:p>
          <a:p>
            <a:pPr lvl="1"/>
            <a:r>
              <a:rPr lang="en-AU" sz="1100" dirty="0"/>
              <a:t>Project management professional development and career paths</a:t>
            </a:r>
          </a:p>
          <a:p>
            <a:pPr lvl="1"/>
            <a:r>
              <a:rPr lang="en-AU" sz="1100" dirty="0"/>
              <a:t>Defined feedback and continual improvement processes</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41</a:t>
            </a:fld>
            <a:endParaRPr lang="en-AU"/>
          </a:p>
        </p:txBody>
      </p:sp>
    </p:spTree>
    <p:extLst>
      <p:ext uri="{BB962C8B-B14F-4D97-AF65-F5344CB8AC3E}">
        <p14:creationId xmlns:p14="http://schemas.microsoft.com/office/powerpoint/2010/main" val="3307506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Project Management Office</a:t>
            </a:r>
          </a:p>
          <a:p>
            <a:pPr lvl="0"/>
            <a:r>
              <a:rPr lang="en-AU" sz="1100" dirty="0"/>
              <a:t>Dedicated ownership of and responsibility for the development, compliance with and renewal of the seven standards</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42</a:t>
            </a:fld>
            <a:endParaRPr lang="en-AU"/>
          </a:p>
        </p:txBody>
      </p:sp>
    </p:spTree>
    <p:extLst>
      <p:ext uri="{BB962C8B-B14F-4D97-AF65-F5344CB8AC3E}">
        <p14:creationId xmlns:p14="http://schemas.microsoft.com/office/powerpoint/2010/main" val="587344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Reflect on the activity they did in Session 1 re: the causes of project failure – we should have covered them all!</a:t>
            </a:r>
          </a:p>
          <a:p>
            <a:r>
              <a:rPr lang="en-AU" dirty="0"/>
              <a:t>Also acknowledge and praise the volume of learning completed over program – point to this as evidence!</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43</a:t>
            </a:fld>
            <a:endParaRPr lang="en-AU"/>
          </a:p>
        </p:txBody>
      </p:sp>
    </p:spTree>
    <p:extLst>
      <p:ext uri="{BB962C8B-B14F-4D97-AF65-F5344CB8AC3E}">
        <p14:creationId xmlns:p14="http://schemas.microsoft.com/office/powerpoint/2010/main" val="1832769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into 2 parts:</a:t>
            </a:r>
          </a:p>
          <a:p>
            <a:pPr marL="171450" indent="-171450">
              <a:buFont typeface="Arial" panose="020B0604020202020204" pitchFamily="34" charset="0"/>
              <a:buChar char="•"/>
            </a:pPr>
            <a:r>
              <a:rPr lang="en-US" dirty="0"/>
              <a:t>Individual reflection – do not share responses</a:t>
            </a:r>
          </a:p>
          <a:p>
            <a:pPr marL="171450" indent="-171450">
              <a:buFont typeface="Arial" panose="020B0604020202020204" pitchFamily="34" charset="0"/>
              <a:buChar char="•"/>
            </a:pPr>
            <a:r>
              <a:rPr lang="en-US" dirty="0"/>
              <a:t>Group reflection – lead discussion</a:t>
            </a: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44</a:t>
            </a:fld>
            <a:endParaRPr lang="en-AU"/>
          </a:p>
        </p:txBody>
      </p:sp>
    </p:spTree>
    <p:extLst>
      <p:ext uri="{BB962C8B-B14F-4D97-AF65-F5344CB8AC3E}">
        <p14:creationId xmlns:p14="http://schemas.microsoft.com/office/powerpoint/2010/main" val="1212805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Most project team members would say that a project is finished when all the work is done; however, the measure of completion is when the </a:t>
            </a:r>
            <a:r>
              <a:rPr lang="en-US" b="1" i="1" dirty="0">
                <a:solidFill>
                  <a:srgbClr val="313537"/>
                </a:solidFill>
                <a:effectLst/>
                <a:latin typeface="Merriweather" panose="00000500000000000000" pitchFamily="50" charset="0"/>
              </a:rPr>
              <a:t>client </a:t>
            </a:r>
            <a:r>
              <a:rPr lang="en-US" b="1" i="0" dirty="0">
                <a:solidFill>
                  <a:srgbClr val="313537"/>
                </a:solidFill>
                <a:effectLst/>
                <a:latin typeface="Merriweather" panose="00000500000000000000" pitchFamily="50" charset="0"/>
              </a:rPr>
              <a:t>accepts</a:t>
            </a:r>
            <a:r>
              <a:rPr lang="en-US" b="0" i="0" dirty="0">
                <a:solidFill>
                  <a:srgbClr val="313537"/>
                </a:solidFill>
                <a:effectLst/>
                <a:latin typeface="Merriweather" panose="00000500000000000000" pitchFamily="50" charset="0"/>
              </a:rPr>
              <a:t> the deliverables that were agreed to before the project began.</a:t>
            </a:r>
          </a:p>
          <a:p>
            <a:pPr algn="l" fontAlgn="base"/>
            <a:r>
              <a:rPr lang="en-US" b="0" i="0" dirty="0">
                <a:solidFill>
                  <a:srgbClr val="313537"/>
                </a:solidFill>
                <a:effectLst/>
                <a:latin typeface="Merriweather" panose="00000500000000000000" pitchFamily="50" charset="0"/>
              </a:rPr>
              <a:t>Rather than being surprised, though, how can we </a:t>
            </a:r>
            <a:r>
              <a:rPr lang="en-US" b="1" i="0" dirty="0">
                <a:solidFill>
                  <a:srgbClr val="313537"/>
                </a:solidFill>
                <a:effectLst/>
                <a:latin typeface="Merriweather" panose="00000500000000000000" pitchFamily="50" charset="0"/>
              </a:rPr>
              <a:t>anticipate </a:t>
            </a:r>
            <a:r>
              <a:rPr lang="en-US" b="0" i="0" dirty="0">
                <a:solidFill>
                  <a:srgbClr val="313537"/>
                </a:solidFill>
                <a:effectLst/>
                <a:latin typeface="Merriweather" panose="00000500000000000000" pitchFamily="50" charset="0"/>
              </a:rPr>
              <a:t>a client's acceptance of the deliverables?</a:t>
            </a:r>
          </a:p>
          <a:p>
            <a:pPr algn="l" fontAlgn="base"/>
            <a:r>
              <a:rPr lang="en-US" b="0" i="0" dirty="0">
                <a:solidFill>
                  <a:srgbClr val="313537"/>
                </a:solidFill>
                <a:effectLst/>
                <a:latin typeface="merriweather" panose="00000500000000000000" pitchFamily="50" charset="0"/>
              </a:rPr>
              <a:t>The project plan is built on the </a:t>
            </a:r>
            <a:r>
              <a:rPr lang="en-US" b="1" i="0" dirty="0">
                <a:solidFill>
                  <a:srgbClr val="313537"/>
                </a:solidFill>
                <a:effectLst/>
                <a:latin typeface="Merriweather" panose="00000500000000000000" pitchFamily="50" charset="0"/>
              </a:rPr>
              <a:t>work breakdown structure</a:t>
            </a:r>
            <a:r>
              <a:rPr lang="en-US" b="0" i="0" dirty="0">
                <a:solidFill>
                  <a:srgbClr val="313537"/>
                </a:solidFill>
                <a:effectLst/>
                <a:latin typeface="merriweather" panose="00000500000000000000" pitchFamily="50" charset="0"/>
              </a:rPr>
              <a:t>, which is a detailed articulation of the project scope. </a:t>
            </a:r>
          </a:p>
          <a:p>
            <a:pPr algn="l" fontAlgn="base"/>
            <a:r>
              <a:rPr lang="en-US" b="0" i="0" dirty="0">
                <a:solidFill>
                  <a:srgbClr val="313537"/>
                </a:solidFill>
                <a:effectLst/>
                <a:latin typeface="merriweather" panose="00000500000000000000" pitchFamily="50" charset="0"/>
              </a:rPr>
              <a:t>Verifying deliverables therefore requires a careful review of the WBS to ensure that all tasks have been completed to what you either know or assume is the client's satisfaction. </a:t>
            </a:r>
          </a:p>
          <a:p>
            <a:pPr algn="l" fontAlgn="base"/>
            <a:r>
              <a:rPr lang="en-US" b="0" i="0" dirty="0">
                <a:solidFill>
                  <a:srgbClr val="313537"/>
                </a:solidFill>
                <a:effectLst/>
                <a:latin typeface="merriweather" panose="00000500000000000000" pitchFamily="50" charset="0"/>
              </a:rPr>
              <a:t>If any task is left unfinished, then the project is not complete.</a:t>
            </a:r>
          </a:p>
          <a:p>
            <a:pPr algn="l" fontAlgn="base"/>
            <a:r>
              <a:rPr lang="en-US" b="0" i="0" dirty="0">
                <a:solidFill>
                  <a:srgbClr val="313537"/>
                </a:solidFill>
                <a:effectLst/>
                <a:latin typeface="merriweather" panose="00000500000000000000" pitchFamily="50" charset="0"/>
              </a:rPr>
              <a:t>This verification is usually achieved by conducting a technical </a:t>
            </a:r>
            <a:r>
              <a:rPr lang="en-US" b="1" i="0" dirty="0">
                <a:solidFill>
                  <a:srgbClr val="313537"/>
                </a:solidFill>
                <a:effectLst/>
                <a:latin typeface="Merriweather" panose="00000500000000000000" pitchFamily="50" charset="0"/>
              </a:rPr>
              <a:t>audit </a:t>
            </a:r>
            <a:r>
              <a:rPr lang="en-US" b="0" i="0" dirty="0">
                <a:solidFill>
                  <a:srgbClr val="313537"/>
                </a:solidFill>
                <a:effectLst/>
                <a:latin typeface="merriweather" panose="00000500000000000000" pitchFamily="50" charset="0"/>
              </a:rPr>
              <a:t>of the project’s outputs, asking does this deliver on the original promise we made – see the project charter if you are unsure.</a:t>
            </a:r>
          </a:p>
          <a:p>
            <a:pPr algn="l" fontAlgn="base" latinLnBrk="0"/>
            <a:r>
              <a:rPr lang="en-US" b="1" i="0" dirty="0">
                <a:solidFill>
                  <a:srgbClr val="313537"/>
                </a:solidFill>
                <a:effectLst/>
                <a:latin typeface="Merriweather" panose="00000500000000000000" pitchFamily="50" charset="0"/>
              </a:rPr>
              <a:t>Once outputs are verified to what you expect is the client's satisfaction, you need to obtain your sponsor's or steering committee’s approval to formally hand them over to the client.’</a:t>
            </a:r>
          </a:p>
          <a:p>
            <a:pPr algn="l" fontAlgn="base" latinLnBrk="0"/>
            <a:r>
              <a:rPr lang="en-US" b="0" i="0" dirty="0">
                <a:solidFill>
                  <a:srgbClr val="FFFFFF"/>
                </a:solidFill>
                <a:effectLst/>
                <a:latin typeface="Lato" panose="020F0502020204030203" pitchFamily="34" charset="0"/>
              </a:rPr>
              <a:t>Every task in a good WBS has its own acceptance criteria, but these criteria are written with a specific purpose: to ensure that each task is ready to be delivered to the next step in the delivery plan.</a:t>
            </a:r>
          </a:p>
          <a:p>
            <a:pPr algn="l" fontAlgn="base"/>
            <a:r>
              <a:rPr lang="en-US" b="0" i="0" dirty="0">
                <a:solidFill>
                  <a:srgbClr val="313537"/>
                </a:solidFill>
                <a:effectLst/>
                <a:latin typeface="Merriweather" panose="00000500000000000000" pitchFamily="50" charset="0"/>
              </a:rPr>
              <a:t>In other words, they are internally derived, usually without reference to the client.</a:t>
            </a:r>
          </a:p>
          <a:p>
            <a:pPr algn="l" fontAlgn="base"/>
            <a:r>
              <a:rPr lang="en-US" b="0" i="0" dirty="0">
                <a:solidFill>
                  <a:srgbClr val="313537"/>
                </a:solidFill>
                <a:effectLst/>
                <a:latin typeface="Merriweather" panose="00000500000000000000" pitchFamily="50" charset="0"/>
              </a:rPr>
              <a:t>For that reason, it is a mistake to assume a project is complete just because all WBS tasks have been performed. </a:t>
            </a:r>
          </a:p>
          <a:p>
            <a:pPr algn="l" fontAlgn="base"/>
            <a:r>
              <a:rPr lang="en-US" b="0" i="0" dirty="0">
                <a:solidFill>
                  <a:srgbClr val="313537"/>
                </a:solidFill>
                <a:effectLst/>
                <a:latin typeface="Merriweather" panose="00000500000000000000" pitchFamily="50" charset="0"/>
              </a:rPr>
              <a:t>Even in the absence of acceptance criteria, a project is not completed until the client </a:t>
            </a:r>
            <a:r>
              <a:rPr lang="en-US" b="1" i="0" dirty="0">
                <a:solidFill>
                  <a:srgbClr val="313537"/>
                </a:solidFill>
                <a:effectLst/>
                <a:latin typeface="Merriweather" panose="00000500000000000000" pitchFamily="50" charset="0"/>
              </a:rPr>
              <a:t>accepts </a:t>
            </a:r>
            <a:r>
              <a:rPr lang="en-US" b="0" i="0" dirty="0">
                <a:solidFill>
                  <a:srgbClr val="313537"/>
                </a:solidFill>
                <a:effectLst/>
                <a:latin typeface="Merriweather" panose="00000500000000000000" pitchFamily="50" charset="0"/>
              </a:rPr>
              <a:t>the deliverables and responsibility for the outputs of the project.</a:t>
            </a:r>
          </a:p>
          <a:p>
            <a:pPr algn="l" fontAlgn="base"/>
            <a:r>
              <a:rPr lang="en-US" b="0" i="0" dirty="0">
                <a:solidFill>
                  <a:srgbClr val="313537"/>
                </a:solidFill>
                <a:effectLst/>
                <a:latin typeface="Merriweather" panose="00000500000000000000" pitchFamily="50" charset="0"/>
              </a:rPr>
              <a:t>In a formal contract with a customer outside the organisation, specific acceptance criteria will be included in the </a:t>
            </a:r>
            <a:r>
              <a:rPr lang="en-US" b="1" i="0" dirty="0">
                <a:solidFill>
                  <a:srgbClr val="313537"/>
                </a:solidFill>
                <a:effectLst/>
                <a:latin typeface="Merriweather" panose="00000500000000000000" pitchFamily="50" charset="0"/>
              </a:rPr>
              <a:t>contract terms</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However, even these criteria are rarely a full statement of the client's </a:t>
            </a:r>
            <a:r>
              <a:rPr lang="en-US" b="0" i="1" dirty="0">
                <a:solidFill>
                  <a:srgbClr val="313537"/>
                </a:solidFill>
                <a:effectLst/>
                <a:latin typeface="Merriweather" panose="00000500000000000000" pitchFamily="50" charset="0"/>
              </a:rPr>
              <a:t>expectations</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A crucial mistake made by inexperienced project managers is not requesting up-front a </a:t>
            </a:r>
            <a:r>
              <a:rPr lang="en-US" b="1" i="0" dirty="0">
                <a:solidFill>
                  <a:srgbClr val="313537"/>
                </a:solidFill>
                <a:effectLst/>
                <a:latin typeface="Merriweather" panose="00000500000000000000" pitchFamily="50" charset="0"/>
              </a:rPr>
              <a:t>written agreement</a:t>
            </a:r>
            <a:r>
              <a:rPr lang="en-US" b="0" i="0" dirty="0">
                <a:solidFill>
                  <a:srgbClr val="313537"/>
                </a:solidFill>
                <a:effectLst/>
                <a:latin typeface="Merriweather" panose="00000500000000000000" pitchFamily="50" charset="0"/>
              </a:rPr>
              <a:t> of acceptance criteria. </a:t>
            </a:r>
          </a:p>
          <a:p>
            <a:pPr algn="l" fontAlgn="base"/>
            <a:r>
              <a:rPr lang="en-US" b="0" i="0" dirty="0">
                <a:solidFill>
                  <a:srgbClr val="313537"/>
                </a:solidFill>
                <a:effectLst/>
                <a:latin typeface="Merriweather" panose="00000500000000000000" pitchFamily="50" charset="0"/>
              </a:rPr>
              <a:t>After all, if these criteria do not exist, the client can forever claim that the deliverable is not exactly what was requested and the project continues.</a:t>
            </a:r>
          </a:p>
          <a:p>
            <a:pPr algn="l" fontAlgn="base"/>
            <a:r>
              <a:rPr lang="en-US" b="0" i="0" dirty="0">
                <a:solidFill>
                  <a:srgbClr val="313537"/>
                </a:solidFill>
                <a:effectLst/>
                <a:latin typeface="Merriweather" panose="00000500000000000000" pitchFamily="50" charset="0"/>
              </a:rPr>
              <a:t>Likewise, projects </a:t>
            </a:r>
            <a:r>
              <a:rPr lang="en-US" b="1" i="0" dirty="0">
                <a:solidFill>
                  <a:srgbClr val="313537"/>
                </a:solidFill>
                <a:effectLst/>
                <a:latin typeface="Merriweather" panose="00000500000000000000" pitchFamily="50" charset="0"/>
              </a:rPr>
              <a:t>internal </a:t>
            </a:r>
            <a:r>
              <a:rPr lang="en-US" b="0" i="0" dirty="0">
                <a:solidFill>
                  <a:srgbClr val="313537"/>
                </a:solidFill>
                <a:effectLst/>
                <a:latin typeface="Merriweather" panose="00000500000000000000" pitchFamily="50" charset="0"/>
              </a:rPr>
              <a:t>to an organisation – especially those that involve different </a:t>
            </a:r>
            <a:r>
              <a:rPr lang="en-US" b="0" i="0" dirty="0" err="1">
                <a:solidFill>
                  <a:srgbClr val="313537"/>
                </a:solidFill>
                <a:effectLst/>
                <a:latin typeface="Merriweather" panose="00000500000000000000" pitchFamily="50" charset="0"/>
              </a:rPr>
              <a:t>organisational</a:t>
            </a:r>
            <a:r>
              <a:rPr lang="en-US" b="0" i="0" dirty="0">
                <a:solidFill>
                  <a:srgbClr val="313537"/>
                </a:solidFill>
                <a:effectLst/>
                <a:latin typeface="Merriweather" panose="00000500000000000000" pitchFamily="50" charset="0"/>
              </a:rPr>
              <a:t> groups – will suffer the same consequences if there is not a memorandum of agreement among the groups that specifically details the acceptance criteria.</a:t>
            </a:r>
          </a:p>
          <a:p>
            <a:pPr algn="l" fontAlgn="base"/>
            <a:r>
              <a:rPr lang="en-US" b="0" i="0" dirty="0">
                <a:solidFill>
                  <a:srgbClr val="313537"/>
                </a:solidFill>
                <a:effectLst/>
                <a:latin typeface="Merriweather" panose="00000500000000000000" pitchFamily="50" charset="0"/>
              </a:rPr>
              <a:t>Regardless of whether or not project- (as opposed to task-) level customer acceptance criteria are in place, in handing over you should then </a:t>
            </a:r>
            <a:r>
              <a:rPr lang="en-US" b="1" i="0" dirty="0">
                <a:solidFill>
                  <a:srgbClr val="313537"/>
                </a:solidFill>
                <a:effectLst/>
                <a:latin typeface="Merriweather" panose="00000500000000000000" pitchFamily="50" charset="0"/>
              </a:rPr>
              <a:t>walk the client through</a:t>
            </a:r>
            <a:r>
              <a:rPr lang="en-US" b="0" i="0" dirty="0">
                <a:solidFill>
                  <a:srgbClr val="313537"/>
                </a:solidFill>
                <a:effectLst/>
                <a:latin typeface="Merriweather" panose="00000500000000000000" pitchFamily="50" charset="0"/>
              </a:rPr>
              <a:t> the deliverable(s), stating why you think the project is fit-for-purpose. </a:t>
            </a:r>
          </a:p>
          <a:p>
            <a:pPr algn="l" fontAlgn="base"/>
            <a:r>
              <a:rPr lang="en-US" b="0" i="0" dirty="0">
                <a:solidFill>
                  <a:srgbClr val="313537"/>
                </a:solidFill>
                <a:effectLst/>
                <a:latin typeface="Merriweather" panose="00000500000000000000" pitchFamily="50" charset="0"/>
              </a:rPr>
              <a:t>At this time, you should also clarify any uncertainty and disclose any risks.</a:t>
            </a:r>
          </a:p>
          <a:p>
            <a:pPr algn="l" fontAlgn="base"/>
            <a:r>
              <a:rPr lang="en-US" b="0" i="0" dirty="0">
                <a:solidFill>
                  <a:srgbClr val="313537"/>
                </a:solidFill>
                <a:effectLst/>
                <a:latin typeface="Merriweather" panose="00000500000000000000" pitchFamily="50" charset="0"/>
              </a:rPr>
              <a:t>Only then can formal </a:t>
            </a:r>
            <a:r>
              <a:rPr lang="en-US" b="1" i="0" dirty="0">
                <a:solidFill>
                  <a:srgbClr val="313537"/>
                </a:solidFill>
                <a:effectLst/>
                <a:latin typeface="Merriweather" panose="00000500000000000000" pitchFamily="50" charset="0"/>
              </a:rPr>
              <a:t>sign-off</a:t>
            </a:r>
            <a:r>
              <a:rPr lang="en-US" b="0" i="0" dirty="0">
                <a:solidFill>
                  <a:srgbClr val="313537"/>
                </a:solidFill>
                <a:effectLst/>
                <a:latin typeface="Merriweather" panose="00000500000000000000" pitchFamily="50" charset="0"/>
              </a:rPr>
              <a:t> and delivery be achieved.</a:t>
            </a:r>
          </a:p>
          <a:p>
            <a:pPr algn="l" fontAlgn="base" latinLnBrk="0"/>
            <a:r>
              <a:rPr lang="en-US" b="0" i="0" dirty="0">
                <a:solidFill>
                  <a:srgbClr val="313537"/>
                </a:solidFill>
                <a:effectLst/>
                <a:latin typeface="Lato" panose="020F0502020204030203" pitchFamily="34" charset="0"/>
              </a:rPr>
              <a:t>In construction contracts, you might also have a </a:t>
            </a:r>
            <a:r>
              <a:rPr lang="en-US" b="1" i="0" dirty="0">
                <a:solidFill>
                  <a:srgbClr val="313537"/>
                </a:solidFill>
                <a:effectLst/>
                <a:latin typeface="Lato" panose="020F0502020204030203" pitchFamily="34" charset="0"/>
              </a:rPr>
              <a:t>defects liability period</a:t>
            </a:r>
            <a:r>
              <a:rPr lang="en-US" b="0" i="0" dirty="0">
                <a:solidFill>
                  <a:srgbClr val="313537"/>
                </a:solidFill>
                <a:effectLst/>
                <a:latin typeface="Lato" panose="020F0502020204030203" pitchFamily="34" charset="0"/>
              </a:rPr>
              <a:t>. </a:t>
            </a:r>
          </a:p>
          <a:p>
            <a:pPr algn="l" fontAlgn="base" latinLnBrk="0"/>
            <a:r>
              <a:rPr lang="en-US" b="0" i="0" dirty="0">
                <a:solidFill>
                  <a:srgbClr val="313537"/>
                </a:solidFill>
                <a:effectLst/>
                <a:latin typeface="Lato" panose="020F0502020204030203" pitchFamily="34" charset="0"/>
              </a:rPr>
              <a:t>As with a standard </a:t>
            </a:r>
            <a:r>
              <a:rPr lang="en-US" b="1" i="0" dirty="0">
                <a:solidFill>
                  <a:srgbClr val="313537"/>
                </a:solidFill>
                <a:effectLst/>
                <a:latin typeface="Lato" panose="020F0502020204030203" pitchFamily="34" charset="0"/>
              </a:rPr>
              <a:t>warranty</a:t>
            </a:r>
            <a:r>
              <a:rPr lang="en-US" b="0" i="0" dirty="0">
                <a:solidFill>
                  <a:srgbClr val="313537"/>
                </a:solidFill>
                <a:effectLst/>
                <a:latin typeface="Lato" panose="020F0502020204030203" pitchFamily="34" charset="0"/>
              </a:rPr>
              <a:t>, it typically allows 12 to 24 months from the date of </a:t>
            </a:r>
            <a:r>
              <a:rPr lang="en-US" b="1" i="0" dirty="0">
                <a:solidFill>
                  <a:srgbClr val="313537"/>
                </a:solidFill>
                <a:effectLst/>
                <a:latin typeface="Lato" panose="020F0502020204030203" pitchFamily="34" charset="0"/>
              </a:rPr>
              <a:t>practical completion</a:t>
            </a:r>
            <a:r>
              <a:rPr lang="en-US" b="0" i="0" dirty="0">
                <a:solidFill>
                  <a:srgbClr val="313537"/>
                </a:solidFill>
                <a:effectLst/>
                <a:latin typeface="Lato" panose="020F0502020204030203" pitchFamily="34" charset="0"/>
              </a:rPr>
              <a:t> for the contractor to return to the project and remedy any defects.</a:t>
            </a:r>
          </a:p>
          <a:p>
            <a:pPr algn="l" fontAlgn="base"/>
            <a:r>
              <a:rPr lang="en-US" b="0" i="0" dirty="0">
                <a:solidFill>
                  <a:srgbClr val="313537"/>
                </a:solidFill>
                <a:effectLst/>
                <a:latin typeface="merriweather" panose="00000500000000000000" pitchFamily="50" charset="0"/>
              </a:rPr>
              <a:t>Often, a project will also have an option for </a:t>
            </a:r>
            <a:r>
              <a:rPr lang="en-US" b="1" i="0" dirty="0">
                <a:solidFill>
                  <a:srgbClr val="313537"/>
                </a:solidFill>
                <a:effectLst/>
                <a:latin typeface="merriweather" panose="00000500000000000000" pitchFamily="50" charset="0"/>
              </a:rPr>
              <a:t>continuing </a:t>
            </a:r>
            <a:r>
              <a:rPr lang="en-US" b="0" i="0" dirty="0">
                <a:solidFill>
                  <a:srgbClr val="313537"/>
                </a:solidFill>
                <a:effectLst/>
                <a:latin typeface="merriweather" panose="00000500000000000000" pitchFamily="50" charset="0"/>
              </a:rPr>
              <a:t>maintenance and servicing; usually in these instances, a different corporate group is responsible for this function. </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As part of handover you should ensure that all the </a:t>
            </a:r>
            <a:r>
              <a:rPr lang="en-US" b="1" i="0" dirty="0">
                <a:solidFill>
                  <a:srgbClr val="313537"/>
                </a:solidFill>
                <a:effectLst/>
                <a:latin typeface="Merriweather" panose="00000500000000000000" pitchFamily="50" charset="0"/>
              </a:rPr>
              <a:t>new </a:t>
            </a:r>
            <a:r>
              <a:rPr lang="en-US" b="0" i="0" dirty="0">
                <a:solidFill>
                  <a:srgbClr val="313537"/>
                </a:solidFill>
                <a:effectLst/>
                <a:latin typeface="Merriweather" panose="00000500000000000000" pitchFamily="50" charset="0"/>
              </a:rPr>
              <a:t>stakeholders are aware of who the key contacts and players are. </a:t>
            </a:r>
          </a:p>
          <a:p>
            <a:pPr algn="l" fontAlgn="base"/>
            <a:r>
              <a:rPr lang="en-US" b="0" i="0" dirty="0">
                <a:solidFill>
                  <a:srgbClr val="313537"/>
                </a:solidFill>
                <a:effectLst/>
                <a:latin typeface="Merriweather" panose="00000500000000000000" pitchFamily="50" charset="0"/>
              </a:rPr>
              <a:t>Not only is it good project management practice, it is also good business!</a:t>
            </a:r>
          </a:p>
          <a:p>
            <a:pPr algn="l" fontAlgn="base" latinLnBrk="0"/>
            <a:endParaRPr lang="en-US" b="0" i="0" dirty="0">
              <a:solidFill>
                <a:srgbClr val="313537"/>
              </a:solidFill>
              <a:effectLst/>
              <a:latin typeface="Lato" panose="020F0502020204030203" pitchFamily="34" charset="0"/>
            </a:endParaRPr>
          </a:p>
          <a:p>
            <a:pPr algn="l" fontAlgn="base"/>
            <a:endParaRPr lang="en-US" b="0" i="0" dirty="0">
              <a:solidFill>
                <a:srgbClr val="313537"/>
              </a:solidFill>
              <a:effectLst/>
              <a:latin typeface="Merriweather" panose="00000500000000000000" pitchFamily="50" charset="0"/>
            </a:endParaRPr>
          </a:p>
          <a:p>
            <a:pPr algn="l" fontAlgn="base"/>
            <a:endParaRPr lang="en-US" b="0" i="0" dirty="0">
              <a:solidFill>
                <a:srgbClr val="313537"/>
              </a:solidFill>
              <a:effectLst/>
              <a:latin typeface="Merriweather" panose="00000500000000000000" pitchFamily="50" charset="0"/>
            </a:endParaRPr>
          </a:p>
          <a:p>
            <a:pPr algn="l" fontAlgn="base"/>
            <a:endParaRPr lang="en-US" b="0" i="0" dirty="0">
              <a:solidFill>
                <a:srgbClr val="313537"/>
              </a:solidFill>
              <a:effectLst/>
              <a:latin typeface="Merriweather" panose="00000500000000000000" pitchFamily="50" charset="0"/>
            </a:endParaRPr>
          </a:p>
          <a:p>
            <a:pPr algn="l" fontAlgn="base" latinLnBrk="0"/>
            <a:br>
              <a:rPr lang="en-US" b="0" i="0" u="none" strike="noStrike" dirty="0">
                <a:solidFill>
                  <a:srgbClr val="313537"/>
                </a:solidFill>
                <a:effectLst/>
                <a:latin typeface="lato" panose="020F0502020204030203" pitchFamily="34" charset="0"/>
                <a:hlinkClick r:id="rId3"/>
              </a:rPr>
            </a:br>
            <a:endParaRPr lang="en-US" b="0" i="0" dirty="0">
              <a:solidFill>
                <a:srgbClr val="313537"/>
              </a:solidFill>
              <a:effectLst/>
              <a:latin typeface="Merriweather" panose="00000500000000000000" pitchFamily="50" charset="0"/>
            </a:endParaRPr>
          </a:p>
          <a:p>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r>
              <a:rPr lang="en-US"/>
              <a:t>April,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4</a:t>
            </a:fld>
            <a:endParaRPr lang="en-AU"/>
          </a:p>
        </p:txBody>
      </p:sp>
    </p:spTree>
    <p:extLst>
      <p:ext uri="{BB962C8B-B14F-4D97-AF65-F5344CB8AC3E}">
        <p14:creationId xmlns:p14="http://schemas.microsoft.com/office/powerpoint/2010/main" val="1559964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In 2000, Lombardo and </a:t>
            </a:r>
            <a:r>
              <a:rPr lang="en-AU" sz="1100" dirty="0" err="1"/>
              <a:t>Eichinger</a:t>
            </a:r>
            <a:r>
              <a:rPr lang="en-AU" sz="1100" dirty="0"/>
              <a:t> published a seminal work introducing the ‘70:20:10’ learning model. This widely used rule of thumb holds that effective leadership development occurs through a combination of experience, exposure and education, roughly in the proportion of 70-20-10</a:t>
            </a:r>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45</a:t>
            </a:fld>
            <a:endParaRPr lang="en-AU"/>
          </a:p>
        </p:txBody>
      </p:sp>
    </p:spTree>
    <p:extLst>
      <p:ext uri="{BB962C8B-B14F-4D97-AF65-F5344CB8AC3E}">
        <p14:creationId xmlns:p14="http://schemas.microsoft.com/office/powerpoint/2010/main" val="804861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 IV PMP students only</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47</a:t>
            </a:fld>
            <a:endParaRPr lang="en-AU"/>
          </a:p>
        </p:txBody>
      </p:sp>
    </p:spTree>
    <p:extLst>
      <p:ext uri="{BB962C8B-B14F-4D97-AF65-F5344CB8AC3E}">
        <p14:creationId xmlns:p14="http://schemas.microsoft.com/office/powerpoint/2010/main" val="4148602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50</a:t>
            </a:fld>
            <a:endParaRPr lang="en-AU"/>
          </a:p>
        </p:txBody>
      </p:sp>
    </p:spTree>
    <p:extLst>
      <p:ext uri="{BB962C8B-B14F-4D97-AF65-F5344CB8AC3E}">
        <p14:creationId xmlns:p14="http://schemas.microsoft.com/office/powerpoint/2010/main" val="28667531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upgrade to a higher-level Certification, visit your account profile page in OPEN and add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is free for Cert IV and ARC students, but costs $500 for vCPO</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53</a:t>
            </a:fld>
            <a:endParaRPr lang="en-AU"/>
          </a:p>
        </p:txBody>
      </p:sp>
    </p:spTree>
    <p:extLst>
      <p:ext uri="{BB962C8B-B14F-4D97-AF65-F5344CB8AC3E}">
        <p14:creationId xmlns:p14="http://schemas.microsoft.com/office/powerpoint/2010/main" val="2720511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Prompts will guide you through the process of adding experience at the appropriate level.</a:t>
            </a:r>
          </a:p>
          <a:p>
            <a:r>
              <a:rPr lang="en-US" dirty="0"/>
              <a:t>Cert IV and ARC students will receive certification when their experience has been assessed.</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54</a:t>
            </a:fld>
            <a:endParaRPr lang="en-AU"/>
          </a:p>
        </p:txBody>
      </p:sp>
    </p:spTree>
    <p:extLst>
      <p:ext uri="{BB962C8B-B14F-4D97-AF65-F5344CB8AC3E}">
        <p14:creationId xmlns:p14="http://schemas.microsoft.com/office/powerpoint/2010/main" val="25203046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92261" rtl="0" eaLnBrk="1" fontAlgn="auto" latinLnBrk="0" hangingPunct="1">
              <a:lnSpc>
                <a:spcPct val="100000"/>
              </a:lnSpc>
              <a:spcBef>
                <a:spcPts val="0"/>
              </a:spcBef>
              <a:spcAft>
                <a:spcPts val="0"/>
              </a:spcAft>
              <a:buClrTx/>
              <a:buSzTx/>
              <a:buFontTx/>
              <a:buNone/>
              <a:tabLst/>
              <a:defRPr/>
            </a:pPr>
            <a:r>
              <a:rPr lang="en-AU" dirty="0"/>
              <a:t>Push link in chat: </a:t>
            </a:r>
            <a:r>
              <a:rPr lang="en-AU" sz="1200" dirty="0">
                <a:latin typeface="Lato" panose="020F0502020204030203" pitchFamily="34" charset="0"/>
                <a:ea typeface="Lato" panose="020F0502020204030203" pitchFamily="34" charset="0"/>
                <a:cs typeface="Lato" panose="020F0502020204030203" pitchFamily="34" charset="0"/>
                <a:hlinkClick r:id="rId3"/>
              </a:rPr>
              <a:t>https://survey.institute.pm/zs/YxBcop</a:t>
            </a:r>
            <a:r>
              <a:rPr lang="en-AU" sz="1200" dirty="0">
                <a:latin typeface="Lato" panose="020F0502020204030203" pitchFamily="34" charset="0"/>
                <a:ea typeface="Lato" panose="020F0502020204030203" pitchFamily="34" charset="0"/>
                <a:cs typeface="Lato" panose="020F0502020204030203" pitchFamily="34" charset="0"/>
              </a:rPr>
              <a:t> </a:t>
            </a:r>
          </a:p>
          <a:p>
            <a:pPr defTabSz="892261">
              <a:defRPr/>
            </a:pPr>
            <a:endParaRPr lang="en-AU" sz="1100" dirty="0">
              <a:latin typeface="Lato" panose="020F0502020204030203" pitchFamily="34" charset="0"/>
              <a:ea typeface="Lato" panose="020F0502020204030203" pitchFamily="34" charset="0"/>
              <a:cs typeface="Lato" panose="020F0502020204030203" pitchFamily="34" charset="0"/>
            </a:endParaRPr>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56</a:t>
            </a:fld>
            <a:endParaRPr lang="en-AU"/>
          </a:p>
        </p:txBody>
      </p:sp>
    </p:spTree>
    <p:extLst>
      <p:ext uri="{BB962C8B-B14F-4D97-AF65-F5344CB8AC3E}">
        <p14:creationId xmlns:p14="http://schemas.microsoft.com/office/powerpoint/2010/main" val="14555751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Stay around until everyone leaves the session to ensure they all get the chance to ask their questions.</a:t>
            </a:r>
            <a:endParaRPr lang="en-AU" i="1"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a:ln>
                  <a:noFill/>
                </a:ln>
                <a:solidFill>
                  <a:prstClr val="black"/>
                </a:solidFill>
                <a:effectLst/>
                <a:uLnTx/>
                <a:uFillTx/>
                <a:latin typeface="Calibri" panose="020F0502020204030204"/>
                <a:ea typeface="+mn-ea"/>
                <a:cs typeface="+mn-cs"/>
              </a:rPr>
              <a:t>Project Management Masterclass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D8FC5D-DDA7-49E4-9E73-E274175C333B}" type="datetime6">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July 21</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a:ln>
                  <a:noFill/>
                </a:ln>
                <a:solidFill>
                  <a:prstClr val="black"/>
                </a:solidFill>
                <a:effectLst/>
                <a:uLnTx/>
                <a:uFillTx/>
                <a:latin typeface="Calibri" panose="020F0502020204030204"/>
                <a:ea typeface="+mn-ea"/>
                <a:cs typeface="+mn-cs"/>
              </a:rPr>
              <a:t>Institute of Project Management</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9BE73-4262-4638-901C-38391926C119}"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162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pPr defTabSz="955365">
              <a:defRPr/>
            </a:pPr>
            <a:r>
              <a:rPr lang="en-AU" sz="1900" kern="0">
                <a:solidFill>
                  <a:sysClr val="windowText" lastClr="000000"/>
                </a:solidFill>
              </a:rPr>
              <a:t>Project Management Masterclass</a:t>
            </a:r>
          </a:p>
        </p:txBody>
      </p:sp>
      <p:sp>
        <p:nvSpPr>
          <p:cNvPr id="5" name="Date Placeholder 4"/>
          <p:cNvSpPr>
            <a:spLocks noGrp="1"/>
          </p:cNvSpPr>
          <p:nvPr>
            <p:ph type="dt" idx="11"/>
          </p:nvPr>
        </p:nvSpPr>
        <p:spPr/>
        <p:txBody>
          <a:bodyPr/>
          <a:lstStyle/>
          <a:p>
            <a:pPr defTabSz="955365">
              <a:defRPr/>
            </a:pPr>
            <a:fld id="{E4A53A36-04B3-444A-9490-39CC071C784B}" type="datetime6">
              <a:rPr lang="en-AU" sz="1900" kern="0">
                <a:solidFill>
                  <a:sysClr val="windowText" lastClr="000000"/>
                </a:solidFill>
              </a:rPr>
              <a:pPr defTabSz="955365">
                <a:defRPr/>
              </a:pPr>
              <a:t>July 21</a:t>
            </a:fld>
            <a:endParaRPr lang="en-AU" sz="1900" kern="0">
              <a:solidFill>
                <a:sysClr val="windowText" lastClr="000000"/>
              </a:solidFill>
            </a:endParaRPr>
          </a:p>
        </p:txBody>
      </p:sp>
      <p:sp>
        <p:nvSpPr>
          <p:cNvPr id="6" name="Footer Placeholder 5"/>
          <p:cNvSpPr>
            <a:spLocks noGrp="1"/>
          </p:cNvSpPr>
          <p:nvPr>
            <p:ph type="ftr" sz="quarter" idx="12"/>
          </p:nvPr>
        </p:nvSpPr>
        <p:spPr/>
        <p:txBody>
          <a:bodyPr/>
          <a:lstStyle/>
          <a:p>
            <a:pPr defTabSz="955365">
              <a:defRPr/>
            </a:pPr>
            <a:r>
              <a:rPr lang="en-AU" sz="1900" kern="0">
                <a:solidFill>
                  <a:sysClr val="windowText" lastClr="000000"/>
                </a:solidFill>
              </a:rPr>
              <a:t>Institute of Project Management</a:t>
            </a:r>
          </a:p>
        </p:txBody>
      </p:sp>
      <p:sp>
        <p:nvSpPr>
          <p:cNvPr id="7" name="Slide Number Placeholder 6"/>
          <p:cNvSpPr>
            <a:spLocks noGrp="1"/>
          </p:cNvSpPr>
          <p:nvPr>
            <p:ph type="sldNum" sz="quarter" idx="13"/>
          </p:nvPr>
        </p:nvSpPr>
        <p:spPr/>
        <p:txBody>
          <a:bodyPr/>
          <a:lstStyle/>
          <a:p>
            <a:pPr defTabSz="955365">
              <a:defRPr/>
            </a:pPr>
            <a:fld id="{26A9BE73-4262-4638-901C-38391926C119}" type="slidenum">
              <a:rPr lang="en-AU" sz="1900" kern="0">
                <a:solidFill>
                  <a:sysClr val="windowText" lastClr="000000"/>
                </a:solidFill>
              </a:rPr>
              <a:pPr defTabSz="955365">
                <a:defRPr/>
              </a:pPr>
              <a:t>58</a:t>
            </a:fld>
            <a:endParaRPr lang="en-AU" sz="1900" kern="0">
              <a:solidFill>
                <a:sysClr val="windowText" lastClr="000000"/>
              </a:solidFill>
            </a:endParaRPr>
          </a:p>
        </p:txBody>
      </p:sp>
    </p:spTree>
    <p:extLst>
      <p:ext uri="{BB962C8B-B14F-4D97-AF65-F5344CB8AC3E}">
        <p14:creationId xmlns:p14="http://schemas.microsoft.com/office/powerpoint/2010/main" val="1477343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FFFFFF"/>
                </a:solidFill>
                <a:effectLst/>
                <a:latin typeface="Lato" panose="020F0502020204030203" pitchFamily="34" charset="0"/>
              </a:rPr>
              <a:t>Before we get further into the closing processes, it is important to </a:t>
            </a:r>
            <a:r>
              <a:rPr lang="en-US" b="1" i="0" dirty="0" err="1">
                <a:solidFill>
                  <a:srgbClr val="FFFFFF"/>
                </a:solidFill>
                <a:effectLst/>
                <a:latin typeface="Lato" panose="020F0502020204030203" pitchFamily="34" charset="0"/>
              </a:rPr>
              <a:t>recognise</a:t>
            </a:r>
            <a:r>
              <a:rPr lang="en-US" b="1" i="0" dirty="0">
                <a:solidFill>
                  <a:srgbClr val="FFFFFF"/>
                </a:solidFill>
                <a:effectLst/>
                <a:latin typeface="Lato" panose="020F0502020204030203" pitchFamily="34" charset="0"/>
              </a:rPr>
              <a:t> that not every project is successfully completed.</a:t>
            </a:r>
          </a:p>
          <a:p>
            <a:pPr algn="l" fontAlgn="base"/>
            <a:r>
              <a:rPr lang="en-US" b="0" i="0" dirty="0">
                <a:solidFill>
                  <a:srgbClr val="313537"/>
                </a:solidFill>
                <a:effectLst/>
                <a:latin typeface="Merriweather" panose="00000500000000000000" pitchFamily="50" charset="0"/>
              </a:rPr>
              <a:t>Despite our best intentions, there are also times when projects simply ‘</a:t>
            </a:r>
            <a:r>
              <a:rPr lang="en-US" b="0" i="1" dirty="0">
                <a:solidFill>
                  <a:srgbClr val="313537"/>
                </a:solidFill>
                <a:effectLst/>
                <a:latin typeface="Merriweather" panose="00000500000000000000" pitchFamily="50" charset="0"/>
              </a:rPr>
              <a:t>fizzle out’</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Commitment to the original vision fades, resources become impossible to pull together, or requirements become locked into a death spiral of non-commitment and unwillingness to move forward. </a:t>
            </a:r>
          </a:p>
          <a:p>
            <a:pPr algn="l" fontAlgn="base"/>
            <a:r>
              <a:rPr lang="en-US" b="0" i="0" dirty="0">
                <a:solidFill>
                  <a:srgbClr val="313537"/>
                </a:solidFill>
                <a:effectLst/>
                <a:latin typeface="Merriweather" panose="00000500000000000000" pitchFamily="50" charset="0"/>
              </a:rPr>
              <a:t>When this happens a project manager is looking at a </a:t>
            </a:r>
            <a:r>
              <a:rPr lang="en-US" b="1" i="0" dirty="0">
                <a:solidFill>
                  <a:srgbClr val="313537"/>
                </a:solidFill>
                <a:effectLst/>
                <a:latin typeface="Merriweather" panose="00000500000000000000" pitchFamily="50" charset="0"/>
              </a:rPr>
              <a:t>failed </a:t>
            </a:r>
            <a:r>
              <a:rPr lang="en-US" b="0" i="0" dirty="0">
                <a:solidFill>
                  <a:srgbClr val="313537"/>
                </a:solidFill>
                <a:effectLst/>
                <a:latin typeface="Merriweather" panose="00000500000000000000" pitchFamily="50" charset="0"/>
              </a:rPr>
              <a:t>project.</a:t>
            </a:r>
          </a:p>
          <a:p>
            <a:pPr algn="l" fontAlgn="base"/>
            <a:r>
              <a:rPr lang="en-US" b="0" i="0" dirty="0">
                <a:solidFill>
                  <a:srgbClr val="313537"/>
                </a:solidFill>
                <a:effectLst/>
                <a:latin typeface="merriweather" panose="00000500000000000000" pitchFamily="50" charset="0"/>
              </a:rPr>
              <a:t>When faced with a project in this state, it becomes your responsibility to </a:t>
            </a:r>
            <a:r>
              <a:rPr lang="en-US" b="1" i="0" dirty="0">
                <a:solidFill>
                  <a:srgbClr val="313537"/>
                </a:solidFill>
                <a:effectLst/>
                <a:latin typeface="Merriweather" panose="00000500000000000000" pitchFamily="50" charset="0"/>
              </a:rPr>
              <a:t>review </a:t>
            </a:r>
            <a:r>
              <a:rPr lang="en-US" b="0" i="0" dirty="0">
                <a:solidFill>
                  <a:srgbClr val="313537"/>
                </a:solidFill>
                <a:effectLst/>
                <a:latin typeface="merriweather" panose="00000500000000000000" pitchFamily="50" charset="0"/>
              </a:rPr>
              <a:t>what has happened and arrive at </a:t>
            </a:r>
            <a:r>
              <a:rPr lang="en-US" b="1" i="0" dirty="0">
                <a:solidFill>
                  <a:srgbClr val="313537"/>
                </a:solidFill>
                <a:effectLst/>
                <a:latin typeface="Merriweather" panose="00000500000000000000" pitchFamily="50" charset="0"/>
              </a:rPr>
              <a:t>recommendations </a:t>
            </a:r>
            <a:r>
              <a:rPr lang="en-US" b="0" i="0" dirty="0">
                <a:solidFill>
                  <a:srgbClr val="313537"/>
                </a:solidFill>
                <a:effectLst/>
                <a:latin typeface="merriweather" panose="00000500000000000000" pitchFamily="50" charset="0"/>
              </a:rPr>
              <a:t>for the best course forward.</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Generally there are three options that can be explored:</a:t>
            </a:r>
          </a:p>
          <a:p>
            <a:pPr algn="l" fontAlgn="base"/>
            <a:r>
              <a:rPr lang="en-US" b="1" i="0" dirty="0">
                <a:solidFill>
                  <a:srgbClr val="313537"/>
                </a:solidFill>
                <a:effectLst/>
                <a:latin typeface="Merriweather" panose="00000500000000000000" pitchFamily="50" charset="0"/>
              </a:rPr>
              <a:t>TERMINATE</a:t>
            </a:r>
          </a:p>
          <a:p>
            <a:pPr algn="l" fontAlgn="base"/>
            <a:r>
              <a:rPr lang="en-US" b="0" i="0" dirty="0">
                <a:solidFill>
                  <a:srgbClr val="313537"/>
                </a:solidFill>
                <a:effectLst/>
                <a:latin typeface="Merriweather" panose="00000500000000000000" pitchFamily="50" charset="0"/>
              </a:rPr>
              <a:t>This is the </a:t>
            </a:r>
            <a:r>
              <a:rPr lang="en-US" b="1" i="0" dirty="0">
                <a:solidFill>
                  <a:srgbClr val="313537"/>
                </a:solidFill>
                <a:effectLst/>
                <a:latin typeface="Merriweather" panose="00000500000000000000" pitchFamily="50" charset="0"/>
              </a:rPr>
              <a:t>scorched-earth</a:t>
            </a:r>
            <a:r>
              <a:rPr lang="en-US" b="0" i="0" dirty="0">
                <a:solidFill>
                  <a:srgbClr val="313537"/>
                </a:solidFill>
                <a:effectLst/>
                <a:latin typeface="Merriweather" panose="00000500000000000000" pitchFamily="50" charset="0"/>
              </a:rPr>
              <a:t> option. </a:t>
            </a:r>
          </a:p>
          <a:p>
            <a:pPr algn="l" fontAlgn="base"/>
            <a:r>
              <a:rPr lang="en-US" b="0" i="0" dirty="0">
                <a:solidFill>
                  <a:srgbClr val="313537"/>
                </a:solidFill>
                <a:effectLst/>
                <a:latin typeface="Merriweather" panose="00000500000000000000" pitchFamily="50" charset="0"/>
              </a:rPr>
              <a:t>If there is no hope of getting the project delivered, or if the business is so disinterested that no further progress is possible, then closing the project may be the best course. </a:t>
            </a:r>
          </a:p>
          <a:p>
            <a:pPr algn="l" fontAlgn="base"/>
            <a:r>
              <a:rPr lang="en-US" b="0" i="0" dirty="0">
                <a:solidFill>
                  <a:srgbClr val="313537"/>
                </a:solidFill>
                <a:effectLst/>
                <a:latin typeface="Merriweather" panose="00000500000000000000" pitchFamily="50" charset="0"/>
              </a:rPr>
              <a:t>You should also consider terminating a project if the </a:t>
            </a:r>
            <a:r>
              <a:rPr lang="en-US" b="1" i="0" dirty="0">
                <a:solidFill>
                  <a:srgbClr val="313537"/>
                </a:solidFill>
                <a:effectLst/>
                <a:latin typeface="Merriweather" panose="00000500000000000000" pitchFamily="50" charset="0"/>
              </a:rPr>
              <a:t>only </a:t>
            </a:r>
            <a:r>
              <a:rPr lang="en-US" b="0" i="0" dirty="0">
                <a:solidFill>
                  <a:srgbClr val="313537"/>
                </a:solidFill>
                <a:effectLst/>
                <a:latin typeface="Merriweather" panose="00000500000000000000" pitchFamily="50" charset="0"/>
              </a:rPr>
              <a:t>justification for continuing is that you have already spent so much time and/or money on it. This is known as the </a:t>
            </a:r>
            <a:r>
              <a:rPr lang="en-US" b="0" i="0" dirty="0">
                <a:solidFill>
                  <a:srgbClr val="0C74BB"/>
                </a:solidFill>
                <a:effectLst/>
                <a:latin typeface="Merriweather" panose="00000500000000000000" pitchFamily="50" charset="0"/>
                <a:hlinkClick r:id="rId3"/>
              </a:rPr>
              <a:t>sunk cost fallacy</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Any semi-complete outputs are salvaged for scrap if possible, and the rest is junked.</a:t>
            </a:r>
          </a:p>
          <a:p>
            <a:pPr algn="l" fontAlgn="base"/>
            <a:r>
              <a:rPr lang="en-US" b="1" i="0" dirty="0">
                <a:solidFill>
                  <a:srgbClr val="313537"/>
                </a:solidFill>
                <a:effectLst/>
                <a:latin typeface="Merriweather" panose="00000500000000000000" pitchFamily="50" charset="0"/>
              </a:rPr>
              <a:t>RE-BOOT</a:t>
            </a:r>
          </a:p>
          <a:p>
            <a:pPr algn="l" fontAlgn="base"/>
            <a:r>
              <a:rPr lang="en-US" b="1" i="0" dirty="0">
                <a:solidFill>
                  <a:srgbClr val="313537"/>
                </a:solidFill>
                <a:effectLst/>
                <a:latin typeface="Merriweather" panose="00000500000000000000" pitchFamily="50" charset="0"/>
              </a:rPr>
              <a:t>Restarting </a:t>
            </a:r>
            <a:r>
              <a:rPr lang="en-US" b="0" i="0" dirty="0">
                <a:solidFill>
                  <a:srgbClr val="313537"/>
                </a:solidFill>
                <a:effectLst/>
                <a:latin typeface="Merriweather" panose="00000500000000000000" pitchFamily="50" charset="0"/>
              </a:rPr>
              <a:t>the project so that it delivers what was originally set out to do requires more than dusting off the project plan and restarting work. </a:t>
            </a:r>
          </a:p>
          <a:p>
            <a:pPr algn="l" fontAlgn="base"/>
            <a:r>
              <a:rPr lang="en-US" b="0" i="0" dirty="0">
                <a:solidFill>
                  <a:srgbClr val="313537"/>
                </a:solidFill>
                <a:effectLst/>
                <a:latin typeface="Merriweather" panose="00000500000000000000" pitchFamily="50" charset="0"/>
              </a:rPr>
              <a:t>Often this involves revisiting the business case, and creating new baselines predicated on the existing work. </a:t>
            </a:r>
          </a:p>
          <a:p>
            <a:pPr algn="l" fontAlgn="base"/>
            <a:r>
              <a:rPr lang="en-US" b="0" i="0" dirty="0">
                <a:solidFill>
                  <a:srgbClr val="313537"/>
                </a:solidFill>
                <a:effectLst/>
                <a:latin typeface="Merriweather" panose="00000500000000000000" pitchFamily="50" charset="0"/>
              </a:rPr>
              <a:t>This will include </a:t>
            </a:r>
            <a:r>
              <a:rPr lang="en-US" b="1" i="0" dirty="0">
                <a:solidFill>
                  <a:srgbClr val="313537"/>
                </a:solidFill>
                <a:effectLst/>
                <a:latin typeface="Merriweather" panose="00000500000000000000" pitchFamily="50" charset="0"/>
              </a:rPr>
              <a:t>detailed analysis</a:t>
            </a:r>
            <a:r>
              <a:rPr lang="en-US" b="0" i="0" dirty="0">
                <a:solidFill>
                  <a:srgbClr val="313537"/>
                </a:solidFill>
                <a:effectLst/>
                <a:latin typeface="Merriweather" panose="00000500000000000000" pitchFamily="50" charset="0"/>
              </a:rPr>
              <a:t> of the remaining WBS tasks, and whether resources need to be re-engaged, contracts renegotiated or the project schedule reworked.</a:t>
            </a:r>
          </a:p>
          <a:p>
            <a:pPr algn="l" fontAlgn="base"/>
            <a:r>
              <a:rPr lang="en-US" b="0" i="0" dirty="0">
                <a:solidFill>
                  <a:srgbClr val="313537"/>
                </a:solidFill>
                <a:effectLst/>
                <a:latin typeface="Merriweather" panose="00000500000000000000" pitchFamily="50" charset="0"/>
              </a:rPr>
              <a:t>Quite often, this process will start with a new project manager or team members, in recognition of the value that fresh eyes can bring to a stalled project. </a:t>
            </a:r>
          </a:p>
          <a:p>
            <a:pPr algn="l" fontAlgn="base"/>
            <a:r>
              <a:rPr lang="en-US" b="0" i="0" dirty="0">
                <a:solidFill>
                  <a:srgbClr val="313537"/>
                </a:solidFill>
                <a:effectLst/>
                <a:latin typeface="Merriweather" panose="00000500000000000000" pitchFamily="50" charset="0"/>
              </a:rPr>
              <a:t>Usually such project managers are the more </a:t>
            </a:r>
            <a:r>
              <a:rPr lang="en-US" b="1" i="0" dirty="0">
                <a:solidFill>
                  <a:srgbClr val="313537"/>
                </a:solidFill>
                <a:effectLst/>
                <a:latin typeface="Merriweather" panose="00000500000000000000" pitchFamily="50" charset="0"/>
              </a:rPr>
              <a:t>experienced </a:t>
            </a:r>
            <a:r>
              <a:rPr lang="en-US" b="0" i="0" dirty="0">
                <a:solidFill>
                  <a:srgbClr val="313537"/>
                </a:solidFill>
                <a:effectLst/>
                <a:latin typeface="Merriweather" panose="00000500000000000000" pitchFamily="50" charset="0"/>
              </a:rPr>
              <a:t>campaigners in an organisation, as the level of skill required to successfully reboot a project is significant.</a:t>
            </a:r>
          </a:p>
          <a:p>
            <a:pPr algn="l" fontAlgn="base"/>
            <a:r>
              <a:rPr lang="en-US" b="1" i="0" dirty="0">
                <a:solidFill>
                  <a:srgbClr val="313537"/>
                </a:solidFill>
                <a:effectLst/>
                <a:latin typeface="Merriweather" panose="00000500000000000000" pitchFamily="50" charset="0"/>
              </a:rPr>
              <a:t>SALVAGE</a:t>
            </a:r>
          </a:p>
          <a:p>
            <a:pPr algn="l" fontAlgn="base"/>
            <a:r>
              <a:rPr lang="en-US" b="0" i="0" dirty="0">
                <a:solidFill>
                  <a:srgbClr val="313537"/>
                </a:solidFill>
                <a:effectLst/>
                <a:latin typeface="Merriweather" panose="00000500000000000000" pitchFamily="50" charset="0"/>
              </a:rPr>
              <a:t>Somewhere between the two lies this option. </a:t>
            </a:r>
          </a:p>
          <a:p>
            <a:pPr algn="l" fontAlgn="base"/>
            <a:r>
              <a:rPr lang="en-US" b="0" i="0" dirty="0">
                <a:solidFill>
                  <a:srgbClr val="313537"/>
                </a:solidFill>
                <a:effectLst/>
                <a:latin typeface="Merriweather" panose="00000500000000000000" pitchFamily="50" charset="0"/>
              </a:rPr>
              <a:t>Managing to a profit is a term we use to describe delivering a project that has </a:t>
            </a:r>
            <a:r>
              <a:rPr lang="en-US" b="1" i="0" dirty="0">
                <a:solidFill>
                  <a:srgbClr val="313537"/>
                </a:solidFill>
                <a:effectLst/>
                <a:latin typeface="Merriweather" panose="00000500000000000000" pitchFamily="50" charset="0"/>
              </a:rPr>
              <a:t>less value</a:t>
            </a:r>
            <a:r>
              <a:rPr lang="en-US" b="0" i="0" dirty="0">
                <a:solidFill>
                  <a:srgbClr val="313537"/>
                </a:solidFill>
                <a:effectLst/>
                <a:latin typeface="Merriweather" panose="00000500000000000000" pitchFamily="50" charset="0"/>
              </a:rPr>
              <a:t> than was originally planned, but at least provides </a:t>
            </a:r>
            <a:r>
              <a:rPr lang="en-US" b="1" i="0" dirty="0">
                <a:solidFill>
                  <a:srgbClr val="313537"/>
                </a:solidFill>
                <a:effectLst/>
                <a:latin typeface="Merriweather" panose="00000500000000000000" pitchFamily="50" charset="0"/>
              </a:rPr>
              <a:t>some benefit</a:t>
            </a:r>
            <a:r>
              <a:rPr lang="en-US" b="0" i="0" dirty="0">
                <a:solidFill>
                  <a:srgbClr val="313537"/>
                </a:solidFill>
                <a:effectLst/>
                <a:latin typeface="Merriweather" panose="00000500000000000000" pitchFamily="50" charset="0"/>
              </a:rPr>
              <a:t> from what has been done. </a:t>
            </a:r>
          </a:p>
          <a:p>
            <a:pPr algn="l" fontAlgn="base"/>
            <a:r>
              <a:rPr lang="en-US" b="0" i="0" dirty="0">
                <a:solidFill>
                  <a:srgbClr val="313537"/>
                </a:solidFill>
                <a:effectLst/>
                <a:latin typeface="Merriweather" panose="00000500000000000000" pitchFamily="50" charset="0"/>
              </a:rPr>
              <a:t>In effect, a new project is created with new (reduced) requirements and schedules and budgets to give the business something to be used. </a:t>
            </a:r>
          </a:p>
          <a:p>
            <a:pPr algn="l" fontAlgn="base"/>
            <a:r>
              <a:rPr lang="en-US" b="0" i="0" dirty="0">
                <a:solidFill>
                  <a:srgbClr val="313537"/>
                </a:solidFill>
                <a:effectLst/>
                <a:latin typeface="Merriweather" panose="00000500000000000000" pitchFamily="50" charset="0"/>
              </a:rPr>
              <a:t>It will deliver business benefit, albeit less than originally intended by the business case.</a:t>
            </a:r>
          </a:p>
          <a:p>
            <a:pPr algn="l" fontAlgn="base"/>
            <a:endParaRPr lang="en-US" b="1" i="0" dirty="0">
              <a:solidFill>
                <a:srgbClr val="313537"/>
              </a:solidFill>
              <a:effectLst/>
              <a:latin typeface="Merriweather" panose="00000500000000000000" pitchFamily="50" charset="0"/>
            </a:endParaRPr>
          </a:p>
          <a:p>
            <a:br>
              <a:rPr lang="en-US" b="0" i="0" dirty="0">
                <a:solidFill>
                  <a:srgbClr val="313537"/>
                </a:solidFill>
                <a:effectLst/>
                <a:latin typeface="lato" panose="020F0502020204030203" pitchFamily="34" charset="0"/>
              </a:rPr>
            </a:br>
            <a:endParaRPr lang="en-US" b="1" i="0" dirty="0">
              <a:solidFill>
                <a:srgbClr val="313537"/>
              </a:solidFill>
              <a:effectLst/>
              <a:latin typeface="Merriweather" panose="00000500000000000000" pitchFamily="50" charset="0"/>
            </a:endParaRPr>
          </a:p>
          <a:p>
            <a:pPr algn="l" fontAlgn="base"/>
            <a:endParaRPr lang="en-US" b="0" i="0" dirty="0">
              <a:solidFill>
                <a:srgbClr val="313537"/>
              </a:solidFill>
              <a:effectLst/>
              <a:latin typeface="Merriweather" panose="00000500000000000000" pitchFamily="50" charset="0"/>
            </a:endParaRPr>
          </a:p>
          <a:p>
            <a:pPr algn="l" fontAlgn="base"/>
            <a:endParaRPr lang="en-US" b="0" i="0" dirty="0">
              <a:solidFill>
                <a:srgbClr val="313537"/>
              </a:solidFill>
              <a:effectLst/>
              <a:latin typeface="Merriweather" panose="00000500000000000000" pitchFamily="50" charset="0"/>
            </a:endParaRPr>
          </a:p>
          <a:p>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r>
              <a:rPr lang="en-US"/>
              <a:t>April,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5</a:t>
            </a:fld>
            <a:endParaRPr lang="en-AU"/>
          </a:p>
        </p:txBody>
      </p:sp>
    </p:spTree>
    <p:extLst>
      <p:ext uri="{BB962C8B-B14F-4D97-AF65-F5344CB8AC3E}">
        <p14:creationId xmlns:p14="http://schemas.microsoft.com/office/powerpoint/2010/main" val="3339122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Administrative close refers to the internal processes of an organisation that are necessary to </a:t>
            </a:r>
            <a:r>
              <a:rPr lang="en-US" b="0" i="0" dirty="0" err="1">
                <a:solidFill>
                  <a:srgbClr val="313537"/>
                </a:solidFill>
                <a:effectLst/>
                <a:latin typeface="Merriweather" panose="00000500000000000000" pitchFamily="50" charset="0"/>
              </a:rPr>
              <a:t>finalise</a:t>
            </a:r>
            <a:r>
              <a:rPr lang="en-US" b="0" i="0" dirty="0">
                <a:solidFill>
                  <a:srgbClr val="313537"/>
                </a:solidFill>
                <a:effectLst/>
                <a:latin typeface="Merriweather" panose="00000500000000000000" pitchFamily="50" charset="0"/>
              </a:rPr>
              <a:t> a project. </a:t>
            </a:r>
          </a:p>
          <a:p>
            <a:pPr algn="l" fontAlgn="base"/>
            <a:r>
              <a:rPr lang="en-US" b="0" i="0" dirty="0">
                <a:solidFill>
                  <a:srgbClr val="313537"/>
                </a:solidFill>
                <a:effectLst/>
                <a:latin typeface="Merriweather" panose="00000500000000000000" pitchFamily="50" charset="0"/>
              </a:rPr>
              <a:t>There are several tasks that need to be completed here.</a:t>
            </a:r>
          </a:p>
          <a:p>
            <a:pPr algn="l" fontAlgn="base"/>
            <a:r>
              <a:rPr lang="en-US" b="1" i="0" dirty="0">
                <a:solidFill>
                  <a:srgbClr val="313537"/>
                </a:solidFill>
                <a:effectLst/>
                <a:latin typeface="Lato" panose="020F0502020204030203" pitchFamily="34" charset="0"/>
              </a:rPr>
              <a:t>Document archive</a:t>
            </a:r>
          </a:p>
          <a:p>
            <a:pPr algn="l" fontAlgn="base"/>
            <a:r>
              <a:rPr lang="en-US" b="0" i="0" dirty="0">
                <a:solidFill>
                  <a:srgbClr val="313537"/>
                </a:solidFill>
                <a:effectLst/>
                <a:latin typeface="Merriweather" panose="00000500000000000000" pitchFamily="50" charset="0"/>
              </a:rPr>
              <a:t>All the project documentation must be formally reviewed for outstanding action, catalogued, and archived. Also check that all relevant information has been disseminated to the stakeholders. </a:t>
            </a:r>
          </a:p>
          <a:p>
            <a:pPr algn="l" fontAlgn="base"/>
            <a:r>
              <a:rPr lang="en-US" b="0" i="0" dirty="0">
                <a:solidFill>
                  <a:srgbClr val="313537"/>
                </a:solidFill>
                <a:effectLst/>
                <a:latin typeface="Merriweather" panose="00000500000000000000" pitchFamily="50" charset="0"/>
              </a:rPr>
              <a:t>As well as all the </a:t>
            </a:r>
            <a:r>
              <a:rPr lang="en-US" b="1" i="0" dirty="0">
                <a:solidFill>
                  <a:srgbClr val="313537"/>
                </a:solidFill>
                <a:effectLst/>
                <a:latin typeface="Merriweather" panose="00000500000000000000" pitchFamily="50" charset="0"/>
              </a:rPr>
              <a:t>initiation </a:t>
            </a:r>
            <a:r>
              <a:rPr lang="en-US" b="0" i="0" dirty="0">
                <a:solidFill>
                  <a:srgbClr val="313537"/>
                </a:solidFill>
                <a:effectLst/>
                <a:latin typeface="Merriweather" panose="00000500000000000000" pitchFamily="50" charset="0"/>
              </a:rPr>
              <a:t>and </a:t>
            </a:r>
            <a:r>
              <a:rPr lang="en-US" b="1" i="0" dirty="0">
                <a:solidFill>
                  <a:srgbClr val="313537"/>
                </a:solidFill>
                <a:effectLst/>
                <a:latin typeface="Merriweather" panose="00000500000000000000" pitchFamily="50" charset="0"/>
              </a:rPr>
              <a:t>planning documents</a:t>
            </a:r>
            <a:r>
              <a:rPr lang="en-US" b="0" i="0" dirty="0">
                <a:solidFill>
                  <a:srgbClr val="313537"/>
                </a:solidFill>
                <a:effectLst/>
                <a:latin typeface="Merriweather" panose="00000500000000000000" pitchFamily="50" charset="0"/>
              </a:rPr>
              <a:t> described elsewhere in this course, documents for review (in all their configurations) might include:</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Contracts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Meeting minutes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Status reports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Issue and change logs, and</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General correspondence</a:t>
            </a:r>
          </a:p>
          <a:p>
            <a:pPr algn="l" fontAlgn="base"/>
            <a:r>
              <a:rPr lang="en-US" b="1" i="0" dirty="0">
                <a:solidFill>
                  <a:srgbClr val="313537"/>
                </a:solidFill>
                <a:effectLst/>
                <a:latin typeface="Lato" panose="020F0502020204030203" pitchFamily="34" charset="0"/>
              </a:rPr>
              <a:t>Resource reassignment</a:t>
            </a:r>
          </a:p>
          <a:p>
            <a:pPr algn="l" fontAlgn="base"/>
            <a:r>
              <a:rPr lang="en-US" b="0" i="0" dirty="0">
                <a:solidFill>
                  <a:srgbClr val="313537"/>
                </a:solidFill>
                <a:effectLst/>
                <a:latin typeface="Merriweather" panose="00000500000000000000" pitchFamily="50" charset="0"/>
              </a:rPr>
              <a:t>Resources attached to the project also need to be </a:t>
            </a:r>
            <a:r>
              <a:rPr lang="en-US" b="1" i="0" dirty="0">
                <a:solidFill>
                  <a:srgbClr val="313537"/>
                </a:solidFill>
                <a:effectLst/>
                <a:latin typeface="Merriweather" panose="00000500000000000000" pitchFamily="50" charset="0"/>
              </a:rPr>
              <a:t>reassigned</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Often, a project also involves buying or renting equipment and facilities, or even using equipment supplied by the client. </a:t>
            </a:r>
          </a:p>
          <a:p>
            <a:pPr algn="l" fontAlgn="base"/>
            <a:r>
              <a:rPr lang="en-US" b="0" i="0" dirty="0">
                <a:solidFill>
                  <a:srgbClr val="313537"/>
                </a:solidFill>
                <a:effectLst/>
                <a:latin typeface="Merriweather" panose="00000500000000000000" pitchFamily="50" charset="0"/>
              </a:rPr>
              <a:t>All this equipment has to be accounted for and returned, while </a:t>
            </a:r>
            <a:r>
              <a:rPr lang="en-US" b="0" i="0" dirty="0" err="1">
                <a:solidFill>
                  <a:srgbClr val="313537"/>
                </a:solidFill>
                <a:effectLst/>
                <a:latin typeface="Merriweather" panose="00000500000000000000" pitchFamily="50" charset="0"/>
              </a:rPr>
              <a:t>organisational</a:t>
            </a:r>
            <a:r>
              <a:rPr lang="en-US" b="0" i="0" dirty="0">
                <a:solidFill>
                  <a:srgbClr val="313537"/>
                </a:solidFill>
                <a:effectLst/>
                <a:latin typeface="Merriweather" panose="00000500000000000000" pitchFamily="50" charset="0"/>
              </a:rPr>
              <a:t> resources used may need reconditioning and/or depreciating for financial purposes.</a:t>
            </a:r>
          </a:p>
          <a:p>
            <a:pPr algn="l" fontAlgn="base"/>
            <a:r>
              <a:rPr lang="en-US" b="1" i="0" dirty="0">
                <a:solidFill>
                  <a:srgbClr val="313537"/>
                </a:solidFill>
                <a:effectLst/>
                <a:latin typeface="Lato" panose="020F0502020204030203" pitchFamily="34" charset="0"/>
              </a:rPr>
              <a:t>Don't forget the people!</a:t>
            </a:r>
          </a:p>
          <a:p>
            <a:pPr algn="l" fontAlgn="base"/>
            <a:r>
              <a:rPr lang="en-US" b="0" i="0" dirty="0">
                <a:solidFill>
                  <a:srgbClr val="313537"/>
                </a:solidFill>
                <a:effectLst/>
                <a:latin typeface="Merriweather" panose="00000500000000000000" pitchFamily="50" charset="0"/>
              </a:rPr>
              <a:t>As far as </a:t>
            </a:r>
            <a:r>
              <a:rPr lang="en-US" b="1" i="0" dirty="0">
                <a:solidFill>
                  <a:srgbClr val="313537"/>
                </a:solidFill>
                <a:effectLst/>
                <a:latin typeface="Merriweather" panose="00000500000000000000" pitchFamily="50" charset="0"/>
              </a:rPr>
              <a:t>project team members</a:t>
            </a:r>
            <a:r>
              <a:rPr lang="en-US" b="0" i="0" dirty="0">
                <a:solidFill>
                  <a:srgbClr val="313537"/>
                </a:solidFill>
                <a:effectLst/>
                <a:latin typeface="Merriweather" panose="00000500000000000000" pitchFamily="50" charset="0"/>
              </a:rPr>
              <a:t> are concerned, the project manager is also responsible for either reassigning them (if he or she has that authority) or, at a minimum, making recommendations for their future role within the company. </a:t>
            </a:r>
          </a:p>
          <a:p>
            <a:pPr algn="l" fontAlgn="base"/>
            <a:r>
              <a:rPr lang="en-US" b="0" i="0" dirty="0">
                <a:solidFill>
                  <a:srgbClr val="313537"/>
                </a:solidFill>
                <a:effectLst/>
                <a:latin typeface="Merriweather" panose="00000500000000000000" pitchFamily="50" charset="0"/>
              </a:rPr>
              <a:t>These recommendations might be part of a </a:t>
            </a:r>
            <a:r>
              <a:rPr lang="en-US" b="1" i="0" dirty="0">
                <a:solidFill>
                  <a:srgbClr val="313537"/>
                </a:solidFill>
                <a:effectLst/>
                <a:latin typeface="Merriweather" panose="00000500000000000000" pitchFamily="50" charset="0"/>
              </a:rPr>
              <a:t>formal performance review</a:t>
            </a:r>
            <a:r>
              <a:rPr lang="en-US" b="0" i="0" dirty="0">
                <a:solidFill>
                  <a:srgbClr val="313537"/>
                </a:solidFill>
                <a:effectLst/>
                <a:latin typeface="Merriweather" panose="00000500000000000000" pitchFamily="50" charset="0"/>
              </a:rPr>
              <a:t> that attaches to the staff member’s human resource file, or might be a letter of reference for those moving on to other projects in other organisations.</a:t>
            </a:r>
          </a:p>
          <a:p>
            <a:pPr algn="l" fontAlgn="base"/>
            <a:r>
              <a:rPr lang="en-US" b="0" i="0" dirty="0">
                <a:solidFill>
                  <a:srgbClr val="313537"/>
                </a:solidFill>
                <a:effectLst/>
                <a:latin typeface="Merriweather" panose="00000500000000000000" pitchFamily="50" charset="0"/>
              </a:rPr>
              <a:t>Although conducting these performance reviews might seem an onerous chore when what you really need do is move on to the next three projects that have landed on your desk, these reviews are an essential step in every person’s career progression.</a:t>
            </a:r>
          </a:p>
          <a:p>
            <a:pPr algn="l" fontAlgn="base"/>
            <a:r>
              <a:rPr lang="en-US" b="0" i="0" dirty="0">
                <a:solidFill>
                  <a:srgbClr val="313537"/>
                </a:solidFill>
                <a:effectLst/>
                <a:latin typeface="Merriweather" panose="00000500000000000000" pitchFamily="50" charset="0"/>
              </a:rPr>
              <a:t>Quite often, people are ‘</a:t>
            </a:r>
            <a:r>
              <a:rPr lang="en-US" b="1" i="0" dirty="0">
                <a:solidFill>
                  <a:srgbClr val="313537"/>
                </a:solidFill>
                <a:effectLst/>
                <a:latin typeface="Merriweather" panose="00000500000000000000" pitchFamily="50" charset="0"/>
              </a:rPr>
              <a:t>lost</a:t>
            </a:r>
            <a:r>
              <a:rPr lang="en-US" b="0" i="0" dirty="0">
                <a:solidFill>
                  <a:srgbClr val="313537"/>
                </a:solidFill>
                <a:effectLst/>
                <a:latin typeface="Merriweather" panose="00000500000000000000" pitchFamily="50" charset="0"/>
              </a:rPr>
              <a:t>’ to projects, in that their employers do not understand or appreciate the skills they acquire in project delivery. </a:t>
            </a:r>
          </a:p>
          <a:p>
            <a:pPr algn="l" fontAlgn="base"/>
            <a:r>
              <a:rPr lang="en-US" b="0" i="0" dirty="0">
                <a:solidFill>
                  <a:srgbClr val="313537"/>
                </a:solidFill>
                <a:effectLst/>
                <a:latin typeface="Merriweather" panose="00000500000000000000" pitchFamily="50" charset="0"/>
              </a:rPr>
              <a:t>On returning to general duties, they may be </a:t>
            </a:r>
            <a:r>
              <a:rPr lang="en-US" b="0" i="0" dirty="0" err="1">
                <a:solidFill>
                  <a:srgbClr val="313537"/>
                </a:solidFill>
                <a:effectLst/>
                <a:latin typeface="Merriweather" panose="00000500000000000000" pitchFamily="50" charset="0"/>
              </a:rPr>
              <a:t>under-utilised</a:t>
            </a:r>
            <a:r>
              <a:rPr lang="en-US" b="0" i="0" dirty="0">
                <a:solidFill>
                  <a:srgbClr val="313537"/>
                </a:solidFill>
                <a:effectLst/>
                <a:latin typeface="Merriweather" panose="00000500000000000000" pitchFamily="50" charset="0"/>
              </a:rPr>
              <a:t> at best, or at worst frustrated by what may be in practice a backward step in their career.</a:t>
            </a:r>
          </a:p>
          <a:p>
            <a:pPr algn="l" fontAlgn="base"/>
            <a:r>
              <a:rPr lang="en-US" b="1" i="0" dirty="0" err="1">
                <a:solidFill>
                  <a:srgbClr val="313537"/>
                </a:solidFill>
                <a:effectLst/>
                <a:latin typeface="Lato" panose="020F0502020204030203" pitchFamily="34" charset="0"/>
              </a:rPr>
              <a:t>Finalise</a:t>
            </a:r>
            <a:r>
              <a:rPr lang="en-US" b="1" i="0" dirty="0">
                <a:solidFill>
                  <a:srgbClr val="313537"/>
                </a:solidFill>
                <a:effectLst/>
                <a:latin typeface="Lato" panose="020F0502020204030203" pitchFamily="34" charset="0"/>
              </a:rPr>
              <a:t> client relationships</a:t>
            </a:r>
          </a:p>
          <a:p>
            <a:pPr algn="l" fontAlgn="base"/>
            <a:r>
              <a:rPr lang="en-US" b="0" i="0" dirty="0">
                <a:solidFill>
                  <a:srgbClr val="313537"/>
                </a:solidFill>
                <a:effectLst/>
                <a:latin typeface="Merriweather" panose="00000500000000000000" pitchFamily="50" charset="0"/>
              </a:rPr>
              <a:t>Actually, ‘</a:t>
            </a:r>
            <a:r>
              <a:rPr lang="en-US" b="0" i="1" dirty="0" err="1">
                <a:solidFill>
                  <a:srgbClr val="313537"/>
                </a:solidFill>
                <a:effectLst/>
                <a:latin typeface="Merriweather" panose="00000500000000000000" pitchFamily="50" charset="0"/>
              </a:rPr>
              <a:t>finalising</a:t>
            </a:r>
            <a:r>
              <a:rPr lang="en-US" b="0" i="1" dirty="0">
                <a:solidFill>
                  <a:srgbClr val="313537"/>
                </a:solidFill>
                <a:effectLst/>
                <a:latin typeface="Merriweather" panose="00000500000000000000" pitchFamily="50" charset="0"/>
              </a:rPr>
              <a:t>’</a:t>
            </a:r>
            <a:r>
              <a:rPr lang="en-US" b="0" i="0" dirty="0">
                <a:solidFill>
                  <a:srgbClr val="313537"/>
                </a:solidFill>
                <a:effectLst/>
                <a:latin typeface="Merriweather" panose="00000500000000000000" pitchFamily="50" charset="0"/>
              </a:rPr>
              <a:t> is the wrong word here – one of the key </a:t>
            </a:r>
            <a:r>
              <a:rPr lang="en-US" b="0" i="0" dirty="0" err="1">
                <a:solidFill>
                  <a:srgbClr val="313537"/>
                </a:solidFill>
                <a:effectLst/>
                <a:latin typeface="Merriweather" panose="00000500000000000000" pitchFamily="50" charset="0"/>
              </a:rPr>
              <a:t>organisational</a:t>
            </a:r>
            <a:r>
              <a:rPr lang="en-US" b="0" i="0" dirty="0">
                <a:solidFill>
                  <a:srgbClr val="313537"/>
                </a:solidFill>
                <a:effectLst/>
                <a:latin typeface="Merriweather" panose="00000500000000000000" pitchFamily="50" charset="0"/>
              </a:rPr>
              <a:t> objectives of any project should be to make clients so happy they want to come back with other projects!</a:t>
            </a:r>
          </a:p>
          <a:p>
            <a:pPr algn="l" fontAlgn="base"/>
            <a:r>
              <a:rPr lang="en-US" b="0" i="0" dirty="0">
                <a:solidFill>
                  <a:srgbClr val="313537"/>
                </a:solidFill>
                <a:effectLst/>
                <a:latin typeface="Merriweather" panose="00000500000000000000" pitchFamily="50" charset="0"/>
              </a:rPr>
              <a:t>At the very least, it is the time to extend a relationship that allows </a:t>
            </a:r>
            <a:r>
              <a:rPr lang="en-US" b="1" i="0" dirty="0">
                <a:solidFill>
                  <a:srgbClr val="313537"/>
                </a:solidFill>
                <a:effectLst/>
                <a:latin typeface="Merriweather" panose="00000500000000000000" pitchFamily="50" charset="0"/>
              </a:rPr>
              <a:t>periodic discussions</a:t>
            </a:r>
            <a:r>
              <a:rPr lang="en-US" b="0" i="0" dirty="0">
                <a:solidFill>
                  <a:srgbClr val="313537"/>
                </a:solidFill>
                <a:effectLst/>
                <a:latin typeface="Merriweather" panose="00000500000000000000" pitchFamily="50" charset="0"/>
              </a:rPr>
              <a:t> about how the deliverables are serving the customer’s needs (outcomes measurement) and whether there might be additional work for the provider organisation in the near future.</a:t>
            </a:r>
          </a:p>
          <a:p>
            <a:pPr algn="l" fontAlgn="base"/>
            <a:endParaRPr lang="en-US" b="0" i="0" dirty="0">
              <a:solidFill>
                <a:srgbClr val="313537"/>
              </a:solidFill>
              <a:effectLst/>
              <a:latin typeface="Merriweather" panose="00000500000000000000" pitchFamily="50" charset="0"/>
            </a:endParaRP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r>
              <a:rPr lang="en-US"/>
              <a:t>April, 2015</a:t>
            </a:r>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6</a:t>
            </a:fld>
            <a:endParaRPr lang="en-AU"/>
          </a:p>
        </p:txBody>
      </p:sp>
    </p:spTree>
    <p:extLst>
      <p:ext uri="{BB962C8B-B14F-4D97-AF65-F5344CB8AC3E}">
        <p14:creationId xmlns:p14="http://schemas.microsoft.com/office/powerpoint/2010/main" val="3951078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Finally, it is a mistake not to </a:t>
            </a:r>
            <a:r>
              <a:rPr lang="en-US" b="1" i="0" dirty="0">
                <a:solidFill>
                  <a:srgbClr val="313537"/>
                </a:solidFill>
                <a:effectLst/>
                <a:latin typeface="Merriweather" panose="00000500000000000000" pitchFamily="50" charset="0"/>
              </a:rPr>
              <a:t>celebrate success</a:t>
            </a:r>
            <a:r>
              <a:rPr lang="en-US" b="0" i="0" dirty="0">
                <a:solidFill>
                  <a:srgbClr val="313537"/>
                </a:solidFill>
                <a:effectLst/>
                <a:latin typeface="Merriweather" panose="00000500000000000000" pitchFamily="50" charset="0"/>
              </a:rPr>
              <a:t>, even if those successes were only few and far between in a failed project. </a:t>
            </a:r>
          </a:p>
          <a:p>
            <a:pPr algn="l" fontAlgn="base"/>
            <a:r>
              <a:rPr lang="en-US" b="0" i="0" dirty="0">
                <a:solidFill>
                  <a:srgbClr val="313537"/>
                </a:solidFill>
                <a:effectLst/>
                <a:latin typeface="Merriweather" panose="00000500000000000000" pitchFamily="50" charset="0"/>
              </a:rPr>
              <a:t>Many organisations miss out on the opportunity to properly close a project as a team and to acknowledge everyone’s hard work.</a:t>
            </a:r>
          </a:p>
          <a:p>
            <a:pPr algn="l" fontAlgn="base"/>
            <a:r>
              <a:rPr lang="en-US" b="0" i="0" dirty="0">
                <a:solidFill>
                  <a:srgbClr val="313537"/>
                </a:solidFill>
                <a:effectLst/>
                <a:latin typeface="Merriweather" panose="00000500000000000000" pitchFamily="50" charset="0"/>
              </a:rPr>
              <a:t>Celebrating a project’s close serves </a:t>
            </a:r>
            <a:r>
              <a:rPr lang="en-US" b="1" i="0" dirty="0">
                <a:solidFill>
                  <a:srgbClr val="313537"/>
                </a:solidFill>
                <a:effectLst/>
                <a:latin typeface="Merriweather" panose="00000500000000000000" pitchFamily="50" charset="0"/>
              </a:rPr>
              <a:t>four purposes:</a:t>
            </a:r>
            <a:r>
              <a:rPr lang="en-US" b="0" i="0" dirty="0">
                <a:solidFill>
                  <a:srgbClr val="313537"/>
                </a:solidFill>
                <a:effectLst/>
                <a:latin typeface="Merriweather" panose="00000500000000000000" pitchFamily="50" charset="0"/>
              </a:rPr>
              <a:t> </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It marks the official end of the project for the project team </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It provides the opportunity to acknowledge and reward everyone and their individual contributions to the success of the project</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It facilitates the </a:t>
            </a:r>
            <a:r>
              <a:rPr lang="en-US" b="1" i="0" dirty="0">
                <a:solidFill>
                  <a:srgbClr val="313537"/>
                </a:solidFill>
                <a:effectLst/>
                <a:latin typeface="Merriweather" panose="00000500000000000000" pitchFamily="50" charset="0"/>
              </a:rPr>
              <a:t>lessons learned</a:t>
            </a:r>
            <a:r>
              <a:rPr lang="en-US" b="0" i="0" dirty="0">
                <a:solidFill>
                  <a:srgbClr val="313537"/>
                </a:solidFill>
                <a:effectLst/>
                <a:latin typeface="Merriweather" panose="00000500000000000000" pitchFamily="50" charset="0"/>
              </a:rPr>
              <a:t> process we will discuss later in this Unit, and </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As a leader, the project manager can only gain by showing appreciation that will pay off the next time you head up a project and need a new team!</a:t>
            </a:r>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7</a:t>
            </a:fld>
            <a:endParaRPr lang="en-AU"/>
          </a:p>
        </p:txBody>
      </p:sp>
    </p:spTree>
    <p:extLst>
      <p:ext uri="{BB962C8B-B14F-4D97-AF65-F5344CB8AC3E}">
        <p14:creationId xmlns:p14="http://schemas.microsoft.com/office/powerpoint/2010/main" val="2089340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234">
              <a:defRPr/>
            </a:pPr>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7085E21F-248E-4928-8F1B-FB6ECC241DFA}"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8</a:t>
            </a:fld>
            <a:endParaRPr lang="en-AU"/>
          </a:p>
        </p:txBody>
      </p:sp>
    </p:spTree>
    <p:extLst>
      <p:ext uri="{BB962C8B-B14F-4D97-AF65-F5344CB8AC3E}">
        <p14:creationId xmlns:p14="http://schemas.microsoft.com/office/powerpoint/2010/main" val="3882229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234">
              <a:defRPr/>
            </a:pPr>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7085E21F-248E-4928-8F1B-FB6ECC241DFA}"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9</a:t>
            </a:fld>
            <a:endParaRPr lang="en-AU"/>
          </a:p>
        </p:txBody>
      </p:sp>
    </p:spTree>
    <p:extLst>
      <p:ext uri="{BB962C8B-B14F-4D97-AF65-F5344CB8AC3E}">
        <p14:creationId xmlns:p14="http://schemas.microsoft.com/office/powerpoint/2010/main" val="1127400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ster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C74BB"/>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201582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ctivity">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6488262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Discussion">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71751756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Hidden Answer">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60849872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D273C-C44B-486E-AA44-8290EAFC7876}"/>
              </a:ext>
            </a:extLst>
          </p:cNvPr>
          <p:cNvSpPr/>
          <p:nvPr userDrawn="1"/>
        </p:nvSpPr>
        <p:spPr>
          <a:xfrm>
            <a:off x="0" y="0"/>
            <a:ext cx="12192000" cy="6858000"/>
          </a:xfrm>
          <a:prstGeom prst="rect">
            <a:avLst/>
          </a:prstGeom>
          <a:solidFill>
            <a:srgbClr val="0C74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Graphic 2" descr="Video camera">
            <a:extLst>
              <a:ext uri="{FF2B5EF4-FFF2-40B4-BE49-F238E27FC236}">
                <a16:creationId xmlns:a16="http://schemas.microsoft.com/office/drawing/2014/main" id="{F4DB6E5A-BE29-479B-B532-93D222DC3F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6000" y="1269000"/>
            <a:ext cx="4320000" cy="4320000"/>
          </a:xfrm>
          <a:prstGeom prst="rect">
            <a:avLst/>
          </a:prstGeom>
        </p:spPr>
      </p:pic>
    </p:spTree>
    <p:extLst>
      <p:ext uri="{BB962C8B-B14F-4D97-AF65-F5344CB8AC3E}">
        <p14:creationId xmlns:p14="http://schemas.microsoft.com/office/powerpoint/2010/main" val="2765539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idden Notes">
    <p:bg>
      <p:bgPr>
        <a:pattFill prst="pct10">
          <a:fgClr>
            <a:srgbClr val="FF99FF"/>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09173535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eflection">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1113-4F67-47EB-835E-5BF041E3289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195EEB0-4AEE-451D-854E-FF6DF4EC07D1}"/>
              </a:ext>
            </a:extLst>
          </p:cNvPr>
          <p:cNvSpPr>
            <a:spLocks noGrp="1"/>
          </p:cNvSpPr>
          <p:nvPr>
            <p:ph idx="1"/>
          </p:nvPr>
        </p:nvSpPr>
        <p:spPr>
          <a:xfrm>
            <a:off x="838200" y="1825625"/>
            <a:ext cx="10515600" cy="4351338"/>
          </a:xfrm>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107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accent3"/>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946058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02121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5216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 Col with Heade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3"/>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4334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Tree>
    <p:extLst>
      <p:ext uri="{BB962C8B-B14F-4D97-AF65-F5344CB8AC3E}">
        <p14:creationId xmlns:p14="http://schemas.microsoft.com/office/powerpoint/2010/main" val="3005725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4127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dirty="0"/>
              <a:t>Click to edit Master title style</a:t>
            </a:r>
            <a:endParaRPr lang="en-AU"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1606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7" name="Picture 6"/>
          <p:cNvPicPr>
            <a:picLocks noChangeAspect="1"/>
          </p:cNvPicPr>
          <p:nvPr userDrawn="1"/>
        </p:nvPicPr>
        <p:blipFill>
          <a:blip r:embed="rId17"/>
          <a:stretch>
            <a:fillRect/>
          </a:stretch>
        </p:blipFill>
        <p:spPr>
          <a:xfrm>
            <a:off x="9667783" y="3087256"/>
            <a:ext cx="2524217" cy="3770744"/>
          </a:xfrm>
          <a:prstGeom prst="rect">
            <a:avLst/>
          </a:prstGeom>
        </p:spPr>
      </p:pic>
      <p:pic>
        <p:nvPicPr>
          <p:cNvPr id="9" name="Picture 8"/>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799051" y="5885889"/>
            <a:ext cx="2261679" cy="582148"/>
          </a:xfrm>
          <a:prstGeom prst="rect">
            <a:avLst/>
          </a:prstGeom>
        </p:spPr>
      </p:pic>
    </p:spTree>
    <p:extLst>
      <p:ext uri="{BB962C8B-B14F-4D97-AF65-F5344CB8AC3E}">
        <p14:creationId xmlns:p14="http://schemas.microsoft.com/office/powerpoint/2010/main" val="2457539952"/>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5" r:id="rId3"/>
    <p:sldLayoutId id="2147483707" r:id="rId4"/>
    <p:sldLayoutId id="2147483708" r:id="rId5"/>
    <p:sldLayoutId id="2147483709" r:id="rId6"/>
    <p:sldLayoutId id="2147483710" r:id="rId7"/>
    <p:sldLayoutId id="2147483711" r:id="rId8"/>
    <p:sldLayoutId id="2147483712" r:id="rId9"/>
    <p:sldLayoutId id="2147483715" r:id="rId10"/>
    <p:sldLayoutId id="2147483716" r:id="rId11"/>
    <p:sldLayoutId id="2147483717" r:id="rId12"/>
    <p:sldLayoutId id="2147483719" r:id="rId13"/>
    <p:sldLayoutId id="2147483718" r:id="rId14"/>
    <p:sldLayoutId id="2147483720" r:id="rId15"/>
  </p:sldLayoutIdLst>
  <p:hf sldNum="0" hdr="0" ftr="0" dt="0"/>
  <p:txStyles>
    <p:title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p:titleStyle>
    <p:bodyStyle>
      <a:lvl1pPr marL="357188" indent="-357188" algn="l" defTabSz="914400" rtl="0" eaLnBrk="1" latinLnBrk="0" hangingPunct="1">
        <a:lnSpc>
          <a:spcPct val="114000"/>
        </a:lnSpc>
        <a:spcBef>
          <a:spcPts val="0"/>
        </a:spcBef>
        <a:spcAft>
          <a:spcPts val="1200"/>
        </a:spcAft>
        <a:buFontTx/>
        <a:buBlip>
          <a:blip r:embed="rId19"/>
        </a:buBlip>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809625" indent="-352425" algn="l" defTabSz="914400" rtl="0" eaLnBrk="1" latinLnBrk="0" hangingPunct="1">
        <a:lnSpc>
          <a:spcPct val="114000"/>
        </a:lnSpc>
        <a:spcBef>
          <a:spcPts val="0"/>
        </a:spcBef>
        <a:spcAft>
          <a:spcPts val="1200"/>
        </a:spcAft>
        <a:buFontTx/>
        <a:buBlip>
          <a:blip r:embed="rId19"/>
        </a:buBlip>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250950" indent="-336550" algn="l" defTabSz="914400" rtl="0" eaLnBrk="1" latinLnBrk="0" hangingPunct="1">
        <a:lnSpc>
          <a:spcPct val="114000"/>
        </a:lnSpc>
        <a:spcBef>
          <a:spcPts val="0"/>
        </a:spcBef>
        <a:spcAft>
          <a:spcPts val="1200"/>
        </a:spcAft>
        <a:buFontTx/>
        <a:buBlip>
          <a:blip r:embed="rId19"/>
        </a:buBlip>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703388" indent="-331788" algn="l" defTabSz="914400" rtl="0" eaLnBrk="1" latinLnBrk="0" hangingPunct="1">
        <a:lnSpc>
          <a:spcPct val="114000"/>
        </a:lnSpc>
        <a:spcBef>
          <a:spcPts val="0"/>
        </a:spcBef>
        <a:spcAft>
          <a:spcPts val="1200"/>
        </a:spcAft>
        <a:buFontTx/>
        <a:buBlip>
          <a:blip r:embed="rId19"/>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154238" indent="-325438" algn="l" defTabSz="914400" rtl="0" eaLnBrk="1" latinLnBrk="0" hangingPunct="1">
        <a:lnSpc>
          <a:spcPct val="114000"/>
        </a:lnSpc>
        <a:spcBef>
          <a:spcPts val="0"/>
        </a:spcBef>
        <a:spcAft>
          <a:spcPts val="1200"/>
        </a:spcAft>
        <a:buFontTx/>
        <a:buBlip>
          <a:blip r:embed="rId19"/>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hyperlink" Target="https://support.zoom.us/hc/en-us/articles/206476313-Managing-Video-Breakout-Room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14.xml"/><Relationship Id="rId4" Type="http://schemas.openxmlformats.org/officeDocument/2006/relationships/hyperlink" Target="https://open.institute.pm/free-project-management-resources"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2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2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xml"/><Relationship Id="rId1" Type="http://schemas.openxmlformats.org/officeDocument/2006/relationships/tags" Target="../tags/tag36.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xml"/><Relationship Id="rId1" Type="http://schemas.openxmlformats.org/officeDocument/2006/relationships/tags" Target="../tags/tag3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hyperlink" Target="https://open.institute.pm/free-project-management-resources/#close"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tags" Target="../tags/tag39.xml"/><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hyperlink" Target="https://survey.institute.pm/zs/YxBcop" TargetMode="Externa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48.svg"/><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xml"/><Relationship Id="rId1" Type="http://schemas.openxmlformats.org/officeDocument/2006/relationships/tags" Target="../tags/tag42.xml"/><Relationship Id="rId4" Type="http://schemas.openxmlformats.org/officeDocument/2006/relationships/hyperlink" Target="mailto:paul@institute.pm"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382278-C308-4F02-8041-465B5A40E658}"/>
              </a:ext>
            </a:extLst>
          </p:cNvPr>
          <p:cNvSpPr>
            <a:spLocks noGrp="1"/>
          </p:cNvSpPr>
          <p:nvPr>
            <p:ph type="title"/>
          </p:nvPr>
        </p:nvSpPr>
        <p:spPr/>
        <p:txBody>
          <a:bodyPr/>
          <a:lstStyle/>
          <a:p>
            <a:r>
              <a:rPr lang="en-US" noProof="0" dirty="0"/>
              <a:t>Opening checklist</a:t>
            </a:r>
          </a:p>
        </p:txBody>
      </p:sp>
      <p:sp>
        <p:nvSpPr>
          <p:cNvPr id="5" name="Content Placeholder 4">
            <a:extLst>
              <a:ext uri="{FF2B5EF4-FFF2-40B4-BE49-F238E27FC236}">
                <a16:creationId xmlns:a16="http://schemas.microsoft.com/office/drawing/2014/main" id="{FCF18DDA-D325-49C9-8ED0-8651B859A4A6}"/>
              </a:ext>
            </a:extLst>
          </p:cNvPr>
          <p:cNvSpPr>
            <a:spLocks noGrp="1"/>
          </p:cNvSpPr>
          <p:nvPr>
            <p:ph idx="1"/>
          </p:nvPr>
        </p:nvSpPr>
        <p:spPr/>
        <p:txBody>
          <a:bodyPr>
            <a:normAutofit fontScale="85000" lnSpcReduction="20000"/>
          </a:bodyPr>
          <a:lstStyle/>
          <a:p>
            <a:r>
              <a:rPr lang="en-AU" sz="2400" dirty="0"/>
              <a:t>Your preparation</a:t>
            </a:r>
          </a:p>
          <a:p>
            <a:pPr lvl="1"/>
            <a:r>
              <a:rPr lang="en-AU" sz="1800" dirty="0"/>
              <a:t>Review notes, run a technical rehearsal</a:t>
            </a:r>
          </a:p>
          <a:p>
            <a:pPr lvl="1"/>
            <a:r>
              <a:rPr lang="en-AU" sz="1800" dirty="0"/>
              <a:t>Rehearse examples / cases / stories to stimulate discussion</a:t>
            </a:r>
          </a:p>
          <a:p>
            <a:r>
              <a:rPr lang="en-AU" sz="2400" dirty="0"/>
              <a:t>Classroom</a:t>
            </a:r>
          </a:p>
          <a:p>
            <a:pPr lvl="1"/>
            <a:r>
              <a:rPr lang="en-AU" sz="2000" dirty="0"/>
              <a:t>Ensure students seated at tables of 3-5 and all facing the front </a:t>
            </a:r>
          </a:p>
          <a:p>
            <a:pPr lvl="1"/>
            <a:r>
              <a:rPr lang="en-AU" sz="2000" dirty="0"/>
              <a:t>Have student name cards in place and ensure all sign in</a:t>
            </a:r>
          </a:p>
          <a:p>
            <a:r>
              <a:rPr lang="en-AU" sz="2400" dirty="0"/>
              <a:t>Zoom </a:t>
            </a:r>
          </a:p>
          <a:p>
            <a:pPr lvl="1"/>
            <a:r>
              <a:rPr lang="en-AU" sz="2000" dirty="0"/>
              <a:t>Rename yourself as host (under participants)</a:t>
            </a:r>
          </a:p>
          <a:p>
            <a:pPr lvl="1"/>
            <a:r>
              <a:rPr lang="en-AU" sz="2000" dirty="0"/>
              <a:t>Set-up breakout rooms</a:t>
            </a:r>
            <a:endParaRPr lang="en-AU" sz="2000" dirty="0">
              <a:hlinkClick r:id="rId4">
                <a:extLst>
                  <a:ext uri="{A12FA001-AC4F-418D-AE19-62706E023703}">
                    <ahyp:hlinkClr xmlns:ahyp="http://schemas.microsoft.com/office/drawing/2018/hyperlinkcolor" val="tx"/>
                  </a:ext>
                </a:extLst>
              </a:hlinkClick>
            </a:endParaRPr>
          </a:p>
          <a:p>
            <a:pPr lvl="2"/>
            <a:r>
              <a:rPr lang="en-AU" sz="1400" dirty="0">
                <a:hlinkClick r:id="rId4"/>
              </a:rPr>
              <a:t>https://support.zoom.us/hc/en-us/articles/206476313-Managing-Video-Breakout-Rooms</a:t>
            </a:r>
            <a:r>
              <a:rPr lang="en-AU" sz="1400" dirty="0"/>
              <a:t> </a:t>
            </a:r>
          </a:p>
          <a:p>
            <a:r>
              <a:rPr lang="en-AU" sz="2400" dirty="0"/>
              <a:t>Welcome students as they arrive, let them know when starting</a:t>
            </a:r>
          </a:p>
        </p:txBody>
      </p:sp>
      <p:pic>
        <p:nvPicPr>
          <p:cNvPr id="3" name="Picture 2" descr="A picture containing text, iPod&#10;&#10;Description automatically generated">
            <a:extLst>
              <a:ext uri="{FF2B5EF4-FFF2-40B4-BE49-F238E27FC236}">
                <a16:creationId xmlns:a16="http://schemas.microsoft.com/office/drawing/2014/main" id="{48BF188A-256C-4797-B97E-EBBFE375DCA7}"/>
              </a:ext>
            </a:extLst>
          </p:cNvPr>
          <p:cNvPicPr>
            <a:picLocks noChangeAspect="1"/>
          </p:cNvPicPr>
          <p:nvPr/>
        </p:nvPicPr>
        <p:blipFill>
          <a:blip r:embed="rId5"/>
          <a:stretch>
            <a:fillRect/>
          </a:stretch>
        </p:blipFill>
        <p:spPr>
          <a:xfrm>
            <a:off x="8239312" y="618217"/>
            <a:ext cx="3392326" cy="2242457"/>
          </a:xfrm>
          <a:prstGeom prst="rect">
            <a:avLst/>
          </a:prstGeom>
        </p:spPr>
      </p:pic>
    </p:spTree>
    <p:custDataLst>
      <p:tags r:id="rId1"/>
    </p:custDataLst>
    <p:extLst>
      <p:ext uri="{BB962C8B-B14F-4D97-AF65-F5344CB8AC3E}">
        <p14:creationId xmlns:p14="http://schemas.microsoft.com/office/powerpoint/2010/main" val="3703459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Capturing lessons learned</a:t>
            </a:r>
          </a:p>
        </p:txBody>
      </p:sp>
      <p:sp>
        <p:nvSpPr>
          <p:cNvPr id="4" name="TextBox 3">
            <a:extLst>
              <a:ext uri="{FF2B5EF4-FFF2-40B4-BE49-F238E27FC236}">
                <a16:creationId xmlns:a16="http://schemas.microsoft.com/office/drawing/2014/main" id="{CB2D33B6-0A92-42F4-BB1F-F5FD29AA78E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12.5</a:t>
            </a:r>
          </a:p>
        </p:txBody>
      </p:sp>
      <p:pic>
        <p:nvPicPr>
          <p:cNvPr id="6" name="Picture 5">
            <a:extLst>
              <a:ext uri="{FF2B5EF4-FFF2-40B4-BE49-F238E27FC236}">
                <a16:creationId xmlns:a16="http://schemas.microsoft.com/office/drawing/2014/main" id="{CA923006-B59E-4D64-A231-F5F43F861E6D}"/>
              </a:ext>
            </a:extLst>
          </p:cNvPr>
          <p:cNvPicPr>
            <a:picLocks noChangeAspect="1"/>
          </p:cNvPicPr>
          <p:nvPr/>
        </p:nvPicPr>
        <p:blipFill>
          <a:blip r:embed="rId4"/>
          <a:stretch>
            <a:fillRect/>
          </a:stretch>
        </p:blipFill>
        <p:spPr>
          <a:xfrm>
            <a:off x="1946964" y="1690688"/>
            <a:ext cx="7692934" cy="4025069"/>
          </a:xfrm>
          <a:prstGeom prst="rect">
            <a:avLst/>
          </a:prstGeom>
        </p:spPr>
      </p:pic>
    </p:spTree>
    <p:custDataLst>
      <p:tags r:id="rId1"/>
    </p:custDataLst>
    <p:extLst>
      <p:ext uri="{BB962C8B-B14F-4D97-AF65-F5344CB8AC3E}">
        <p14:creationId xmlns:p14="http://schemas.microsoft.com/office/powerpoint/2010/main" val="1826611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Capturing lessons learned</a:t>
            </a:r>
          </a:p>
        </p:txBody>
      </p:sp>
      <p:sp>
        <p:nvSpPr>
          <p:cNvPr id="4" name="TextBox 3">
            <a:extLst>
              <a:ext uri="{FF2B5EF4-FFF2-40B4-BE49-F238E27FC236}">
                <a16:creationId xmlns:a16="http://schemas.microsoft.com/office/drawing/2014/main" id="{CB2D33B6-0A92-42F4-BB1F-F5FD29AA78E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12.5</a:t>
            </a:r>
          </a:p>
        </p:txBody>
      </p:sp>
      <p:pic>
        <p:nvPicPr>
          <p:cNvPr id="6" name="Picture 5">
            <a:extLst>
              <a:ext uri="{FF2B5EF4-FFF2-40B4-BE49-F238E27FC236}">
                <a16:creationId xmlns:a16="http://schemas.microsoft.com/office/drawing/2014/main" id="{B3036EBB-00D5-4BF3-A15E-44C42BBFA697}"/>
              </a:ext>
            </a:extLst>
          </p:cNvPr>
          <p:cNvPicPr>
            <a:picLocks noChangeAspect="1"/>
          </p:cNvPicPr>
          <p:nvPr/>
        </p:nvPicPr>
        <p:blipFill>
          <a:blip r:embed="rId4"/>
          <a:stretch>
            <a:fillRect/>
          </a:stretch>
        </p:blipFill>
        <p:spPr>
          <a:xfrm>
            <a:off x="1946964" y="1690688"/>
            <a:ext cx="7692934" cy="4025069"/>
          </a:xfrm>
          <a:prstGeom prst="rect">
            <a:avLst/>
          </a:prstGeom>
        </p:spPr>
      </p:pic>
    </p:spTree>
    <p:custDataLst>
      <p:tags r:id="rId1"/>
    </p:custDataLst>
    <p:extLst>
      <p:ext uri="{BB962C8B-B14F-4D97-AF65-F5344CB8AC3E}">
        <p14:creationId xmlns:p14="http://schemas.microsoft.com/office/powerpoint/2010/main" val="829931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Capturing lessons learned</a:t>
            </a:r>
          </a:p>
        </p:txBody>
      </p:sp>
      <p:sp>
        <p:nvSpPr>
          <p:cNvPr id="4" name="TextBox 3">
            <a:extLst>
              <a:ext uri="{FF2B5EF4-FFF2-40B4-BE49-F238E27FC236}">
                <a16:creationId xmlns:a16="http://schemas.microsoft.com/office/drawing/2014/main" id="{CB2D33B6-0A92-42F4-BB1F-F5FD29AA78E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12.5</a:t>
            </a:r>
          </a:p>
        </p:txBody>
      </p:sp>
      <p:pic>
        <p:nvPicPr>
          <p:cNvPr id="6" name="Picture 5">
            <a:extLst>
              <a:ext uri="{FF2B5EF4-FFF2-40B4-BE49-F238E27FC236}">
                <a16:creationId xmlns:a16="http://schemas.microsoft.com/office/drawing/2014/main" id="{5565825E-7534-4E61-B289-0567B51B6649}"/>
              </a:ext>
            </a:extLst>
          </p:cNvPr>
          <p:cNvPicPr>
            <a:picLocks noChangeAspect="1"/>
          </p:cNvPicPr>
          <p:nvPr/>
        </p:nvPicPr>
        <p:blipFill>
          <a:blip r:embed="rId4"/>
          <a:stretch>
            <a:fillRect/>
          </a:stretch>
        </p:blipFill>
        <p:spPr>
          <a:xfrm>
            <a:off x="1946964" y="1690688"/>
            <a:ext cx="7692934" cy="4025069"/>
          </a:xfrm>
          <a:prstGeom prst="rect">
            <a:avLst/>
          </a:prstGeom>
        </p:spPr>
      </p:pic>
    </p:spTree>
    <p:custDataLst>
      <p:tags r:id="rId1"/>
    </p:custDataLst>
    <p:extLst>
      <p:ext uri="{BB962C8B-B14F-4D97-AF65-F5344CB8AC3E}">
        <p14:creationId xmlns:p14="http://schemas.microsoft.com/office/powerpoint/2010/main" val="1135492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9691-8828-4116-94A6-FB1DE5498E06}"/>
              </a:ext>
            </a:extLst>
          </p:cNvPr>
          <p:cNvSpPr>
            <a:spLocks noGrp="1"/>
          </p:cNvSpPr>
          <p:nvPr>
            <p:ph type="title"/>
          </p:nvPr>
        </p:nvSpPr>
        <p:spPr/>
        <p:txBody>
          <a:bodyPr/>
          <a:lstStyle/>
          <a:p>
            <a:r>
              <a:rPr lang="en-AU" dirty="0"/>
              <a:t>Activity 12.1</a:t>
            </a:r>
          </a:p>
        </p:txBody>
      </p:sp>
      <p:sp>
        <p:nvSpPr>
          <p:cNvPr id="3" name="Content Placeholder 2">
            <a:extLst>
              <a:ext uri="{FF2B5EF4-FFF2-40B4-BE49-F238E27FC236}">
                <a16:creationId xmlns:a16="http://schemas.microsoft.com/office/drawing/2014/main" id="{0FD1A9A8-4C2D-4698-8A41-A773AA036DC4}"/>
              </a:ext>
            </a:extLst>
          </p:cNvPr>
          <p:cNvSpPr>
            <a:spLocks noGrp="1"/>
          </p:cNvSpPr>
          <p:nvPr>
            <p:ph idx="1"/>
          </p:nvPr>
        </p:nvSpPr>
        <p:spPr/>
        <p:txBody>
          <a:bodyPr/>
          <a:lstStyle/>
          <a:p>
            <a:r>
              <a:rPr lang="en-AU" dirty="0"/>
              <a:t>Reflect across all aspects of performance on a project you recently contributed to</a:t>
            </a:r>
          </a:p>
          <a:p>
            <a:pPr lvl="1"/>
            <a:r>
              <a:rPr lang="en-AU" dirty="0"/>
              <a:t>What worked well?</a:t>
            </a:r>
          </a:p>
          <a:p>
            <a:pPr lvl="1"/>
            <a:r>
              <a:rPr lang="en-AU" dirty="0"/>
              <a:t>What can you do better next time?</a:t>
            </a:r>
          </a:p>
          <a:p>
            <a:pPr marL="0" indent="0">
              <a:buNone/>
            </a:pPr>
            <a:endParaRPr lang="en-AU" dirty="0"/>
          </a:p>
          <a:p>
            <a:pPr marL="0" indent="0" algn="ctr">
              <a:buNone/>
            </a:pPr>
            <a:r>
              <a:rPr lang="en-AU" sz="2400" dirty="0">
                <a:hlinkClick r:id="rId4"/>
              </a:rPr>
              <a:t>https://open.institute.pm/free-project-management-resources</a:t>
            </a:r>
            <a:endParaRPr lang="en-AU" sz="2400" dirty="0"/>
          </a:p>
        </p:txBody>
      </p:sp>
    </p:spTree>
    <p:custDataLst>
      <p:tags r:id="rId1"/>
    </p:custDataLst>
    <p:extLst>
      <p:ext uri="{BB962C8B-B14F-4D97-AF65-F5344CB8AC3E}">
        <p14:creationId xmlns:p14="http://schemas.microsoft.com/office/powerpoint/2010/main" val="2356554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Review process</a:t>
            </a:r>
          </a:p>
        </p:txBody>
      </p:sp>
      <p:sp>
        <p:nvSpPr>
          <p:cNvPr id="3" name="Content Placeholder 2"/>
          <p:cNvSpPr>
            <a:spLocks noGrp="1"/>
          </p:cNvSpPr>
          <p:nvPr>
            <p:ph idx="1"/>
          </p:nvPr>
        </p:nvSpPr>
        <p:spPr/>
        <p:txBody>
          <a:bodyPr>
            <a:normAutofit fontScale="70000" lnSpcReduction="20000"/>
          </a:bodyPr>
          <a:lstStyle/>
          <a:p>
            <a:r>
              <a:rPr lang="en-AU" dirty="0"/>
              <a:t>Initiate review</a:t>
            </a:r>
          </a:p>
          <a:p>
            <a:pPr lvl="1"/>
            <a:r>
              <a:rPr lang="en-AU" dirty="0"/>
              <a:t>Define objectives and scope (terms of reference)</a:t>
            </a:r>
          </a:p>
          <a:p>
            <a:r>
              <a:rPr lang="en-AU" dirty="0"/>
              <a:t>Plan review</a:t>
            </a:r>
          </a:p>
          <a:p>
            <a:pPr lvl="1"/>
            <a:r>
              <a:rPr lang="en-AU" dirty="0"/>
              <a:t>Develop methodology</a:t>
            </a:r>
          </a:p>
          <a:p>
            <a:r>
              <a:rPr lang="en-AU" dirty="0"/>
              <a:t>Deliver review</a:t>
            </a:r>
          </a:p>
          <a:p>
            <a:pPr lvl="1"/>
            <a:r>
              <a:rPr lang="en-AU" dirty="0"/>
              <a:t>Collect data</a:t>
            </a:r>
          </a:p>
          <a:p>
            <a:pPr lvl="1"/>
            <a:r>
              <a:rPr lang="en-AU" dirty="0"/>
              <a:t>Identify issues</a:t>
            </a:r>
          </a:p>
          <a:p>
            <a:r>
              <a:rPr lang="en-AU" dirty="0"/>
              <a:t>Close review</a:t>
            </a:r>
          </a:p>
          <a:p>
            <a:pPr lvl="1"/>
            <a:r>
              <a:rPr lang="en-AU" dirty="0"/>
              <a:t>Report findings</a:t>
            </a:r>
          </a:p>
          <a:p>
            <a:pPr lvl="1"/>
            <a:r>
              <a:rPr lang="en-AU" dirty="0"/>
              <a:t>Integrate learnings</a:t>
            </a:r>
          </a:p>
        </p:txBody>
      </p:sp>
      <p:sp>
        <p:nvSpPr>
          <p:cNvPr id="5" name="TextBox 4">
            <a:extLst>
              <a:ext uri="{FF2B5EF4-FFF2-40B4-BE49-F238E27FC236}">
                <a16:creationId xmlns:a16="http://schemas.microsoft.com/office/drawing/2014/main" id="{3355039F-D320-42E5-864B-09181570FE8D}"/>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12.7</a:t>
            </a:r>
          </a:p>
        </p:txBody>
      </p:sp>
      <p:pic>
        <p:nvPicPr>
          <p:cNvPr id="8" name="Picture 7" descr="A picture containing icon&#10;&#10;Description automatically generated">
            <a:extLst>
              <a:ext uri="{FF2B5EF4-FFF2-40B4-BE49-F238E27FC236}">
                <a16:creationId xmlns:a16="http://schemas.microsoft.com/office/drawing/2014/main" id="{AF01CF48-D1B3-4F23-BE98-7C99DCB078C0}"/>
              </a:ext>
            </a:extLst>
          </p:cNvPr>
          <p:cNvPicPr>
            <a:picLocks noChangeAspect="1"/>
          </p:cNvPicPr>
          <p:nvPr/>
        </p:nvPicPr>
        <p:blipFill>
          <a:blip r:embed="rId4"/>
          <a:stretch>
            <a:fillRect/>
          </a:stretch>
        </p:blipFill>
        <p:spPr>
          <a:xfrm>
            <a:off x="5275908" y="3429000"/>
            <a:ext cx="6118539" cy="1825719"/>
          </a:xfrm>
          <a:prstGeom prst="rect">
            <a:avLst/>
          </a:prstGeom>
        </p:spPr>
      </p:pic>
      <p:sp>
        <p:nvSpPr>
          <p:cNvPr id="9" name="Rectangle 8">
            <a:extLst>
              <a:ext uri="{FF2B5EF4-FFF2-40B4-BE49-F238E27FC236}">
                <a16:creationId xmlns:a16="http://schemas.microsoft.com/office/drawing/2014/main" id="{7507D4A7-38EF-470A-96EF-E73517239661}"/>
              </a:ext>
            </a:extLst>
          </p:cNvPr>
          <p:cNvSpPr/>
          <p:nvPr/>
        </p:nvSpPr>
        <p:spPr>
          <a:xfrm>
            <a:off x="838200" y="2693324"/>
            <a:ext cx="3225338" cy="3624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118326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Review process</a:t>
            </a:r>
          </a:p>
        </p:txBody>
      </p:sp>
      <p:sp>
        <p:nvSpPr>
          <p:cNvPr id="3" name="Content Placeholder 2"/>
          <p:cNvSpPr>
            <a:spLocks noGrp="1"/>
          </p:cNvSpPr>
          <p:nvPr>
            <p:ph idx="1"/>
          </p:nvPr>
        </p:nvSpPr>
        <p:spPr/>
        <p:txBody>
          <a:bodyPr>
            <a:normAutofit fontScale="70000" lnSpcReduction="20000"/>
          </a:bodyPr>
          <a:lstStyle/>
          <a:p>
            <a:r>
              <a:rPr lang="en-AU" dirty="0"/>
              <a:t>Initiate review</a:t>
            </a:r>
          </a:p>
          <a:p>
            <a:pPr lvl="1"/>
            <a:r>
              <a:rPr lang="en-AU" dirty="0"/>
              <a:t>Define objectives and scope (terms of reference)</a:t>
            </a:r>
          </a:p>
          <a:p>
            <a:r>
              <a:rPr lang="en-AU" dirty="0"/>
              <a:t>Plan review</a:t>
            </a:r>
          </a:p>
          <a:p>
            <a:pPr lvl="1"/>
            <a:r>
              <a:rPr lang="en-AU" dirty="0"/>
              <a:t>Develop methodology</a:t>
            </a:r>
          </a:p>
          <a:p>
            <a:r>
              <a:rPr lang="en-AU" dirty="0"/>
              <a:t>Deliver review</a:t>
            </a:r>
          </a:p>
          <a:p>
            <a:pPr lvl="1"/>
            <a:r>
              <a:rPr lang="en-AU" dirty="0"/>
              <a:t>Collect data</a:t>
            </a:r>
          </a:p>
          <a:p>
            <a:pPr lvl="1"/>
            <a:r>
              <a:rPr lang="en-AU" dirty="0"/>
              <a:t>Identify issues</a:t>
            </a:r>
          </a:p>
          <a:p>
            <a:r>
              <a:rPr lang="en-AU" dirty="0"/>
              <a:t>Close review</a:t>
            </a:r>
          </a:p>
          <a:p>
            <a:pPr lvl="1"/>
            <a:r>
              <a:rPr lang="en-AU" dirty="0"/>
              <a:t>Report findings</a:t>
            </a:r>
          </a:p>
          <a:p>
            <a:pPr lvl="1"/>
            <a:r>
              <a:rPr lang="en-AU" dirty="0"/>
              <a:t>Integrate learnings</a:t>
            </a:r>
          </a:p>
        </p:txBody>
      </p:sp>
      <p:sp>
        <p:nvSpPr>
          <p:cNvPr id="5" name="TextBox 4">
            <a:extLst>
              <a:ext uri="{FF2B5EF4-FFF2-40B4-BE49-F238E27FC236}">
                <a16:creationId xmlns:a16="http://schemas.microsoft.com/office/drawing/2014/main" id="{3355039F-D320-42E5-864B-09181570FE8D}"/>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12.7</a:t>
            </a:r>
          </a:p>
        </p:txBody>
      </p:sp>
      <p:pic>
        <p:nvPicPr>
          <p:cNvPr id="8" name="Picture 7" descr="Icon&#10;&#10;Description automatically generated with medium confidence">
            <a:extLst>
              <a:ext uri="{FF2B5EF4-FFF2-40B4-BE49-F238E27FC236}">
                <a16:creationId xmlns:a16="http://schemas.microsoft.com/office/drawing/2014/main" id="{277E9FAB-EAD9-477E-BC51-6BF781C79CC1}"/>
              </a:ext>
            </a:extLst>
          </p:cNvPr>
          <p:cNvPicPr>
            <a:picLocks noChangeAspect="1"/>
          </p:cNvPicPr>
          <p:nvPr/>
        </p:nvPicPr>
        <p:blipFill>
          <a:blip r:embed="rId4"/>
          <a:stretch>
            <a:fillRect/>
          </a:stretch>
        </p:blipFill>
        <p:spPr>
          <a:xfrm>
            <a:off x="5279083" y="3429000"/>
            <a:ext cx="6115364" cy="1825719"/>
          </a:xfrm>
          <a:prstGeom prst="rect">
            <a:avLst/>
          </a:prstGeom>
        </p:spPr>
      </p:pic>
      <p:sp>
        <p:nvSpPr>
          <p:cNvPr id="9" name="Rectangle 8">
            <a:extLst>
              <a:ext uri="{FF2B5EF4-FFF2-40B4-BE49-F238E27FC236}">
                <a16:creationId xmlns:a16="http://schemas.microsoft.com/office/drawing/2014/main" id="{1271D4EB-6CAF-426D-853B-1783395B1073}"/>
              </a:ext>
            </a:extLst>
          </p:cNvPr>
          <p:cNvSpPr/>
          <p:nvPr/>
        </p:nvSpPr>
        <p:spPr>
          <a:xfrm>
            <a:off x="838200" y="3429000"/>
            <a:ext cx="3225338" cy="2888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1735597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Review process</a:t>
            </a:r>
          </a:p>
        </p:txBody>
      </p:sp>
      <p:sp>
        <p:nvSpPr>
          <p:cNvPr id="3" name="Content Placeholder 2"/>
          <p:cNvSpPr>
            <a:spLocks noGrp="1"/>
          </p:cNvSpPr>
          <p:nvPr>
            <p:ph idx="1"/>
          </p:nvPr>
        </p:nvSpPr>
        <p:spPr/>
        <p:txBody>
          <a:bodyPr>
            <a:normAutofit fontScale="70000" lnSpcReduction="20000"/>
          </a:bodyPr>
          <a:lstStyle/>
          <a:p>
            <a:r>
              <a:rPr lang="en-AU" dirty="0"/>
              <a:t>Initiate review</a:t>
            </a:r>
          </a:p>
          <a:p>
            <a:pPr lvl="1"/>
            <a:r>
              <a:rPr lang="en-AU" dirty="0"/>
              <a:t>Define objectives and scope (terms of reference)</a:t>
            </a:r>
          </a:p>
          <a:p>
            <a:r>
              <a:rPr lang="en-AU" dirty="0"/>
              <a:t>Plan review</a:t>
            </a:r>
          </a:p>
          <a:p>
            <a:pPr lvl="1"/>
            <a:r>
              <a:rPr lang="en-AU" dirty="0"/>
              <a:t>Develop methodology</a:t>
            </a:r>
          </a:p>
          <a:p>
            <a:r>
              <a:rPr lang="en-AU" dirty="0"/>
              <a:t>Deliver review</a:t>
            </a:r>
          </a:p>
          <a:p>
            <a:pPr lvl="1"/>
            <a:r>
              <a:rPr lang="en-AU" dirty="0"/>
              <a:t>Collect data</a:t>
            </a:r>
          </a:p>
          <a:p>
            <a:pPr lvl="1"/>
            <a:r>
              <a:rPr lang="en-AU" dirty="0"/>
              <a:t>Identify issues</a:t>
            </a:r>
          </a:p>
          <a:p>
            <a:r>
              <a:rPr lang="en-AU" dirty="0"/>
              <a:t>Close review</a:t>
            </a:r>
          </a:p>
          <a:p>
            <a:pPr lvl="1"/>
            <a:r>
              <a:rPr lang="en-AU" dirty="0"/>
              <a:t>Report findings</a:t>
            </a:r>
          </a:p>
          <a:p>
            <a:pPr lvl="1"/>
            <a:r>
              <a:rPr lang="en-AU" dirty="0"/>
              <a:t>Integrate learnings</a:t>
            </a:r>
          </a:p>
        </p:txBody>
      </p:sp>
      <p:sp>
        <p:nvSpPr>
          <p:cNvPr id="5" name="TextBox 4">
            <a:extLst>
              <a:ext uri="{FF2B5EF4-FFF2-40B4-BE49-F238E27FC236}">
                <a16:creationId xmlns:a16="http://schemas.microsoft.com/office/drawing/2014/main" id="{3355039F-D320-42E5-864B-09181570FE8D}"/>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12.7</a:t>
            </a:r>
          </a:p>
        </p:txBody>
      </p:sp>
      <p:sp>
        <p:nvSpPr>
          <p:cNvPr id="7" name="Rectangle 6">
            <a:extLst>
              <a:ext uri="{FF2B5EF4-FFF2-40B4-BE49-F238E27FC236}">
                <a16:creationId xmlns:a16="http://schemas.microsoft.com/office/drawing/2014/main" id="{BBCA348D-98F6-424E-8FAE-4DFA1583D9DD}"/>
              </a:ext>
            </a:extLst>
          </p:cNvPr>
          <p:cNvSpPr/>
          <p:nvPr/>
        </p:nvSpPr>
        <p:spPr>
          <a:xfrm>
            <a:off x="838200" y="4705004"/>
            <a:ext cx="3225338" cy="1612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A picture containing icon&#10;&#10;Description automatically generated">
            <a:extLst>
              <a:ext uri="{FF2B5EF4-FFF2-40B4-BE49-F238E27FC236}">
                <a16:creationId xmlns:a16="http://schemas.microsoft.com/office/drawing/2014/main" id="{DC29FF88-45CB-43EB-9FC7-82364FE26EFA}"/>
              </a:ext>
            </a:extLst>
          </p:cNvPr>
          <p:cNvPicPr>
            <a:picLocks noChangeAspect="1"/>
          </p:cNvPicPr>
          <p:nvPr/>
        </p:nvPicPr>
        <p:blipFill>
          <a:blip r:embed="rId4"/>
          <a:stretch>
            <a:fillRect/>
          </a:stretch>
        </p:blipFill>
        <p:spPr>
          <a:xfrm>
            <a:off x="5275908" y="3429000"/>
            <a:ext cx="6118539" cy="1825719"/>
          </a:xfrm>
          <a:prstGeom prst="rect">
            <a:avLst/>
          </a:prstGeom>
        </p:spPr>
      </p:pic>
    </p:spTree>
    <p:custDataLst>
      <p:tags r:id="rId1"/>
    </p:custDataLst>
    <p:extLst>
      <p:ext uri="{BB962C8B-B14F-4D97-AF65-F5344CB8AC3E}">
        <p14:creationId xmlns:p14="http://schemas.microsoft.com/office/powerpoint/2010/main" val="3609629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Review process</a:t>
            </a:r>
          </a:p>
        </p:txBody>
      </p:sp>
      <p:sp>
        <p:nvSpPr>
          <p:cNvPr id="3" name="Content Placeholder 2"/>
          <p:cNvSpPr>
            <a:spLocks noGrp="1"/>
          </p:cNvSpPr>
          <p:nvPr>
            <p:ph idx="1"/>
          </p:nvPr>
        </p:nvSpPr>
        <p:spPr/>
        <p:txBody>
          <a:bodyPr>
            <a:normAutofit fontScale="70000" lnSpcReduction="20000"/>
          </a:bodyPr>
          <a:lstStyle/>
          <a:p>
            <a:r>
              <a:rPr lang="en-AU" dirty="0"/>
              <a:t>Initiate review</a:t>
            </a:r>
          </a:p>
          <a:p>
            <a:pPr lvl="1"/>
            <a:r>
              <a:rPr lang="en-AU" dirty="0"/>
              <a:t>Define objectives and scope (terms of reference)</a:t>
            </a:r>
          </a:p>
          <a:p>
            <a:r>
              <a:rPr lang="en-AU" dirty="0"/>
              <a:t>Plan review</a:t>
            </a:r>
          </a:p>
          <a:p>
            <a:pPr lvl="1"/>
            <a:r>
              <a:rPr lang="en-AU" dirty="0"/>
              <a:t>Develop methodology</a:t>
            </a:r>
          </a:p>
          <a:p>
            <a:r>
              <a:rPr lang="en-AU" dirty="0"/>
              <a:t>Deliver review</a:t>
            </a:r>
          </a:p>
          <a:p>
            <a:pPr lvl="1"/>
            <a:r>
              <a:rPr lang="en-AU" dirty="0"/>
              <a:t>Collect data</a:t>
            </a:r>
          </a:p>
          <a:p>
            <a:pPr lvl="1"/>
            <a:r>
              <a:rPr lang="en-AU" dirty="0"/>
              <a:t>Identify issues</a:t>
            </a:r>
          </a:p>
          <a:p>
            <a:r>
              <a:rPr lang="en-AU" dirty="0"/>
              <a:t>Close review</a:t>
            </a:r>
          </a:p>
          <a:p>
            <a:pPr lvl="1"/>
            <a:r>
              <a:rPr lang="en-AU" dirty="0"/>
              <a:t>Report findings</a:t>
            </a:r>
          </a:p>
          <a:p>
            <a:pPr lvl="1"/>
            <a:r>
              <a:rPr lang="en-AU" dirty="0"/>
              <a:t>Integrate learnings</a:t>
            </a:r>
          </a:p>
        </p:txBody>
      </p:sp>
      <p:sp>
        <p:nvSpPr>
          <p:cNvPr id="5" name="TextBox 4">
            <a:extLst>
              <a:ext uri="{FF2B5EF4-FFF2-40B4-BE49-F238E27FC236}">
                <a16:creationId xmlns:a16="http://schemas.microsoft.com/office/drawing/2014/main" id="{3355039F-D320-42E5-864B-09181570FE8D}"/>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12.7</a:t>
            </a:r>
          </a:p>
        </p:txBody>
      </p:sp>
      <p:pic>
        <p:nvPicPr>
          <p:cNvPr id="8" name="Picture 7" descr="A picture containing icon&#10;&#10;Description automatically generated">
            <a:extLst>
              <a:ext uri="{FF2B5EF4-FFF2-40B4-BE49-F238E27FC236}">
                <a16:creationId xmlns:a16="http://schemas.microsoft.com/office/drawing/2014/main" id="{FF012DC4-83D9-4DAB-84B6-336735F6FBE7}"/>
              </a:ext>
            </a:extLst>
          </p:cNvPr>
          <p:cNvPicPr>
            <a:picLocks noChangeAspect="1"/>
          </p:cNvPicPr>
          <p:nvPr/>
        </p:nvPicPr>
        <p:blipFill>
          <a:blip r:embed="rId4"/>
          <a:stretch>
            <a:fillRect/>
          </a:stretch>
        </p:blipFill>
        <p:spPr>
          <a:xfrm>
            <a:off x="5279083" y="3429000"/>
            <a:ext cx="6115364" cy="1825719"/>
          </a:xfrm>
          <a:prstGeom prst="rect">
            <a:avLst/>
          </a:prstGeom>
        </p:spPr>
      </p:pic>
    </p:spTree>
    <p:custDataLst>
      <p:tags r:id="rId1"/>
    </p:custDataLst>
    <p:extLst>
      <p:ext uri="{BB962C8B-B14F-4D97-AF65-F5344CB8AC3E}">
        <p14:creationId xmlns:p14="http://schemas.microsoft.com/office/powerpoint/2010/main" val="3206719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Root cause analysis</a:t>
            </a:r>
          </a:p>
        </p:txBody>
      </p:sp>
      <p:sp>
        <p:nvSpPr>
          <p:cNvPr id="5" name="Content Placeholder 4"/>
          <p:cNvSpPr>
            <a:spLocks noGrp="1"/>
          </p:cNvSpPr>
          <p:nvPr>
            <p:ph idx="1"/>
          </p:nvPr>
        </p:nvSpPr>
        <p:spPr/>
        <p:txBody>
          <a:bodyPr/>
          <a:lstStyle/>
          <a:p>
            <a:r>
              <a:rPr lang="en-AU" dirty="0"/>
              <a:t>Be prepared to challenge your assumptions / beliefs!</a:t>
            </a:r>
          </a:p>
          <a:p>
            <a:r>
              <a:rPr lang="en-AU" dirty="0"/>
              <a:t>The question is not when to stop, but where to intervene</a:t>
            </a:r>
          </a:p>
          <a:p>
            <a:pPr lvl="1"/>
            <a:r>
              <a:rPr lang="en-AU" dirty="0"/>
              <a:t>Mind-map all known causes</a:t>
            </a:r>
          </a:p>
          <a:p>
            <a:pPr lvl="1"/>
            <a:r>
              <a:rPr lang="en-AU" dirty="0"/>
              <a:t>Recognise unstated assumptions and values – think critically!</a:t>
            </a:r>
          </a:p>
          <a:p>
            <a:pPr lvl="1"/>
            <a:r>
              <a:rPr lang="en-AU" dirty="0"/>
              <a:t>Identify the </a:t>
            </a:r>
            <a:r>
              <a:rPr lang="en-AU" b="1" dirty="0"/>
              <a:t>most significant </a:t>
            </a:r>
            <a:r>
              <a:rPr lang="en-AU" dirty="0"/>
              <a:t>causes</a:t>
            </a:r>
          </a:p>
          <a:p>
            <a:pPr lvl="1"/>
            <a:r>
              <a:rPr lang="en-AU" dirty="0"/>
              <a:t>Consider what interventions could be made</a:t>
            </a:r>
          </a:p>
          <a:p>
            <a:pPr lvl="1"/>
            <a:r>
              <a:rPr lang="en-AU" dirty="0"/>
              <a:t>Prioritise (SMART) recommendations</a:t>
            </a:r>
          </a:p>
        </p:txBody>
      </p:sp>
      <p:sp>
        <p:nvSpPr>
          <p:cNvPr id="7" name="TextBox 6">
            <a:extLst>
              <a:ext uri="{FF2B5EF4-FFF2-40B4-BE49-F238E27FC236}">
                <a16:creationId xmlns:a16="http://schemas.microsoft.com/office/drawing/2014/main" id="{13850CFF-7783-4C9C-BE09-23F9EF045E62}"/>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12.10</a:t>
            </a:r>
          </a:p>
        </p:txBody>
      </p:sp>
    </p:spTree>
    <p:custDataLst>
      <p:tags r:id="rId1"/>
    </p:custDataLst>
    <p:extLst>
      <p:ext uri="{BB962C8B-B14F-4D97-AF65-F5344CB8AC3E}">
        <p14:creationId xmlns:p14="http://schemas.microsoft.com/office/powerpoint/2010/main" val="401016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8F38-4816-43F0-BA8E-67A872179FCF}"/>
              </a:ext>
            </a:extLst>
          </p:cNvPr>
          <p:cNvSpPr>
            <a:spLocks noGrp="1"/>
          </p:cNvSpPr>
          <p:nvPr>
            <p:ph type="title"/>
          </p:nvPr>
        </p:nvSpPr>
        <p:spPr/>
        <p:txBody>
          <a:bodyPr/>
          <a:lstStyle/>
          <a:p>
            <a:r>
              <a:rPr lang="en-US" dirty="0"/>
              <a:t>SMART recommendations</a:t>
            </a:r>
            <a:endParaRPr lang="en-AU" dirty="0"/>
          </a:p>
        </p:txBody>
      </p:sp>
      <p:pic>
        <p:nvPicPr>
          <p:cNvPr id="4" name="Picture 3" descr="A picture containing text, clipart, vector graphics&#10;&#10;Description automatically generated">
            <a:extLst>
              <a:ext uri="{FF2B5EF4-FFF2-40B4-BE49-F238E27FC236}">
                <a16:creationId xmlns:a16="http://schemas.microsoft.com/office/drawing/2014/main" id="{0F6416FE-6C1A-434B-AF9A-FC2E2240166B}"/>
              </a:ext>
            </a:extLst>
          </p:cNvPr>
          <p:cNvPicPr>
            <a:picLocks noChangeAspect="1"/>
          </p:cNvPicPr>
          <p:nvPr/>
        </p:nvPicPr>
        <p:blipFill>
          <a:blip r:embed="rId3"/>
          <a:stretch>
            <a:fillRect/>
          </a:stretch>
        </p:blipFill>
        <p:spPr>
          <a:xfrm>
            <a:off x="2916074" y="1690688"/>
            <a:ext cx="6359852" cy="3921327"/>
          </a:xfrm>
          <a:prstGeom prst="rect">
            <a:avLst/>
          </a:prstGeom>
        </p:spPr>
      </p:pic>
    </p:spTree>
    <p:extLst>
      <p:ext uri="{BB962C8B-B14F-4D97-AF65-F5344CB8AC3E}">
        <p14:creationId xmlns:p14="http://schemas.microsoft.com/office/powerpoint/2010/main" val="27512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9B7826-18B5-4C35-8C54-CD7F3BFA5842}"/>
              </a:ext>
            </a:extLst>
          </p:cNvPr>
          <p:cNvPicPr>
            <a:picLocks noChangeAspect="1"/>
          </p:cNvPicPr>
          <p:nvPr/>
        </p:nvPicPr>
        <p:blipFill>
          <a:blip r:embed="rId4"/>
          <a:stretch>
            <a:fillRect/>
          </a:stretch>
        </p:blipFill>
        <p:spPr>
          <a:xfrm>
            <a:off x="1" y="1"/>
            <a:ext cx="12191998" cy="6857998"/>
          </a:xfrm>
          <a:prstGeom prst="rect">
            <a:avLst/>
          </a:prstGeom>
        </p:spPr>
      </p:pic>
      <p:sp>
        <p:nvSpPr>
          <p:cNvPr id="7" name="Rectangle 6">
            <a:extLst>
              <a:ext uri="{FF2B5EF4-FFF2-40B4-BE49-F238E27FC236}">
                <a16:creationId xmlns:a16="http://schemas.microsoft.com/office/drawing/2014/main" id="{BFD2DAB6-6B1B-4746-9FD6-05C6AC8BD648}"/>
              </a:ext>
            </a:extLst>
          </p:cNvPr>
          <p:cNvSpPr/>
          <p:nvPr/>
        </p:nvSpPr>
        <p:spPr>
          <a:xfrm>
            <a:off x="8374565" y="-9218"/>
            <a:ext cx="3817434" cy="6867218"/>
          </a:xfrm>
          <a:prstGeom prst="rect">
            <a:avLst/>
          </a:prstGeom>
          <a:solidFill>
            <a:srgbClr val="0C74BB">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70CB3884-E547-4EE9-8075-3F9A4B4310C7}"/>
              </a:ext>
            </a:extLst>
          </p:cNvPr>
          <p:cNvSpPr txBox="1"/>
          <p:nvPr/>
        </p:nvSpPr>
        <p:spPr>
          <a:xfrm>
            <a:off x="9618676" y="2593394"/>
            <a:ext cx="1329210"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Lato Black" panose="020F0A02020204030203" pitchFamily="34" charset="0"/>
                <a:ea typeface="+mn-ea"/>
                <a:cs typeface="Lato" panose="020F0502020204030203" pitchFamily="34" charset="0"/>
              </a:rPr>
              <a:t>Closing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Lato Black" panose="020F0A02020204030203" pitchFamily="34" charset="0"/>
                <a:ea typeface="+mn-ea"/>
                <a:cs typeface="Lato" panose="020F0502020204030203" pitchFamily="34" charset="0"/>
              </a:rPr>
              <a:t>Projects</a:t>
            </a:r>
          </a:p>
        </p:txBody>
      </p:sp>
      <p:pic>
        <p:nvPicPr>
          <p:cNvPr id="6" name="Picture 5" descr="Text&#10;&#10;Description automatically generated">
            <a:extLst>
              <a:ext uri="{FF2B5EF4-FFF2-40B4-BE49-F238E27FC236}">
                <a16:creationId xmlns:a16="http://schemas.microsoft.com/office/drawing/2014/main" id="{44867147-34C5-4A35-9F5C-124D66344E64}"/>
              </a:ext>
            </a:extLst>
          </p:cNvPr>
          <p:cNvPicPr>
            <a:picLocks noChangeAspect="1"/>
          </p:cNvPicPr>
          <p:nvPr/>
        </p:nvPicPr>
        <p:blipFill>
          <a:blip r:embed="rId5"/>
          <a:stretch>
            <a:fillRect/>
          </a:stretch>
        </p:blipFill>
        <p:spPr>
          <a:xfrm>
            <a:off x="9383281" y="4909040"/>
            <a:ext cx="1800000" cy="464311"/>
          </a:xfrm>
          <a:prstGeom prst="rect">
            <a:avLst/>
          </a:prstGeom>
        </p:spPr>
      </p:pic>
    </p:spTree>
    <p:custDataLst>
      <p:tags r:id="rId1"/>
    </p:custDataLst>
    <p:extLst>
      <p:ext uri="{BB962C8B-B14F-4D97-AF65-F5344CB8AC3E}">
        <p14:creationId xmlns:p14="http://schemas.microsoft.com/office/powerpoint/2010/main" val="3397244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8F38-4816-43F0-BA8E-67A872179FCF}"/>
              </a:ext>
            </a:extLst>
          </p:cNvPr>
          <p:cNvSpPr>
            <a:spLocks noGrp="1"/>
          </p:cNvSpPr>
          <p:nvPr>
            <p:ph type="title"/>
          </p:nvPr>
        </p:nvSpPr>
        <p:spPr/>
        <p:txBody>
          <a:bodyPr/>
          <a:lstStyle/>
          <a:p>
            <a:r>
              <a:rPr lang="en-US" dirty="0"/>
              <a:t>SMART recommendations</a:t>
            </a:r>
            <a:endParaRPr lang="en-AU" dirty="0"/>
          </a:p>
        </p:txBody>
      </p:sp>
      <p:pic>
        <p:nvPicPr>
          <p:cNvPr id="5" name="Picture 4" descr="A picture containing text, clipart, vector graphics&#10;&#10;Description automatically generated">
            <a:extLst>
              <a:ext uri="{FF2B5EF4-FFF2-40B4-BE49-F238E27FC236}">
                <a16:creationId xmlns:a16="http://schemas.microsoft.com/office/drawing/2014/main" id="{3411929F-0641-466A-A39E-8FD4825E9D30}"/>
              </a:ext>
            </a:extLst>
          </p:cNvPr>
          <p:cNvPicPr>
            <a:picLocks noChangeAspect="1"/>
          </p:cNvPicPr>
          <p:nvPr/>
        </p:nvPicPr>
        <p:blipFill>
          <a:blip r:embed="rId3"/>
          <a:stretch>
            <a:fillRect/>
          </a:stretch>
        </p:blipFill>
        <p:spPr>
          <a:xfrm>
            <a:off x="2920837" y="1690688"/>
            <a:ext cx="6350326" cy="3914976"/>
          </a:xfrm>
          <a:prstGeom prst="rect">
            <a:avLst/>
          </a:prstGeom>
        </p:spPr>
      </p:pic>
    </p:spTree>
    <p:extLst>
      <p:ext uri="{BB962C8B-B14F-4D97-AF65-F5344CB8AC3E}">
        <p14:creationId xmlns:p14="http://schemas.microsoft.com/office/powerpoint/2010/main" val="3995464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8F38-4816-43F0-BA8E-67A872179FCF}"/>
              </a:ext>
            </a:extLst>
          </p:cNvPr>
          <p:cNvSpPr>
            <a:spLocks noGrp="1"/>
          </p:cNvSpPr>
          <p:nvPr>
            <p:ph type="title"/>
          </p:nvPr>
        </p:nvSpPr>
        <p:spPr/>
        <p:txBody>
          <a:bodyPr/>
          <a:lstStyle/>
          <a:p>
            <a:r>
              <a:rPr lang="en-US" dirty="0"/>
              <a:t>SMART recommendations</a:t>
            </a:r>
            <a:endParaRPr lang="en-AU" dirty="0"/>
          </a:p>
        </p:txBody>
      </p:sp>
      <p:pic>
        <p:nvPicPr>
          <p:cNvPr id="5" name="Picture 4" descr="A picture containing text, clipart, vector graphics&#10;&#10;Description automatically generated">
            <a:extLst>
              <a:ext uri="{FF2B5EF4-FFF2-40B4-BE49-F238E27FC236}">
                <a16:creationId xmlns:a16="http://schemas.microsoft.com/office/drawing/2014/main" id="{C94FCC45-DE22-4A19-AD8E-6540922AF76C}"/>
              </a:ext>
            </a:extLst>
          </p:cNvPr>
          <p:cNvPicPr>
            <a:picLocks noChangeAspect="1"/>
          </p:cNvPicPr>
          <p:nvPr/>
        </p:nvPicPr>
        <p:blipFill>
          <a:blip r:embed="rId3"/>
          <a:stretch>
            <a:fillRect/>
          </a:stretch>
        </p:blipFill>
        <p:spPr>
          <a:xfrm>
            <a:off x="2919249" y="1690688"/>
            <a:ext cx="6353502" cy="3914976"/>
          </a:xfrm>
          <a:prstGeom prst="rect">
            <a:avLst/>
          </a:prstGeom>
        </p:spPr>
      </p:pic>
    </p:spTree>
    <p:extLst>
      <p:ext uri="{BB962C8B-B14F-4D97-AF65-F5344CB8AC3E}">
        <p14:creationId xmlns:p14="http://schemas.microsoft.com/office/powerpoint/2010/main" val="1552757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8F38-4816-43F0-BA8E-67A872179FCF}"/>
              </a:ext>
            </a:extLst>
          </p:cNvPr>
          <p:cNvSpPr>
            <a:spLocks noGrp="1"/>
          </p:cNvSpPr>
          <p:nvPr>
            <p:ph type="title"/>
          </p:nvPr>
        </p:nvSpPr>
        <p:spPr/>
        <p:txBody>
          <a:bodyPr/>
          <a:lstStyle/>
          <a:p>
            <a:r>
              <a:rPr lang="en-US" dirty="0"/>
              <a:t>SMART recommendations</a:t>
            </a:r>
            <a:endParaRPr lang="en-AU" dirty="0"/>
          </a:p>
        </p:txBody>
      </p:sp>
      <p:pic>
        <p:nvPicPr>
          <p:cNvPr id="5" name="Picture 4" descr="A picture containing text, clipart, vector graphics&#10;&#10;Description automatically generated">
            <a:extLst>
              <a:ext uri="{FF2B5EF4-FFF2-40B4-BE49-F238E27FC236}">
                <a16:creationId xmlns:a16="http://schemas.microsoft.com/office/drawing/2014/main" id="{AE17B988-E734-4F34-ADE0-F32BEB31E709}"/>
              </a:ext>
            </a:extLst>
          </p:cNvPr>
          <p:cNvPicPr>
            <a:picLocks noChangeAspect="1"/>
          </p:cNvPicPr>
          <p:nvPr/>
        </p:nvPicPr>
        <p:blipFill>
          <a:blip r:embed="rId3"/>
          <a:stretch>
            <a:fillRect/>
          </a:stretch>
        </p:blipFill>
        <p:spPr>
          <a:xfrm>
            <a:off x="2919249" y="1690688"/>
            <a:ext cx="6353502" cy="3914976"/>
          </a:xfrm>
          <a:prstGeom prst="rect">
            <a:avLst/>
          </a:prstGeom>
        </p:spPr>
      </p:pic>
    </p:spTree>
    <p:extLst>
      <p:ext uri="{BB962C8B-B14F-4D97-AF65-F5344CB8AC3E}">
        <p14:creationId xmlns:p14="http://schemas.microsoft.com/office/powerpoint/2010/main" val="3019336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8F38-4816-43F0-BA8E-67A872179FCF}"/>
              </a:ext>
            </a:extLst>
          </p:cNvPr>
          <p:cNvSpPr>
            <a:spLocks noGrp="1"/>
          </p:cNvSpPr>
          <p:nvPr>
            <p:ph type="title"/>
          </p:nvPr>
        </p:nvSpPr>
        <p:spPr/>
        <p:txBody>
          <a:bodyPr/>
          <a:lstStyle/>
          <a:p>
            <a:r>
              <a:rPr lang="en-US" dirty="0"/>
              <a:t>SMART recommendations</a:t>
            </a:r>
            <a:endParaRPr lang="en-AU" dirty="0"/>
          </a:p>
        </p:txBody>
      </p:sp>
      <p:pic>
        <p:nvPicPr>
          <p:cNvPr id="5" name="Picture 4" descr="A picture containing text, clipart&#10;&#10;Description automatically generated">
            <a:extLst>
              <a:ext uri="{FF2B5EF4-FFF2-40B4-BE49-F238E27FC236}">
                <a16:creationId xmlns:a16="http://schemas.microsoft.com/office/drawing/2014/main" id="{B0D3635A-FF09-45F1-95EE-ADB655FB6320}"/>
              </a:ext>
            </a:extLst>
          </p:cNvPr>
          <p:cNvPicPr>
            <a:picLocks noChangeAspect="1"/>
          </p:cNvPicPr>
          <p:nvPr/>
        </p:nvPicPr>
        <p:blipFill>
          <a:blip r:embed="rId3"/>
          <a:stretch>
            <a:fillRect/>
          </a:stretch>
        </p:blipFill>
        <p:spPr>
          <a:xfrm>
            <a:off x="2919249" y="1690688"/>
            <a:ext cx="6353502" cy="3914976"/>
          </a:xfrm>
          <a:prstGeom prst="rect">
            <a:avLst/>
          </a:prstGeom>
        </p:spPr>
      </p:pic>
    </p:spTree>
    <p:extLst>
      <p:ext uri="{BB962C8B-B14F-4D97-AF65-F5344CB8AC3E}">
        <p14:creationId xmlns:p14="http://schemas.microsoft.com/office/powerpoint/2010/main" val="1717783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8F38-4816-43F0-BA8E-67A872179FCF}"/>
              </a:ext>
            </a:extLst>
          </p:cNvPr>
          <p:cNvSpPr>
            <a:spLocks noGrp="1"/>
          </p:cNvSpPr>
          <p:nvPr>
            <p:ph type="title"/>
          </p:nvPr>
        </p:nvSpPr>
        <p:spPr/>
        <p:txBody>
          <a:bodyPr/>
          <a:lstStyle/>
          <a:p>
            <a:r>
              <a:rPr lang="en-US" dirty="0"/>
              <a:t>SMART recommendations</a:t>
            </a:r>
            <a:endParaRPr lang="en-AU" dirty="0"/>
          </a:p>
        </p:txBody>
      </p:sp>
      <p:pic>
        <p:nvPicPr>
          <p:cNvPr id="5" name="Picture 4" descr="A picture containing application&#10;&#10;Description automatically generated">
            <a:extLst>
              <a:ext uri="{FF2B5EF4-FFF2-40B4-BE49-F238E27FC236}">
                <a16:creationId xmlns:a16="http://schemas.microsoft.com/office/drawing/2014/main" id="{F5B15C0E-15C9-4E24-BE6F-ED18E4944DA2}"/>
              </a:ext>
            </a:extLst>
          </p:cNvPr>
          <p:cNvPicPr>
            <a:picLocks noChangeAspect="1"/>
          </p:cNvPicPr>
          <p:nvPr/>
        </p:nvPicPr>
        <p:blipFill>
          <a:blip r:embed="rId3"/>
          <a:stretch>
            <a:fillRect/>
          </a:stretch>
        </p:blipFill>
        <p:spPr>
          <a:xfrm>
            <a:off x="2916074" y="1690688"/>
            <a:ext cx="6359852" cy="3921327"/>
          </a:xfrm>
          <a:prstGeom prst="rect">
            <a:avLst/>
          </a:prstGeom>
        </p:spPr>
      </p:pic>
    </p:spTree>
    <p:extLst>
      <p:ext uri="{BB962C8B-B14F-4D97-AF65-F5344CB8AC3E}">
        <p14:creationId xmlns:p14="http://schemas.microsoft.com/office/powerpoint/2010/main" val="1331765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D765D-86BF-4A2A-BFBF-8E575295A49D}"/>
              </a:ext>
            </a:extLst>
          </p:cNvPr>
          <p:cNvPicPr>
            <a:picLocks noChangeAspect="1"/>
          </p:cNvPicPr>
          <p:nvPr/>
        </p:nvPicPr>
        <p:blipFill>
          <a:blip r:embed="rId2"/>
          <a:stretch>
            <a:fillRect/>
          </a:stretch>
        </p:blipFill>
        <p:spPr>
          <a:xfrm>
            <a:off x="0" y="127000"/>
            <a:ext cx="12192000" cy="6604000"/>
          </a:xfrm>
          <a:prstGeom prst="rect">
            <a:avLst/>
          </a:prstGeom>
        </p:spPr>
      </p:pic>
      <p:sp>
        <p:nvSpPr>
          <p:cNvPr id="4" name="Oval 3">
            <a:extLst>
              <a:ext uri="{FF2B5EF4-FFF2-40B4-BE49-F238E27FC236}">
                <a16:creationId xmlns:a16="http://schemas.microsoft.com/office/drawing/2014/main" id="{E88FA956-492B-4B3C-8F69-2191A599FAB8}"/>
              </a:ext>
            </a:extLst>
          </p:cNvPr>
          <p:cNvSpPr/>
          <p:nvPr/>
        </p:nvSpPr>
        <p:spPr>
          <a:xfrm>
            <a:off x="0" y="2648198"/>
            <a:ext cx="2244436" cy="332509"/>
          </a:xfrm>
          <a:prstGeom prst="ellipse">
            <a:avLst/>
          </a:prstGeom>
          <a:noFill/>
          <a:ln w="38100">
            <a:solidFill>
              <a:srgbClr val="FF0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9215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2B0F91-E117-4339-A608-D8C58DAAF872}"/>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397413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 12.2</a:t>
            </a:r>
          </a:p>
        </p:txBody>
      </p:sp>
      <p:sp>
        <p:nvSpPr>
          <p:cNvPr id="3" name="Content Placeholder 2"/>
          <p:cNvSpPr>
            <a:spLocks noGrp="1"/>
          </p:cNvSpPr>
          <p:nvPr>
            <p:ph idx="1"/>
          </p:nvPr>
        </p:nvSpPr>
        <p:spPr/>
        <p:txBody>
          <a:bodyPr/>
          <a:lstStyle/>
          <a:p>
            <a:pPr marL="0" indent="0">
              <a:buNone/>
            </a:pPr>
            <a:r>
              <a:rPr lang="en-AU" dirty="0"/>
              <a:t>Many project reviews ‘gather dust’</a:t>
            </a:r>
          </a:p>
          <a:p>
            <a:r>
              <a:rPr lang="en-AU" dirty="0"/>
              <a:t>What actions will you take to ensure project lessons are </a:t>
            </a:r>
            <a:r>
              <a:rPr lang="en-AU" i="1" dirty="0"/>
              <a:t>actually</a:t>
            </a:r>
            <a:r>
              <a:rPr lang="en-AU" dirty="0"/>
              <a:t> learned by your organisation?</a:t>
            </a:r>
          </a:p>
        </p:txBody>
      </p:sp>
    </p:spTree>
    <p:custDataLst>
      <p:tags r:id="rId1"/>
    </p:custDataLst>
    <p:extLst>
      <p:ext uri="{BB962C8B-B14F-4D97-AF65-F5344CB8AC3E}">
        <p14:creationId xmlns:p14="http://schemas.microsoft.com/office/powerpoint/2010/main" val="2670574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F99C-8E69-4C32-A702-5C1FFD81EAD7}"/>
              </a:ext>
            </a:extLst>
          </p:cNvPr>
          <p:cNvSpPr>
            <a:spLocks noGrp="1"/>
          </p:cNvSpPr>
          <p:nvPr>
            <p:ph type="title"/>
          </p:nvPr>
        </p:nvSpPr>
        <p:spPr/>
        <p:txBody>
          <a:bodyPr/>
          <a:lstStyle/>
          <a:p>
            <a:r>
              <a:rPr lang="en-AU" dirty="0"/>
              <a:t>Activity 12.2 – answer</a:t>
            </a:r>
          </a:p>
        </p:txBody>
      </p:sp>
      <p:sp>
        <p:nvSpPr>
          <p:cNvPr id="4" name="Text Placeholder 3">
            <a:extLst>
              <a:ext uri="{FF2B5EF4-FFF2-40B4-BE49-F238E27FC236}">
                <a16:creationId xmlns:a16="http://schemas.microsoft.com/office/drawing/2014/main" id="{6C7887EC-2EDA-4A8C-8290-7B650E8980B3}"/>
              </a:ext>
            </a:extLst>
          </p:cNvPr>
          <p:cNvSpPr>
            <a:spLocks noGrp="1"/>
          </p:cNvSpPr>
          <p:nvPr>
            <p:ph type="body" idx="1"/>
          </p:nvPr>
        </p:nvSpPr>
        <p:spPr/>
        <p:txBody>
          <a:bodyPr/>
          <a:lstStyle/>
          <a:p>
            <a:r>
              <a:rPr lang="en-AU" dirty="0"/>
              <a:t>Technical / process solutions</a:t>
            </a:r>
          </a:p>
        </p:txBody>
      </p:sp>
      <p:sp>
        <p:nvSpPr>
          <p:cNvPr id="3" name="Content Placeholder 2">
            <a:extLst>
              <a:ext uri="{FF2B5EF4-FFF2-40B4-BE49-F238E27FC236}">
                <a16:creationId xmlns:a16="http://schemas.microsoft.com/office/drawing/2014/main" id="{8325E49E-22CE-460F-AF06-F6C68CF161C3}"/>
              </a:ext>
            </a:extLst>
          </p:cNvPr>
          <p:cNvSpPr>
            <a:spLocks noGrp="1"/>
          </p:cNvSpPr>
          <p:nvPr>
            <p:ph sz="half" idx="2"/>
          </p:nvPr>
        </p:nvSpPr>
        <p:spPr/>
        <p:txBody>
          <a:bodyPr>
            <a:normAutofit fontScale="85000" lnSpcReduction="20000"/>
          </a:bodyPr>
          <a:lstStyle/>
          <a:p>
            <a:r>
              <a:rPr lang="en-AU" dirty="0"/>
              <a:t>Maintain searchable project archives</a:t>
            </a:r>
          </a:p>
          <a:p>
            <a:r>
              <a:rPr lang="en-AU" dirty="0"/>
              <a:t>Meta-analyse and baseline review data</a:t>
            </a:r>
          </a:p>
          <a:p>
            <a:r>
              <a:rPr lang="en-AU" dirty="0"/>
              <a:t>Mandate lessons learned search for every new project</a:t>
            </a:r>
          </a:p>
          <a:p>
            <a:r>
              <a:rPr lang="en-AU" dirty="0"/>
              <a:t>Re-engage teams on like projects</a:t>
            </a:r>
          </a:p>
          <a:p>
            <a:r>
              <a:rPr lang="en-AU" dirty="0"/>
              <a:t>Commit to continual improvement</a:t>
            </a:r>
          </a:p>
          <a:p>
            <a:endParaRPr lang="en-AU" dirty="0"/>
          </a:p>
        </p:txBody>
      </p:sp>
      <p:sp>
        <p:nvSpPr>
          <p:cNvPr id="5" name="Text Placeholder 4">
            <a:extLst>
              <a:ext uri="{FF2B5EF4-FFF2-40B4-BE49-F238E27FC236}">
                <a16:creationId xmlns:a16="http://schemas.microsoft.com/office/drawing/2014/main" id="{0B28113A-7CC6-47C6-B59B-962708DA12E4}"/>
              </a:ext>
            </a:extLst>
          </p:cNvPr>
          <p:cNvSpPr>
            <a:spLocks noGrp="1"/>
          </p:cNvSpPr>
          <p:nvPr>
            <p:ph type="body" sz="quarter" idx="3"/>
          </p:nvPr>
        </p:nvSpPr>
        <p:spPr/>
        <p:txBody>
          <a:bodyPr/>
          <a:lstStyle/>
          <a:p>
            <a:r>
              <a:rPr lang="en-AU" dirty="0"/>
              <a:t>Human solutions</a:t>
            </a:r>
          </a:p>
        </p:txBody>
      </p:sp>
      <p:sp>
        <p:nvSpPr>
          <p:cNvPr id="6" name="Content Placeholder 5">
            <a:extLst>
              <a:ext uri="{FF2B5EF4-FFF2-40B4-BE49-F238E27FC236}">
                <a16:creationId xmlns:a16="http://schemas.microsoft.com/office/drawing/2014/main" id="{0893384E-4D86-4361-9828-9C388B702864}"/>
              </a:ext>
            </a:extLst>
          </p:cNvPr>
          <p:cNvSpPr>
            <a:spLocks noGrp="1"/>
          </p:cNvSpPr>
          <p:nvPr>
            <p:ph sz="quarter" idx="4"/>
          </p:nvPr>
        </p:nvSpPr>
        <p:spPr/>
        <p:txBody>
          <a:bodyPr>
            <a:normAutofit fontScale="85000" lnSpcReduction="20000"/>
          </a:bodyPr>
          <a:lstStyle/>
          <a:p>
            <a:r>
              <a:rPr lang="en-AU" dirty="0"/>
              <a:t>Encourage and incentivise honest reflection / review </a:t>
            </a:r>
          </a:p>
          <a:p>
            <a:pPr lvl="1"/>
            <a:r>
              <a:rPr lang="en-AU" dirty="0"/>
              <a:t>Remove ego!</a:t>
            </a:r>
          </a:p>
          <a:p>
            <a:r>
              <a:rPr lang="en-AU" dirty="0"/>
              <a:t>Peer review projects</a:t>
            </a:r>
          </a:p>
          <a:p>
            <a:r>
              <a:rPr lang="en-AU" dirty="0"/>
              <a:t>Create a community of practice</a:t>
            </a:r>
          </a:p>
          <a:p>
            <a:pPr lvl="1"/>
            <a:r>
              <a:rPr lang="en-AU" dirty="0"/>
              <a:t>Publish / present findings</a:t>
            </a:r>
          </a:p>
          <a:p>
            <a:r>
              <a:rPr lang="en-AU" dirty="0"/>
              <a:t>Celebrate success</a:t>
            </a:r>
          </a:p>
          <a:p>
            <a:endParaRPr lang="en-AU" dirty="0"/>
          </a:p>
        </p:txBody>
      </p:sp>
    </p:spTree>
    <p:custDataLst>
      <p:tags r:id="rId1"/>
    </p:custDataLst>
    <p:extLst>
      <p:ext uri="{BB962C8B-B14F-4D97-AF65-F5344CB8AC3E}">
        <p14:creationId xmlns:p14="http://schemas.microsoft.com/office/powerpoint/2010/main" val="121948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500"/>
                                        <p:tgtEl>
                                          <p:spTgt spid="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fade">
                                      <p:cBhvr>
                                        <p:cTn id="45" dur="500"/>
                                        <p:tgtEl>
                                          <p:spTgt spid="6">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500"/>
                                        <p:tgtEl>
                                          <p:spTgt spid="6">
                                            <p:txEl>
                                              <p:pRg st="3" end="3"/>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txEl>
                                              <p:pRg st="4" end="4"/>
                                            </p:txEl>
                                          </p:spTgt>
                                        </p:tgtEl>
                                        <p:attrNameLst>
                                          <p:attrName>style.visibility</p:attrName>
                                        </p:attrNameLst>
                                      </p:cBhvr>
                                      <p:to>
                                        <p:strVal val="visible"/>
                                      </p:to>
                                    </p:set>
                                    <p:animEffect transition="in" filter="fade">
                                      <p:cBhvr>
                                        <p:cTn id="53" dur="500"/>
                                        <p:tgtEl>
                                          <p:spTgt spid="6">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xEl>
                                              <p:pRg st="5" end="5"/>
                                            </p:txEl>
                                          </p:spTgt>
                                        </p:tgtEl>
                                        <p:attrNameLst>
                                          <p:attrName>style.visibility</p:attrName>
                                        </p:attrNameLst>
                                      </p:cBhvr>
                                      <p:to>
                                        <p:strVal val="visible"/>
                                      </p:to>
                                    </p:set>
                                    <p:animEffect transition="in" filter="fade">
                                      <p:cBhvr>
                                        <p:cTn id="5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12482-B8A2-4852-9C09-C3A3F878CE7B}"/>
              </a:ext>
            </a:extLst>
          </p:cNvPr>
          <p:cNvPicPr>
            <a:picLocks noChangeAspect="1"/>
          </p:cNvPicPr>
          <p:nvPr/>
        </p:nvPicPr>
        <p:blipFill>
          <a:blip r:embed="rId4"/>
          <a:stretch>
            <a:fillRect/>
          </a:stretch>
        </p:blipFill>
        <p:spPr>
          <a:xfrm>
            <a:off x="0" y="1785"/>
            <a:ext cx="12192000" cy="6854430"/>
          </a:xfrm>
          <a:prstGeom prst="rect">
            <a:avLst/>
          </a:prstGeom>
        </p:spPr>
      </p:pic>
    </p:spTree>
    <p:custDataLst>
      <p:tags r:id="rId1"/>
    </p:custDataLst>
    <p:extLst>
      <p:ext uri="{BB962C8B-B14F-4D97-AF65-F5344CB8AC3E}">
        <p14:creationId xmlns:p14="http://schemas.microsoft.com/office/powerpoint/2010/main" val="1731893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Discussion </a:t>
            </a:r>
          </a:p>
        </p:txBody>
      </p:sp>
      <p:sp>
        <p:nvSpPr>
          <p:cNvPr id="3" name="Content Placeholder 2"/>
          <p:cNvSpPr>
            <a:spLocks noGrp="1"/>
          </p:cNvSpPr>
          <p:nvPr>
            <p:ph idx="1"/>
          </p:nvPr>
        </p:nvSpPr>
        <p:spPr/>
        <p:txBody>
          <a:bodyPr>
            <a:normAutofit lnSpcReduction="10000"/>
          </a:bodyPr>
          <a:lstStyle/>
          <a:p>
            <a:r>
              <a:rPr lang="en-AU" sz="2800" dirty="0"/>
              <a:t>When is a project complete?</a:t>
            </a:r>
          </a:p>
          <a:p>
            <a:pPr lvl="1"/>
            <a:r>
              <a:rPr lang="en-AU" sz="2400" dirty="0"/>
              <a:t>WBS tasks accomplished?</a:t>
            </a:r>
          </a:p>
          <a:p>
            <a:pPr lvl="1"/>
            <a:r>
              <a:rPr lang="en-AU" sz="2400" dirty="0"/>
              <a:t>Client acceptance?</a:t>
            </a:r>
          </a:p>
          <a:p>
            <a:pPr lvl="1"/>
            <a:r>
              <a:rPr lang="en-AU" sz="2400" dirty="0"/>
              <a:t>Paperwork archived?</a:t>
            </a:r>
          </a:p>
          <a:p>
            <a:pPr lvl="1"/>
            <a:r>
              <a:rPr lang="en-AU" sz="2400" dirty="0"/>
              <a:t>Project review completed?</a:t>
            </a:r>
          </a:p>
          <a:p>
            <a:pPr lvl="1"/>
            <a:r>
              <a:rPr lang="en-AU" sz="2400" dirty="0"/>
              <a:t>Warranty period ends?</a:t>
            </a:r>
          </a:p>
          <a:p>
            <a:pPr lvl="1"/>
            <a:r>
              <a:rPr lang="en-AU" dirty="0"/>
              <a:t>Outcomes are realised?</a:t>
            </a:r>
          </a:p>
          <a:p>
            <a:pPr lvl="1"/>
            <a:r>
              <a:rPr lang="en-AU" sz="2400" dirty="0"/>
              <a:t>The party?</a:t>
            </a:r>
          </a:p>
        </p:txBody>
      </p:sp>
      <p:sp>
        <p:nvSpPr>
          <p:cNvPr id="4" name="Oval 3">
            <a:extLst>
              <a:ext uri="{FF2B5EF4-FFF2-40B4-BE49-F238E27FC236}">
                <a16:creationId xmlns:a16="http://schemas.microsoft.com/office/drawing/2014/main" id="{FC4B05CA-8CDA-4284-AE57-A22105097B20}"/>
              </a:ext>
            </a:extLst>
          </p:cNvPr>
          <p:cNvSpPr/>
          <p:nvPr/>
        </p:nvSpPr>
        <p:spPr>
          <a:xfrm>
            <a:off x="7282928" y="2423160"/>
            <a:ext cx="4152452" cy="2011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atin typeface="Lato" panose="020F0502020204030203" pitchFamily="34" charset="0"/>
              </a:rPr>
              <a:t>Do your projects</a:t>
            </a:r>
          </a:p>
          <a:p>
            <a:pPr algn="ctr"/>
            <a:r>
              <a:rPr lang="en-AU" sz="2400" dirty="0">
                <a:latin typeface="Lato" panose="020F0502020204030203" pitchFamily="34" charset="0"/>
              </a:rPr>
              <a:t>END or CLOSE?</a:t>
            </a:r>
          </a:p>
        </p:txBody>
      </p:sp>
    </p:spTree>
    <p:custDataLst>
      <p:tags r:id="rId1"/>
    </p:custDataLst>
    <p:extLst>
      <p:ext uri="{BB962C8B-B14F-4D97-AF65-F5344CB8AC3E}">
        <p14:creationId xmlns:p14="http://schemas.microsoft.com/office/powerpoint/2010/main" val="332950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783958-E176-4567-8203-DA32B64B41D4}"/>
              </a:ext>
            </a:extLst>
          </p:cNvPr>
          <p:cNvSpPr>
            <a:spLocks noGrp="1"/>
          </p:cNvSpPr>
          <p:nvPr>
            <p:ph type="title"/>
          </p:nvPr>
        </p:nvSpPr>
        <p:spPr/>
        <p:txBody>
          <a:bodyPr/>
          <a:lstStyle/>
          <a:p>
            <a:r>
              <a:rPr lang="en-AU" dirty="0"/>
              <a:t>Project sizing</a:t>
            </a:r>
          </a:p>
        </p:txBody>
      </p:sp>
      <p:pic>
        <p:nvPicPr>
          <p:cNvPr id="3" name="Picture 2" descr="Diagram&#10;&#10;Description automatically generated with low confidence">
            <a:extLst>
              <a:ext uri="{FF2B5EF4-FFF2-40B4-BE49-F238E27FC236}">
                <a16:creationId xmlns:a16="http://schemas.microsoft.com/office/drawing/2014/main" id="{D78A2462-E394-485C-ABD1-A0E73BA0768F}"/>
              </a:ext>
            </a:extLst>
          </p:cNvPr>
          <p:cNvPicPr>
            <a:picLocks noChangeAspect="1"/>
          </p:cNvPicPr>
          <p:nvPr/>
        </p:nvPicPr>
        <p:blipFill>
          <a:blip r:embed="rId4"/>
          <a:stretch>
            <a:fillRect/>
          </a:stretch>
        </p:blipFill>
        <p:spPr>
          <a:xfrm>
            <a:off x="696000" y="1690688"/>
            <a:ext cx="10800000" cy="3744952"/>
          </a:xfrm>
          <a:prstGeom prst="rect">
            <a:avLst/>
          </a:prstGeom>
        </p:spPr>
      </p:pic>
    </p:spTree>
    <p:custDataLst>
      <p:tags r:id="rId1"/>
    </p:custDataLst>
    <p:extLst>
      <p:ext uri="{BB962C8B-B14F-4D97-AF65-F5344CB8AC3E}">
        <p14:creationId xmlns:p14="http://schemas.microsoft.com/office/powerpoint/2010/main" val="3446323318"/>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783958-E176-4567-8203-DA32B64B41D4}"/>
              </a:ext>
            </a:extLst>
          </p:cNvPr>
          <p:cNvSpPr>
            <a:spLocks noGrp="1"/>
          </p:cNvSpPr>
          <p:nvPr>
            <p:ph type="title"/>
          </p:nvPr>
        </p:nvSpPr>
        <p:spPr/>
        <p:txBody>
          <a:bodyPr/>
          <a:lstStyle/>
          <a:p>
            <a:r>
              <a:rPr lang="en-AU" dirty="0"/>
              <a:t>Project sizing</a:t>
            </a:r>
          </a:p>
        </p:txBody>
      </p:sp>
      <p:pic>
        <p:nvPicPr>
          <p:cNvPr id="3" name="Picture 2" descr="Graphical user interface&#10;&#10;Description automatically generated">
            <a:extLst>
              <a:ext uri="{FF2B5EF4-FFF2-40B4-BE49-F238E27FC236}">
                <a16:creationId xmlns:a16="http://schemas.microsoft.com/office/drawing/2014/main" id="{D04728D7-79B9-480E-A4CE-FA85D085E15D}"/>
              </a:ext>
            </a:extLst>
          </p:cNvPr>
          <p:cNvPicPr>
            <a:picLocks noChangeAspect="1"/>
          </p:cNvPicPr>
          <p:nvPr/>
        </p:nvPicPr>
        <p:blipFill>
          <a:blip r:embed="rId3"/>
          <a:stretch>
            <a:fillRect/>
          </a:stretch>
        </p:blipFill>
        <p:spPr>
          <a:xfrm>
            <a:off x="696000" y="1690688"/>
            <a:ext cx="10800000" cy="3744952"/>
          </a:xfrm>
          <a:prstGeom prst="rect">
            <a:avLst/>
          </a:prstGeom>
        </p:spPr>
      </p:pic>
    </p:spTree>
    <p:custDataLst>
      <p:tags r:id="rId1"/>
    </p:custDataLst>
    <p:extLst>
      <p:ext uri="{BB962C8B-B14F-4D97-AF65-F5344CB8AC3E}">
        <p14:creationId xmlns:p14="http://schemas.microsoft.com/office/powerpoint/2010/main" val="3433418118"/>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783958-E176-4567-8203-DA32B64B41D4}"/>
              </a:ext>
            </a:extLst>
          </p:cNvPr>
          <p:cNvSpPr>
            <a:spLocks noGrp="1"/>
          </p:cNvSpPr>
          <p:nvPr>
            <p:ph type="title"/>
          </p:nvPr>
        </p:nvSpPr>
        <p:spPr/>
        <p:txBody>
          <a:bodyPr/>
          <a:lstStyle/>
          <a:p>
            <a:r>
              <a:rPr lang="en-AU" dirty="0"/>
              <a:t>Project sizing</a:t>
            </a:r>
          </a:p>
        </p:txBody>
      </p:sp>
      <p:pic>
        <p:nvPicPr>
          <p:cNvPr id="3" name="Picture 2" descr="Diagram, schematic&#10;&#10;Description automatically generated">
            <a:extLst>
              <a:ext uri="{FF2B5EF4-FFF2-40B4-BE49-F238E27FC236}">
                <a16:creationId xmlns:a16="http://schemas.microsoft.com/office/drawing/2014/main" id="{7C211313-96E8-4ECA-9CAB-C53EF10A9F23}"/>
              </a:ext>
            </a:extLst>
          </p:cNvPr>
          <p:cNvPicPr>
            <a:picLocks noChangeAspect="1"/>
          </p:cNvPicPr>
          <p:nvPr/>
        </p:nvPicPr>
        <p:blipFill>
          <a:blip r:embed="rId3"/>
          <a:stretch>
            <a:fillRect/>
          </a:stretch>
        </p:blipFill>
        <p:spPr>
          <a:xfrm>
            <a:off x="696000" y="1690688"/>
            <a:ext cx="10800000" cy="3744952"/>
          </a:xfrm>
          <a:prstGeom prst="rect">
            <a:avLst/>
          </a:prstGeom>
        </p:spPr>
      </p:pic>
    </p:spTree>
    <p:custDataLst>
      <p:tags r:id="rId1"/>
    </p:custDataLst>
    <p:extLst>
      <p:ext uri="{BB962C8B-B14F-4D97-AF65-F5344CB8AC3E}">
        <p14:creationId xmlns:p14="http://schemas.microsoft.com/office/powerpoint/2010/main" val="850682068"/>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783958-E176-4567-8203-DA32B64B41D4}"/>
              </a:ext>
            </a:extLst>
          </p:cNvPr>
          <p:cNvSpPr>
            <a:spLocks noGrp="1"/>
          </p:cNvSpPr>
          <p:nvPr>
            <p:ph type="title"/>
          </p:nvPr>
        </p:nvSpPr>
        <p:spPr/>
        <p:txBody>
          <a:bodyPr/>
          <a:lstStyle/>
          <a:p>
            <a:r>
              <a:rPr lang="en-AU" dirty="0"/>
              <a:t>Project sizing</a:t>
            </a:r>
          </a:p>
        </p:txBody>
      </p:sp>
      <p:pic>
        <p:nvPicPr>
          <p:cNvPr id="3" name="Picture 2" descr="Diagram, schematic&#10;&#10;Description automatically generated">
            <a:extLst>
              <a:ext uri="{FF2B5EF4-FFF2-40B4-BE49-F238E27FC236}">
                <a16:creationId xmlns:a16="http://schemas.microsoft.com/office/drawing/2014/main" id="{2D658A0C-3B6A-4BB6-92AB-E835EF5C0A63}"/>
              </a:ext>
            </a:extLst>
          </p:cNvPr>
          <p:cNvPicPr>
            <a:picLocks noChangeAspect="1"/>
          </p:cNvPicPr>
          <p:nvPr/>
        </p:nvPicPr>
        <p:blipFill>
          <a:blip r:embed="rId3"/>
          <a:stretch>
            <a:fillRect/>
          </a:stretch>
        </p:blipFill>
        <p:spPr>
          <a:xfrm>
            <a:off x="696000" y="1690688"/>
            <a:ext cx="10800000" cy="3744952"/>
          </a:xfrm>
          <a:prstGeom prst="rect">
            <a:avLst/>
          </a:prstGeom>
        </p:spPr>
      </p:pic>
    </p:spTree>
    <p:custDataLst>
      <p:tags r:id="rId1"/>
    </p:custDataLst>
    <p:extLst>
      <p:ext uri="{BB962C8B-B14F-4D97-AF65-F5344CB8AC3E}">
        <p14:creationId xmlns:p14="http://schemas.microsoft.com/office/powerpoint/2010/main" val="2510140104"/>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 12.3</a:t>
            </a:r>
          </a:p>
        </p:txBody>
      </p:sp>
      <p:sp>
        <p:nvSpPr>
          <p:cNvPr id="3" name="Content Placeholder 2"/>
          <p:cNvSpPr>
            <a:spLocks noGrp="1"/>
          </p:cNvSpPr>
          <p:nvPr>
            <p:ph idx="1"/>
          </p:nvPr>
        </p:nvSpPr>
        <p:spPr/>
        <p:txBody>
          <a:bodyPr/>
          <a:lstStyle/>
          <a:p>
            <a:r>
              <a:rPr lang="en-AU" dirty="0">
                <a:latin typeface="Lato" panose="020F0502020204030203" pitchFamily="34" charset="0"/>
                <a:cs typeface="Lato" panose="020F0502020204030203" pitchFamily="34" charset="0"/>
              </a:rPr>
              <a:t>How can you create and sustain a culture of project excellence in your organisation?</a:t>
            </a:r>
          </a:p>
        </p:txBody>
      </p:sp>
    </p:spTree>
    <p:custDataLst>
      <p:tags r:id="rId1"/>
    </p:custDataLst>
    <p:extLst>
      <p:ext uri="{BB962C8B-B14F-4D97-AF65-F5344CB8AC3E}">
        <p14:creationId xmlns:p14="http://schemas.microsoft.com/office/powerpoint/2010/main" val="2671596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502C50-DEC9-4BB0-BB69-00A027EA3B3C}"/>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12.13</a:t>
            </a:r>
          </a:p>
        </p:txBody>
      </p:sp>
      <p:pic>
        <p:nvPicPr>
          <p:cNvPr id="4" name="Picture 3">
            <a:extLst>
              <a:ext uri="{FF2B5EF4-FFF2-40B4-BE49-F238E27FC236}">
                <a16:creationId xmlns:a16="http://schemas.microsoft.com/office/drawing/2014/main" id="{5BF8A611-9266-41B6-A0DC-E657D4558E04}"/>
              </a:ext>
            </a:extLst>
          </p:cNvPr>
          <p:cNvPicPr>
            <a:picLocks noChangeAspect="1"/>
          </p:cNvPicPr>
          <p:nvPr/>
        </p:nvPicPr>
        <p:blipFill>
          <a:blip r:embed="rId4"/>
          <a:srcRect/>
          <a:stretch/>
        </p:blipFill>
        <p:spPr>
          <a:xfrm>
            <a:off x="3023169" y="393844"/>
            <a:ext cx="6145663" cy="6145663"/>
          </a:xfrm>
          <a:prstGeom prst="rect">
            <a:avLst/>
          </a:prstGeom>
        </p:spPr>
      </p:pic>
    </p:spTree>
    <p:custDataLst>
      <p:tags r:id="rId1"/>
    </p:custDataLst>
    <p:extLst>
      <p:ext uri="{BB962C8B-B14F-4D97-AF65-F5344CB8AC3E}">
        <p14:creationId xmlns:p14="http://schemas.microsoft.com/office/powerpoint/2010/main" val="3302592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18ADAB-A859-4E12-9D39-407B2A6F9CC4}"/>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12.13</a:t>
            </a:r>
          </a:p>
        </p:txBody>
      </p:sp>
      <p:pic>
        <p:nvPicPr>
          <p:cNvPr id="5" name="Picture 4">
            <a:extLst>
              <a:ext uri="{FF2B5EF4-FFF2-40B4-BE49-F238E27FC236}">
                <a16:creationId xmlns:a16="http://schemas.microsoft.com/office/drawing/2014/main" id="{9EB0ACC1-D56D-4E8C-B28E-7748B3EEF54C}"/>
              </a:ext>
            </a:extLst>
          </p:cNvPr>
          <p:cNvPicPr>
            <a:picLocks noChangeAspect="1"/>
          </p:cNvPicPr>
          <p:nvPr/>
        </p:nvPicPr>
        <p:blipFill>
          <a:blip r:embed="rId4"/>
          <a:srcRect/>
          <a:stretch/>
        </p:blipFill>
        <p:spPr>
          <a:xfrm>
            <a:off x="3023169" y="393844"/>
            <a:ext cx="6145663" cy="6145663"/>
          </a:xfrm>
          <a:prstGeom prst="rect">
            <a:avLst/>
          </a:prstGeom>
        </p:spPr>
      </p:pic>
    </p:spTree>
    <p:custDataLst>
      <p:tags r:id="rId1"/>
    </p:custDataLst>
    <p:extLst>
      <p:ext uri="{BB962C8B-B14F-4D97-AF65-F5344CB8AC3E}">
        <p14:creationId xmlns:p14="http://schemas.microsoft.com/office/powerpoint/2010/main" val="2962621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C78D7C-A8C9-450D-B260-12A4A6ED412D}"/>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12.13</a:t>
            </a:r>
          </a:p>
        </p:txBody>
      </p:sp>
      <p:pic>
        <p:nvPicPr>
          <p:cNvPr id="5" name="Picture 4">
            <a:extLst>
              <a:ext uri="{FF2B5EF4-FFF2-40B4-BE49-F238E27FC236}">
                <a16:creationId xmlns:a16="http://schemas.microsoft.com/office/drawing/2014/main" id="{27B92F53-A1FA-4BEF-871A-CD39A130352C}"/>
              </a:ext>
            </a:extLst>
          </p:cNvPr>
          <p:cNvPicPr>
            <a:picLocks noChangeAspect="1"/>
          </p:cNvPicPr>
          <p:nvPr/>
        </p:nvPicPr>
        <p:blipFill>
          <a:blip r:embed="rId4"/>
          <a:srcRect/>
          <a:stretch/>
        </p:blipFill>
        <p:spPr>
          <a:xfrm>
            <a:off x="3023169" y="393844"/>
            <a:ext cx="6145663" cy="6145663"/>
          </a:xfrm>
          <a:prstGeom prst="rect">
            <a:avLst/>
          </a:prstGeom>
        </p:spPr>
      </p:pic>
    </p:spTree>
    <p:custDataLst>
      <p:tags r:id="rId1"/>
    </p:custDataLst>
    <p:extLst>
      <p:ext uri="{BB962C8B-B14F-4D97-AF65-F5344CB8AC3E}">
        <p14:creationId xmlns:p14="http://schemas.microsoft.com/office/powerpoint/2010/main" val="2533498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01313E-5854-4894-A567-96DA5D9C4517}"/>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12.13</a:t>
            </a:r>
          </a:p>
        </p:txBody>
      </p:sp>
      <p:pic>
        <p:nvPicPr>
          <p:cNvPr id="5" name="Picture 4">
            <a:extLst>
              <a:ext uri="{FF2B5EF4-FFF2-40B4-BE49-F238E27FC236}">
                <a16:creationId xmlns:a16="http://schemas.microsoft.com/office/drawing/2014/main" id="{E05DAAE5-8872-4704-8356-CA999A3A9150}"/>
              </a:ext>
            </a:extLst>
          </p:cNvPr>
          <p:cNvPicPr>
            <a:picLocks noChangeAspect="1"/>
          </p:cNvPicPr>
          <p:nvPr/>
        </p:nvPicPr>
        <p:blipFill>
          <a:blip r:embed="rId4"/>
          <a:srcRect/>
          <a:stretch/>
        </p:blipFill>
        <p:spPr>
          <a:xfrm>
            <a:off x="3021396" y="394434"/>
            <a:ext cx="6149209" cy="6144482"/>
          </a:xfrm>
          <a:prstGeom prst="rect">
            <a:avLst/>
          </a:prstGeom>
        </p:spPr>
      </p:pic>
    </p:spTree>
    <p:custDataLst>
      <p:tags r:id="rId1"/>
    </p:custDataLst>
    <p:extLst>
      <p:ext uri="{BB962C8B-B14F-4D97-AF65-F5344CB8AC3E}">
        <p14:creationId xmlns:p14="http://schemas.microsoft.com/office/powerpoint/2010/main" val="2426970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920BD0-7E7E-43C6-AED9-C4E3D1E96253}"/>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12.13</a:t>
            </a:r>
          </a:p>
        </p:txBody>
      </p:sp>
      <p:pic>
        <p:nvPicPr>
          <p:cNvPr id="5" name="Picture 4">
            <a:extLst>
              <a:ext uri="{FF2B5EF4-FFF2-40B4-BE49-F238E27FC236}">
                <a16:creationId xmlns:a16="http://schemas.microsoft.com/office/drawing/2014/main" id="{CCD0D1CC-B280-4627-AFCC-91C1A27AE66D}"/>
              </a:ext>
            </a:extLst>
          </p:cNvPr>
          <p:cNvPicPr>
            <a:picLocks noChangeAspect="1"/>
          </p:cNvPicPr>
          <p:nvPr/>
        </p:nvPicPr>
        <p:blipFill>
          <a:blip r:embed="rId4"/>
          <a:srcRect/>
          <a:stretch/>
        </p:blipFill>
        <p:spPr>
          <a:xfrm>
            <a:off x="3023169" y="393844"/>
            <a:ext cx="6145663" cy="6145663"/>
          </a:xfrm>
          <a:prstGeom prst="rect">
            <a:avLst/>
          </a:prstGeom>
        </p:spPr>
      </p:pic>
    </p:spTree>
    <p:custDataLst>
      <p:tags r:id="rId1"/>
    </p:custDataLst>
    <p:extLst>
      <p:ext uri="{BB962C8B-B14F-4D97-AF65-F5344CB8AC3E}">
        <p14:creationId xmlns:p14="http://schemas.microsoft.com/office/powerpoint/2010/main" val="1154205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Client acceptance </a:t>
            </a:r>
          </a:p>
        </p:txBody>
      </p:sp>
      <p:sp>
        <p:nvSpPr>
          <p:cNvPr id="3" name="Content Placeholder 2"/>
          <p:cNvSpPr>
            <a:spLocks noGrp="1"/>
          </p:cNvSpPr>
          <p:nvPr>
            <p:ph idx="1"/>
          </p:nvPr>
        </p:nvSpPr>
        <p:spPr/>
        <p:txBody>
          <a:bodyPr>
            <a:normAutofit/>
          </a:bodyPr>
          <a:lstStyle/>
          <a:p>
            <a:r>
              <a:rPr lang="en-AU" dirty="0"/>
              <a:t>Verify deliverables</a:t>
            </a:r>
          </a:p>
          <a:p>
            <a:r>
              <a:rPr lang="en-AU" dirty="0"/>
              <a:t>Internal approval</a:t>
            </a:r>
          </a:p>
          <a:p>
            <a:r>
              <a:rPr lang="en-AU" dirty="0"/>
              <a:t>Client walk-through</a:t>
            </a:r>
          </a:p>
          <a:p>
            <a:pPr lvl="1"/>
            <a:r>
              <a:rPr lang="en-AU" dirty="0"/>
              <a:t>Clarify uncertainty</a:t>
            </a:r>
          </a:p>
          <a:p>
            <a:pPr lvl="1"/>
            <a:r>
              <a:rPr lang="en-AU" dirty="0"/>
              <a:t>Disclose risks</a:t>
            </a:r>
          </a:p>
          <a:p>
            <a:pPr lvl="1"/>
            <a:r>
              <a:rPr lang="en-AU" dirty="0"/>
              <a:t>Note open actions</a:t>
            </a:r>
          </a:p>
          <a:p>
            <a:r>
              <a:rPr lang="en-AU" dirty="0"/>
              <a:t>Notify stakeholders</a:t>
            </a:r>
          </a:p>
        </p:txBody>
      </p:sp>
      <p:sp>
        <p:nvSpPr>
          <p:cNvPr id="4" name="TextBox 3">
            <a:extLst>
              <a:ext uri="{FF2B5EF4-FFF2-40B4-BE49-F238E27FC236}">
                <a16:creationId xmlns:a16="http://schemas.microsoft.com/office/drawing/2014/main" id="{4A3CD52F-0330-41B7-84E1-BBC3A783DC5A}"/>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12.1</a:t>
            </a:r>
          </a:p>
        </p:txBody>
      </p:sp>
      <p:pic>
        <p:nvPicPr>
          <p:cNvPr id="6" name="Picture 5">
            <a:extLst>
              <a:ext uri="{FF2B5EF4-FFF2-40B4-BE49-F238E27FC236}">
                <a16:creationId xmlns:a16="http://schemas.microsoft.com/office/drawing/2014/main" id="{BB86BFFA-E6A2-4849-835A-8256307E31C4}"/>
              </a:ext>
            </a:extLst>
          </p:cNvPr>
          <p:cNvPicPr>
            <a:picLocks noChangeAspect="1"/>
          </p:cNvPicPr>
          <p:nvPr/>
        </p:nvPicPr>
        <p:blipFill rotWithShape="1">
          <a:blip r:embed="rId4"/>
          <a:srcRect r="13780" b="10261"/>
          <a:stretch/>
        </p:blipFill>
        <p:spPr>
          <a:xfrm>
            <a:off x="7087183" y="703679"/>
            <a:ext cx="5104817" cy="6154321"/>
          </a:xfrm>
          <a:prstGeom prst="rect">
            <a:avLst/>
          </a:prstGeom>
        </p:spPr>
      </p:pic>
    </p:spTree>
    <p:custDataLst>
      <p:tags r:id="rId1"/>
    </p:custDataLst>
    <p:extLst>
      <p:ext uri="{BB962C8B-B14F-4D97-AF65-F5344CB8AC3E}">
        <p14:creationId xmlns:p14="http://schemas.microsoft.com/office/powerpoint/2010/main" val="427621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3F8D47-A247-4B7D-A124-A27E3BF97302}"/>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12.13</a:t>
            </a:r>
          </a:p>
        </p:txBody>
      </p:sp>
      <p:pic>
        <p:nvPicPr>
          <p:cNvPr id="5" name="Picture 4">
            <a:extLst>
              <a:ext uri="{FF2B5EF4-FFF2-40B4-BE49-F238E27FC236}">
                <a16:creationId xmlns:a16="http://schemas.microsoft.com/office/drawing/2014/main" id="{3377C4D0-8D68-4C48-8552-9FDF04AC26E5}"/>
              </a:ext>
            </a:extLst>
          </p:cNvPr>
          <p:cNvPicPr>
            <a:picLocks noChangeAspect="1"/>
          </p:cNvPicPr>
          <p:nvPr/>
        </p:nvPicPr>
        <p:blipFill>
          <a:blip r:embed="rId4"/>
          <a:srcRect/>
          <a:stretch/>
        </p:blipFill>
        <p:spPr>
          <a:xfrm>
            <a:off x="3023169" y="393844"/>
            <a:ext cx="6145663" cy="6145663"/>
          </a:xfrm>
          <a:prstGeom prst="rect">
            <a:avLst/>
          </a:prstGeom>
        </p:spPr>
      </p:pic>
    </p:spTree>
    <p:custDataLst>
      <p:tags r:id="rId1"/>
    </p:custDataLst>
    <p:extLst>
      <p:ext uri="{BB962C8B-B14F-4D97-AF65-F5344CB8AC3E}">
        <p14:creationId xmlns:p14="http://schemas.microsoft.com/office/powerpoint/2010/main" val="3519123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CFB683-7EEB-4697-8BC8-624CA3FCA37D}"/>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12.13</a:t>
            </a:r>
          </a:p>
        </p:txBody>
      </p:sp>
      <p:pic>
        <p:nvPicPr>
          <p:cNvPr id="5" name="Picture 4">
            <a:extLst>
              <a:ext uri="{FF2B5EF4-FFF2-40B4-BE49-F238E27FC236}">
                <a16:creationId xmlns:a16="http://schemas.microsoft.com/office/drawing/2014/main" id="{2AAE7606-3155-4335-B6D7-95ECADEBB36B}"/>
              </a:ext>
            </a:extLst>
          </p:cNvPr>
          <p:cNvPicPr>
            <a:picLocks noChangeAspect="1"/>
          </p:cNvPicPr>
          <p:nvPr/>
        </p:nvPicPr>
        <p:blipFill>
          <a:blip r:embed="rId4"/>
          <a:srcRect/>
          <a:stretch/>
        </p:blipFill>
        <p:spPr>
          <a:xfrm>
            <a:off x="3023169" y="393844"/>
            <a:ext cx="6145663" cy="6145663"/>
          </a:xfrm>
          <a:prstGeom prst="rect">
            <a:avLst/>
          </a:prstGeom>
        </p:spPr>
      </p:pic>
    </p:spTree>
    <p:custDataLst>
      <p:tags r:id="rId1"/>
    </p:custDataLst>
    <p:extLst>
      <p:ext uri="{BB962C8B-B14F-4D97-AF65-F5344CB8AC3E}">
        <p14:creationId xmlns:p14="http://schemas.microsoft.com/office/powerpoint/2010/main" val="4282572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2B70DA-CF6A-4471-AB2D-50792F5DECC8}"/>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12.13</a:t>
            </a:r>
          </a:p>
        </p:txBody>
      </p:sp>
      <p:pic>
        <p:nvPicPr>
          <p:cNvPr id="5" name="Picture 4">
            <a:extLst>
              <a:ext uri="{FF2B5EF4-FFF2-40B4-BE49-F238E27FC236}">
                <a16:creationId xmlns:a16="http://schemas.microsoft.com/office/drawing/2014/main" id="{1E3F0981-8CD8-417C-9B66-D130A89E992F}"/>
              </a:ext>
            </a:extLst>
          </p:cNvPr>
          <p:cNvPicPr>
            <a:picLocks noChangeAspect="1"/>
          </p:cNvPicPr>
          <p:nvPr/>
        </p:nvPicPr>
        <p:blipFill>
          <a:blip r:embed="rId4"/>
          <a:srcRect/>
          <a:stretch/>
        </p:blipFill>
        <p:spPr>
          <a:xfrm>
            <a:off x="3021396" y="394434"/>
            <a:ext cx="6149209" cy="6144482"/>
          </a:xfrm>
          <a:prstGeom prst="rect">
            <a:avLst/>
          </a:prstGeom>
        </p:spPr>
      </p:pic>
    </p:spTree>
    <p:custDataLst>
      <p:tags r:id="rId1"/>
    </p:custDataLst>
    <p:extLst>
      <p:ext uri="{BB962C8B-B14F-4D97-AF65-F5344CB8AC3E}">
        <p14:creationId xmlns:p14="http://schemas.microsoft.com/office/powerpoint/2010/main" val="3395111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0C74BB">
              <a:alpha val="89804"/>
            </a:srgbClr>
          </a:solidFill>
          <a:ln w="127000" cap="sq" cmpd="thinThick">
            <a:solidFill>
              <a:srgbClr val="0070C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25D3E6-061D-42DF-8EBC-64B7867B9C39}"/>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Discussion</a:t>
            </a:r>
          </a:p>
        </p:txBody>
      </p:sp>
      <p:sp>
        <p:nvSpPr>
          <p:cNvPr id="3" name="Content Placeholder 2">
            <a:extLst>
              <a:ext uri="{FF2B5EF4-FFF2-40B4-BE49-F238E27FC236}">
                <a16:creationId xmlns:a16="http://schemas.microsoft.com/office/drawing/2014/main" id="{CD06171C-5774-4F22-8B2C-0F4CDB536F0E}"/>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lnSpc>
                <a:spcPct val="90000"/>
              </a:lnSpc>
              <a:spcBef>
                <a:spcPts val="1000"/>
              </a:spcBef>
              <a:buNone/>
            </a:pPr>
            <a:r>
              <a:rPr lang="en-US" sz="2000" kern="1200">
                <a:solidFill>
                  <a:srgbClr val="FFFFFF"/>
                </a:solidFill>
                <a:latin typeface="+mn-lt"/>
                <a:ea typeface="+mn-ea"/>
                <a:cs typeface="+mn-cs"/>
              </a:rPr>
              <a:t>How did we go?</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168BCAA-A08D-48A9-B31C-3AD0E3DA53DD}"/>
              </a:ext>
            </a:extLst>
          </p:cNvPr>
          <p:cNvPicPr>
            <a:picLocks noChangeAspect="1"/>
          </p:cNvPicPr>
          <p:nvPr/>
        </p:nvPicPr>
        <p:blipFill>
          <a:blip r:embed="rId4"/>
          <a:stretch>
            <a:fillRect/>
          </a:stretch>
        </p:blipFill>
        <p:spPr>
          <a:xfrm>
            <a:off x="6577445" y="17026"/>
            <a:ext cx="3667991" cy="6761276"/>
          </a:xfrm>
          <a:prstGeom prst="rect">
            <a:avLst/>
          </a:prstGeom>
        </p:spPr>
      </p:pic>
    </p:spTree>
    <p:custDataLst>
      <p:tags r:id="rId1"/>
    </p:custDataLst>
    <p:extLst>
      <p:ext uri="{BB962C8B-B14F-4D97-AF65-F5344CB8AC3E}">
        <p14:creationId xmlns:p14="http://schemas.microsoft.com/office/powerpoint/2010/main" val="1225575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E9AB-446F-4937-BB14-64EA0D6540EA}"/>
              </a:ext>
            </a:extLst>
          </p:cNvPr>
          <p:cNvSpPr>
            <a:spLocks noGrp="1"/>
          </p:cNvSpPr>
          <p:nvPr>
            <p:ph type="title"/>
          </p:nvPr>
        </p:nvSpPr>
        <p:spPr/>
        <p:txBody>
          <a:bodyPr/>
          <a:lstStyle/>
          <a:p>
            <a:r>
              <a:rPr lang="en-AU" dirty="0"/>
              <a:t>Activity 12.4</a:t>
            </a:r>
          </a:p>
        </p:txBody>
      </p:sp>
      <p:sp>
        <p:nvSpPr>
          <p:cNvPr id="3" name="Content Placeholder 2">
            <a:extLst>
              <a:ext uri="{FF2B5EF4-FFF2-40B4-BE49-F238E27FC236}">
                <a16:creationId xmlns:a16="http://schemas.microsoft.com/office/drawing/2014/main" id="{F78F221C-5022-4716-8223-4AE4B68B78F4}"/>
              </a:ext>
            </a:extLst>
          </p:cNvPr>
          <p:cNvSpPr>
            <a:spLocks noGrp="1"/>
          </p:cNvSpPr>
          <p:nvPr>
            <p:ph idx="1"/>
          </p:nvPr>
        </p:nvSpPr>
        <p:spPr/>
        <p:txBody>
          <a:bodyPr/>
          <a:lstStyle/>
          <a:p>
            <a:r>
              <a:rPr lang="en-AU" dirty="0"/>
              <a:t>Individually:</a:t>
            </a:r>
          </a:p>
          <a:p>
            <a:pPr lvl="1"/>
            <a:r>
              <a:rPr lang="en-AU" dirty="0"/>
              <a:t>What are your top three (3) strengths as a project manager?</a:t>
            </a:r>
          </a:p>
          <a:p>
            <a:pPr lvl="1"/>
            <a:r>
              <a:rPr lang="en-AU" dirty="0"/>
              <a:t>Where are your biggest three (3) gaps?</a:t>
            </a:r>
          </a:p>
          <a:p>
            <a:r>
              <a:rPr lang="en-AU" dirty="0"/>
              <a:t>As a group:</a:t>
            </a:r>
          </a:p>
          <a:p>
            <a:pPr lvl="1"/>
            <a:r>
              <a:rPr lang="en-AU" dirty="0"/>
              <a:t>How will you continue your professional development?</a:t>
            </a:r>
          </a:p>
        </p:txBody>
      </p:sp>
    </p:spTree>
    <p:custDataLst>
      <p:tags r:id="rId1"/>
    </p:custDataLst>
    <p:extLst>
      <p:ext uri="{BB962C8B-B14F-4D97-AF65-F5344CB8AC3E}">
        <p14:creationId xmlns:p14="http://schemas.microsoft.com/office/powerpoint/2010/main" val="2874402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FBEA-173C-49F1-AC11-1A5BA3384FA3}"/>
              </a:ext>
            </a:extLst>
          </p:cNvPr>
          <p:cNvSpPr>
            <a:spLocks noGrp="1"/>
          </p:cNvSpPr>
          <p:nvPr>
            <p:ph type="title"/>
          </p:nvPr>
        </p:nvSpPr>
        <p:spPr/>
        <p:txBody>
          <a:bodyPr/>
          <a:lstStyle/>
          <a:p>
            <a:r>
              <a:rPr lang="en-AU" dirty="0"/>
              <a:t>Activity 12.4 – answer </a:t>
            </a:r>
          </a:p>
        </p:txBody>
      </p:sp>
      <p:sp>
        <p:nvSpPr>
          <p:cNvPr id="3" name="Content Placeholder 2">
            <a:extLst>
              <a:ext uri="{FF2B5EF4-FFF2-40B4-BE49-F238E27FC236}">
                <a16:creationId xmlns:a16="http://schemas.microsoft.com/office/drawing/2014/main" id="{30898CB6-ACB4-4FD1-8BCD-7669A72E473B}"/>
              </a:ext>
            </a:extLst>
          </p:cNvPr>
          <p:cNvSpPr>
            <a:spLocks noGrp="1"/>
          </p:cNvSpPr>
          <p:nvPr>
            <p:ph sz="half" idx="1"/>
          </p:nvPr>
        </p:nvSpPr>
        <p:spPr/>
        <p:txBody>
          <a:bodyPr>
            <a:noAutofit/>
          </a:bodyPr>
          <a:lstStyle/>
          <a:p>
            <a:r>
              <a:rPr lang="en-AU" sz="1800" b="1" dirty="0"/>
              <a:t>Education (formal learning) – 10%</a:t>
            </a:r>
          </a:p>
          <a:p>
            <a:pPr lvl="1"/>
            <a:r>
              <a:rPr lang="en-AU" sz="1600" dirty="0"/>
              <a:t>Project management courses</a:t>
            </a:r>
          </a:p>
          <a:p>
            <a:pPr lvl="1"/>
            <a:r>
              <a:rPr lang="en-AU" sz="1600" dirty="0"/>
              <a:t>Google project management!</a:t>
            </a:r>
          </a:p>
          <a:p>
            <a:r>
              <a:rPr lang="en-AU" sz="1800" b="1" dirty="0"/>
              <a:t>Exposure (social learning) – 20%</a:t>
            </a:r>
          </a:p>
          <a:p>
            <a:pPr lvl="1"/>
            <a:r>
              <a:rPr lang="en-AU" sz="1600" i="1" dirty="0"/>
              <a:t>Engage </a:t>
            </a:r>
            <a:r>
              <a:rPr lang="en-AU" sz="1600" dirty="0"/>
              <a:t>with</a:t>
            </a:r>
            <a:r>
              <a:rPr lang="en-AU" sz="1600" i="1" dirty="0"/>
              <a:t> </a:t>
            </a:r>
            <a:r>
              <a:rPr lang="en-AU" sz="1600" dirty="0"/>
              <a:t>project management industry publications and media</a:t>
            </a:r>
          </a:p>
          <a:p>
            <a:pPr lvl="1"/>
            <a:r>
              <a:rPr lang="en-AU" sz="1600" dirty="0"/>
              <a:t>Create and publish project management content</a:t>
            </a:r>
          </a:p>
          <a:p>
            <a:pPr lvl="1"/>
            <a:r>
              <a:rPr lang="en-AU" sz="1600" dirty="0"/>
              <a:t>Participate in project management conversations (communities of practice)</a:t>
            </a:r>
          </a:p>
          <a:p>
            <a:pPr lvl="1"/>
            <a:r>
              <a:rPr lang="en-AU" sz="1600" dirty="0"/>
              <a:t>Find mentors</a:t>
            </a:r>
          </a:p>
        </p:txBody>
      </p:sp>
      <p:sp>
        <p:nvSpPr>
          <p:cNvPr id="4" name="Content Placeholder 3">
            <a:extLst>
              <a:ext uri="{FF2B5EF4-FFF2-40B4-BE49-F238E27FC236}">
                <a16:creationId xmlns:a16="http://schemas.microsoft.com/office/drawing/2014/main" id="{29C60E37-6002-4F37-B73D-7D125023784C}"/>
              </a:ext>
            </a:extLst>
          </p:cNvPr>
          <p:cNvSpPr>
            <a:spLocks noGrp="1"/>
          </p:cNvSpPr>
          <p:nvPr>
            <p:ph sz="half" idx="2"/>
          </p:nvPr>
        </p:nvSpPr>
        <p:spPr/>
        <p:txBody>
          <a:bodyPr>
            <a:normAutofit/>
          </a:bodyPr>
          <a:lstStyle/>
          <a:p>
            <a:r>
              <a:rPr lang="en-AU" sz="1800" b="1" dirty="0"/>
              <a:t>Experience (applied learning) – 70%</a:t>
            </a:r>
          </a:p>
          <a:p>
            <a:pPr lvl="1"/>
            <a:r>
              <a:rPr lang="en-AU" sz="1600" dirty="0"/>
              <a:t>Consciously apply new knowledge </a:t>
            </a:r>
          </a:p>
          <a:p>
            <a:pPr lvl="1"/>
            <a:r>
              <a:rPr lang="en-AU" sz="1600" dirty="0"/>
              <a:t>Seek new and challenging projects</a:t>
            </a:r>
          </a:p>
          <a:p>
            <a:pPr lvl="1"/>
            <a:r>
              <a:rPr lang="en-AU" sz="1600" dirty="0"/>
              <a:t>Volunteer your project knowledge, experience and skills in the community</a:t>
            </a:r>
          </a:p>
          <a:p>
            <a:pPr lvl="1"/>
            <a:r>
              <a:rPr lang="en-AU" sz="1600" dirty="0"/>
              <a:t>Seek feedback and critically reflect and on your performance </a:t>
            </a:r>
          </a:p>
          <a:p>
            <a:pPr lvl="1"/>
            <a:r>
              <a:rPr lang="en-AU" sz="1600" dirty="0"/>
              <a:t>Collaborate on organisational improvement </a:t>
            </a:r>
          </a:p>
          <a:p>
            <a:pPr lvl="1"/>
            <a:r>
              <a:rPr lang="en-AU" sz="1600" dirty="0"/>
              <a:t>Mentor others</a:t>
            </a:r>
            <a:endParaRPr lang="en-AU" sz="2800" dirty="0"/>
          </a:p>
        </p:txBody>
      </p:sp>
    </p:spTree>
    <p:custDataLst>
      <p:tags r:id="rId1"/>
    </p:custDataLst>
    <p:extLst>
      <p:ext uri="{BB962C8B-B14F-4D97-AF65-F5344CB8AC3E}">
        <p14:creationId xmlns:p14="http://schemas.microsoft.com/office/powerpoint/2010/main" val="209828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500"/>
                                        <p:tgtEl>
                                          <p:spTgt spid="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animEffect transition="in" filter="fade">
                                      <p:cBhvr>
                                        <p:cTn id="57" dur="500"/>
                                        <p:tgtEl>
                                          <p:spTgt spid="4">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6" end="6"/>
                                            </p:txEl>
                                          </p:spTgt>
                                        </p:tgtEl>
                                        <p:attrNameLst>
                                          <p:attrName>style.visibility</p:attrName>
                                        </p:attrNameLst>
                                      </p:cBhvr>
                                      <p:to>
                                        <p:strVal val="visible"/>
                                      </p:to>
                                    </p:set>
                                    <p:animEffect transition="in" filter="fade">
                                      <p:cBhvr>
                                        <p:cTn id="6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7B39-53BB-4698-AC13-AC42E60D4345}"/>
              </a:ext>
            </a:extLst>
          </p:cNvPr>
          <p:cNvSpPr>
            <a:spLocks noGrp="1"/>
          </p:cNvSpPr>
          <p:nvPr>
            <p:ph type="title"/>
          </p:nvPr>
        </p:nvSpPr>
        <p:spPr/>
        <p:txBody>
          <a:bodyPr/>
          <a:lstStyle/>
          <a:p>
            <a:r>
              <a:rPr lang="en-US" dirty="0"/>
              <a:t>Reflection</a:t>
            </a:r>
            <a:endParaRPr lang="en-AU" dirty="0"/>
          </a:p>
        </p:txBody>
      </p:sp>
      <p:sp>
        <p:nvSpPr>
          <p:cNvPr id="3" name="Content Placeholder 2">
            <a:extLst>
              <a:ext uri="{FF2B5EF4-FFF2-40B4-BE49-F238E27FC236}">
                <a16:creationId xmlns:a16="http://schemas.microsoft.com/office/drawing/2014/main" id="{6289DF38-839D-414A-A896-7137B8B689BF}"/>
              </a:ext>
            </a:extLst>
          </p:cNvPr>
          <p:cNvSpPr>
            <a:spLocks noGrp="1"/>
          </p:cNvSpPr>
          <p:nvPr>
            <p:ph idx="1"/>
          </p:nvPr>
        </p:nvSpPr>
        <p:spPr/>
        <p:txBody>
          <a:bodyPr/>
          <a:lstStyle/>
          <a:p>
            <a:r>
              <a:rPr lang="en-US" dirty="0"/>
              <a:t>What is the most interesting thing you learned today?</a:t>
            </a:r>
          </a:p>
          <a:p>
            <a:r>
              <a:rPr lang="en-US" dirty="0"/>
              <a:t>What is one thing you will start, stop or continue doing?</a:t>
            </a:r>
          </a:p>
          <a:p>
            <a:r>
              <a:rPr lang="en-US" dirty="0"/>
              <a:t>What is one thing you would like to learn more about?</a:t>
            </a:r>
            <a:endParaRPr lang="en-AU" dirty="0"/>
          </a:p>
        </p:txBody>
      </p:sp>
    </p:spTree>
    <p:extLst>
      <p:ext uri="{BB962C8B-B14F-4D97-AF65-F5344CB8AC3E}">
        <p14:creationId xmlns:p14="http://schemas.microsoft.com/office/powerpoint/2010/main" val="1095562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pattFill prst="pct25">
          <a:fgClr>
            <a:srgbClr val="FFE7E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EE6C6-8C69-458E-A74A-E1A3871FF551}"/>
              </a:ext>
            </a:extLst>
          </p:cNvPr>
          <p:cNvSpPr>
            <a:spLocks noGrp="1"/>
          </p:cNvSpPr>
          <p:nvPr>
            <p:ph type="title"/>
          </p:nvPr>
        </p:nvSpPr>
        <p:spPr/>
        <p:txBody>
          <a:bodyPr/>
          <a:lstStyle/>
          <a:p>
            <a:r>
              <a:rPr lang="en-AU" dirty="0"/>
              <a:t>Project reflection</a:t>
            </a:r>
          </a:p>
        </p:txBody>
      </p:sp>
      <p:sp>
        <p:nvSpPr>
          <p:cNvPr id="3" name="Content Placeholder 2">
            <a:extLst>
              <a:ext uri="{FF2B5EF4-FFF2-40B4-BE49-F238E27FC236}">
                <a16:creationId xmlns:a16="http://schemas.microsoft.com/office/drawing/2014/main" id="{5BEF3D7F-906A-483A-8A58-AA45B7B27838}"/>
              </a:ext>
            </a:extLst>
          </p:cNvPr>
          <p:cNvSpPr>
            <a:spLocks noGrp="1"/>
          </p:cNvSpPr>
          <p:nvPr>
            <p:ph idx="1"/>
          </p:nvPr>
        </p:nvSpPr>
        <p:spPr/>
        <p:txBody>
          <a:bodyPr/>
          <a:lstStyle/>
          <a:p>
            <a:r>
              <a:rPr lang="en-AU" dirty="0"/>
              <a:t>A project you have recently contributed to</a:t>
            </a:r>
          </a:p>
          <a:p>
            <a:r>
              <a:rPr lang="en-AU" dirty="0"/>
              <a:t>Can be a personal or professional project</a:t>
            </a:r>
          </a:p>
          <a:p>
            <a:r>
              <a:rPr lang="en-AU" dirty="0"/>
              <a:t>The project must be complete</a:t>
            </a:r>
          </a:p>
          <a:p>
            <a:r>
              <a:rPr lang="en-AU" dirty="0"/>
              <a:t>You do not need to be the project manager</a:t>
            </a:r>
          </a:p>
          <a:p>
            <a:r>
              <a:rPr lang="en-AU" dirty="0"/>
              <a:t>Use the template provided – 2,000 </a:t>
            </a:r>
            <a:r>
              <a:rPr lang="en-AU"/>
              <a:t>words minimum</a:t>
            </a:r>
            <a:endParaRPr lang="en-AU" dirty="0"/>
          </a:p>
          <a:p>
            <a:pPr lvl="1"/>
            <a:r>
              <a:rPr lang="en-AU" dirty="0">
                <a:hlinkClick r:id="rId3"/>
              </a:rPr>
              <a:t>https://open.institute.pm/free-project-management-resources/#close</a:t>
            </a:r>
            <a:endParaRPr lang="en-AU" dirty="0"/>
          </a:p>
          <a:p>
            <a:endParaRPr lang="en-AU" dirty="0"/>
          </a:p>
        </p:txBody>
      </p:sp>
    </p:spTree>
    <p:extLst>
      <p:ext uri="{BB962C8B-B14F-4D97-AF65-F5344CB8AC3E}">
        <p14:creationId xmlns:p14="http://schemas.microsoft.com/office/powerpoint/2010/main" val="5754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pattFill prst="pct25">
          <a:fgClr>
            <a:srgbClr val="FFE7E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EC86-5063-4E8F-92E1-EBB99EB1E90F}"/>
              </a:ext>
            </a:extLst>
          </p:cNvPr>
          <p:cNvSpPr>
            <a:spLocks noGrp="1"/>
          </p:cNvSpPr>
          <p:nvPr>
            <p:ph type="title"/>
          </p:nvPr>
        </p:nvSpPr>
        <p:spPr/>
        <p:txBody>
          <a:bodyPr/>
          <a:lstStyle/>
          <a:p>
            <a:r>
              <a:rPr lang="en-AU" dirty="0"/>
              <a:t>Project reflection</a:t>
            </a:r>
          </a:p>
        </p:txBody>
      </p:sp>
      <p:sp>
        <p:nvSpPr>
          <p:cNvPr id="3" name="Content Placeholder 2">
            <a:extLst>
              <a:ext uri="{FF2B5EF4-FFF2-40B4-BE49-F238E27FC236}">
                <a16:creationId xmlns:a16="http://schemas.microsoft.com/office/drawing/2014/main" id="{11CEEAA7-B803-488E-9988-C04B326ED5F9}"/>
              </a:ext>
            </a:extLst>
          </p:cNvPr>
          <p:cNvSpPr>
            <a:spLocks noGrp="1"/>
          </p:cNvSpPr>
          <p:nvPr>
            <p:ph idx="1"/>
          </p:nvPr>
        </p:nvSpPr>
        <p:spPr/>
        <p:txBody>
          <a:bodyPr>
            <a:normAutofit fontScale="77500" lnSpcReduction="20000"/>
          </a:bodyPr>
          <a:lstStyle/>
          <a:p>
            <a:r>
              <a:rPr lang="en-AU" dirty="0"/>
              <a:t>PROJECT OVERVIEW (200 words)</a:t>
            </a:r>
          </a:p>
          <a:p>
            <a:pPr lvl="1"/>
            <a:r>
              <a:rPr lang="en-US" dirty="0"/>
              <a:t>1.1 Project description</a:t>
            </a:r>
          </a:p>
          <a:p>
            <a:pPr lvl="1"/>
            <a:r>
              <a:rPr lang="en-US" dirty="0"/>
              <a:t>1.2 Intended outcomes</a:t>
            </a:r>
          </a:p>
          <a:p>
            <a:pPr lvl="1"/>
            <a:r>
              <a:rPr lang="en-US" dirty="0"/>
              <a:t>1.3 Strategic objectives</a:t>
            </a:r>
          </a:p>
          <a:p>
            <a:r>
              <a:rPr lang="en-AU" dirty="0"/>
              <a:t>2 PROJECT PERFORMANCE (300 words)</a:t>
            </a:r>
          </a:p>
          <a:p>
            <a:pPr lvl="1"/>
            <a:r>
              <a:rPr lang="en-US" dirty="0"/>
              <a:t>2.1 Performance against baseline plans</a:t>
            </a:r>
          </a:p>
          <a:p>
            <a:pPr lvl="1"/>
            <a:r>
              <a:rPr lang="en-US" dirty="0"/>
              <a:t>2.2 Outcomes delivered</a:t>
            </a:r>
          </a:p>
          <a:p>
            <a:pPr lvl="1"/>
            <a:r>
              <a:rPr lang="en-US" dirty="0"/>
              <a:t>2.3 Outcomes yet to be </a:t>
            </a:r>
            <a:r>
              <a:rPr lang="en-US" dirty="0" err="1"/>
              <a:t>realised</a:t>
            </a:r>
            <a:endParaRPr lang="en-US" dirty="0"/>
          </a:p>
          <a:p>
            <a:pPr lvl="1"/>
            <a:r>
              <a:rPr lang="en-AU" dirty="0"/>
              <a:t>2.4 Changes</a:t>
            </a:r>
          </a:p>
          <a:p>
            <a:pPr lvl="1"/>
            <a:r>
              <a:rPr lang="en-US"/>
              <a:t>2.5 </a:t>
            </a:r>
            <a:r>
              <a:rPr lang="en-US" dirty="0"/>
              <a:t>Open actions</a:t>
            </a:r>
            <a:endParaRPr lang="en-AU" dirty="0"/>
          </a:p>
        </p:txBody>
      </p:sp>
    </p:spTree>
    <p:extLst>
      <p:ext uri="{BB962C8B-B14F-4D97-AF65-F5344CB8AC3E}">
        <p14:creationId xmlns:p14="http://schemas.microsoft.com/office/powerpoint/2010/main" val="158025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pattFill prst="pct25">
          <a:fgClr>
            <a:srgbClr val="FFE7E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EC86-5063-4E8F-92E1-EBB99EB1E90F}"/>
              </a:ext>
            </a:extLst>
          </p:cNvPr>
          <p:cNvSpPr>
            <a:spLocks noGrp="1"/>
          </p:cNvSpPr>
          <p:nvPr>
            <p:ph type="title"/>
          </p:nvPr>
        </p:nvSpPr>
        <p:spPr/>
        <p:txBody>
          <a:bodyPr/>
          <a:lstStyle/>
          <a:p>
            <a:r>
              <a:rPr lang="en-AU" dirty="0"/>
              <a:t>Lessons learned (1,000 words)</a:t>
            </a:r>
          </a:p>
        </p:txBody>
      </p:sp>
      <p:sp>
        <p:nvSpPr>
          <p:cNvPr id="3" name="Content Placeholder 2">
            <a:extLst>
              <a:ext uri="{FF2B5EF4-FFF2-40B4-BE49-F238E27FC236}">
                <a16:creationId xmlns:a16="http://schemas.microsoft.com/office/drawing/2014/main" id="{11CEEAA7-B803-488E-9988-C04B326ED5F9}"/>
              </a:ext>
            </a:extLst>
          </p:cNvPr>
          <p:cNvSpPr>
            <a:spLocks noGrp="1"/>
          </p:cNvSpPr>
          <p:nvPr>
            <p:ph idx="1"/>
          </p:nvPr>
        </p:nvSpPr>
        <p:spPr/>
        <p:txBody>
          <a:bodyPr>
            <a:normAutofit fontScale="55000" lnSpcReduction="20000"/>
          </a:bodyPr>
          <a:lstStyle/>
          <a:p>
            <a:r>
              <a:rPr lang="en-US" dirty="0"/>
              <a:t>3.1 Stakeholder identification and engagement </a:t>
            </a:r>
          </a:p>
          <a:p>
            <a:r>
              <a:rPr lang="en-AU" dirty="0"/>
              <a:t>3.2 Business case development </a:t>
            </a:r>
          </a:p>
          <a:p>
            <a:r>
              <a:rPr lang="en-AU" dirty="0"/>
              <a:t>3.3 Scope definition and management </a:t>
            </a:r>
          </a:p>
          <a:p>
            <a:r>
              <a:rPr lang="en-US" dirty="0"/>
              <a:t>3.4 Schedule development and control </a:t>
            </a:r>
          </a:p>
          <a:p>
            <a:r>
              <a:rPr lang="en-US" dirty="0"/>
              <a:t>3.5 Cost estimating and control </a:t>
            </a:r>
          </a:p>
          <a:p>
            <a:r>
              <a:rPr lang="en-AU" dirty="0"/>
              <a:t>3.6 Procurement and contract management </a:t>
            </a:r>
          </a:p>
          <a:p>
            <a:r>
              <a:rPr lang="en-US" dirty="0"/>
              <a:t>3.7 Risk identification, </a:t>
            </a:r>
            <a:r>
              <a:rPr lang="en-US" dirty="0" err="1"/>
              <a:t>prioritisation</a:t>
            </a:r>
            <a:r>
              <a:rPr lang="en-US" dirty="0"/>
              <a:t> and treatment </a:t>
            </a:r>
          </a:p>
          <a:p>
            <a:r>
              <a:rPr lang="en-US" dirty="0"/>
              <a:t>3.8 Project team management and performance </a:t>
            </a:r>
          </a:p>
          <a:p>
            <a:r>
              <a:rPr lang="en-US" dirty="0"/>
              <a:t>3.9 Project governance and change control </a:t>
            </a:r>
          </a:p>
          <a:p>
            <a:r>
              <a:rPr lang="en-US" dirty="0"/>
              <a:t>3.10 Project delivery and handover </a:t>
            </a:r>
          </a:p>
          <a:p>
            <a:r>
              <a:rPr lang="en-AU" dirty="0"/>
              <a:t>3.11 Project documentation </a:t>
            </a:r>
          </a:p>
          <a:p>
            <a:r>
              <a:rPr lang="en-AU" dirty="0"/>
              <a:t>3.12 Other lessons learned </a:t>
            </a:r>
          </a:p>
        </p:txBody>
      </p:sp>
      <p:sp>
        <p:nvSpPr>
          <p:cNvPr id="4" name="Oval 3">
            <a:extLst>
              <a:ext uri="{FF2B5EF4-FFF2-40B4-BE49-F238E27FC236}">
                <a16:creationId xmlns:a16="http://schemas.microsoft.com/office/drawing/2014/main" id="{BCF02E70-DC2A-4205-BF1E-09574F77D2E7}"/>
              </a:ext>
            </a:extLst>
          </p:cNvPr>
          <p:cNvSpPr/>
          <p:nvPr/>
        </p:nvSpPr>
        <p:spPr>
          <a:xfrm>
            <a:off x="6702725" y="2363638"/>
            <a:ext cx="3441939" cy="1604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panose="020F0502020204030203" pitchFamily="34" charset="0"/>
              </a:rPr>
              <a:t>What worked well?</a:t>
            </a:r>
          </a:p>
        </p:txBody>
      </p:sp>
      <p:sp>
        <p:nvSpPr>
          <p:cNvPr id="5" name="Oval 4">
            <a:extLst>
              <a:ext uri="{FF2B5EF4-FFF2-40B4-BE49-F238E27FC236}">
                <a16:creationId xmlns:a16="http://schemas.microsoft.com/office/drawing/2014/main" id="{BC493A6F-27F5-4B48-B3EE-40CF5FE97FE8}"/>
              </a:ext>
            </a:extLst>
          </p:cNvPr>
          <p:cNvSpPr/>
          <p:nvPr/>
        </p:nvSpPr>
        <p:spPr>
          <a:xfrm>
            <a:off x="7735019" y="3620219"/>
            <a:ext cx="3703607" cy="1604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panose="020F0502020204030203" pitchFamily="34" charset="0"/>
              </a:rPr>
              <a:t>What can be improved?</a:t>
            </a:r>
          </a:p>
        </p:txBody>
      </p:sp>
    </p:spTree>
    <p:extLst>
      <p:ext uri="{BB962C8B-B14F-4D97-AF65-F5344CB8AC3E}">
        <p14:creationId xmlns:p14="http://schemas.microsoft.com/office/powerpoint/2010/main" val="188787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Unsuccessful projects</a:t>
            </a:r>
          </a:p>
        </p:txBody>
      </p:sp>
      <p:sp>
        <p:nvSpPr>
          <p:cNvPr id="3" name="Content Placeholder 2"/>
          <p:cNvSpPr>
            <a:spLocks noGrp="1"/>
          </p:cNvSpPr>
          <p:nvPr>
            <p:ph idx="1"/>
          </p:nvPr>
        </p:nvSpPr>
        <p:spPr/>
        <p:txBody>
          <a:bodyPr>
            <a:normAutofit fontScale="92500" lnSpcReduction="20000"/>
          </a:bodyPr>
          <a:lstStyle/>
          <a:p>
            <a:r>
              <a:rPr lang="en-AU" dirty="0"/>
              <a:t>Terminate</a:t>
            </a:r>
          </a:p>
          <a:p>
            <a:pPr lvl="1"/>
            <a:r>
              <a:rPr lang="en-AU" dirty="0"/>
              <a:t>Write off the time and resources spent on the project</a:t>
            </a:r>
          </a:p>
          <a:p>
            <a:pPr lvl="1"/>
            <a:r>
              <a:rPr lang="en-AU" dirty="0"/>
              <a:t>Stop throwing good money after bad!</a:t>
            </a:r>
          </a:p>
          <a:p>
            <a:r>
              <a:rPr lang="en-AU" dirty="0"/>
              <a:t>Re-boot</a:t>
            </a:r>
          </a:p>
          <a:p>
            <a:pPr lvl="1"/>
            <a:r>
              <a:rPr lang="en-AU" dirty="0"/>
              <a:t>Stop and re-plan (maybe even re-visit the business case)</a:t>
            </a:r>
          </a:p>
          <a:p>
            <a:pPr lvl="1"/>
            <a:r>
              <a:rPr lang="en-AU" dirty="0"/>
              <a:t>Often involves bringing in a new project manager / team</a:t>
            </a:r>
          </a:p>
          <a:p>
            <a:r>
              <a:rPr lang="en-AU" dirty="0"/>
              <a:t>Salvage</a:t>
            </a:r>
          </a:p>
          <a:p>
            <a:pPr lvl="1"/>
            <a:r>
              <a:rPr lang="en-AU" dirty="0"/>
              <a:t>Finish and deliver the project as-is</a:t>
            </a:r>
          </a:p>
          <a:p>
            <a:pPr lvl="1"/>
            <a:r>
              <a:rPr lang="en-AU" dirty="0"/>
              <a:t>Expectations / outcomes need to be adjusted to reflect this</a:t>
            </a:r>
          </a:p>
        </p:txBody>
      </p:sp>
      <p:sp>
        <p:nvSpPr>
          <p:cNvPr id="4" name="TextBox 3">
            <a:extLst>
              <a:ext uri="{FF2B5EF4-FFF2-40B4-BE49-F238E27FC236}">
                <a16:creationId xmlns:a16="http://schemas.microsoft.com/office/drawing/2014/main" id="{8FC2BC97-416E-4170-92E2-EAE60FB29980}"/>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12.2</a:t>
            </a:r>
          </a:p>
        </p:txBody>
      </p:sp>
    </p:spTree>
    <p:custDataLst>
      <p:tags r:id="rId1"/>
    </p:custDataLst>
    <p:extLst>
      <p:ext uri="{BB962C8B-B14F-4D97-AF65-F5344CB8AC3E}">
        <p14:creationId xmlns:p14="http://schemas.microsoft.com/office/powerpoint/2010/main" val="32563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pattFill prst="pct25">
          <a:fgClr>
            <a:srgbClr val="FFE7E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EC86-5063-4E8F-92E1-EBB99EB1E90F}"/>
              </a:ext>
            </a:extLst>
          </p:cNvPr>
          <p:cNvSpPr>
            <a:spLocks noGrp="1"/>
          </p:cNvSpPr>
          <p:nvPr>
            <p:ph type="title"/>
          </p:nvPr>
        </p:nvSpPr>
        <p:spPr/>
        <p:txBody>
          <a:bodyPr/>
          <a:lstStyle/>
          <a:p>
            <a:r>
              <a:rPr lang="en-AU" dirty="0"/>
              <a:t>Project reflection</a:t>
            </a:r>
          </a:p>
        </p:txBody>
      </p:sp>
      <p:sp>
        <p:nvSpPr>
          <p:cNvPr id="3" name="Content Placeholder 2">
            <a:extLst>
              <a:ext uri="{FF2B5EF4-FFF2-40B4-BE49-F238E27FC236}">
                <a16:creationId xmlns:a16="http://schemas.microsoft.com/office/drawing/2014/main" id="{11CEEAA7-B803-488E-9988-C04B326ED5F9}"/>
              </a:ext>
            </a:extLst>
          </p:cNvPr>
          <p:cNvSpPr>
            <a:spLocks noGrp="1"/>
          </p:cNvSpPr>
          <p:nvPr>
            <p:ph idx="1"/>
          </p:nvPr>
        </p:nvSpPr>
        <p:spPr/>
        <p:txBody>
          <a:bodyPr>
            <a:normAutofit/>
          </a:bodyPr>
          <a:lstStyle/>
          <a:p>
            <a:r>
              <a:rPr lang="en-AU" dirty="0"/>
              <a:t>RECOMMENDATIONS / ACTION PLAN (500 words)</a:t>
            </a:r>
          </a:p>
          <a:p>
            <a:r>
              <a:rPr lang="en-AU" dirty="0"/>
              <a:t>Most important part!</a:t>
            </a:r>
          </a:p>
          <a:p>
            <a:pPr lvl="1"/>
            <a:r>
              <a:rPr lang="en-AU" dirty="0"/>
              <a:t>How will you (</a:t>
            </a:r>
            <a:r>
              <a:rPr lang="en-AU" i="1" dirty="0"/>
              <a:t>as an individual/organisation</a:t>
            </a:r>
            <a:r>
              <a:rPr lang="en-AU" dirty="0"/>
              <a:t>) action your lessons learned?</a:t>
            </a:r>
          </a:p>
          <a:p>
            <a:pPr lvl="1"/>
            <a:r>
              <a:rPr lang="en-AU" dirty="0"/>
              <a:t>What will you start, stop and continue doing?</a:t>
            </a:r>
          </a:p>
          <a:p>
            <a:pPr lvl="1"/>
            <a:r>
              <a:rPr lang="en-AU" dirty="0"/>
              <a:t>Your recommendations should be </a:t>
            </a:r>
            <a:r>
              <a:rPr lang="en-AU" b="1" dirty="0"/>
              <a:t>SMART</a:t>
            </a:r>
          </a:p>
          <a:p>
            <a:pPr lvl="1"/>
            <a:r>
              <a:rPr lang="en-AU" dirty="0"/>
              <a:t>Each recommendation is a stand-alone mini-project!</a:t>
            </a:r>
          </a:p>
        </p:txBody>
      </p:sp>
    </p:spTree>
    <p:extLst>
      <p:ext uri="{BB962C8B-B14F-4D97-AF65-F5344CB8AC3E}">
        <p14:creationId xmlns:p14="http://schemas.microsoft.com/office/powerpoint/2010/main" val="84037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pattFill prst="pct25">
          <a:fgClr>
            <a:srgbClr val="FFE7E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3D52-8E19-4FC6-84F0-163F76C67E0F}"/>
              </a:ext>
            </a:extLst>
          </p:cNvPr>
          <p:cNvSpPr>
            <a:spLocks noGrp="1"/>
          </p:cNvSpPr>
          <p:nvPr>
            <p:ph type="title"/>
          </p:nvPr>
        </p:nvSpPr>
        <p:spPr/>
        <p:txBody>
          <a:bodyPr/>
          <a:lstStyle/>
          <a:p>
            <a:r>
              <a:rPr lang="en-AU" dirty="0"/>
              <a:t>It’s a project!</a:t>
            </a:r>
          </a:p>
        </p:txBody>
      </p:sp>
      <p:sp>
        <p:nvSpPr>
          <p:cNvPr id="3" name="Content Placeholder 2">
            <a:extLst>
              <a:ext uri="{FF2B5EF4-FFF2-40B4-BE49-F238E27FC236}">
                <a16:creationId xmlns:a16="http://schemas.microsoft.com/office/drawing/2014/main" id="{F68C57BB-1A70-41DB-BA79-9B69624DDA08}"/>
              </a:ext>
            </a:extLst>
          </p:cNvPr>
          <p:cNvSpPr>
            <a:spLocks noGrp="1"/>
          </p:cNvSpPr>
          <p:nvPr>
            <p:ph idx="1"/>
          </p:nvPr>
        </p:nvSpPr>
        <p:spPr/>
        <p:txBody>
          <a:bodyPr>
            <a:normAutofit/>
          </a:bodyPr>
          <a:lstStyle/>
          <a:p>
            <a:r>
              <a:rPr lang="en-AU" dirty="0"/>
              <a:t>Plan the work you need to do </a:t>
            </a:r>
          </a:p>
          <a:p>
            <a:pPr lvl="1"/>
            <a:r>
              <a:rPr lang="en-AU" dirty="0"/>
              <a:t>Don’t forget to revisit the project documentation</a:t>
            </a:r>
          </a:p>
          <a:p>
            <a:r>
              <a:rPr lang="en-AU" dirty="0"/>
              <a:t>Schedule that work – commit to milestones / due dates</a:t>
            </a:r>
          </a:p>
          <a:p>
            <a:pPr lvl="1"/>
            <a:r>
              <a:rPr lang="en-AU" dirty="0"/>
              <a:t>Block the time out in your calendar</a:t>
            </a:r>
          </a:p>
          <a:p>
            <a:pPr lvl="1"/>
            <a:r>
              <a:rPr lang="en-AU" dirty="0"/>
              <a:t>Typically takes no more than 3-4 weeks, finding 2-3 hours per week</a:t>
            </a:r>
          </a:p>
          <a:p>
            <a:r>
              <a:rPr lang="en-AU" dirty="0"/>
              <a:t>Send through work in progress – schedule a chat</a:t>
            </a:r>
          </a:p>
          <a:p>
            <a:pPr lvl="1"/>
            <a:r>
              <a:rPr lang="en-AU" dirty="0"/>
              <a:t>Dot-point draft</a:t>
            </a:r>
          </a:p>
          <a:p>
            <a:endParaRPr lang="en-AU" dirty="0"/>
          </a:p>
        </p:txBody>
      </p:sp>
    </p:spTree>
    <p:extLst>
      <p:ext uri="{BB962C8B-B14F-4D97-AF65-F5344CB8AC3E}">
        <p14:creationId xmlns:p14="http://schemas.microsoft.com/office/powerpoint/2010/main" val="226246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507CE-3B1D-48DF-B197-A153F15F957F}"/>
              </a:ext>
            </a:extLst>
          </p:cNvPr>
          <p:cNvPicPr>
            <a:picLocks noChangeAspect="1"/>
          </p:cNvPicPr>
          <p:nvPr/>
        </p:nvPicPr>
        <p:blipFill>
          <a:blip r:embed="rId3"/>
          <a:stretch>
            <a:fillRect/>
          </a:stretch>
        </p:blipFill>
        <p:spPr>
          <a:xfrm>
            <a:off x="3553121" y="365125"/>
            <a:ext cx="8100996" cy="6207324"/>
          </a:xfrm>
          <a:prstGeom prst="rect">
            <a:avLst/>
          </a:prstGeom>
        </p:spPr>
      </p:pic>
      <p:pic>
        <p:nvPicPr>
          <p:cNvPr id="5" name="Picture 4">
            <a:extLst>
              <a:ext uri="{FF2B5EF4-FFF2-40B4-BE49-F238E27FC236}">
                <a16:creationId xmlns:a16="http://schemas.microsoft.com/office/drawing/2014/main" id="{71F1D0AF-B6E3-4274-8213-7448577C7AA8}"/>
              </a:ext>
            </a:extLst>
          </p:cNvPr>
          <p:cNvPicPr>
            <a:picLocks noChangeAspect="1"/>
          </p:cNvPicPr>
          <p:nvPr/>
        </p:nvPicPr>
        <p:blipFill>
          <a:blip r:embed="rId4"/>
          <a:stretch>
            <a:fillRect/>
          </a:stretch>
        </p:blipFill>
        <p:spPr>
          <a:xfrm>
            <a:off x="1699982" y="2232856"/>
            <a:ext cx="2391022" cy="2392288"/>
          </a:xfrm>
          <a:prstGeom prst="rect">
            <a:avLst/>
          </a:prstGeom>
        </p:spPr>
      </p:pic>
      <p:sp>
        <p:nvSpPr>
          <p:cNvPr id="6" name="Title 5">
            <a:extLst>
              <a:ext uri="{FF2B5EF4-FFF2-40B4-BE49-F238E27FC236}">
                <a16:creationId xmlns:a16="http://schemas.microsoft.com/office/drawing/2014/main" id="{78D03D4B-6810-46F6-8378-54B316D7CAFF}"/>
              </a:ext>
            </a:extLst>
          </p:cNvPr>
          <p:cNvSpPr>
            <a:spLocks noGrp="1"/>
          </p:cNvSpPr>
          <p:nvPr>
            <p:ph type="title"/>
          </p:nvPr>
        </p:nvSpPr>
        <p:spPr>
          <a:xfrm>
            <a:off x="838200" y="365125"/>
            <a:ext cx="10515600" cy="1325563"/>
          </a:xfrm>
        </p:spPr>
        <p:txBody>
          <a:bodyPr/>
          <a:lstStyle/>
          <a:p>
            <a:r>
              <a:rPr lang="en-AU"/>
              <a:t>Congratulations!</a:t>
            </a:r>
            <a:endParaRPr lang="en-AU" dirty="0"/>
          </a:p>
        </p:txBody>
      </p:sp>
      <p:pic>
        <p:nvPicPr>
          <p:cNvPr id="2050" name="Picture 2" descr="Image result for linkedin logo">
            <a:extLst>
              <a:ext uri="{FF2B5EF4-FFF2-40B4-BE49-F238E27FC236}">
                <a16:creationId xmlns:a16="http://schemas.microsoft.com/office/drawing/2014/main" id="{160DD7E7-42E2-413D-BEF6-A2BF1BF44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401" y="505610"/>
            <a:ext cx="1090557" cy="10905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9413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09D3F-8F0A-4824-A2FA-7DA554C646D1}"/>
              </a:ext>
            </a:extLst>
          </p:cNvPr>
          <p:cNvPicPr>
            <a:picLocks noChangeAspect="1"/>
          </p:cNvPicPr>
          <p:nvPr/>
        </p:nvPicPr>
        <p:blipFill rotWithShape="1">
          <a:blip r:embed="rId3"/>
          <a:srcRect b="6988"/>
          <a:stretch/>
        </p:blipFill>
        <p:spPr>
          <a:xfrm>
            <a:off x="-12011" y="-1"/>
            <a:ext cx="12204011" cy="6858001"/>
          </a:xfrm>
          <a:prstGeom prst="rect">
            <a:avLst/>
          </a:prstGeom>
        </p:spPr>
      </p:pic>
      <p:sp>
        <p:nvSpPr>
          <p:cNvPr id="4" name="Oval 3">
            <a:extLst>
              <a:ext uri="{FF2B5EF4-FFF2-40B4-BE49-F238E27FC236}">
                <a16:creationId xmlns:a16="http://schemas.microsoft.com/office/drawing/2014/main" id="{E3C61E75-D0CA-4DA2-91A9-8BF267769DFF}"/>
              </a:ext>
            </a:extLst>
          </p:cNvPr>
          <p:cNvSpPr/>
          <p:nvPr/>
        </p:nvSpPr>
        <p:spPr>
          <a:xfrm>
            <a:off x="5159829" y="2449287"/>
            <a:ext cx="1741714" cy="7184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5126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45CD62-0F50-401B-8516-548C3328607C}"/>
              </a:ext>
            </a:extLst>
          </p:cNvPr>
          <p:cNvPicPr>
            <a:picLocks noChangeAspect="1"/>
          </p:cNvPicPr>
          <p:nvPr/>
        </p:nvPicPr>
        <p:blipFill rotWithShape="1">
          <a:blip r:embed="rId3"/>
          <a:srcRect b="6988"/>
          <a:stretch/>
        </p:blipFill>
        <p:spPr>
          <a:xfrm>
            <a:off x="-10887" y="-1"/>
            <a:ext cx="12204011" cy="6858001"/>
          </a:xfrm>
          <a:prstGeom prst="rect">
            <a:avLst/>
          </a:prstGeom>
        </p:spPr>
      </p:pic>
    </p:spTree>
    <p:extLst>
      <p:ext uri="{BB962C8B-B14F-4D97-AF65-F5344CB8AC3E}">
        <p14:creationId xmlns:p14="http://schemas.microsoft.com/office/powerpoint/2010/main" val="815678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pattFill prst="pct25">
          <a:fgClr>
            <a:srgbClr val="FFE7E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3D52-8E19-4FC6-84F0-163F76C67E0F}"/>
              </a:ext>
            </a:extLst>
          </p:cNvPr>
          <p:cNvSpPr>
            <a:spLocks noGrp="1"/>
          </p:cNvSpPr>
          <p:nvPr>
            <p:ph type="title"/>
          </p:nvPr>
        </p:nvSpPr>
        <p:spPr/>
        <p:txBody>
          <a:bodyPr/>
          <a:lstStyle/>
          <a:p>
            <a:r>
              <a:rPr lang="en-US" dirty="0"/>
              <a:t>What’s next?</a:t>
            </a:r>
            <a:endParaRPr lang="en-AU" dirty="0"/>
          </a:p>
        </p:txBody>
      </p:sp>
      <p:sp>
        <p:nvSpPr>
          <p:cNvPr id="3" name="Content Placeholder 2">
            <a:extLst>
              <a:ext uri="{FF2B5EF4-FFF2-40B4-BE49-F238E27FC236}">
                <a16:creationId xmlns:a16="http://schemas.microsoft.com/office/drawing/2014/main" id="{F68C57BB-1A70-41DB-BA79-9B69624DDA08}"/>
              </a:ext>
            </a:extLst>
          </p:cNvPr>
          <p:cNvSpPr>
            <a:spLocks noGrp="1"/>
          </p:cNvSpPr>
          <p:nvPr>
            <p:ph idx="1"/>
          </p:nvPr>
        </p:nvSpPr>
        <p:spPr/>
        <p:txBody>
          <a:bodyPr>
            <a:normAutofit/>
          </a:bodyPr>
          <a:lstStyle/>
          <a:p>
            <a:r>
              <a:rPr lang="en-AU" dirty="0"/>
              <a:t>BSB50820 Diploma of Project Management</a:t>
            </a:r>
          </a:p>
          <a:p>
            <a:pPr lvl="1"/>
            <a:r>
              <a:rPr lang="en-AU" dirty="0"/>
              <a:t>Identify a project (must be a stranger)</a:t>
            </a:r>
          </a:p>
          <a:p>
            <a:pPr lvl="1"/>
            <a:r>
              <a:rPr lang="en-AU" dirty="0"/>
              <a:t>Audit project documents</a:t>
            </a:r>
          </a:p>
          <a:p>
            <a:pPr lvl="1"/>
            <a:r>
              <a:rPr lang="en-AU" dirty="0"/>
              <a:t>Interview key stakeholders</a:t>
            </a:r>
          </a:p>
          <a:p>
            <a:pPr lvl="1"/>
            <a:r>
              <a:rPr lang="en-AU" dirty="0"/>
              <a:t>Prepare review – 4,000 words minimum (template provided)</a:t>
            </a:r>
          </a:p>
          <a:p>
            <a:r>
              <a:rPr lang="en-AU" dirty="0"/>
              <a:t>Full mentor support</a:t>
            </a:r>
          </a:p>
          <a:p>
            <a:endParaRPr lang="en-AU" dirty="0"/>
          </a:p>
          <a:p>
            <a:endParaRPr lang="en-AU" dirty="0"/>
          </a:p>
        </p:txBody>
      </p:sp>
    </p:spTree>
    <p:extLst>
      <p:ext uri="{BB962C8B-B14F-4D97-AF65-F5344CB8AC3E}">
        <p14:creationId xmlns:p14="http://schemas.microsoft.com/office/powerpoint/2010/main" val="7769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C7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06D2E6-850F-4AB5-BD07-2E0215DD1B86}"/>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kern="1200" dirty="0">
                <a:solidFill>
                  <a:schemeClr val="bg1"/>
                </a:solidFill>
                <a:latin typeface="+mj-lt"/>
                <a:ea typeface="+mj-ea"/>
                <a:cs typeface="+mj-cs"/>
              </a:rPr>
              <a:t>Share your feedback!</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5A60ECF-D1F1-41E3-BF58-C39C03523D1B}"/>
              </a:ext>
            </a:extLst>
          </p:cNvPr>
          <p:cNvPicPr>
            <a:picLocks noChangeAspect="1"/>
          </p:cNvPicPr>
          <p:nvPr/>
        </p:nvPicPr>
        <p:blipFill>
          <a:blip r:embed="rId4"/>
          <a:srcRect/>
          <a:stretch/>
        </p:blipFill>
        <p:spPr>
          <a:xfrm>
            <a:off x="419382" y="720993"/>
            <a:ext cx="4047843" cy="4047843"/>
          </a:xfrm>
          <a:prstGeom prst="rect">
            <a:avLst/>
          </a:prstGeom>
        </p:spPr>
      </p:pic>
      <p:sp>
        <p:nvSpPr>
          <p:cNvPr id="6" name="TextBox 5">
            <a:extLst>
              <a:ext uri="{FF2B5EF4-FFF2-40B4-BE49-F238E27FC236}">
                <a16:creationId xmlns:a16="http://schemas.microsoft.com/office/drawing/2014/main" id="{0615F22B-6295-4206-98F5-DF3E1A4E55A8}"/>
              </a:ext>
            </a:extLst>
          </p:cNvPr>
          <p:cNvSpPr txBox="1"/>
          <p:nvPr/>
        </p:nvSpPr>
        <p:spPr>
          <a:xfrm>
            <a:off x="419382" y="4909081"/>
            <a:ext cx="4047843" cy="338554"/>
          </a:xfrm>
          <a:prstGeom prst="rect">
            <a:avLst/>
          </a:prstGeom>
          <a:noFill/>
        </p:spPr>
        <p:txBody>
          <a:bodyPr wrap="square" rtlCol="0">
            <a:spAutoFit/>
          </a:bodyPr>
          <a:lstStyle/>
          <a:p>
            <a:pPr algn="ctr"/>
            <a:r>
              <a:rPr lang="en-AU" sz="1600" dirty="0">
                <a:latin typeface="Lato" panose="020F0502020204030203" pitchFamily="34" charset="0"/>
                <a:ea typeface="Lato" panose="020F0502020204030203" pitchFamily="34" charset="0"/>
                <a:cs typeface="Lato" panose="020F0502020204030203" pitchFamily="34" charset="0"/>
                <a:hlinkClick r:id="rId5"/>
              </a:rPr>
              <a:t>https://survey.institute.pm/zs/YxBcop</a:t>
            </a:r>
            <a:r>
              <a:rPr lang="en-AU" sz="1600" dirty="0">
                <a:latin typeface="Lato" panose="020F0502020204030203" pitchFamily="34" charset="0"/>
                <a:ea typeface="Lato" panose="020F0502020204030203" pitchFamily="34" charset="0"/>
                <a:cs typeface="Lato" panose="020F0502020204030203" pitchFamily="34" charset="0"/>
              </a:rPr>
              <a:t> </a:t>
            </a:r>
          </a:p>
        </p:txBody>
      </p:sp>
    </p:spTree>
    <p:custDataLst>
      <p:tags r:id="rId1"/>
    </p:custDataLst>
    <p:extLst>
      <p:ext uri="{BB962C8B-B14F-4D97-AF65-F5344CB8AC3E}">
        <p14:creationId xmlns:p14="http://schemas.microsoft.com/office/powerpoint/2010/main" val="3928201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3E6EC8-0C3B-4AB4-902B-DE70CAA8C09E}"/>
              </a:ext>
            </a:extLst>
          </p:cNvPr>
          <p:cNvSpPr>
            <a:spLocks noGrp="1"/>
          </p:cNvSpPr>
          <p:nvPr>
            <p:ph type="title"/>
          </p:nvPr>
        </p:nvSpPr>
        <p:spPr>
          <a:xfrm>
            <a:off x="412173" y="3298722"/>
            <a:ext cx="11367654" cy="1784402"/>
          </a:xfrm>
        </p:spPr>
        <p:txBody>
          <a:bodyPr vert="horz" lIns="91440" tIns="45720" rIns="91440" bIns="45720" rtlCol="0" anchor="b">
            <a:normAutofit/>
          </a:bodyPr>
          <a:lstStyle/>
          <a:p>
            <a:pPr algn="ctr"/>
            <a:r>
              <a:rPr lang="en-US" kern="1200" dirty="0">
                <a:solidFill>
                  <a:srgbClr val="FFFFFF"/>
                </a:solidFill>
                <a:latin typeface="+mj-lt"/>
                <a:ea typeface="+mj-ea"/>
                <a:cs typeface="+mj-cs"/>
              </a:rPr>
              <a:t>Questions?</a:t>
            </a:r>
          </a:p>
        </p:txBody>
      </p:sp>
      <p:sp>
        <p:nvSpPr>
          <p:cNvPr id="3" name="Text Placeholder 2">
            <a:extLst>
              <a:ext uri="{FF2B5EF4-FFF2-40B4-BE49-F238E27FC236}">
                <a16:creationId xmlns:a16="http://schemas.microsoft.com/office/drawing/2014/main" id="{1119C50C-5CCC-4602-8141-87C793A9006B}"/>
              </a:ext>
            </a:extLst>
          </p:cNvPr>
          <p:cNvSpPr>
            <a:spLocks noGrp="1"/>
          </p:cNvSpPr>
          <p:nvPr>
            <p:ph type="body" idx="1"/>
          </p:nvPr>
        </p:nvSpPr>
        <p:spPr>
          <a:xfrm>
            <a:off x="1848465" y="5258851"/>
            <a:ext cx="8495070" cy="904005"/>
          </a:xfrm>
        </p:spPr>
        <p:txBody>
          <a:bodyPr vert="horz" lIns="91440" tIns="45720" rIns="91440" bIns="45720" rtlCol="0">
            <a:normAutofit/>
          </a:bodyPr>
          <a:lstStyle/>
          <a:p>
            <a:pPr algn="ctr">
              <a:lnSpc>
                <a:spcPct val="90000"/>
              </a:lnSpc>
              <a:spcBef>
                <a:spcPts val="1000"/>
              </a:spcBef>
            </a:pPr>
            <a:r>
              <a:rPr lang="en-US" i="1" dirty="0">
                <a:solidFill>
                  <a:srgbClr val="FFFFFF"/>
                </a:solidFill>
              </a:rPr>
              <a:t>Coming next… walk the talk!</a:t>
            </a:r>
          </a:p>
        </p:txBody>
      </p:sp>
      <p:sp>
        <p:nvSpPr>
          <p:cNvPr id="12" name="Oval 11">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Questions">
            <a:extLst>
              <a:ext uri="{FF2B5EF4-FFF2-40B4-BE49-F238E27FC236}">
                <a16:creationId xmlns:a16="http://schemas.microsoft.com/office/drawing/2014/main" id="{4390251F-1047-46A3-BBA5-C6E4AD6E8D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8264" y="1371601"/>
            <a:ext cx="1175474" cy="1175474"/>
          </a:xfrm>
          <a:prstGeom prst="rect">
            <a:avLst/>
          </a:prstGeom>
        </p:spPr>
      </p:pic>
    </p:spTree>
    <p:custDataLst>
      <p:tags r:id="rId1"/>
    </p:custDataLst>
    <p:extLst>
      <p:ext uri="{BB962C8B-B14F-4D97-AF65-F5344CB8AC3E}">
        <p14:creationId xmlns:p14="http://schemas.microsoft.com/office/powerpoint/2010/main" val="225488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Closing checklist</a:t>
            </a:r>
          </a:p>
        </p:txBody>
      </p:sp>
      <p:sp>
        <p:nvSpPr>
          <p:cNvPr id="3" name="Content Placeholder 2"/>
          <p:cNvSpPr>
            <a:spLocks noGrp="1"/>
          </p:cNvSpPr>
          <p:nvPr>
            <p:ph idx="1"/>
          </p:nvPr>
        </p:nvSpPr>
        <p:spPr/>
        <p:txBody>
          <a:bodyPr>
            <a:normAutofit fontScale="70000" lnSpcReduction="20000"/>
          </a:bodyPr>
          <a:lstStyle/>
          <a:p>
            <a:r>
              <a:rPr lang="en-US" dirty="0"/>
              <a:t>Classroom</a:t>
            </a:r>
          </a:p>
          <a:p>
            <a:pPr lvl="1"/>
            <a:r>
              <a:rPr lang="en-US" dirty="0"/>
              <a:t>Upload signed attendance sheet and any photos taken of work in progress</a:t>
            </a:r>
          </a:p>
          <a:p>
            <a:r>
              <a:rPr lang="en-US" dirty="0"/>
              <a:t>Zoom</a:t>
            </a:r>
          </a:p>
          <a:p>
            <a:pPr lvl="1"/>
            <a:r>
              <a:rPr lang="en-US" dirty="0"/>
              <a:t>Upload video with thumbnail and link to workshop</a:t>
            </a:r>
          </a:p>
          <a:p>
            <a:r>
              <a:rPr lang="en-US" dirty="0"/>
              <a:t>Student administration</a:t>
            </a:r>
          </a:p>
          <a:p>
            <a:pPr lvl="1"/>
            <a:r>
              <a:rPr lang="en-US" dirty="0"/>
              <a:t>Mark participating students as complete</a:t>
            </a:r>
          </a:p>
          <a:p>
            <a:pPr lvl="1"/>
            <a:r>
              <a:rPr lang="en-US" dirty="0"/>
              <a:t>Email absent students and notify of gap requirements (OPEN units)</a:t>
            </a:r>
          </a:p>
          <a:p>
            <a:r>
              <a:rPr lang="en-US" dirty="0"/>
              <a:t>Facilitator feedback – email </a:t>
            </a:r>
            <a:r>
              <a:rPr lang="en-US" dirty="0">
                <a:hlinkClick r:id="rId4"/>
              </a:rPr>
              <a:t>paul@institute.pm</a:t>
            </a:r>
            <a:r>
              <a:rPr lang="en-US" dirty="0"/>
              <a:t> </a:t>
            </a:r>
          </a:p>
          <a:p>
            <a:pPr lvl="1"/>
            <a:r>
              <a:rPr lang="en-US" dirty="0"/>
              <a:t>What worked well today? </a:t>
            </a:r>
          </a:p>
          <a:p>
            <a:pPr lvl="1"/>
            <a:r>
              <a:rPr lang="en-US" dirty="0"/>
              <a:t>How can we improve?</a:t>
            </a:r>
          </a:p>
        </p:txBody>
      </p:sp>
    </p:spTree>
    <p:custDataLst>
      <p:tags r:id="rId1"/>
    </p:custDataLst>
    <p:extLst>
      <p:ext uri="{BB962C8B-B14F-4D97-AF65-F5344CB8AC3E}">
        <p14:creationId xmlns:p14="http://schemas.microsoft.com/office/powerpoint/2010/main" val="1471453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Administrative close</a:t>
            </a:r>
          </a:p>
        </p:txBody>
      </p:sp>
      <p:sp>
        <p:nvSpPr>
          <p:cNvPr id="3" name="Content Placeholder 2"/>
          <p:cNvSpPr>
            <a:spLocks noGrp="1"/>
          </p:cNvSpPr>
          <p:nvPr>
            <p:ph idx="1"/>
          </p:nvPr>
        </p:nvSpPr>
        <p:spPr>
          <a:xfrm>
            <a:off x="838200" y="1825624"/>
            <a:ext cx="9264588" cy="4384676"/>
          </a:xfrm>
        </p:spPr>
        <p:txBody>
          <a:bodyPr>
            <a:noAutofit/>
          </a:bodyPr>
          <a:lstStyle/>
          <a:p>
            <a:r>
              <a:rPr lang="en-AU" sz="2400" dirty="0"/>
              <a:t>Business case</a:t>
            </a:r>
          </a:p>
          <a:p>
            <a:r>
              <a:rPr lang="en-AU" sz="2400" dirty="0"/>
              <a:t>Project plan</a:t>
            </a:r>
          </a:p>
          <a:p>
            <a:r>
              <a:rPr lang="en-AU" sz="2400" dirty="0"/>
              <a:t>Registers / logs</a:t>
            </a:r>
          </a:p>
          <a:p>
            <a:r>
              <a:rPr lang="en-AU" sz="2400" dirty="0"/>
              <a:t>Status reports</a:t>
            </a:r>
          </a:p>
          <a:p>
            <a:r>
              <a:rPr lang="en-AU" sz="2400" dirty="0"/>
              <a:t>Change requests / logs</a:t>
            </a:r>
          </a:p>
          <a:p>
            <a:pPr marL="0" indent="0">
              <a:buNone/>
            </a:pPr>
            <a:endParaRPr lang="en-AU" sz="1200" dirty="0"/>
          </a:p>
          <a:p>
            <a:r>
              <a:rPr lang="en-AU" sz="2400" dirty="0"/>
              <a:t>Finalise and transfer resources, assets &amp; liabilities</a:t>
            </a:r>
          </a:p>
          <a:p>
            <a:pPr lvl="1"/>
            <a:r>
              <a:rPr lang="en-AU" sz="2000" dirty="0"/>
              <a:t>Complete financial acquittals</a:t>
            </a:r>
          </a:p>
          <a:p>
            <a:pPr lvl="1"/>
            <a:r>
              <a:rPr lang="en-AU" sz="2000" dirty="0"/>
              <a:t>Re-assign project team members</a:t>
            </a:r>
          </a:p>
        </p:txBody>
      </p:sp>
      <p:sp>
        <p:nvSpPr>
          <p:cNvPr id="7" name="Content Placeholder 2"/>
          <p:cNvSpPr txBox="1">
            <a:spLocks/>
          </p:cNvSpPr>
          <p:nvPr/>
        </p:nvSpPr>
        <p:spPr>
          <a:xfrm>
            <a:off x="5232400" y="1825624"/>
            <a:ext cx="5018024" cy="3254376"/>
          </a:xfrm>
          <a:prstGeom prst="rect">
            <a:avLst/>
          </a:prstGeom>
        </p:spPr>
        <p:txBody>
          <a:bodyPr vert="horz" lIns="91440" tIns="45720" rIns="91440" bIns="45720" rtlCol="0">
            <a:noAutofit/>
          </a:bodyPr>
          <a:lstStyle>
            <a:lvl1pPr marL="357188" indent="-357188" algn="l" defTabSz="914400" rtl="0" eaLnBrk="1" latinLnBrk="0" hangingPunct="1">
              <a:lnSpc>
                <a:spcPct val="114000"/>
              </a:lnSpc>
              <a:spcBef>
                <a:spcPts val="0"/>
              </a:spcBef>
              <a:spcAft>
                <a:spcPts val="1200"/>
              </a:spcAft>
              <a:buFontTx/>
              <a:buBlip>
                <a:blip r:embed="rId4"/>
              </a:buBlip>
              <a:defRPr sz="2800" kern="1200">
                <a:solidFill>
                  <a:schemeClr val="tx1"/>
                </a:solidFill>
                <a:latin typeface="+mn-lt"/>
                <a:ea typeface="+mn-ea"/>
                <a:cs typeface="+mn-cs"/>
              </a:defRPr>
            </a:lvl1pPr>
            <a:lvl2pPr marL="809625" indent="-352425" algn="l" defTabSz="914400" rtl="0" eaLnBrk="1" latinLnBrk="0" hangingPunct="1">
              <a:lnSpc>
                <a:spcPct val="114000"/>
              </a:lnSpc>
              <a:spcBef>
                <a:spcPts val="0"/>
              </a:spcBef>
              <a:spcAft>
                <a:spcPts val="1200"/>
              </a:spcAft>
              <a:buFontTx/>
              <a:buBlip>
                <a:blip r:embed="rId4"/>
              </a:buBlip>
              <a:defRPr sz="2400" kern="1200">
                <a:solidFill>
                  <a:schemeClr val="tx1"/>
                </a:solidFill>
                <a:latin typeface="+mn-lt"/>
                <a:ea typeface="+mn-ea"/>
                <a:cs typeface="+mn-cs"/>
              </a:defRPr>
            </a:lvl2pPr>
            <a:lvl3pPr marL="1250950" indent="-336550" algn="l" defTabSz="914400" rtl="0" eaLnBrk="1" latinLnBrk="0" hangingPunct="1">
              <a:lnSpc>
                <a:spcPct val="114000"/>
              </a:lnSpc>
              <a:spcBef>
                <a:spcPts val="0"/>
              </a:spcBef>
              <a:spcAft>
                <a:spcPts val="1200"/>
              </a:spcAft>
              <a:buFontTx/>
              <a:buBlip>
                <a:blip r:embed="rId4"/>
              </a:buBlip>
              <a:defRPr sz="2000" kern="1200">
                <a:solidFill>
                  <a:schemeClr val="tx1"/>
                </a:solidFill>
                <a:latin typeface="+mn-lt"/>
                <a:ea typeface="+mn-ea"/>
                <a:cs typeface="+mn-cs"/>
              </a:defRPr>
            </a:lvl3pPr>
            <a:lvl4pPr marL="1703388" indent="-331788" algn="l" defTabSz="914400" rtl="0" eaLnBrk="1" latinLnBrk="0" hangingPunct="1">
              <a:lnSpc>
                <a:spcPct val="114000"/>
              </a:lnSpc>
              <a:spcBef>
                <a:spcPts val="0"/>
              </a:spcBef>
              <a:spcAft>
                <a:spcPts val="1200"/>
              </a:spcAft>
              <a:buFontTx/>
              <a:buBlip>
                <a:blip r:embed="rId4"/>
              </a:buBlip>
              <a:defRPr sz="1800" kern="1200">
                <a:solidFill>
                  <a:schemeClr val="tx1"/>
                </a:solidFill>
                <a:latin typeface="+mn-lt"/>
                <a:ea typeface="+mn-ea"/>
                <a:cs typeface="+mn-cs"/>
              </a:defRPr>
            </a:lvl4pPr>
            <a:lvl5pPr marL="2154238" indent="-325438" algn="l" defTabSz="914400" rtl="0" eaLnBrk="1" latinLnBrk="0" hangingPunct="1">
              <a:lnSpc>
                <a:spcPct val="114000"/>
              </a:lnSpc>
              <a:spcBef>
                <a:spcPts val="0"/>
              </a:spcBef>
              <a:spcAft>
                <a:spcPts val="1200"/>
              </a:spcAft>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latin typeface="Lato" panose="020F0502020204030203" pitchFamily="34" charset="0"/>
                <a:ea typeface="Lato" panose="020F0502020204030203" pitchFamily="34" charset="0"/>
                <a:cs typeface="Lato" panose="020F0502020204030203" pitchFamily="34" charset="0"/>
              </a:rPr>
              <a:t>Contracts</a:t>
            </a:r>
          </a:p>
          <a:p>
            <a:r>
              <a:rPr lang="en-AU" sz="2400" dirty="0">
                <a:latin typeface="Lato" panose="020F0502020204030203" pitchFamily="34" charset="0"/>
                <a:ea typeface="Lato" panose="020F0502020204030203" pitchFamily="34" charset="0"/>
                <a:cs typeface="Lato" panose="020F0502020204030203" pitchFamily="34" charset="0"/>
              </a:rPr>
              <a:t>Maps, plans, technical drawings</a:t>
            </a:r>
          </a:p>
          <a:p>
            <a:r>
              <a:rPr lang="en-AU" sz="2400" dirty="0">
                <a:latin typeface="Lato" panose="020F0502020204030203" pitchFamily="34" charset="0"/>
                <a:ea typeface="Lato" panose="020F0502020204030203" pitchFamily="34" charset="0"/>
                <a:cs typeface="Lato" panose="020F0502020204030203" pitchFamily="34" charset="0"/>
              </a:rPr>
              <a:t>Meeting minutes</a:t>
            </a:r>
          </a:p>
          <a:p>
            <a:r>
              <a:rPr lang="en-AU" sz="2400" dirty="0">
                <a:latin typeface="Lato" panose="020F0502020204030203" pitchFamily="34" charset="0"/>
                <a:ea typeface="Lato" panose="020F0502020204030203" pitchFamily="34" charset="0"/>
                <a:cs typeface="Lato" panose="020F0502020204030203" pitchFamily="34" charset="0"/>
              </a:rPr>
              <a:t>Correspondence</a:t>
            </a:r>
          </a:p>
        </p:txBody>
      </p:sp>
      <p:sp>
        <p:nvSpPr>
          <p:cNvPr id="6" name="TextBox 5">
            <a:extLst>
              <a:ext uri="{FF2B5EF4-FFF2-40B4-BE49-F238E27FC236}">
                <a16:creationId xmlns:a16="http://schemas.microsoft.com/office/drawing/2014/main" id="{0FFD35A8-2CD2-4714-9C14-BEC73B916490}"/>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12.4</a:t>
            </a:r>
          </a:p>
        </p:txBody>
      </p:sp>
    </p:spTree>
    <p:custDataLst>
      <p:tags r:id="rId1"/>
    </p:custDataLst>
    <p:extLst>
      <p:ext uri="{BB962C8B-B14F-4D97-AF65-F5344CB8AC3E}">
        <p14:creationId xmlns:p14="http://schemas.microsoft.com/office/powerpoint/2010/main" val="351505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5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fade">
                                      <p:cBhvr>
                                        <p:cTn id="38" dur="500"/>
                                        <p:tgtEl>
                                          <p:spTgt spid="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fade">
                                      <p:cBhvr>
                                        <p:cTn id="43" dur="500"/>
                                        <p:tgtEl>
                                          <p:spTgt spid="7">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8B46-2946-4BB9-95A0-939500FE9B92}"/>
              </a:ext>
            </a:extLst>
          </p:cNvPr>
          <p:cNvSpPr>
            <a:spLocks noGrp="1"/>
          </p:cNvSpPr>
          <p:nvPr>
            <p:ph type="title"/>
          </p:nvPr>
        </p:nvSpPr>
        <p:spPr/>
        <p:txBody>
          <a:bodyPr/>
          <a:lstStyle/>
          <a:p>
            <a:r>
              <a:rPr lang="en-US" dirty="0"/>
              <a:t>Discussion</a:t>
            </a:r>
            <a:endParaRPr lang="en-AU" dirty="0"/>
          </a:p>
        </p:txBody>
      </p:sp>
      <p:sp>
        <p:nvSpPr>
          <p:cNvPr id="3" name="Content Placeholder 2">
            <a:extLst>
              <a:ext uri="{FF2B5EF4-FFF2-40B4-BE49-F238E27FC236}">
                <a16:creationId xmlns:a16="http://schemas.microsoft.com/office/drawing/2014/main" id="{F63E4E11-2FBA-4562-A837-9DEA11510FCD}"/>
              </a:ext>
            </a:extLst>
          </p:cNvPr>
          <p:cNvSpPr>
            <a:spLocks noGrp="1"/>
          </p:cNvSpPr>
          <p:nvPr>
            <p:ph idx="1"/>
          </p:nvPr>
        </p:nvSpPr>
        <p:spPr/>
        <p:txBody>
          <a:bodyPr/>
          <a:lstStyle/>
          <a:p>
            <a:r>
              <a:rPr lang="en-US" dirty="0"/>
              <a:t>How and when should you celebrate project success?</a:t>
            </a:r>
            <a:endParaRPr lang="en-AU" dirty="0"/>
          </a:p>
        </p:txBody>
      </p:sp>
    </p:spTree>
    <p:extLst>
      <p:ext uri="{BB962C8B-B14F-4D97-AF65-F5344CB8AC3E}">
        <p14:creationId xmlns:p14="http://schemas.microsoft.com/office/powerpoint/2010/main" val="2723189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Capturing lessons learned</a:t>
            </a:r>
          </a:p>
        </p:txBody>
      </p:sp>
      <p:sp>
        <p:nvSpPr>
          <p:cNvPr id="4" name="TextBox 3">
            <a:extLst>
              <a:ext uri="{FF2B5EF4-FFF2-40B4-BE49-F238E27FC236}">
                <a16:creationId xmlns:a16="http://schemas.microsoft.com/office/drawing/2014/main" id="{CB2D33B6-0A92-42F4-BB1F-F5FD29AA78E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12.5</a:t>
            </a:r>
          </a:p>
        </p:txBody>
      </p:sp>
      <p:pic>
        <p:nvPicPr>
          <p:cNvPr id="16" name="Picture 15">
            <a:extLst>
              <a:ext uri="{FF2B5EF4-FFF2-40B4-BE49-F238E27FC236}">
                <a16:creationId xmlns:a16="http://schemas.microsoft.com/office/drawing/2014/main" id="{C4FBCE7A-EB80-4F83-97A0-0FB8540BCF00}"/>
              </a:ext>
            </a:extLst>
          </p:cNvPr>
          <p:cNvPicPr>
            <a:picLocks noChangeAspect="1"/>
          </p:cNvPicPr>
          <p:nvPr/>
        </p:nvPicPr>
        <p:blipFill>
          <a:blip r:embed="rId4"/>
          <a:stretch>
            <a:fillRect/>
          </a:stretch>
        </p:blipFill>
        <p:spPr>
          <a:xfrm>
            <a:off x="1946964" y="1690688"/>
            <a:ext cx="7692934" cy="4025069"/>
          </a:xfrm>
          <a:prstGeom prst="rect">
            <a:avLst/>
          </a:prstGeom>
        </p:spPr>
      </p:pic>
    </p:spTree>
    <p:custDataLst>
      <p:tags r:id="rId1"/>
    </p:custDataLst>
    <p:extLst>
      <p:ext uri="{BB962C8B-B14F-4D97-AF65-F5344CB8AC3E}">
        <p14:creationId xmlns:p14="http://schemas.microsoft.com/office/powerpoint/2010/main" val="3803941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Capturing lessons learned</a:t>
            </a:r>
          </a:p>
        </p:txBody>
      </p:sp>
      <p:sp>
        <p:nvSpPr>
          <p:cNvPr id="4" name="TextBox 3">
            <a:extLst>
              <a:ext uri="{FF2B5EF4-FFF2-40B4-BE49-F238E27FC236}">
                <a16:creationId xmlns:a16="http://schemas.microsoft.com/office/drawing/2014/main" id="{CB2D33B6-0A92-42F4-BB1F-F5FD29AA78E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12.5</a:t>
            </a:r>
          </a:p>
        </p:txBody>
      </p:sp>
      <p:pic>
        <p:nvPicPr>
          <p:cNvPr id="6" name="Picture 5">
            <a:extLst>
              <a:ext uri="{FF2B5EF4-FFF2-40B4-BE49-F238E27FC236}">
                <a16:creationId xmlns:a16="http://schemas.microsoft.com/office/drawing/2014/main" id="{8F472E7C-B707-4E74-8D47-B10D38EDE62D}"/>
              </a:ext>
            </a:extLst>
          </p:cNvPr>
          <p:cNvPicPr>
            <a:picLocks noChangeAspect="1"/>
          </p:cNvPicPr>
          <p:nvPr/>
        </p:nvPicPr>
        <p:blipFill>
          <a:blip r:embed="rId4"/>
          <a:stretch>
            <a:fillRect/>
          </a:stretch>
        </p:blipFill>
        <p:spPr>
          <a:xfrm>
            <a:off x="1946964" y="1690688"/>
            <a:ext cx="7692934" cy="4025069"/>
          </a:xfrm>
          <a:prstGeom prst="rect">
            <a:avLst/>
          </a:prstGeom>
        </p:spPr>
      </p:pic>
    </p:spTree>
    <p:custDataLst>
      <p:tags r:id="rId1"/>
    </p:custDataLst>
    <p:extLst>
      <p:ext uri="{BB962C8B-B14F-4D97-AF65-F5344CB8AC3E}">
        <p14:creationId xmlns:p14="http://schemas.microsoft.com/office/powerpoint/2010/main" val="4111683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0007&quot;&gt;&lt;/object&gt;&lt;object type=&quot;2&quot; unique_id=&quot;10008&quot;&gt;&lt;object type=&quot;3&quot; unique_id=&quot;10009&quot;&gt;&lt;property id=&quot;20148&quot; value=&quot;5&quot;/&gt;&lt;property id=&quot;20300&quot; value=&quot;Slide 1 - &amp;quot;Project Title&amp;quot;&quot;/&gt;&lt;property id=&quot;20307&quot; value=&quot;256&quot;/&gt;&lt;/object&gt;&lt;object type=&quot;3&quot; unique_id=&quot;10010&quot;&gt;&lt;property id=&quot;20148&quot; value=&quot;5&quot;/&gt;&lt;property id=&quot;20300&quot; value=&quot;Slide 2 - &amp;quot;Introduction&amp;quot;&quot;/&gt;&lt;property id=&quot;20307&quot; value=&quot;258&quot;/&gt;&lt;/object&gt;&lt;object type=&quot;3&quot; unique_id=&quot;10011&quot;&gt;&lt;property id=&quot;20148&quot; value=&quot;5&quot;/&gt;&lt;property id=&quot;20300&quot; value=&quot;Slide 3 - &amp;quot;Opportunity Definition&amp;quot;&quot;/&gt;&lt;property id=&quot;20307&quot; value=&quot;259&quot;/&gt;&lt;/object&gt;&lt;object type=&quot;3&quot; unique_id=&quot;10012&quot;&gt;&lt;property id=&quot;20148&quot; value=&quot;5&quot;/&gt;&lt;property id=&quot;20300&quot; value=&quot;Slide 4 - &amp;quot;Methodology&amp;quot;&quot;/&gt;&lt;property id=&quot;20307&quot; value=&quot;260&quot;/&gt;&lt;/object&gt;&lt;object type=&quot;3&quot; unique_id=&quot;10013&quot;&gt;&lt;property id=&quot;20148&quot; value=&quot;5&quot;/&gt;&lt;property id=&quot;20300&quot; value=&quot;Slide 5 - &amp;quot;Alternatives Analysis&amp;quot;&quot;/&gt;&lt;property id=&quot;20307&quot; value=&quot;257&quot;/&gt;&lt;/object&gt;&lt;object type=&quot;3&quot; unique_id=&quot;10014&quot;&gt;&lt;property id=&quot;20148&quot; value=&quot;5&quot;/&gt;&lt;property id=&quot;20300&quot; value=&quot;Slide 6 - &amp;quot;Alternatives Analysis&amp;quot;&quot;/&gt;&lt;property id=&quot;20307&quot; value=&quot;261&quot;/&gt;&lt;/object&gt;&lt;object type=&quot;3&quot; unique_id=&quot;10015&quot;&gt;&lt;property id=&quot;20148&quot; value=&quot;5&quot;/&gt;&lt;property id=&quot;20300&quot; value=&quot;Slide 7 - &amp;quot;Conclusion&amp;quot;&quot;/&gt;&lt;property id=&quot;20307&quot; value=&quot;262&quot;/&gt;&lt;/object&gt;&lt;object type=&quot;3&quot; unique_id=&quot;10016&quot;&gt;&lt;property id=&quot;20148&quot; value=&quot;5&quot;/&gt;&lt;property id=&quot;20300&quot; value=&quot;Slide 8 - &amp;quot;Recommendations&amp;quot;&quot;/&gt;&lt;property id=&quot;20307&quot; value=&quot;263&quot;/&gt;&lt;/object&gt;&lt;object type=&quot;3&quot; unique_id=&quot;10017&quot;&gt;&lt;property id=&quot;20148&quot; value=&quot;5&quot;/&gt;&lt;property id=&quot;20300&quot; value=&quot;Slide 9 - &amp;quot;Delete this slide&amp;quot;&quot;/&gt;&lt;property id=&quot;20307&quot; value=&quot;264&quot;/&gt;&lt;/object&gt;&lt;/object&gt;&lt;/object&gt;&lt;/database&gt;"/>
  <p:tag name="SECTOMILLISECCONVERTED" val="1"/>
  <p:tag name="ARTICULATE_DESIGN_ID_IPM MASTER TEMPLATE" val="KEK86yG6"/>
  <p:tag name="ARTICULATE_PROJECT_OPEN" val="0"/>
  <p:tag name="ARTICULATE_SLIDE_COUNT" val="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PM Master template">
  <a:themeElements>
    <a:clrScheme name="Custom 6">
      <a:dk1>
        <a:sysClr val="windowText" lastClr="000000"/>
      </a:dk1>
      <a:lt1>
        <a:sysClr val="window" lastClr="FFFFFF"/>
      </a:lt1>
      <a:dk2>
        <a:srgbClr val="242852"/>
      </a:dk2>
      <a:lt2>
        <a:srgbClr val="ACCBF9"/>
      </a:lt2>
      <a:accent1>
        <a:srgbClr val="0C74BB"/>
      </a:accent1>
      <a:accent2>
        <a:srgbClr val="629DD1"/>
      </a:accent2>
      <a:accent3>
        <a:srgbClr val="297FD5"/>
      </a:accent3>
      <a:accent4>
        <a:srgbClr val="7F8FA9"/>
      </a:accent4>
      <a:accent5>
        <a:srgbClr val="5AA2AE"/>
      </a:accent5>
      <a:accent6>
        <a:srgbClr val="9D90A0"/>
      </a:accent6>
      <a:hlink>
        <a:srgbClr val="0070C0"/>
      </a:hlink>
      <a:folHlink>
        <a:srgbClr val="3EBBF0"/>
      </a:folHlink>
    </a:clrScheme>
    <a:fontScheme name="IPM 1">
      <a:majorFont>
        <a:latin typeface="Helvetica CE"/>
        <a:ea typeface=""/>
        <a:cs typeface=""/>
      </a:majorFont>
      <a:minorFont>
        <a:latin typeface="Helvetica LT Std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Lato" panose="020F0502020204030203" pitchFamily="34" charset="0"/>
            <a:cs typeface="Lato" panose="020F050202020403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5A93F9329D8042BBAEA2D7D99CE21E" ma:contentTypeVersion="14" ma:contentTypeDescription="Create a new document." ma:contentTypeScope="" ma:versionID="ba359d2752d6e20ba9ec6fa793a019b1">
  <xsd:schema xmlns:xsd="http://www.w3.org/2001/XMLSchema" xmlns:xs="http://www.w3.org/2001/XMLSchema" xmlns:p="http://schemas.microsoft.com/office/2006/metadata/properties" xmlns:ns2="a074caa6-7fc1-45e8-aa93-0339caabf79f" xmlns:ns3="2f498ea3-f73d-4cf9-868b-af49d77b4ca9" targetNamespace="http://schemas.microsoft.com/office/2006/metadata/properties" ma:root="true" ma:fieldsID="8e2dd0d4ab1956eeca6ab1a2620cd5ac" ns2:_="" ns3:_="">
    <xsd:import namespace="a074caa6-7fc1-45e8-aa93-0339caabf79f"/>
    <xsd:import namespace="2f498ea3-f73d-4cf9-868b-af49d77b4ca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Not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caa6-7fc1-45e8-aa93-0339caabf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s" ma:index="20" nillable="true" ma:displayName="Notes" ma:description="test" ma:format="Dropdown" ma:internalName="Note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498ea3-f73d-4cf9-868b-af49d77b4ca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a074caa6-7fc1-45e8-aa93-0339caabf79f" xsi:nil="true"/>
  </documentManagement>
</p:properties>
</file>

<file path=customXml/itemProps1.xml><?xml version="1.0" encoding="utf-8"?>
<ds:datastoreItem xmlns:ds="http://schemas.openxmlformats.org/officeDocument/2006/customXml" ds:itemID="{BB56E447-A5CD-4079-8014-4266B68FF4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4caa6-7fc1-45e8-aa93-0339caabf79f"/>
    <ds:schemaRef ds:uri="2f498ea3-f73d-4cf9-868b-af49d77b4c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6C8C84-B68D-4392-95E2-DDA55E823126}">
  <ds:schemaRefs>
    <ds:schemaRef ds:uri="http://schemas.microsoft.com/sharepoint/v3/contenttype/forms"/>
  </ds:schemaRefs>
</ds:datastoreItem>
</file>

<file path=customXml/itemProps3.xml><?xml version="1.0" encoding="utf-8"?>
<ds:datastoreItem xmlns:ds="http://schemas.openxmlformats.org/officeDocument/2006/customXml" ds:itemID="{3571A2FB-8452-4CEE-A0B8-DF36B5B2A930}">
  <ds:schemaRefs>
    <ds:schemaRef ds:uri="http://purl.org/dc/terms/"/>
    <ds:schemaRef ds:uri="http://purl.org/dc/dcmitype/"/>
    <ds:schemaRef ds:uri="http://schemas.microsoft.com/office/infopath/2007/PartnerControls"/>
    <ds:schemaRef ds:uri="http://schemas.openxmlformats.org/package/2006/metadata/core-properties"/>
    <ds:schemaRef ds:uri="a074caa6-7fc1-45e8-aa93-0339caabf79f"/>
    <ds:schemaRef ds:uri="http://schemas.microsoft.com/office/2006/documentManagement/types"/>
    <ds:schemaRef ds:uri="http://schemas.microsoft.com/office/2006/metadata/properties"/>
    <ds:schemaRef ds:uri="http://www.w3.org/XML/1998/namespace"/>
    <ds:schemaRef ds:uri="http://purl.org/dc/elements/1.1/"/>
    <ds:schemaRef ds:uri="2f498ea3-f73d-4cf9-868b-af49d77b4ca9"/>
  </ds:schemaRefs>
</ds:datastoreItem>
</file>

<file path=docProps/app.xml><?xml version="1.0" encoding="utf-8"?>
<Properties xmlns="http://schemas.openxmlformats.org/officeDocument/2006/extended-properties" xmlns:vt="http://schemas.openxmlformats.org/officeDocument/2006/docPropsVTypes">
  <TotalTime>1293</TotalTime>
  <Words>5512</Words>
  <Application>Microsoft Office PowerPoint</Application>
  <PresentationFormat>Widescreen</PresentationFormat>
  <Paragraphs>679</Paragraphs>
  <Slides>58</Slides>
  <Notes>47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Lato Medium</vt:lpstr>
      <vt:lpstr>Merriweather</vt:lpstr>
      <vt:lpstr>Lato Black</vt:lpstr>
      <vt:lpstr>Helvetica CE</vt:lpstr>
      <vt:lpstr>Lato</vt:lpstr>
      <vt:lpstr>Calibri</vt:lpstr>
      <vt:lpstr>Lato</vt:lpstr>
      <vt:lpstr>Arial</vt:lpstr>
      <vt:lpstr>Helvetica LT Std Light</vt:lpstr>
      <vt:lpstr>Merriweather</vt:lpstr>
      <vt:lpstr>IPM Master template</vt:lpstr>
      <vt:lpstr>Opening checklist</vt:lpstr>
      <vt:lpstr>PowerPoint Presentation</vt:lpstr>
      <vt:lpstr>Discussion </vt:lpstr>
      <vt:lpstr>Client acceptance </vt:lpstr>
      <vt:lpstr>Unsuccessful projects</vt:lpstr>
      <vt:lpstr>Administrative close</vt:lpstr>
      <vt:lpstr>Discussion</vt:lpstr>
      <vt:lpstr>Capturing lessons learned</vt:lpstr>
      <vt:lpstr>Capturing lessons learned</vt:lpstr>
      <vt:lpstr>Capturing lessons learned</vt:lpstr>
      <vt:lpstr>Capturing lessons learned</vt:lpstr>
      <vt:lpstr>Capturing lessons learned</vt:lpstr>
      <vt:lpstr>Activity 12.1</vt:lpstr>
      <vt:lpstr>Review process</vt:lpstr>
      <vt:lpstr>Review process</vt:lpstr>
      <vt:lpstr>Review process</vt:lpstr>
      <vt:lpstr>Review process</vt:lpstr>
      <vt:lpstr>Root cause analysis</vt:lpstr>
      <vt:lpstr>SMART recommendations</vt:lpstr>
      <vt:lpstr>SMART recommendations</vt:lpstr>
      <vt:lpstr>SMART recommendations</vt:lpstr>
      <vt:lpstr>SMART recommendations</vt:lpstr>
      <vt:lpstr>SMART recommendations</vt:lpstr>
      <vt:lpstr>SMART recommendations</vt:lpstr>
      <vt:lpstr>PowerPoint Presentation</vt:lpstr>
      <vt:lpstr>PowerPoint Presentation</vt:lpstr>
      <vt:lpstr>Activity 12.2</vt:lpstr>
      <vt:lpstr>Activity 12.2 – answer</vt:lpstr>
      <vt:lpstr>PowerPoint Presentation</vt:lpstr>
      <vt:lpstr>Project sizing</vt:lpstr>
      <vt:lpstr>Project sizing</vt:lpstr>
      <vt:lpstr>Project sizing</vt:lpstr>
      <vt:lpstr>Project sizing</vt:lpstr>
      <vt:lpstr>Activity 12.3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Activity 12.4</vt:lpstr>
      <vt:lpstr>Activity 12.4 – answer </vt:lpstr>
      <vt:lpstr>Reflection</vt:lpstr>
      <vt:lpstr>Project reflection</vt:lpstr>
      <vt:lpstr>Project reflection</vt:lpstr>
      <vt:lpstr>Lessons learned (1,000 words)</vt:lpstr>
      <vt:lpstr>Project reflection</vt:lpstr>
      <vt:lpstr>It’s a project!</vt:lpstr>
      <vt:lpstr>Congratulations!</vt:lpstr>
      <vt:lpstr>PowerPoint Presentation</vt:lpstr>
      <vt:lpstr>PowerPoint Presentation</vt:lpstr>
      <vt:lpstr>What’s next?</vt:lpstr>
      <vt:lpstr>Share your feedback!</vt:lpstr>
      <vt:lpstr>Questions?</vt:lpstr>
      <vt:lpstr>Closing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checklist</dc:title>
  <dc:creator>Paul Muller</dc:creator>
  <cp:lastModifiedBy>Paul Muller, CPD</cp:lastModifiedBy>
  <cp:revision>23</cp:revision>
  <cp:lastPrinted>2021-07-11T08:09:22Z</cp:lastPrinted>
  <dcterms:created xsi:type="dcterms:W3CDTF">2019-10-08T05:39:25Z</dcterms:created>
  <dcterms:modified xsi:type="dcterms:W3CDTF">2021-07-11T08:09:48Z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52E3E50F-B57C-4A39-B8AC-B4EE1BEC2FE4</vt:lpwstr>
  </property>
  <property fmtid="{D5CDD505-2E9C-101B-9397-08002B2CF9AE}" pid="3" name="ArticulatePath">
    <vt:lpwstr>https://instituteprojmgt.sharepoint.com/sites/Home-NEW/NAS Copy/Marketing &amp; Design/OPEN/4 Workshops/5-day ARC/AU/Day 5/AU Day 5 ARC Lecture slides</vt:lpwstr>
  </property>
  <property fmtid="{D5CDD505-2E9C-101B-9397-08002B2CF9AE}" pid="4" name="ContentTypeId">
    <vt:lpwstr>0x010100F75A93F9329D8042BBAEA2D7D99CE21E</vt:lpwstr>
  </property>
</Properties>
</file>