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notesSlides/notesSlide4.xml" ContentType="application/vnd.openxmlformats-officedocument.presentationml.notesSlide+xml"/>
  <Override PartName="/ppt/tags/tag7.xml" ContentType="application/vnd.openxmlformats-officedocument.presentationml.tags+xml"/>
  <Override PartName="/ppt/notesSlides/notesSlide5.xml" ContentType="application/vnd.openxmlformats-officedocument.presentationml.notesSlide+xml"/>
  <Override PartName="/ppt/tags/tag8.xml" ContentType="application/vnd.openxmlformats-officedocument.presentationml.tags+xml"/>
  <Override PartName="/ppt/notesSlides/notesSlide6.xml" ContentType="application/vnd.openxmlformats-officedocument.presentationml.notesSlide+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notesSlides/notesSlide16.xml" ContentType="application/vnd.openxmlformats-officedocument.presentationml.notesSlide+xml"/>
  <Override PartName="/ppt/tags/tag19.xml" ContentType="application/vnd.openxmlformats-officedocument.presentationml.tags+xml"/>
  <Override PartName="/ppt/notesSlides/notesSlide17.xml" ContentType="application/vnd.openxmlformats-officedocument.presentationml.notesSlide+xml"/>
  <Override PartName="/ppt/tags/tag20.xml" ContentType="application/vnd.openxmlformats-officedocument.presentationml.tags+xml"/>
  <Override PartName="/ppt/notesSlides/notesSlide18.xml" ContentType="application/vnd.openxmlformats-officedocument.presentationml.notesSlide+xml"/>
  <Override PartName="/ppt/tags/tag21.xml" ContentType="application/vnd.openxmlformats-officedocument.presentationml.tags+xml"/>
  <Override PartName="/ppt/notesSlides/notesSlide19.xml" ContentType="application/vnd.openxmlformats-officedocument.presentationml.notesSlide+xml"/>
  <Override PartName="/ppt/tags/tag22.xml" ContentType="application/vnd.openxmlformats-officedocument.presentationml.tags+xml"/>
  <Override PartName="/ppt/notesSlides/notesSlide20.xml" ContentType="application/vnd.openxmlformats-officedocument.presentationml.notesSlide+xml"/>
  <Override PartName="/ppt/tags/tag23.xml" ContentType="application/vnd.openxmlformats-officedocument.presentationml.tags+xml"/>
  <Override PartName="/ppt/notesSlides/notesSlide21.xml" ContentType="application/vnd.openxmlformats-officedocument.presentationml.notesSlide+xml"/>
  <Override PartName="/ppt/tags/tag24.xml" ContentType="application/vnd.openxmlformats-officedocument.presentationml.tags+xml"/>
  <Override PartName="/ppt/notesSlides/notesSlide22.xml" ContentType="application/vnd.openxmlformats-officedocument.presentationml.notesSlide+xml"/>
  <Override PartName="/ppt/tags/tag25.xml" ContentType="application/vnd.openxmlformats-officedocument.presentationml.tags+xml"/>
  <Override PartName="/ppt/notesSlides/notesSlide23.xml" ContentType="application/vnd.openxmlformats-officedocument.presentationml.notesSlide+xml"/>
  <Override PartName="/ppt/tags/tag26.xml" ContentType="application/vnd.openxmlformats-officedocument.presentationml.tags+xml"/>
  <Override PartName="/ppt/notesSlides/notesSlide24.xml" ContentType="application/vnd.openxmlformats-officedocument.presentationml.notesSlide+xml"/>
  <Override PartName="/ppt/tags/tag27.xml" ContentType="application/vnd.openxmlformats-officedocument.presentationml.tags+xml"/>
  <Override PartName="/ppt/notesSlides/notesSlide25.xml" ContentType="application/vnd.openxmlformats-officedocument.presentationml.notesSlide+xml"/>
  <Override PartName="/ppt/tags/tag28.xml" ContentType="application/vnd.openxmlformats-officedocument.presentationml.tags+xml"/>
  <Override PartName="/ppt/notesSlides/notesSlide26.xml" ContentType="application/vnd.openxmlformats-officedocument.presentationml.notesSlide+xml"/>
  <Override PartName="/ppt/tags/tag29.xml" ContentType="application/vnd.openxmlformats-officedocument.presentationml.tags+xml"/>
  <Override PartName="/ppt/notesSlides/notesSlide27.xml" ContentType="application/vnd.openxmlformats-officedocument.presentationml.notesSlide+xml"/>
  <Override PartName="/ppt/tags/tag30.xml" ContentType="application/vnd.openxmlformats-officedocument.presentationml.tags+xml"/>
  <Override PartName="/ppt/notesSlides/notesSlide28.xml" ContentType="application/vnd.openxmlformats-officedocument.presentationml.notesSlide+xml"/>
  <Override PartName="/ppt/tags/tag31.xml" ContentType="application/vnd.openxmlformats-officedocument.presentationml.tags+xml"/>
  <Override PartName="/ppt/notesSlides/notesSlide29.xml" ContentType="application/vnd.openxmlformats-officedocument.presentationml.notesSlide+xml"/>
  <Override PartName="/ppt/tags/tag32.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37.xml" ContentType="application/vnd.openxmlformats-officedocument.presentationml.tags+xml"/>
  <Override PartName="/ppt/notesSlides/notesSlide39.xml" ContentType="application/vnd.openxmlformats-officedocument.presentationml.notesSlide+xml"/>
  <Override PartName="/ppt/tags/tag38.xml" ContentType="application/vnd.openxmlformats-officedocument.presentationml.tags+xml"/>
  <Override PartName="/ppt/notesSlides/notesSlide4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03" r:id="rId4"/>
  </p:sldMasterIdLst>
  <p:notesMasterIdLst>
    <p:notesMasterId r:id="rId45"/>
  </p:notesMasterIdLst>
  <p:handoutMasterIdLst>
    <p:handoutMasterId r:id="rId46"/>
  </p:handoutMasterIdLst>
  <p:sldIdLst>
    <p:sldId id="256" r:id="rId5"/>
    <p:sldId id="990" r:id="rId6"/>
    <p:sldId id="961" r:id="rId7"/>
    <p:sldId id="956" r:id="rId8"/>
    <p:sldId id="957" r:id="rId9"/>
    <p:sldId id="691" r:id="rId10"/>
    <p:sldId id="693" r:id="rId11"/>
    <p:sldId id="694" r:id="rId12"/>
    <p:sldId id="695" r:id="rId13"/>
    <p:sldId id="696" r:id="rId14"/>
    <p:sldId id="698" r:id="rId15"/>
    <p:sldId id="718" r:id="rId16"/>
    <p:sldId id="692" r:id="rId17"/>
    <p:sldId id="697" r:id="rId18"/>
    <p:sldId id="684" r:id="rId19"/>
    <p:sldId id="636" r:id="rId20"/>
    <p:sldId id="680" r:id="rId21"/>
    <p:sldId id="637" r:id="rId22"/>
    <p:sldId id="681" r:id="rId23"/>
    <p:sldId id="638" r:id="rId24"/>
    <p:sldId id="682" r:id="rId25"/>
    <p:sldId id="639" r:id="rId26"/>
    <p:sldId id="683" r:id="rId27"/>
    <p:sldId id="958" r:id="rId28"/>
    <p:sldId id="679" r:id="rId29"/>
    <p:sldId id="959" r:id="rId30"/>
    <p:sldId id="960" r:id="rId31"/>
    <p:sldId id="967" r:id="rId32"/>
    <p:sldId id="634" r:id="rId33"/>
    <p:sldId id="962" r:id="rId34"/>
    <p:sldId id="1001" r:id="rId35"/>
    <p:sldId id="963" r:id="rId36"/>
    <p:sldId id="964" r:id="rId37"/>
    <p:sldId id="993" r:id="rId38"/>
    <p:sldId id="635" r:id="rId39"/>
    <p:sldId id="685" r:id="rId40"/>
    <p:sldId id="1000" r:id="rId41"/>
    <p:sldId id="999" r:id="rId42"/>
    <p:sldId id="991" r:id="rId43"/>
    <p:sldId id="397" r:id="rId44"/>
  </p:sldIdLst>
  <p:sldSz cx="12192000" cy="6858000"/>
  <p:notesSz cx="7099300" cy="10234613"/>
  <p:embeddedFontLst>
    <p:embeddedFont>
      <p:font typeface="Calibri" panose="020F0502020204030204" pitchFamily="34" charset="0"/>
      <p:regular r:id="rId47"/>
      <p:bold r:id="rId48"/>
      <p:italic r:id="rId49"/>
      <p:boldItalic r:id="rId50"/>
    </p:embeddedFont>
    <p:embeddedFont>
      <p:font typeface="Helvetica CE" panose="04000500000000000000" pitchFamily="82" charset="0"/>
      <p:regular r:id="rId51"/>
      <p:bold r:id="rId52"/>
      <p:italic r:id="rId53"/>
      <p:boldItalic r:id="rId54"/>
    </p:embeddedFont>
    <p:embeddedFont>
      <p:font typeface="Helvetica LT Std Light" panose="020B0403020202020204" pitchFamily="34" charset="0"/>
      <p:regular r:id="rId55"/>
      <p:italic r:id="rId56"/>
    </p:embeddedFont>
    <p:embeddedFont>
      <p:font typeface="Lato" panose="020F0502020204030203" pitchFamily="34" charset="0"/>
      <p:regular r:id="rId57"/>
      <p:bold r:id="rId58"/>
      <p:italic r:id="rId59"/>
      <p:boldItalic r:id="rId60"/>
    </p:embeddedFont>
    <p:embeddedFont>
      <p:font typeface="Lato" panose="020F0502020204030203" pitchFamily="34" charset="0"/>
      <p:regular r:id="rId57"/>
      <p:bold r:id="rId58"/>
      <p:italic r:id="rId59"/>
      <p:boldItalic r:id="rId60"/>
    </p:embeddedFont>
    <p:embeddedFont>
      <p:font typeface="Lato Black" panose="020F0502020204030203" pitchFamily="34" charset="0"/>
      <p:bold r:id="rId61"/>
      <p:boldItalic r:id="rId62"/>
    </p:embeddedFont>
    <p:embeddedFont>
      <p:font typeface="Lato Medium" panose="020F0502020204030203" pitchFamily="34" charset="0"/>
      <p:regular r:id="rId63"/>
      <p:italic r:id="rId64"/>
    </p:embeddedFont>
    <p:embeddedFont>
      <p:font typeface="Merriweather" panose="00000500000000000000" pitchFamily="50" charset="0"/>
      <p:regular r:id="rId65"/>
      <p:bold r:id="rId66"/>
      <p:italic r:id="rId67"/>
      <p:boldItalic r:id="rId68"/>
    </p:embeddedFont>
    <p:embeddedFont>
      <p:font typeface="Merriweather" panose="00000500000000000000" pitchFamily="50" charset="0"/>
      <p:regular r:id="rId65"/>
      <p:bold r:id="rId66"/>
      <p:italic r:id="rId67"/>
      <p:boldItalic r:id="rId68"/>
    </p:embeddedFont>
  </p:embeddedFontLst>
  <p:custDataLst>
    <p:tags r:id="rId6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tes" id="{3020D283-DFBF-4ECF-8933-8E653084DB3E}">
          <p14:sldIdLst>
            <p14:sldId id="256"/>
          </p14:sldIdLst>
        </p14:section>
        <p14:section name="Preview screen" id="{BD843FED-6DFF-48A2-A826-5B6C4F229398}">
          <p14:sldIdLst>
            <p14:sldId id="990"/>
          </p14:sldIdLst>
        </p14:section>
        <p14:section name="Leading projects" id="{2B343CD3-93BF-4816-946E-D521E5715CBB}">
          <p14:sldIdLst>
            <p14:sldId id="961"/>
            <p14:sldId id="956"/>
            <p14:sldId id="957"/>
            <p14:sldId id="691"/>
            <p14:sldId id="693"/>
            <p14:sldId id="694"/>
            <p14:sldId id="695"/>
            <p14:sldId id="696"/>
            <p14:sldId id="698"/>
            <p14:sldId id="718"/>
            <p14:sldId id="692"/>
            <p14:sldId id="697"/>
            <p14:sldId id="684"/>
            <p14:sldId id="636"/>
            <p14:sldId id="680"/>
            <p14:sldId id="637"/>
            <p14:sldId id="681"/>
            <p14:sldId id="638"/>
            <p14:sldId id="682"/>
            <p14:sldId id="639"/>
            <p14:sldId id="683"/>
            <p14:sldId id="958"/>
            <p14:sldId id="679"/>
            <p14:sldId id="959"/>
            <p14:sldId id="960"/>
            <p14:sldId id="967"/>
            <p14:sldId id="634"/>
            <p14:sldId id="962"/>
            <p14:sldId id="1001"/>
            <p14:sldId id="963"/>
            <p14:sldId id="964"/>
            <p14:sldId id="993"/>
            <p14:sldId id="635"/>
            <p14:sldId id="685"/>
            <p14:sldId id="1000"/>
            <p14:sldId id="999"/>
            <p14:sldId id="991"/>
          </p14:sldIdLst>
        </p14:section>
        <p14:section name="Notes" id="{021CC26C-8D8E-4825-A3A5-67F6F42FFAB1}">
          <p14:sldIdLst>
            <p14:sldId id="39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74BB"/>
    <a:srgbClr val="8252A2"/>
    <a:srgbClr val="56AEE1"/>
    <a:srgbClr val="8EC43F"/>
    <a:srgbClr val="F68A1E"/>
    <a:srgbClr val="ED1D51"/>
    <a:srgbClr val="CC6600"/>
    <a:srgbClr val="005426"/>
    <a:srgbClr val="FF064D"/>
    <a:srgbClr val="FF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AB44152-6A4C-42FD-AABC-1C48318F1672}" v="4" dt="2021-07-21T06:28:39.699"/>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19" autoAdjust="0"/>
    <p:restoredTop sz="80679" autoAdjust="0"/>
  </p:normalViewPr>
  <p:slideViewPr>
    <p:cSldViewPr snapToGrid="0">
      <p:cViewPr varScale="1">
        <p:scale>
          <a:sx n="88" d="100"/>
          <a:sy n="88" d="100"/>
        </p:scale>
        <p:origin x="1188" y="90"/>
      </p:cViewPr>
      <p:guideLst/>
    </p:cSldViewPr>
  </p:slideViewPr>
  <p:outlineViewPr>
    <p:cViewPr>
      <p:scale>
        <a:sx n="33" d="100"/>
        <a:sy n="33" d="100"/>
      </p:scale>
      <p:origin x="0" y="-2472"/>
    </p:cViewPr>
  </p:outlineViewPr>
  <p:notesTextViewPr>
    <p:cViewPr>
      <p:scale>
        <a:sx n="1" d="1"/>
        <a:sy n="1" d="1"/>
      </p:scale>
      <p:origin x="0" y="0"/>
    </p:cViewPr>
  </p:notesTextViewPr>
  <p:notesViewPr>
    <p:cSldViewPr snapToGrid="0">
      <p:cViewPr varScale="1">
        <p:scale>
          <a:sx n="75" d="100"/>
          <a:sy n="75" d="100"/>
        </p:scale>
        <p:origin x="3954"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1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tags" Target="tags/tag1.xml"/><Relationship Id="rId8" Type="http://schemas.openxmlformats.org/officeDocument/2006/relationships/slide" Target="slides/slide4.xml"/><Relationship Id="rId51" Type="http://schemas.openxmlformats.org/officeDocument/2006/relationships/font" Target="fonts/font5.fntdata"/><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4.fntdata"/><Relationship Id="rId55" Type="http://schemas.openxmlformats.org/officeDocument/2006/relationships/font" Target="fonts/font9.fntdata"/><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aul Muller, CPD" userId="a63a91f7-2aee-4d3f-abcf-5b6b29679cb6" providerId="ADAL" clId="{892E8EFA-74A2-4C8D-9D09-7DC9FDF085C2}"/>
    <pc:docChg chg="custSel addSld delSld modSld addSection modSection">
      <pc:chgData name="Paul Muller, CPD" userId="a63a91f7-2aee-4d3f-abcf-5b6b29679cb6" providerId="ADAL" clId="{892E8EFA-74A2-4C8D-9D09-7DC9FDF085C2}" dt="2021-06-06T05:40:26.130" v="1485" actId="729"/>
      <pc:docMkLst>
        <pc:docMk/>
      </pc:docMkLst>
      <pc:sldChg chg="mod modShow">
        <pc:chgData name="Paul Muller, CPD" userId="a63a91f7-2aee-4d3f-abcf-5b6b29679cb6" providerId="ADAL" clId="{892E8EFA-74A2-4C8D-9D09-7DC9FDF085C2}" dt="2021-06-06T05:40:26.130" v="1485" actId="729"/>
        <pc:sldMkLst>
          <pc:docMk/>
          <pc:sldMk cId="3703459249" sldId="256"/>
        </pc:sldMkLst>
      </pc:sldChg>
      <pc:sldChg chg="mod modShow">
        <pc:chgData name="Paul Muller, CPD" userId="a63a91f7-2aee-4d3f-abcf-5b6b29679cb6" providerId="ADAL" clId="{892E8EFA-74A2-4C8D-9D09-7DC9FDF085C2}" dt="2021-06-06T05:40:26.130" v="1485" actId="729"/>
        <pc:sldMkLst>
          <pc:docMk/>
          <pc:sldMk cId="1471453494" sldId="397"/>
        </pc:sldMkLst>
      </pc:sldChg>
      <pc:sldChg chg="mod modShow modNotesTx">
        <pc:chgData name="Paul Muller, CPD" userId="a63a91f7-2aee-4d3f-abcf-5b6b29679cb6" providerId="ADAL" clId="{892E8EFA-74A2-4C8D-9D09-7DC9FDF085C2}" dt="2021-06-06T05:40:26.130" v="1485" actId="729"/>
        <pc:sldMkLst>
          <pc:docMk/>
          <pc:sldMk cId="2082387836" sldId="634"/>
        </pc:sldMkLst>
      </pc:sldChg>
      <pc:sldChg chg="mod modShow modNotesTx">
        <pc:chgData name="Paul Muller, CPD" userId="a63a91f7-2aee-4d3f-abcf-5b6b29679cb6" providerId="ADAL" clId="{892E8EFA-74A2-4C8D-9D09-7DC9FDF085C2}" dt="2021-06-06T05:40:26.130" v="1485" actId="729"/>
        <pc:sldMkLst>
          <pc:docMk/>
          <pc:sldMk cId="1840831831" sldId="635"/>
        </pc:sldMkLst>
      </pc:sldChg>
      <pc:sldChg chg="mod modShow modNotesTx">
        <pc:chgData name="Paul Muller, CPD" userId="a63a91f7-2aee-4d3f-abcf-5b6b29679cb6" providerId="ADAL" clId="{892E8EFA-74A2-4C8D-9D09-7DC9FDF085C2}" dt="2021-06-06T05:40:26.130" v="1485" actId="729"/>
        <pc:sldMkLst>
          <pc:docMk/>
          <pc:sldMk cId="3848829502" sldId="636"/>
        </pc:sldMkLst>
      </pc:sldChg>
      <pc:sldChg chg="mod modShow modNotesTx">
        <pc:chgData name="Paul Muller, CPD" userId="a63a91f7-2aee-4d3f-abcf-5b6b29679cb6" providerId="ADAL" clId="{892E8EFA-74A2-4C8D-9D09-7DC9FDF085C2}" dt="2021-06-06T05:40:26.130" v="1485" actId="729"/>
        <pc:sldMkLst>
          <pc:docMk/>
          <pc:sldMk cId="1021992768" sldId="637"/>
        </pc:sldMkLst>
      </pc:sldChg>
      <pc:sldChg chg="mod modShow modNotesTx">
        <pc:chgData name="Paul Muller, CPD" userId="a63a91f7-2aee-4d3f-abcf-5b6b29679cb6" providerId="ADAL" clId="{892E8EFA-74A2-4C8D-9D09-7DC9FDF085C2}" dt="2021-06-06T05:40:26.130" v="1485" actId="729"/>
        <pc:sldMkLst>
          <pc:docMk/>
          <pc:sldMk cId="1264278791" sldId="638"/>
        </pc:sldMkLst>
      </pc:sldChg>
      <pc:sldChg chg="mod modShow modNotesTx">
        <pc:chgData name="Paul Muller, CPD" userId="a63a91f7-2aee-4d3f-abcf-5b6b29679cb6" providerId="ADAL" clId="{892E8EFA-74A2-4C8D-9D09-7DC9FDF085C2}" dt="2021-06-06T05:40:26.130" v="1485" actId="729"/>
        <pc:sldMkLst>
          <pc:docMk/>
          <pc:sldMk cId="3236167970" sldId="639"/>
        </pc:sldMkLst>
      </pc:sldChg>
      <pc:sldChg chg="mod modShow modNotesTx">
        <pc:chgData name="Paul Muller, CPD" userId="a63a91f7-2aee-4d3f-abcf-5b6b29679cb6" providerId="ADAL" clId="{892E8EFA-74A2-4C8D-9D09-7DC9FDF085C2}" dt="2021-06-06T05:40:26.130" v="1485" actId="729"/>
        <pc:sldMkLst>
          <pc:docMk/>
          <pc:sldMk cId="1889125618" sldId="679"/>
        </pc:sldMkLst>
      </pc:sldChg>
      <pc:sldChg chg="mod modShow modNotesTx">
        <pc:chgData name="Paul Muller, CPD" userId="a63a91f7-2aee-4d3f-abcf-5b6b29679cb6" providerId="ADAL" clId="{892E8EFA-74A2-4C8D-9D09-7DC9FDF085C2}" dt="2021-06-06T05:40:26.130" v="1485" actId="729"/>
        <pc:sldMkLst>
          <pc:docMk/>
          <pc:sldMk cId="2222002162" sldId="680"/>
        </pc:sldMkLst>
      </pc:sldChg>
      <pc:sldChg chg="mod modShow modNotesTx">
        <pc:chgData name="Paul Muller, CPD" userId="a63a91f7-2aee-4d3f-abcf-5b6b29679cb6" providerId="ADAL" clId="{892E8EFA-74A2-4C8D-9D09-7DC9FDF085C2}" dt="2021-06-06T05:40:26.130" v="1485" actId="729"/>
        <pc:sldMkLst>
          <pc:docMk/>
          <pc:sldMk cId="843582501" sldId="681"/>
        </pc:sldMkLst>
      </pc:sldChg>
      <pc:sldChg chg="mod modShow modNotesTx">
        <pc:chgData name="Paul Muller, CPD" userId="a63a91f7-2aee-4d3f-abcf-5b6b29679cb6" providerId="ADAL" clId="{892E8EFA-74A2-4C8D-9D09-7DC9FDF085C2}" dt="2021-06-06T05:40:26.130" v="1485" actId="729"/>
        <pc:sldMkLst>
          <pc:docMk/>
          <pc:sldMk cId="2419157284" sldId="682"/>
        </pc:sldMkLst>
      </pc:sldChg>
      <pc:sldChg chg="mod modShow modNotesTx">
        <pc:chgData name="Paul Muller, CPD" userId="a63a91f7-2aee-4d3f-abcf-5b6b29679cb6" providerId="ADAL" clId="{892E8EFA-74A2-4C8D-9D09-7DC9FDF085C2}" dt="2021-06-06T05:40:26.130" v="1485" actId="729"/>
        <pc:sldMkLst>
          <pc:docMk/>
          <pc:sldMk cId="2145059803" sldId="683"/>
        </pc:sldMkLst>
      </pc:sldChg>
      <pc:sldChg chg="mod modShow modNotesTx">
        <pc:chgData name="Paul Muller, CPD" userId="a63a91f7-2aee-4d3f-abcf-5b6b29679cb6" providerId="ADAL" clId="{892E8EFA-74A2-4C8D-9D09-7DC9FDF085C2}" dt="2021-06-06T05:40:26.130" v="1485" actId="729"/>
        <pc:sldMkLst>
          <pc:docMk/>
          <pc:sldMk cId="2260617150" sldId="684"/>
        </pc:sldMkLst>
      </pc:sldChg>
      <pc:sldChg chg="modSp mod modAnim modShow modNotesTx">
        <pc:chgData name="Paul Muller, CPD" userId="a63a91f7-2aee-4d3f-abcf-5b6b29679cb6" providerId="ADAL" clId="{892E8EFA-74A2-4C8D-9D09-7DC9FDF085C2}" dt="2021-06-06T05:40:26.130" v="1485" actId="729"/>
        <pc:sldMkLst>
          <pc:docMk/>
          <pc:sldMk cId="2464173536" sldId="685"/>
        </pc:sldMkLst>
        <pc:spChg chg="mod">
          <ac:chgData name="Paul Muller, CPD" userId="a63a91f7-2aee-4d3f-abcf-5b6b29679cb6" providerId="ADAL" clId="{892E8EFA-74A2-4C8D-9D09-7DC9FDF085C2}" dt="2021-06-06T05:31:31.753" v="1386" actId="20577"/>
          <ac:spMkLst>
            <pc:docMk/>
            <pc:sldMk cId="2464173536" sldId="685"/>
            <ac:spMk id="6" creationId="{DD092AEC-FCA4-4655-8EF2-344E1EF4816B}"/>
          </ac:spMkLst>
        </pc:spChg>
        <pc:spChg chg="mod">
          <ac:chgData name="Paul Muller, CPD" userId="a63a91f7-2aee-4d3f-abcf-5b6b29679cb6" providerId="ADAL" clId="{892E8EFA-74A2-4C8D-9D09-7DC9FDF085C2}" dt="2021-06-06T05:31:35.050" v="1391" actId="20577"/>
          <ac:spMkLst>
            <pc:docMk/>
            <pc:sldMk cId="2464173536" sldId="685"/>
            <ac:spMk id="7" creationId="{00000000-0000-0000-0000-000000000000}"/>
          </ac:spMkLst>
        </pc:spChg>
      </pc:sldChg>
      <pc:sldChg chg="mod modShow modNotesTx">
        <pc:chgData name="Paul Muller, CPD" userId="a63a91f7-2aee-4d3f-abcf-5b6b29679cb6" providerId="ADAL" clId="{892E8EFA-74A2-4C8D-9D09-7DC9FDF085C2}" dt="2021-06-06T05:40:26.130" v="1485" actId="729"/>
        <pc:sldMkLst>
          <pc:docMk/>
          <pc:sldMk cId="1428310111" sldId="691"/>
        </pc:sldMkLst>
      </pc:sldChg>
      <pc:sldChg chg="mod modShow modNotesTx">
        <pc:chgData name="Paul Muller, CPD" userId="a63a91f7-2aee-4d3f-abcf-5b6b29679cb6" providerId="ADAL" clId="{892E8EFA-74A2-4C8D-9D09-7DC9FDF085C2}" dt="2021-06-06T05:40:26.130" v="1485" actId="729"/>
        <pc:sldMkLst>
          <pc:docMk/>
          <pc:sldMk cId="1077656143" sldId="692"/>
        </pc:sldMkLst>
      </pc:sldChg>
      <pc:sldChg chg="mod modShow modNotesTx">
        <pc:chgData name="Paul Muller, CPD" userId="a63a91f7-2aee-4d3f-abcf-5b6b29679cb6" providerId="ADAL" clId="{892E8EFA-74A2-4C8D-9D09-7DC9FDF085C2}" dt="2021-06-06T05:40:26.130" v="1485" actId="729"/>
        <pc:sldMkLst>
          <pc:docMk/>
          <pc:sldMk cId="552601596" sldId="693"/>
        </pc:sldMkLst>
      </pc:sldChg>
      <pc:sldChg chg="mod modShow modNotesTx">
        <pc:chgData name="Paul Muller, CPD" userId="a63a91f7-2aee-4d3f-abcf-5b6b29679cb6" providerId="ADAL" clId="{892E8EFA-74A2-4C8D-9D09-7DC9FDF085C2}" dt="2021-06-06T05:40:26.130" v="1485" actId="729"/>
        <pc:sldMkLst>
          <pc:docMk/>
          <pc:sldMk cId="3796542598" sldId="694"/>
        </pc:sldMkLst>
      </pc:sldChg>
      <pc:sldChg chg="mod modShow modNotesTx">
        <pc:chgData name="Paul Muller, CPD" userId="a63a91f7-2aee-4d3f-abcf-5b6b29679cb6" providerId="ADAL" clId="{892E8EFA-74A2-4C8D-9D09-7DC9FDF085C2}" dt="2021-06-06T05:40:26.130" v="1485" actId="729"/>
        <pc:sldMkLst>
          <pc:docMk/>
          <pc:sldMk cId="1961284483" sldId="695"/>
        </pc:sldMkLst>
      </pc:sldChg>
      <pc:sldChg chg="mod modShow modNotesTx">
        <pc:chgData name="Paul Muller, CPD" userId="a63a91f7-2aee-4d3f-abcf-5b6b29679cb6" providerId="ADAL" clId="{892E8EFA-74A2-4C8D-9D09-7DC9FDF085C2}" dt="2021-06-06T05:40:26.130" v="1485" actId="729"/>
        <pc:sldMkLst>
          <pc:docMk/>
          <pc:sldMk cId="4054109852" sldId="696"/>
        </pc:sldMkLst>
      </pc:sldChg>
      <pc:sldChg chg="mod modShow modNotesTx">
        <pc:chgData name="Paul Muller, CPD" userId="a63a91f7-2aee-4d3f-abcf-5b6b29679cb6" providerId="ADAL" clId="{892E8EFA-74A2-4C8D-9D09-7DC9FDF085C2}" dt="2021-06-06T05:40:26.130" v="1485" actId="729"/>
        <pc:sldMkLst>
          <pc:docMk/>
          <pc:sldMk cId="2228892821" sldId="697"/>
        </pc:sldMkLst>
      </pc:sldChg>
      <pc:sldChg chg="mod modShow modNotesTx">
        <pc:chgData name="Paul Muller, CPD" userId="a63a91f7-2aee-4d3f-abcf-5b6b29679cb6" providerId="ADAL" clId="{892E8EFA-74A2-4C8D-9D09-7DC9FDF085C2}" dt="2021-06-06T05:40:26.130" v="1485" actId="729"/>
        <pc:sldMkLst>
          <pc:docMk/>
          <pc:sldMk cId="2992035217" sldId="698"/>
        </pc:sldMkLst>
      </pc:sldChg>
      <pc:sldChg chg="mod modShow modNotesTx">
        <pc:chgData name="Paul Muller, CPD" userId="a63a91f7-2aee-4d3f-abcf-5b6b29679cb6" providerId="ADAL" clId="{892E8EFA-74A2-4C8D-9D09-7DC9FDF085C2}" dt="2021-06-06T05:40:26.130" v="1485" actId="729"/>
        <pc:sldMkLst>
          <pc:docMk/>
          <pc:sldMk cId="2331977521" sldId="718"/>
        </pc:sldMkLst>
      </pc:sldChg>
      <pc:sldChg chg="mod modShow modNotesTx">
        <pc:chgData name="Paul Muller, CPD" userId="a63a91f7-2aee-4d3f-abcf-5b6b29679cb6" providerId="ADAL" clId="{892E8EFA-74A2-4C8D-9D09-7DC9FDF085C2}" dt="2021-06-06T05:40:26.130" v="1485" actId="729"/>
        <pc:sldMkLst>
          <pc:docMk/>
          <pc:sldMk cId="1918200441" sldId="956"/>
        </pc:sldMkLst>
      </pc:sldChg>
      <pc:sldChg chg="mod modShow modNotesTx">
        <pc:chgData name="Paul Muller, CPD" userId="a63a91f7-2aee-4d3f-abcf-5b6b29679cb6" providerId="ADAL" clId="{892E8EFA-74A2-4C8D-9D09-7DC9FDF085C2}" dt="2021-06-06T05:40:26.130" v="1485" actId="729"/>
        <pc:sldMkLst>
          <pc:docMk/>
          <pc:sldMk cId="2046210294" sldId="957"/>
        </pc:sldMkLst>
      </pc:sldChg>
      <pc:sldChg chg="mod modShow modNotesTx">
        <pc:chgData name="Paul Muller, CPD" userId="a63a91f7-2aee-4d3f-abcf-5b6b29679cb6" providerId="ADAL" clId="{892E8EFA-74A2-4C8D-9D09-7DC9FDF085C2}" dt="2021-06-06T05:40:26.130" v="1485" actId="729"/>
        <pc:sldMkLst>
          <pc:docMk/>
          <pc:sldMk cId="369513538" sldId="958"/>
        </pc:sldMkLst>
      </pc:sldChg>
      <pc:sldChg chg="mod modShow">
        <pc:chgData name="Paul Muller, CPD" userId="a63a91f7-2aee-4d3f-abcf-5b6b29679cb6" providerId="ADAL" clId="{892E8EFA-74A2-4C8D-9D09-7DC9FDF085C2}" dt="2021-06-06T05:40:26.130" v="1485" actId="729"/>
        <pc:sldMkLst>
          <pc:docMk/>
          <pc:sldMk cId="2763933317" sldId="959"/>
        </pc:sldMkLst>
      </pc:sldChg>
      <pc:sldChg chg="addSp delSp modSp mod modClrScheme modShow chgLayout modNotesTx">
        <pc:chgData name="Paul Muller, CPD" userId="a63a91f7-2aee-4d3f-abcf-5b6b29679cb6" providerId="ADAL" clId="{892E8EFA-74A2-4C8D-9D09-7DC9FDF085C2}" dt="2021-06-06T05:40:26.130" v="1485" actId="729"/>
        <pc:sldMkLst>
          <pc:docMk/>
          <pc:sldMk cId="3269292583" sldId="960"/>
        </pc:sldMkLst>
        <pc:spChg chg="add del mod ord">
          <ac:chgData name="Paul Muller, CPD" userId="a63a91f7-2aee-4d3f-abcf-5b6b29679cb6" providerId="ADAL" clId="{892E8EFA-74A2-4C8D-9D09-7DC9FDF085C2}" dt="2021-06-06T05:35:56.157" v="1465" actId="478"/>
          <ac:spMkLst>
            <pc:docMk/>
            <pc:sldMk cId="3269292583" sldId="960"/>
            <ac:spMk id="2" creationId="{85107CFD-F8BF-4D6D-A137-921ACCF069CE}"/>
          </ac:spMkLst>
        </pc:spChg>
        <pc:spChg chg="add del mod ord">
          <ac:chgData name="Paul Muller, CPD" userId="a63a91f7-2aee-4d3f-abcf-5b6b29679cb6" providerId="ADAL" clId="{892E8EFA-74A2-4C8D-9D09-7DC9FDF085C2}" dt="2021-06-06T05:35:57.853" v="1466" actId="478"/>
          <ac:spMkLst>
            <pc:docMk/>
            <pc:sldMk cId="3269292583" sldId="960"/>
            <ac:spMk id="3" creationId="{E7B9DC64-DB33-4318-BD0B-785079437E16}"/>
          </ac:spMkLst>
        </pc:spChg>
      </pc:sldChg>
      <pc:sldChg chg="mod modShow modNotesTx">
        <pc:chgData name="Paul Muller, CPD" userId="a63a91f7-2aee-4d3f-abcf-5b6b29679cb6" providerId="ADAL" clId="{892E8EFA-74A2-4C8D-9D09-7DC9FDF085C2}" dt="2021-06-06T05:40:26.130" v="1485" actId="729"/>
        <pc:sldMkLst>
          <pc:docMk/>
          <pc:sldMk cId="2834495725" sldId="961"/>
        </pc:sldMkLst>
      </pc:sldChg>
      <pc:sldChg chg="mod modShow modNotesTx">
        <pc:chgData name="Paul Muller, CPD" userId="a63a91f7-2aee-4d3f-abcf-5b6b29679cb6" providerId="ADAL" clId="{892E8EFA-74A2-4C8D-9D09-7DC9FDF085C2}" dt="2021-06-06T05:40:26.130" v="1485" actId="729"/>
        <pc:sldMkLst>
          <pc:docMk/>
          <pc:sldMk cId="3671219857" sldId="962"/>
        </pc:sldMkLst>
      </pc:sldChg>
      <pc:sldChg chg="mod modShow">
        <pc:chgData name="Paul Muller, CPD" userId="a63a91f7-2aee-4d3f-abcf-5b6b29679cb6" providerId="ADAL" clId="{892E8EFA-74A2-4C8D-9D09-7DC9FDF085C2}" dt="2021-06-06T05:40:26.130" v="1485" actId="729"/>
        <pc:sldMkLst>
          <pc:docMk/>
          <pc:sldMk cId="2839737915" sldId="963"/>
        </pc:sldMkLst>
      </pc:sldChg>
      <pc:sldChg chg="mod modShow modNotesTx">
        <pc:chgData name="Paul Muller, CPD" userId="a63a91f7-2aee-4d3f-abcf-5b6b29679cb6" providerId="ADAL" clId="{892E8EFA-74A2-4C8D-9D09-7DC9FDF085C2}" dt="2021-06-06T05:40:26.130" v="1485" actId="729"/>
        <pc:sldMkLst>
          <pc:docMk/>
          <pc:sldMk cId="423499702" sldId="964"/>
        </pc:sldMkLst>
      </pc:sldChg>
      <pc:sldChg chg="mod modShow modNotesTx">
        <pc:chgData name="Paul Muller, CPD" userId="a63a91f7-2aee-4d3f-abcf-5b6b29679cb6" providerId="ADAL" clId="{892E8EFA-74A2-4C8D-9D09-7DC9FDF085C2}" dt="2021-06-06T05:40:26.130" v="1485" actId="729"/>
        <pc:sldMkLst>
          <pc:docMk/>
          <pc:sldMk cId="1378196818" sldId="967"/>
        </pc:sldMkLst>
      </pc:sldChg>
      <pc:sldChg chg="del">
        <pc:chgData name="Paul Muller, CPD" userId="a63a91f7-2aee-4d3f-abcf-5b6b29679cb6" providerId="ADAL" clId="{892E8EFA-74A2-4C8D-9D09-7DC9FDF085C2}" dt="2021-06-06T04:59:25.026" v="5" actId="47"/>
        <pc:sldMkLst>
          <pc:docMk/>
          <pc:sldMk cId="2061669881" sldId="983"/>
        </pc:sldMkLst>
      </pc:sldChg>
      <pc:sldChg chg="del">
        <pc:chgData name="Paul Muller, CPD" userId="a63a91f7-2aee-4d3f-abcf-5b6b29679cb6" providerId="ADAL" clId="{892E8EFA-74A2-4C8D-9D09-7DC9FDF085C2}" dt="2021-06-06T04:58:46.349" v="0" actId="47"/>
        <pc:sldMkLst>
          <pc:docMk/>
          <pc:sldMk cId="2287259284" sldId="989"/>
        </pc:sldMkLst>
      </pc:sldChg>
      <pc:sldChg chg="mod modShow">
        <pc:chgData name="Paul Muller, CPD" userId="a63a91f7-2aee-4d3f-abcf-5b6b29679cb6" providerId="ADAL" clId="{892E8EFA-74A2-4C8D-9D09-7DC9FDF085C2}" dt="2021-06-06T05:40:26.130" v="1485" actId="729"/>
        <pc:sldMkLst>
          <pc:docMk/>
          <pc:sldMk cId="3397244840" sldId="990"/>
        </pc:sldMkLst>
      </pc:sldChg>
      <pc:sldChg chg="mod modShow modNotesTx">
        <pc:chgData name="Paul Muller, CPD" userId="a63a91f7-2aee-4d3f-abcf-5b6b29679cb6" providerId="ADAL" clId="{892E8EFA-74A2-4C8D-9D09-7DC9FDF085C2}" dt="2021-06-06T05:40:26.130" v="1485" actId="729"/>
        <pc:sldMkLst>
          <pc:docMk/>
          <pc:sldMk cId="225488998" sldId="991"/>
        </pc:sldMkLst>
      </pc:sldChg>
      <pc:sldChg chg="del">
        <pc:chgData name="Paul Muller, CPD" userId="a63a91f7-2aee-4d3f-abcf-5b6b29679cb6" providerId="ADAL" clId="{892E8EFA-74A2-4C8D-9D09-7DC9FDF085C2}" dt="2021-06-06T04:59:39.395" v="7" actId="47"/>
        <pc:sldMkLst>
          <pc:docMk/>
          <pc:sldMk cId="396390837" sldId="992"/>
        </pc:sldMkLst>
      </pc:sldChg>
      <pc:sldChg chg="mod modShow modNotesTx">
        <pc:chgData name="Paul Muller, CPD" userId="a63a91f7-2aee-4d3f-abcf-5b6b29679cb6" providerId="ADAL" clId="{892E8EFA-74A2-4C8D-9D09-7DC9FDF085C2}" dt="2021-06-06T05:40:26.130" v="1485" actId="729"/>
        <pc:sldMkLst>
          <pc:docMk/>
          <pc:sldMk cId="3995767033" sldId="993"/>
        </pc:sldMkLst>
      </pc:sldChg>
      <pc:sldChg chg="add mod modShow modNotesTx">
        <pc:chgData name="Paul Muller, CPD" userId="a63a91f7-2aee-4d3f-abcf-5b6b29679cb6" providerId="ADAL" clId="{892E8EFA-74A2-4C8D-9D09-7DC9FDF085C2}" dt="2021-06-06T05:40:26.130" v="1485" actId="729"/>
        <pc:sldMkLst>
          <pc:docMk/>
          <pc:sldMk cId="1095562980" sldId="999"/>
        </pc:sldMkLst>
      </pc:sldChg>
      <pc:sldChg chg="delSp modSp mod delAnim modAnim modShow">
        <pc:chgData name="Paul Muller, CPD" userId="a63a91f7-2aee-4d3f-abcf-5b6b29679cb6" providerId="ADAL" clId="{892E8EFA-74A2-4C8D-9D09-7DC9FDF085C2}" dt="2021-06-06T05:40:26.130" v="1485" actId="729"/>
        <pc:sldMkLst>
          <pc:docMk/>
          <pc:sldMk cId="89500481" sldId="1000"/>
        </pc:sldMkLst>
        <pc:spChg chg="mod">
          <ac:chgData name="Paul Muller, CPD" userId="a63a91f7-2aee-4d3f-abcf-5b6b29679cb6" providerId="ADAL" clId="{892E8EFA-74A2-4C8D-9D09-7DC9FDF085C2}" dt="2021-06-06T05:00:41.242" v="28" actId="20577"/>
          <ac:spMkLst>
            <pc:docMk/>
            <pc:sldMk cId="89500481" sldId="1000"/>
            <ac:spMk id="2" creationId="{48EEE6C6-8C69-458E-A74A-E1A3871FF551}"/>
          </ac:spMkLst>
        </pc:spChg>
        <pc:spChg chg="mod">
          <ac:chgData name="Paul Muller, CPD" userId="a63a91f7-2aee-4d3f-abcf-5b6b29679cb6" providerId="ADAL" clId="{892E8EFA-74A2-4C8D-9D09-7DC9FDF085C2}" dt="2021-06-06T05:06:33.224" v="469" actId="113"/>
          <ac:spMkLst>
            <pc:docMk/>
            <pc:sldMk cId="89500481" sldId="1000"/>
            <ac:spMk id="3" creationId="{5BEF3D7F-906A-483A-8A58-AA45B7B27838}"/>
          </ac:spMkLst>
        </pc:spChg>
        <pc:spChg chg="del">
          <ac:chgData name="Paul Muller, CPD" userId="a63a91f7-2aee-4d3f-abcf-5b6b29679cb6" providerId="ADAL" clId="{892E8EFA-74A2-4C8D-9D09-7DC9FDF085C2}" dt="2021-06-06T05:00:43.349" v="29" actId="478"/>
          <ac:spMkLst>
            <pc:docMk/>
            <pc:sldMk cId="89500481" sldId="1000"/>
            <ac:spMk id="4" creationId="{E699803B-7A6B-4632-A151-D176AE8B8BA7}"/>
          </ac:spMkLst>
        </pc:spChg>
      </pc:sldChg>
      <pc:sldChg chg="modSp new mod modAnim modShow modNotesTx">
        <pc:chgData name="Paul Muller, CPD" userId="a63a91f7-2aee-4d3f-abcf-5b6b29679cb6" providerId="ADAL" clId="{892E8EFA-74A2-4C8D-9D09-7DC9FDF085C2}" dt="2021-06-06T05:40:26.130" v="1485" actId="729"/>
        <pc:sldMkLst>
          <pc:docMk/>
          <pc:sldMk cId="956344865" sldId="1001"/>
        </pc:sldMkLst>
        <pc:spChg chg="mod">
          <ac:chgData name="Paul Muller, CPD" userId="a63a91f7-2aee-4d3f-abcf-5b6b29679cb6" providerId="ADAL" clId="{892E8EFA-74A2-4C8D-9D09-7DC9FDF085C2}" dt="2021-06-06T05:24:43.586" v="1077" actId="5793"/>
          <ac:spMkLst>
            <pc:docMk/>
            <pc:sldMk cId="956344865" sldId="1001"/>
            <ac:spMk id="2" creationId="{EA787CCD-7F66-4E77-812F-76905D77B0C6}"/>
          </ac:spMkLst>
        </pc:spChg>
        <pc:spChg chg="mod">
          <ac:chgData name="Paul Muller, CPD" userId="a63a91f7-2aee-4d3f-abcf-5b6b29679cb6" providerId="ADAL" clId="{892E8EFA-74A2-4C8D-9D09-7DC9FDF085C2}" dt="2021-06-06T05:24:24.025" v="1065" actId="20577"/>
          <ac:spMkLst>
            <pc:docMk/>
            <pc:sldMk cId="956344865" sldId="1001"/>
            <ac:spMk id="3" creationId="{2D596253-9F76-44B5-A18C-CA01536A481B}"/>
          </ac:spMkLst>
        </pc:spChg>
      </pc:sldChg>
    </pc:docChg>
  </pc:docChgLst>
  <pc:docChgLst>
    <pc:chgData name="Paul Muller, CPD" userId="a63a91f7-2aee-4d3f-abcf-5b6b29679cb6" providerId="ADAL" clId="{09FE370D-80D3-42E8-AC66-7C6C2A37BB0A}"/>
    <pc:docChg chg="modSld">
      <pc:chgData name="Paul Muller, CPD" userId="a63a91f7-2aee-4d3f-abcf-5b6b29679cb6" providerId="ADAL" clId="{09FE370D-80D3-42E8-AC66-7C6C2A37BB0A}" dt="2020-09-21T05:16:31.491" v="1" actId="20577"/>
      <pc:docMkLst>
        <pc:docMk/>
      </pc:docMkLst>
      <pc:sldChg chg="modTransition">
        <pc:chgData name="Paul Muller, CPD" userId="a63a91f7-2aee-4d3f-abcf-5b6b29679cb6" providerId="ADAL" clId="{09FE370D-80D3-42E8-AC66-7C6C2A37BB0A}" dt="2020-09-21T05:00:46.349" v="0"/>
        <pc:sldMkLst>
          <pc:docMk/>
          <pc:sldMk cId="2082387836" sldId="634"/>
        </pc:sldMkLst>
      </pc:sldChg>
      <pc:sldChg chg="modNotesTx">
        <pc:chgData name="Paul Muller, CPD" userId="a63a91f7-2aee-4d3f-abcf-5b6b29679cb6" providerId="ADAL" clId="{09FE370D-80D3-42E8-AC66-7C6C2A37BB0A}" dt="2020-09-21T05:16:31.491" v="1" actId="20577"/>
        <pc:sldMkLst>
          <pc:docMk/>
          <pc:sldMk cId="3671219857" sldId="962"/>
        </pc:sldMkLst>
      </pc:sldChg>
    </pc:docChg>
  </pc:docChgLst>
  <pc:docChgLst>
    <pc:chgData name="Paul Muller" userId="a63a91f7-2aee-4d3f-abcf-5b6b29679cb6" providerId="ADAL" clId="{7E709E7B-F3CF-4F86-884F-CADEA7A3129E}"/>
    <pc:docChg chg="undo custSel addSld delSld modSld delSection modSection">
      <pc:chgData name="Paul Muller" userId="a63a91f7-2aee-4d3f-abcf-5b6b29679cb6" providerId="ADAL" clId="{7E709E7B-F3CF-4F86-884F-CADEA7A3129E}" dt="2019-12-08T04:15:38.416" v="191" actId="2696"/>
      <pc:docMkLst>
        <pc:docMk/>
      </pc:docMkLst>
      <pc:sldChg chg="del">
        <pc:chgData name="Paul Muller" userId="a63a91f7-2aee-4d3f-abcf-5b6b29679cb6" providerId="ADAL" clId="{7E709E7B-F3CF-4F86-884F-CADEA7A3129E}" dt="2019-12-08T04:10:24.472" v="64" actId="2696"/>
        <pc:sldMkLst>
          <pc:docMk/>
          <pc:sldMk cId="3703459249" sldId="256"/>
        </pc:sldMkLst>
      </pc:sldChg>
      <pc:sldChg chg="del">
        <pc:chgData name="Paul Muller" userId="a63a91f7-2aee-4d3f-abcf-5b6b29679cb6" providerId="ADAL" clId="{7E709E7B-F3CF-4F86-884F-CADEA7A3129E}" dt="2019-12-08T04:10:04.215" v="1" actId="2696"/>
        <pc:sldMkLst>
          <pc:docMk/>
          <pc:sldMk cId="687672715" sldId="274"/>
        </pc:sldMkLst>
      </pc:sldChg>
      <pc:sldChg chg="del">
        <pc:chgData name="Paul Muller" userId="a63a91f7-2aee-4d3f-abcf-5b6b29679cb6" providerId="ADAL" clId="{7E709E7B-F3CF-4F86-884F-CADEA7A3129E}" dt="2019-12-08T04:10:08.041" v="32" actId="2696"/>
        <pc:sldMkLst>
          <pc:docMk/>
          <pc:sldMk cId="3310182850" sldId="335"/>
        </pc:sldMkLst>
      </pc:sldChg>
      <pc:sldChg chg="del">
        <pc:chgData name="Paul Muller" userId="a63a91f7-2aee-4d3f-abcf-5b6b29679cb6" providerId="ADAL" clId="{7E709E7B-F3CF-4F86-884F-CADEA7A3129E}" dt="2019-12-08T04:10:07.869" v="6" actId="2696"/>
        <pc:sldMkLst>
          <pc:docMk/>
          <pc:sldMk cId="1448137943" sldId="336"/>
        </pc:sldMkLst>
      </pc:sldChg>
      <pc:sldChg chg="del">
        <pc:chgData name="Paul Muller" userId="a63a91f7-2aee-4d3f-abcf-5b6b29679cb6" providerId="ADAL" clId="{7E709E7B-F3CF-4F86-884F-CADEA7A3129E}" dt="2019-12-08T04:14:36.135" v="152" actId="2696"/>
        <pc:sldMkLst>
          <pc:docMk/>
          <pc:sldMk cId="457522568" sldId="385"/>
        </pc:sldMkLst>
      </pc:sldChg>
      <pc:sldChg chg="del">
        <pc:chgData name="Paul Muller" userId="a63a91f7-2aee-4d3f-abcf-5b6b29679cb6" providerId="ADAL" clId="{7E709E7B-F3CF-4F86-884F-CADEA7A3129E}" dt="2019-12-08T04:14:36.073" v="134" actId="2696"/>
        <pc:sldMkLst>
          <pc:docMk/>
          <pc:sldMk cId="2671596623" sldId="506"/>
        </pc:sldMkLst>
      </pc:sldChg>
      <pc:sldChg chg="del">
        <pc:chgData name="Paul Muller" userId="a63a91f7-2aee-4d3f-abcf-5b6b29679cb6" providerId="ADAL" clId="{7E709E7B-F3CF-4F86-884F-CADEA7A3129E}" dt="2019-12-08T04:14:36.088" v="136" actId="2696"/>
        <pc:sldMkLst>
          <pc:docMk/>
          <pc:sldMk cId="2670574179" sldId="532"/>
        </pc:sldMkLst>
      </pc:sldChg>
      <pc:sldChg chg="del">
        <pc:chgData name="Paul Muller" userId="a63a91f7-2aee-4d3f-abcf-5b6b29679cb6" providerId="ADAL" clId="{7E709E7B-F3CF-4F86-884F-CADEA7A3129E}" dt="2019-12-08T04:14:36.120" v="150" actId="2696"/>
        <pc:sldMkLst>
          <pc:docMk/>
          <pc:sldMk cId="3329509373" sldId="596"/>
        </pc:sldMkLst>
      </pc:sldChg>
      <pc:sldChg chg="del">
        <pc:chgData name="Paul Muller" userId="a63a91f7-2aee-4d3f-abcf-5b6b29679cb6" providerId="ADAL" clId="{7E709E7B-F3CF-4F86-884F-CADEA7A3129E}" dt="2019-12-08T04:14:36.120" v="148" actId="2696"/>
        <pc:sldMkLst>
          <pc:docMk/>
          <pc:sldMk cId="3256315456" sldId="598"/>
        </pc:sldMkLst>
      </pc:sldChg>
      <pc:sldChg chg="del">
        <pc:chgData name="Paul Muller" userId="a63a91f7-2aee-4d3f-abcf-5b6b29679cb6" providerId="ADAL" clId="{7E709E7B-F3CF-4F86-884F-CADEA7A3129E}" dt="2019-12-08T04:14:36.120" v="147" actId="2696"/>
        <pc:sldMkLst>
          <pc:docMk/>
          <pc:sldMk cId="3515050713" sldId="600"/>
        </pc:sldMkLst>
      </pc:sldChg>
      <pc:sldChg chg="del">
        <pc:chgData name="Paul Muller" userId="a63a91f7-2aee-4d3f-abcf-5b6b29679cb6" providerId="ADAL" clId="{7E709E7B-F3CF-4F86-884F-CADEA7A3129E}" dt="2019-12-08T04:14:36.104" v="141" actId="2696"/>
        <pc:sldMkLst>
          <pc:docMk/>
          <pc:sldMk cId="1183261130" sldId="603"/>
        </pc:sldMkLst>
      </pc:sldChg>
      <pc:sldChg chg="del">
        <pc:chgData name="Paul Muller" userId="a63a91f7-2aee-4d3f-abcf-5b6b29679cb6" providerId="ADAL" clId="{7E709E7B-F3CF-4F86-884F-CADEA7A3129E}" dt="2019-12-08T04:14:36.088" v="140" actId="2696"/>
        <pc:sldMkLst>
          <pc:docMk/>
          <pc:sldMk cId="4010161084" sldId="605"/>
        </pc:sldMkLst>
      </pc:sldChg>
      <pc:sldChg chg="del">
        <pc:chgData name="Paul Muller" userId="a63a91f7-2aee-4d3f-abcf-5b6b29679cb6" providerId="ADAL" clId="{7E709E7B-F3CF-4F86-884F-CADEA7A3129E}" dt="2019-12-08T04:14:36.073" v="133" actId="2696"/>
        <pc:sldMkLst>
          <pc:docMk/>
          <pc:sldMk cId="3302592253" sldId="606"/>
        </pc:sldMkLst>
      </pc:sldChg>
      <pc:sldChg chg="del">
        <pc:chgData name="Paul Muller" userId="a63a91f7-2aee-4d3f-abcf-5b6b29679cb6" providerId="ADAL" clId="{7E709E7B-F3CF-4F86-884F-CADEA7A3129E}" dt="2019-12-08T04:14:36.073" v="132" actId="2696"/>
        <pc:sldMkLst>
          <pc:docMk/>
          <pc:sldMk cId="2962621193" sldId="607"/>
        </pc:sldMkLst>
      </pc:sldChg>
      <pc:sldChg chg="del">
        <pc:chgData name="Paul Muller" userId="a63a91f7-2aee-4d3f-abcf-5b6b29679cb6" providerId="ADAL" clId="{7E709E7B-F3CF-4F86-884F-CADEA7A3129E}" dt="2019-12-08T04:14:36.073" v="131" actId="2696"/>
        <pc:sldMkLst>
          <pc:docMk/>
          <pc:sldMk cId="2533498558" sldId="608"/>
        </pc:sldMkLst>
      </pc:sldChg>
      <pc:sldChg chg="del">
        <pc:chgData name="Paul Muller" userId="a63a91f7-2aee-4d3f-abcf-5b6b29679cb6" providerId="ADAL" clId="{7E709E7B-F3CF-4F86-884F-CADEA7A3129E}" dt="2019-12-08T04:14:36.073" v="130" actId="2696"/>
        <pc:sldMkLst>
          <pc:docMk/>
          <pc:sldMk cId="2426970826" sldId="609"/>
        </pc:sldMkLst>
      </pc:sldChg>
      <pc:sldChg chg="del">
        <pc:chgData name="Paul Muller" userId="a63a91f7-2aee-4d3f-abcf-5b6b29679cb6" providerId="ADAL" clId="{7E709E7B-F3CF-4F86-884F-CADEA7A3129E}" dt="2019-12-08T04:14:36.057" v="129" actId="2696"/>
        <pc:sldMkLst>
          <pc:docMk/>
          <pc:sldMk cId="1154205524" sldId="610"/>
        </pc:sldMkLst>
      </pc:sldChg>
      <pc:sldChg chg="del">
        <pc:chgData name="Paul Muller" userId="a63a91f7-2aee-4d3f-abcf-5b6b29679cb6" providerId="ADAL" clId="{7E709E7B-F3CF-4F86-884F-CADEA7A3129E}" dt="2019-12-08T04:14:36.057" v="128" actId="2696"/>
        <pc:sldMkLst>
          <pc:docMk/>
          <pc:sldMk cId="3519123601" sldId="611"/>
        </pc:sldMkLst>
      </pc:sldChg>
      <pc:sldChg chg="del">
        <pc:chgData name="Paul Muller" userId="a63a91f7-2aee-4d3f-abcf-5b6b29679cb6" providerId="ADAL" clId="{7E709E7B-F3CF-4F86-884F-CADEA7A3129E}" dt="2019-12-08T04:14:36.057" v="127" actId="2696"/>
        <pc:sldMkLst>
          <pc:docMk/>
          <pc:sldMk cId="4282572358" sldId="612"/>
        </pc:sldMkLst>
      </pc:sldChg>
      <pc:sldChg chg="del">
        <pc:chgData name="Paul Muller" userId="a63a91f7-2aee-4d3f-abcf-5b6b29679cb6" providerId="ADAL" clId="{7E709E7B-F3CF-4F86-884F-CADEA7A3129E}" dt="2019-12-08T04:14:36.057" v="126" actId="2696"/>
        <pc:sldMkLst>
          <pc:docMk/>
          <pc:sldMk cId="3395111548" sldId="613"/>
        </pc:sldMkLst>
      </pc:sldChg>
      <pc:sldChg chg="del">
        <pc:chgData name="Paul Muller" userId="a63a91f7-2aee-4d3f-abcf-5b6b29679cb6" providerId="ADAL" clId="{7E709E7B-F3CF-4F86-884F-CADEA7A3129E}" dt="2019-12-08T04:10:07.869" v="7" actId="2696"/>
        <pc:sldMkLst>
          <pc:docMk/>
          <pc:sldMk cId="3960924224" sldId="617"/>
        </pc:sldMkLst>
      </pc:sldChg>
      <pc:sldChg chg="modSp">
        <pc:chgData name="Paul Muller" userId="a63a91f7-2aee-4d3f-abcf-5b6b29679cb6" providerId="ADAL" clId="{7E709E7B-F3CF-4F86-884F-CADEA7A3129E}" dt="2019-12-08T04:14:07.048" v="114" actId="20577"/>
        <pc:sldMkLst>
          <pc:docMk/>
          <pc:sldMk cId="1840831831" sldId="635"/>
        </pc:sldMkLst>
        <pc:spChg chg="mod">
          <ac:chgData name="Paul Muller" userId="a63a91f7-2aee-4d3f-abcf-5b6b29679cb6" providerId="ADAL" clId="{7E709E7B-F3CF-4F86-884F-CADEA7A3129E}" dt="2019-12-08T04:14:07.048" v="114" actId="20577"/>
          <ac:spMkLst>
            <pc:docMk/>
            <pc:sldMk cId="1840831831" sldId="635"/>
            <ac:spMk id="2" creationId="{00000000-0000-0000-0000-000000000000}"/>
          </ac:spMkLst>
        </pc:spChg>
      </pc:sldChg>
      <pc:sldChg chg="del">
        <pc:chgData name="Paul Muller" userId="a63a91f7-2aee-4d3f-abcf-5b6b29679cb6" providerId="ADAL" clId="{7E709E7B-F3CF-4F86-884F-CADEA7A3129E}" dt="2019-12-08T04:14:36.120" v="149" actId="2696"/>
        <pc:sldMkLst>
          <pc:docMk/>
          <pc:sldMk cId="4276213685" sldId="640"/>
        </pc:sldMkLst>
      </pc:sldChg>
      <pc:sldChg chg="del">
        <pc:chgData name="Paul Muller" userId="a63a91f7-2aee-4d3f-abcf-5b6b29679cb6" providerId="ADAL" clId="{7E709E7B-F3CF-4F86-884F-CADEA7A3129E}" dt="2019-12-08T04:14:36.104" v="146" actId="2696"/>
        <pc:sldMkLst>
          <pc:docMk/>
          <pc:sldMk cId="3803941902" sldId="641"/>
        </pc:sldMkLst>
      </pc:sldChg>
      <pc:sldChg chg="del">
        <pc:chgData name="Paul Muller" userId="a63a91f7-2aee-4d3f-abcf-5b6b29679cb6" providerId="ADAL" clId="{7E709E7B-F3CF-4F86-884F-CADEA7A3129E}" dt="2019-12-08T04:14:36.104" v="145" actId="2696"/>
        <pc:sldMkLst>
          <pc:docMk/>
          <pc:sldMk cId="4111683821" sldId="642"/>
        </pc:sldMkLst>
      </pc:sldChg>
      <pc:sldChg chg="del">
        <pc:chgData name="Paul Muller" userId="a63a91f7-2aee-4d3f-abcf-5b6b29679cb6" providerId="ADAL" clId="{7E709E7B-F3CF-4F86-884F-CADEA7A3129E}" dt="2019-12-08T04:14:36.104" v="144" actId="2696"/>
        <pc:sldMkLst>
          <pc:docMk/>
          <pc:sldMk cId="1826611174" sldId="643"/>
        </pc:sldMkLst>
      </pc:sldChg>
      <pc:sldChg chg="del">
        <pc:chgData name="Paul Muller" userId="a63a91f7-2aee-4d3f-abcf-5b6b29679cb6" providerId="ADAL" clId="{7E709E7B-F3CF-4F86-884F-CADEA7A3129E}" dt="2019-12-08T04:14:36.104" v="143" actId="2696"/>
        <pc:sldMkLst>
          <pc:docMk/>
          <pc:sldMk cId="829931004" sldId="644"/>
        </pc:sldMkLst>
      </pc:sldChg>
      <pc:sldChg chg="del">
        <pc:chgData name="Paul Muller" userId="a63a91f7-2aee-4d3f-abcf-5b6b29679cb6" providerId="ADAL" clId="{7E709E7B-F3CF-4F86-884F-CADEA7A3129E}" dt="2019-12-08T04:14:36.104" v="142" actId="2696"/>
        <pc:sldMkLst>
          <pc:docMk/>
          <pc:sldMk cId="1135492870" sldId="645"/>
        </pc:sldMkLst>
      </pc:sldChg>
      <pc:sldChg chg="del">
        <pc:chgData name="Paul Muller" userId="a63a91f7-2aee-4d3f-abcf-5b6b29679cb6" providerId="ADAL" clId="{7E709E7B-F3CF-4F86-884F-CADEA7A3129E}" dt="2019-12-08T04:14:36.088" v="135" actId="2696"/>
        <pc:sldMkLst>
          <pc:docMk/>
          <pc:sldMk cId="1219481069" sldId="646"/>
        </pc:sldMkLst>
      </pc:sldChg>
      <pc:sldChg chg="del">
        <pc:chgData name="Paul Muller" userId="a63a91f7-2aee-4d3f-abcf-5b6b29679cb6" providerId="ADAL" clId="{7E709E7B-F3CF-4F86-884F-CADEA7A3129E}" dt="2019-12-08T04:10:07.994" v="25" actId="2696"/>
        <pc:sldMkLst>
          <pc:docMk/>
          <pc:sldMk cId="788690818" sldId="664"/>
        </pc:sldMkLst>
      </pc:sldChg>
      <pc:sldChg chg="del">
        <pc:chgData name="Paul Muller" userId="a63a91f7-2aee-4d3f-abcf-5b6b29679cb6" providerId="ADAL" clId="{7E709E7B-F3CF-4F86-884F-CADEA7A3129E}" dt="2019-12-08T04:10:07.994" v="24" actId="2696"/>
        <pc:sldMkLst>
          <pc:docMk/>
          <pc:sldMk cId="3095940415" sldId="665"/>
        </pc:sldMkLst>
      </pc:sldChg>
      <pc:sldChg chg="del">
        <pc:chgData name="Paul Muller" userId="a63a91f7-2aee-4d3f-abcf-5b6b29679cb6" providerId="ADAL" clId="{7E709E7B-F3CF-4F86-884F-CADEA7A3129E}" dt="2019-12-08T04:10:07.978" v="23" actId="2696"/>
        <pc:sldMkLst>
          <pc:docMk/>
          <pc:sldMk cId="2017542091" sldId="666"/>
        </pc:sldMkLst>
      </pc:sldChg>
      <pc:sldChg chg="del">
        <pc:chgData name="Paul Muller" userId="a63a91f7-2aee-4d3f-abcf-5b6b29679cb6" providerId="ADAL" clId="{7E709E7B-F3CF-4F86-884F-CADEA7A3129E}" dt="2019-12-08T04:10:07.978" v="22" actId="2696"/>
        <pc:sldMkLst>
          <pc:docMk/>
          <pc:sldMk cId="1279539053" sldId="667"/>
        </pc:sldMkLst>
      </pc:sldChg>
      <pc:sldChg chg="del">
        <pc:chgData name="Paul Muller" userId="a63a91f7-2aee-4d3f-abcf-5b6b29679cb6" providerId="ADAL" clId="{7E709E7B-F3CF-4F86-884F-CADEA7A3129E}" dt="2019-12-08T04:10:07.963" v="21" actId="2696"/>
        <pc:sldMkLst>
          <pc:docMk/>
          <pc:sldMk cId="3069064226" sldId="668"/>
        </pc:sldMkLst>
      </pc:sldChg>
      <pc:sldChg chg="del">
        <pc:chgData name="Paul Muller" userId="a63a91f7-2aee-4d3f-abcf-5b6b29679cb6" providerId="ADAL" clId="{7E709E7B-F3CF-4F86-884F-CADEA7A3129E}" dt="2019-12-08T04:10:07.947" v="20" actId="2696"/>
        <pc:sldMkLst>
          <pc:docMk/>
          <pc:sldMk cId="2327205381" sldId="669"/>
        </pc:sldMkLst>
      </pc:sldChg>
      <pc:sldChg chg="modSp">
        <pc:chgData name="Paul Muller" userId="a63a91f7-2aee-4d3f-abcf-5b6b29679cb6" providerId="ADAL" clId="{7E709E7B-F3CF-4F86-884F-CADEA7A3129E}" dt="2019-12-08T04:14:12.633" v="118" actId="20577"/>
        <pc:sldMkLst>
          <pc:docMk/>
          <pc:sldMk cId="2464173536" sldId="685"/>
        </pc:sldMkLst>
        <pc:spChg chg="mod">
          <ac:chgData name="Paul Muller" userId="a63a91f7-2aee-4d3f-abcf-5b6b29679cb6" providerId="ADAL" clId="{7E709E7B-F3CF-4F86-884F-CADEA7A3129E}" dt="2019-12-08T04:14:12.633" v="118" actId="20577"/>
          <ac:spMkLst>
            <pc:docMk/>
            <pc:sldMk cId="2464173536" sldId="685"/>
            <ac:spMk id="9" creationId="{00000000-0000-0000-0000-000000000000}"/>
          </ac:spMkLst>
        </pc:spChg>
      </pc:sldChg>
      <pc:sldChg chg="del">
        <pc:chgData name="Paul Muller" userId="a63a91f7-2aee-4d3f-abcf-5b6b29679cb6" providerId="ADAL" clId="{7E709E7B-F3CF-4F86-884F-CADEA7A3129E}" dt="2019-12-08T04:10:08.010" v="29" actId="2696"/>
        <pc:sldMkLst>
          <pc:docMk/>
          <pc:sldMk cId="112630424" sldId="713"/>
        </pc:sldMkLst>
      </pc:sldChg>
      <pc:sldChg chg="del">
        <pc:chgData name="Paul Muller" userId="a63a91f7-2aee-4d3f-abcf-5b6b29679cb6" providerId="ADAL" clId="{7E709E7B-F3CF-4F86-884F-CADEA7A3129E}" dt="2019-12-08T04:10:08.010" v="28" actId="2696"/>
        <pc:sldMkLst>
          <pc:docMk/>
          <pc:sldMk cId="1680784378" sldId="714"/>
        </pc:sldMkLst>
      </pc:sldChg>
      <pc:sldChg chg="del">
        <pc:chgData name="Paul Muller" userId="a63a91f7-2aee-4d3f-abcf-5b6b29679cb6" providerId="ADAL" clId="{7E709E7B-F3CF-4F86-884F-CADEA7A3129E}" dt="2019-12-08T04:14:36.088" v="138" actId="2696"/>
        <pc:sldMkLst>
          <pc:docMk/>
          <pc:sldMk cId="3446323318" sldId="721"/>
        </pc:sldMkLst>
      </pc:sldChg>
      <pc:sldChg chg="del">
        <pc:chgData name="Paul Muller" userId="a63a91f7-2aee-4d3f-abcf-5b6b29679cb6" providerId="ADAL" clId="{7E709E7B-F3CF-4F86-884F-CADEA7A3129E}" dt="2019-12-08T04:10:08.010" v="27" actId="2696"/>
        <pc:sldMkLst>
          <pc:docMk/>
          <pc:sldMk cId="2966434836" sldId="727"/>
        </pc:sldMkLst>
      </pc:sldChg>
      <pc:sldChg chg="del">
        <pc:chgData name="Paul Muller" userId="a63a91f7-2aee-4d3f-abcf-5b6b29679cb6" providerId="ADAL" clId="{7E709E7B-F3CF-4F86-884F-CADEA7A3129E}" dt="2019-12-08T04:14:36.042" v="123" actId="2696"/>
        <pc:sldMkLst>
          <pc:docMk/>
          <pc:sldMk cId="2098282615" sldId="776"/>
        </pc:sldMkLst>
      </pc:sldChg>
      <pc:sldChg chg="del">
        <pc:chgData name="Paul Muller" userId="a63a91f7-2aee-4d3f-abcf-5b6b29679cb6" providerId="ADAL" clId="{7E709E7B-F3CF-4F86-884F-CADEA7A3129E}" dt="2019-12-08T04:14:36.057" v="125" actId="2696"/>
        <pc:sldMkLst>
          <pc:docMk/>
          <pc:sldMk cId="1225575478" sldId="853"/>
        </pc:sldMkLst>
      </pc:sldChg>
      <pc:sldChg chg="del">
        <pc:chgData name="Paul Muller" userId="a63a91f7-2aee-4d3f-abcf-5b6b29679cb6" providerId="ADAL" clId="{7E709E7B-F3CF-4F86-884F-CADEA7A3129E}" dt="2019-12-08T04:15:38.416" v="191" actId="2696"/>
        <pc:sldMkLst>
          <pc:docMk/>
          <pc:sldMk cId="3042458431" sldId="873"/>
        </pc:sldMkLst>
      </pc:sldChg>
      <pc:sldChg chg="del">
        <pc:chgData name="Paul Muller" userId="a63a91f7-2aee-4d3f-abcf-5b6b29679cb6" providerId="ADAL" clId="{7E709E7B-F3CF-4F86-884F-CADEA7A3129E}" dt="2019-12-08T04:10:07.916" v="15" actId="2696"/>
        <pc:sldMkLst>
          <pc:docMk/>
          <pc:sldMk cId="3351510918" sldId="877"/>
        </pc:sldMkLst>
      </pc:sldChg>
      <pc:sldChg chg="del">
        <pc:chgData name="Paul Muller" userId="a63a91f7-2aee-4d3f-abcf-5b6b29679cb6" providerId="ADAL" clId="{7E709E7B-F3CF-4F86-884F-CADEA7A3129E}" dt="2019-12-08T04:10:07.916" v="14" actId="2696"/>
        <pc:sldMkLst>
          <pc:docMk/>
          <pc:sldMk cId="303736245" sldId="878"/>
        </pc:sldMkLst>
      </pc:sldChg>
      <pc:sldChg chg="del">
        <pc:chgData name="Paul Muller" userId="a63a91f7-2aee-4d3f-abcf-5b6b29679cb6" providerId="ADAL" clId="{7E709E7B-F3CF-4F86-884F-CADEA7A3129E}" dt="2019-12-08T04:14:36.042" v="124" actId="2696"/>
        <pc:sldMkLst>
          <pc:docMk/>
          <pc:sldMk cId="2874402986" sldId="879"/>
        </pc:sldMkLst>
      </pc:sldChg>
      <pc:sldChg chg="del">
        <pc:chgData name="Paul Muller" userId="a63a91f7-2aee-4d3f-abcf-5b6b29679cb6" providerId="ADAL" clId="{7E709E7B-F3CF-4F86-884F-CADEA7A3129E}" dt="2019-12-08T04:10:07.900" v="12" actId="2696"/>
        <pc:sldMkLst>
          <pc:docMk/>
          <pc:sldMk cId="1565985292" sldId="880"/>
        </pc:sldMkLst>
      </pc:sldChg>
      <pc:sldChg chg="del">
        <pc:chgData name="Paul Muller" userId="a63a91f7-2aee-4d3f-abcf-5b6b29679cb6" providerId="ADAL" clId="{7E709E7B-F3CF-4F86-884F-CADEA7A3129E}" dt="2019-12-08T04:10:07.900" v="11" actId="2696"/>
        <pc:sldMkLst>
          <pc:docMk/>
          <pc:sldMk cId="1407798664" sldId="881"/>
        </pc:sldMkLst>
      </pc:sldChg>
      <pc:sldChg chg="del">
        <pc:chgData name="Paul Muller" userId="a63a91f7-2aee-4d3f-abcf-5b6b29679cb6" providerId="ADAL" clId="{7E709E7B-F3CF-4F86-884F-CADEA7A3129E}" dt="2019-12-08T04:10:07.994" v="26" actId="2696"/>
        <pc:sldMkLst>
          <pc:docMk/>
          <pc:sldMk cId="2848824817" sldId="882"/>
        </pc:sldMkLst>
      </pc:sldChg>
      <pc:sldChg chg="del">
        <pc:chgData name="Paul Muller" userId="a63a91f7-2aee-4d3f-abcf-5b6b29679cb6" providerId="ADAL" clId="{7E709E7B-F3CF-4F86-884F-CADEA7A3129E}" dt="2019-12-08T04:10:07.885" v="10" actId="2696"/>
        <pc:sldMkLst>
          <pc:docMk/>
          <pc:sldMk cId="3347012549" sldId="883"/>
        </pc:sldMkLst>
      </pc:sldChg>
      <pc:sldChg chg="del">
        <pc:chgData name="Paul Muller" userId="a63a91f7-2aee-4d3f-abcf-5b6b29679cb6" providerId="ADAL" clId="{7E709E7B-F3CF-4F86-884F-CADEA7A3129E}" dt="2019-12-08T04:10:07.885" v="9" actId="2696"/>
        <pc:sldMkLst>
          <pc:docMk/>
          <pc:sldMk cId="1656446364" sldId="884"/>
        </pc:sldMkLst>
      </pc:sldChg>
      <pc:sldChg chg="del">
        <pc:chgData name="Paul Muller" userId="a63a91f7-2aee-4d3f-abcf-5b6b29679cb6" providerId="ADAL" clId="{7E709E7B-F3CF-4F86-884F-CADEA7A3129E}" dt="2019-12-08T04:10:08.025" v="30" actId="2696"/>
        <pc:sldMkLst>
          <pc:docMk/>
          <pc:sldMk cId="4042738333" sldId="885"/>
        </pc:sldMkLst>
      </pc:sldChg>
      <pc:sldChg chg="del">
        <pc:chgData name="Paul Muller" userId="a63a91f7-2aee-4d3f-abcf-5b6b29679cb6" providerId="ADAL" clId="{7E709E7B-F3CF-4F86-884F-CADEA7A3129E}" dt="2019-12-08T04:10:07.916" v="16" actId="2696"/>
        <pc:sldMkLst>
          <pc:docMk/>
          <pc:sldMk cId="2174163820" sldId="886"/>
        </pc:sldMkLst>
      </pc:sldChg>
      <pc:sldChg chg="del">
        <pc:chgData name="Paul Muller" userId="a63a91f7-2aee-4d3f-abcf-5b6b29679cb6" providerId="ADAL" clId="{7E709E7B-F3CF-4F86-884F-CADEA7A3129E}" dt="2019-12-08T04:14:36.088" v="139" actId="2696"/>
        <pc:sldMkLst>
          <pc:docMk/>
          <pc:sldMk cId="2356554762" sldId="887"/>
        </pc:sldMkLst>
      </pc:sldChg>
      <pc:sldChg chg="del">
        <pc:chgData name="Paul Muller" userId="a63a91f7-2aee-4d3f-abcf-5b6b29679cb6" providerId="ADAL" clId="{7E709E7B-F3CF-4F86-884F-CADEA7A3129E}" dt="2019-12-08T04:14:36.042" v="122" actId="2696"/>
        <pc:sldMkLst>
          <pc:docMk/>
          <pc:sldMk cId="1325952152" sldId="890"/>
        </pc:sldMkLst>
      </pc:sldChg>
      <pc:sldChg chg="del">
        <pc:chgData name="Paul Muller" userId="a63a91f7-2aee-4d3f-abcf-5b6b29679cb6" providerId="ADAL" clId="{7E709E7B-F3CF-4F86-884F-CADEA7A3129E}" dt="2019-12-08T04:14:36.042" v="121" actId="2696"/>
        <pc:sldMkLst>
          <pc:docMk/>
          <pc:sldMk cId="3499413086" sldId="891"/>
        </pc:sldMkLst>
      </pc:sldChg>
      <pc:sldChg chg="del">
        <pc:chgData name="Paul Muller" userId="a63a91f7-2aee-4d3f-abcf-5b6b29679cb6" providerId="ADAL" clId="{7E709E7B-F3CF-4F86-884F-CADEA7A3129E}" dt="2019-12-08T04:14:36.026" v="120" actId="2696"/>
        <pc:sldMkLst>
          <pc:docMk/>
          <pc:sldMk cId="1440349981" sldId="892"/>
        </pc:sldMkLst>
      </pc:sldChg>
      <pc:sldChg chg="del">
        <pc:chgData name="Paul Muller" userId="a63a91f7-2aee-4d3f-abcf-5b6b29679cb6" providerId="ADAL" clId="{7E709E7B-F3CF-4F86-884F-CADEA7A3129E}" dt="2019-12-08T04:10:04.230" v="2" actId="2696"/>
        <pc:sldMkLst>
          <pc:docMk/>
          <pc:sldMk cId="2324429168" sldId="924"/>
        </pc:sldMkLst>
      </pc:sldChg>
      <pc:sldChg chg="del">
        <pc:chgData name="Paul Muller" userId="a63a91f7-2aee-4d3f-abcf-5b6b29679cb6" providerId="ADAL" clId="{7E709E7B-F3CF-4F86-884F-CADEA7A3129E}" dt="2019-12-08T04:10:04.246" v="4" actId="2696"/>
        <pc:sldMkLst>
          <pc:docMk/>
          <pc:sldMk cId="1998058667" sldId="950"/>
        </pc:sldMkLst>
      </pc:sldChg>
      <pc:sldChg chg="del">
        <pc:chgData name="Paul Muller" userId="a63a91f7-2aee-4d3f-abcf-5b6b29679cb6" providerId="ADAL" clId="{7E709E7B-F3CF-4F86-884F-CADEA7A3129E}" dt="2019-12-08T04:10:04.230" v="3" actId="2696"/>
        <pc:sldMkLst>
          <pc:docMk/>
          <pc:sldMk cId="1822899693" sldId="951"/>
        </pc:sldMkLst>
      </pc:sldChg>
      <pc:sldChg chg="del">
        <pc:chgData name="Paul Muller" userId="a63a91f7-2aee-4d3f-abcf-5b6b29679cb6" providerId="ADAL" clId="{7E709E7B-F3CF-4F86-884F-CADEA7A3129E}" dt="2019-12-08T04:10:07.932" v="18" actId="2696"/>
        <pc:sldMkLst>
          <pc:docMk/>
          <pc:sldMk cId="4100621391" sldId="952"/>
        </pc:sldMkLst>
      </pc:sldChg>
      <pc:sldChg chg="del">
        <pc:chgData name="Paul Muller" userId="a63a91f7-2aee-4d3f-abcf-5b6b29679cb6" providerId="ADAL" clId="{7E709E7B-F3CF-4F86-884F-CADEA7A3129E}" dt="2019-12-08T04:10:07.900" v="13" actId="2696"/>
        <pc:sldMkLst>
          <pc:docMk/>
          <pc:sldMk cId="502311226" sldId="953"/>
        </pc:sldMkLst>
      </pc:sldChg>
      <pc:sldChg chg="del">
        <pc:chgData name="Paul Muller" userId="a63a91f7-2aee-4d3f-abcf-5b6b29679cb6" providerId="ADAL" clId="{7E709E7B-F3CF-4F86-884F-CADEA7A3129E}" dt="2019-12-08T04:10:07.885" v="8" actId="2696"/>
        <pc:sldMkLst>
          <pc:docMk/>
          <pc:sldMk cId="1896217586" sldId="954"/>
        </pc:sldMkLst>
      </pc:sldChg>
      <pc:sldChg chg="modSp">
        <pc:chgData name="Paul Muller" userId="a63a91f7-2aee-4d3f-abcf-5b6b29679cb6" providerId="ADAL" clId="{7E709E7B-F3CF-4F86-884F-CADEA7A3129E}" dt="2019-12-08T04:13:29.591" v="93" actId="20577"/>
        <pc:sldMkLst>
          <pc:docMk/>
          <pc:sldMk cId="1918200441" sldId="956"/>
        </pc:sldMkLst>
        <pc:spChg chg="mod">
          <ac:chgData name="Paul Muller" userId="a63a91f7-2aee-4d3f-abcf-5b6b29679cb6" providerId="ADAL" clId="{7E709E7B-F3CF-4F86-884F-CADEA7A3129E}" dt="2019-12-08T04:13:29.591" v="93" actId="20577"/>
          <ac:spMkLst>
            <pc:docMk/>
            <pc:sldMk cId="1918200441" sldId="956"/>
            <ac:spMk id="2" creationId="{00000000-0000-0000-0000-000000000000}"/>
          </ac:spMkLst>
        </pc:spChg>
      </pc:sldChg>
      <pc:sldChg chg="modSp">
        <pc:chgData name="Paul Muller" userId="a63a91f7-2aee-4d3f-abcf-5b6b29679cb6" providerId="ADAL" clId="{7E709E7B-F3CF-4F86-884F-CADEA7A3129E}" dt="2019-12-08T04:13:36.175" v="97" actId="20577"/>
        <pc:sldMkLst>
          <pc:docMk/>
          <pc:sldMk cId="2046210294" sldId="957"/>
        </pc:sldMkLst>
        <pc:spChg chg="mod">
          <ac:chgData name="Paul Muller" userId="a63a91f7-2aee-4d3f-abcf-5b6b29679cb6" providerId="ADAL" clId="{7E709E7B-F3CF-4F86-884F-CADEA7A3129E}" dt="2019-12-08T04:13:36.175" v="97" actId="20577"/>
          <ac:spMkLst>
            <pc:docMk/>
            <pc:sldMk cId="2046210294" sldId="957"/>
            <ac:spMk id="2" creationId="{00000000-0000-0000-0000-000000000000}"/>
          </ac:spMkLst>
        </pc:spChg>
      </pc:sldChg>
      <pc:sldChg chg="modSp">
        <pc:chgData name="Paul Muller" userId="a63a91f7-2aee-4d3f-abcf-5b6b29679cb6" providerId="ADAL" clId="{7E709E7B-F3CF-4F86-884F-CADEA7A3129E}" dt="2019-12-08T04:13:49.989" v="102" actId="6549"/>
        <pc:sldMkLst>
          <pc:docMk/>
          <pc:sldMk cId="2763933317" sldId="959"/>
        </pc:sldMkLst>
        <pc:spChg chg="mod">
          <ac:chgData name="Paul Muller" userId="a63a91f7-2aee-4d3f-abcf-5b6b29679cb6" providerId="ADAL" clId="{7E709E7B-F3CF-4F86-884F-CADEA7A3129E}" dt="2019-12-08T04:13:49.989" v="102" actId="6549"/>
          <ac:spMkLst>
            <pc:docMk/>
            <pc:sldMk cId="2763933317" sldId="959"/>
            <ac:spMk id="2" creationId="{00000000-0000-0000-0000-000000000000}"/>
          </ac:spMkLst>
        </pc:spChg>
      </pc:sldChg>
      <pc:sldChg chg="modSp">
        <pc:chgData name="Paul Muller" userId="a63a91f7-2aee-4d3f-abcf-5b6b29679cb6" providerId="ADAL" clId="{7E709E7B-F3CF-4F86-884F-CADEA7A3129E}" dt="2019-12-08T04:13:24.777" v="89" actId="20577"/>
        <pc:sldMkLst>
          <pc:docMk/>
          <pc:sldMk cId="2834495725" sldId="961"/>
        </pc:sldMkLst>
        <pc:spChg chg="mod">
          <ac:chgData name="Paul Muller" userId="a63a91f7-2aee-4d3f-abcf-5b6b29679cb6" providerId="ADAL" clId="{7E709E7B-F3CF-4F86-884F-CADEA7A3129E}" dt="2019-12-08T04:13:24.777" v="89" actId="20577"/>
          <ac:spMkLst>
            <pc:docMk/>
            <pc:sldMk cId="2834495725" sldId="961"/>
            <ac:spMk id="2" creationId="{D93FB0D2-1950-41B3-8704-049E8A8CCBDC}"/>
          </ac:spMkLst>
        </pc:spChg>
      </pc:sldChg>
      <pc:sldChg chg="modSp">
        <pc:chgData name="Paul Muller" userId="a63a91f7-2aee-4d3f-abcf-5b6b29679cb6" providerId="ADAL" clId="{7E709E7B-F3CF-4F86-884F-CADEA7A3129E}" dt="2019-12-08T04:13:56.199" v="106" actId="20577"/>
        <pc:sldMkLst>
          <pc:docMk/>
          <pc:sldMk cId="3671219857" sldId="962"/>
        </pc:sldMkLst>
        <pc:spChg chg="mod">
          <ac:chgData name="Paul Muller" userId="a63a91f7-2aee-4d3f-abcf-5b6b29679cb6" providerId="ADAL" clId="{7E709E7B-F3CF-4F86-884F-CADEA7A3129E}" dt="2019-12-08T04:13:56.199" v="106" actId="20577"/>
          <ac:spMkLst>
            <pc:docMk/>
            <pc:sldMk cId="3671219857" sldId="962"/>
            <ac:spMk id="2" creationId="{00000000-0000-0000-0000-000000000000}"/>
          </ac:spMkLst>
        </pc:spChg>
      </pc:sldChg>
      <pc:sldChg chg="modSp">
        <pc:chgData name="Paul Muller" userId="a63a91f7-2aee-4d3f-abcf-5b6b29679cb6" providerId="ADAL" clId="{7E709E7B-F3CF-4F86-884F-CADEA7A3129E}" dt="2019-12-08T04:14:01.795" v="110" actId="20577"/>
        <pc:sldMkLst>
          <pc:docMk/>
          <pc:sldMk cId="423499702" sldId="964"/>
        </pc:sldMkLst>
        <pc:spChg chg="mod">
          <ac:chgData name="Paul Muller" userId="a63a91f7-2aee-4d3f-abcf-5b6b29679cb6" providerId="ADAL" clId="{7E709E7B-F3CF-4F86-884F-CADEA7A3129E}" dt="2019-12-08T04:14:01.795" v="110" actId="20577"/>
          <ac:spMkLst>
            <pc:docMk/>
            <pc:sldMk cId="423499702" sldId="964"/>
            <ac:spMk id="2" creationId="{00000000-0000-0000-0000-000000000000}"/>
          </ac:spMkLst>
        </pc:spChg>
      </pc:sldChg>
      <pc:sldChg chg="del">
        <pc:chgData name="Paul Muller" userId="a63a91f7-2aee-4d3f-abcf-5b6b29679cb6" providerId="ADAL" clId="{7E709E7B-F3CF-4F86-884F-CADEA7A3129E}" dt="2019-12-08T04:14:36.120" v="151" actId="2696"/>
        <pc:sldMkLst>
          <pc:docMk/>
          <pc:sldMk cId="954873181" sldId="965"/>
        </pc:sldMkLst>
      </pc:sldChg>
      <pc:sldChg chg="del">
        <pc:chgData name="Paul Muller" userId="a63a91f7-2aee-4d3f-abcf-5b6b29679cb6" providerId="ADAL" clId="{7E709E7B-F3CF-4F86-884F-CADEA7A3129E}" dt="2019-12-08T04:10:07.932" v="17" actId="2696"/>
        <pc:sldMkLst>
          <pc:docMk/>
          <pc:sldMk cId="8288521" sldId="966"/>
        </pc:sldMkLst>
      </pc:sldChg>
      <pc:sldChg chg="del">
        <pc:chgData name="Paul Muller" userId="a63a91f7-2aee-4d3f-abcf-5b6b29679cb6" providerId="ADAL" clId="{7E709E7B-F3CF-4F86-884F-CADEA7A3129E}" dt="2019-12-08T04:14:36.088" v="137" actId="2696"/>
        <pc:sldMkLst>
          <pc:docMk/>
          <pc:sldMk cId="1731893596" sldId="968"/>
        </pc:sldMkLst>
      </pc:sldChg>
      <pc:sldChg chg="del">
        <pc:chgData name="Paul Muller" userId="a63a91f7-2aee-4d3f-abcf-5b6b29679cb6" providerId="ADAL" clId="{7E709E7B-F3CF-4F86-884F-CADEA7A3129E}" dt="2019-12-08T04:13:17.320" v="84" actId="2696"/>
        <pc:sldMkLst>
          <pc:docMk/>
          <pc:sldMk cId="6611323" sldId="969"/>
        </pc:sldMkLst>
      </pc:sldChg>
      <pc:sldChg chg="del">
        <pc:chgData name="Paul Muller" userId="a63a91f7-2aee-4d3f-abcf-5b6b29679cb6" providerId="ADAL" clId="{7E709E7B-F3CF-4F86-884F-CADEA7A3129E}" dt="2019-12-08T04:10:08.025" v="31" actId="2696"/>
        <pc:sldMkLst>
          <pc:docMk/>
          <pc:sldMk cId="3101046856" sldId="970"/>
        </pc:sldMkLst>
      </pc:sldChg>
      <pc:sldChg chg="del">
        <pc:chgData name="Paul Muller" userId="a63a91f7-2aee-4d3f-abcf-5b6b29679cb6" providerId="ADAL" clId="{7E709E7B-F3CF-4F86-884F-CADEA7A3129E}" dt="2019-12-08T04:14:36.026" v="119" actId="2696"/>
        <pc:sldMkLst>
          <pc:docMk/>
          <pc:sldMk cId="3928201984" sldId="971"/>
        </pc:sldMkLst>
      </pc:sldChg>
      <pc:sldChg chg="addSp delSp modSp del">
        <pc:chgData name="Paul Muller" userId="a63a91f7-2aee-4d3f-abcf-5b6b29679cb6" providerId="ADAL" clId="{7E709E7B-F3CF-4F86-884F-CADEA7A3129E}" dt="2019-12-08T04:15:29.776" v="189" actId="2696"/>
        <pc:sldMkLst>
          <pc:docMk/>
          <pc:sldMk cId="3087402010" sldId="973"/>
        </pc:sldMkLst>
        <pc:spChg chg="del mod">
          <ac:chgData name="Paul Muller" userId="a63a91f7-2aee-4d3f-abcf-5b6b29679cb6" providerId="ADAL" clId="{7E709E7B-F3CF-4F86-884F-CADEA7A3129E}" dt="2019-12-08T04:15:19.323" v="185"/>
          <ac:spMkLst>
            <pc:docMk/>
            <pc:sldMk cId="3087402010" sldId="973"/>
            <ac:spMk id="3" creationId="{1119C50C-5CCC-4602-8141-87C793A9006B}"/>
          </ac:spMkLst>
        </pc:spChg>
        <pc:spChg chg="add mod">
          <ac:chgData name="Paul Muller" userId="a63a91f7-2aee-4d3f-abcf-5b6b29679cb6" providerId="ADAL" clId="{7E709E7B-F3CF-4F86-884F-CADEA7A3129E}" dt="2019-12-08T04:15:19.323" v="185"/>
          <ac:spMkLst>
            <pc:docMk/>
            <pc:sldMk cId="3087402010" sldId="973"/>
            <ac:spMk id="4" creationId="{4B87143F-521B-476A-87E6-6ED657E83A28}"/>
          </ac:spMkLst>
        </pc:spChg>
      </pc:sldChg>
      <pc:sldChg chg="del">
        <pc:chgData name="Paul Muller" userId="a63a91f7-2aee-4d3f-abcf-5b6b29679cb6" providerId="ADAL" clId="{7E709E7B-F3CF-4F86-884F-CADEA7A3129E}" dt="2019-12-08T04:10:07.947" v="19" actId="2696"/>
        <pc:sldMkLst>
          <pc:docMk/>
          <pc:sldMk cId="3811556080" sldId="974"/>
        </pc:sldMkLst>
      </pc:sldChg>
      <pc:sldChg chg="add modTransition">
        <pc:chgData name="Paul Muller" userId="a63a91f7-2aee-4d3f-abcf-5b6b29679cb6" providerId="ADAL" clId="{7E709E7B-F3CF-4F86-884F-CADEA7A3129E}" dt="2019-12-08T04:10:27.108" v="65"/>
        <pc:sldMkLst>
          <pc:docMk/>
          <pc:sldMk cId="2287259284" sldId="989"/>
        </pc:sldMkLst>
      </pc:sldChg>
      <pc:sldChg chg="addSp delSp modSp add">
        <pc:chgData name="Paul Muller" userId="a63a91f7-2aee-4d3f-abcf-5b6b29679cb6" providerId="ADAL" clId="{7E709E7B-F3CF-4F86-884F-CADEA7A3129E}" dt="2019-12-08T04:13:08.872" v="83" actId="478"/>
        <pc:sldMkLst>
          <pc:docMk/>
          <pc:sldMk cId="3397244840" sldId="990"/>
        </pc:sldMkLst>
        <pc:spChg chg="del">
          <ac:chgData name="Paul Muller" userId="a63a91f7-2aee-4d3f-abcf-5b6b29679cb6" providerId="ADAL" clId="{7E709E7B-F3CF-4F86-884F-CADEA7A3129E}" dt="2019-12-08T04:11:51.058" v="70" actId="478"/>
          <ac:spMkLst>
            <pc:docMk/>
            <pc:sldMk cId="3397244840" sldId="990"/>
            <ac:spMk id="4" creationId="{9E3C38D1-12DD-465F-8FD1-889380BBDA97}"/>
          </ac:spMkLst>
        </pc:spChg>
        <pc:spChg chg="mod">
          <ac:chgData name="Paul Muller" userId="a63a91f7-2aee-4d3f-abcf-5b6b29679cb6" providerId="ADAL" clId="{7E709E7B-F3CF-4F86-884F-CADEA7A3129E}" dt="2019-12-08T04:10:38.554" v="68" actId="20577"/>
          <ac:spMkLst>
            <pc:docMk/>
            <pc:sldMk cId="3397244840" sldId="990"/>
            <ac:spMk id="8" creationId="{70CB3884-E547-4EE9-8075-3F9A4B4310C7}"/>
          </ac:spMkLst>
        </pc:spChg>
        <pc:picChg chg="add del mod">
          <ac:chgData name="Paul Muller" userId="a63a91f7-2aee-4d3f-abcf-5b6b29679cb6" providerId="ADAL" clId="{7E709E7B-F3CF-4F86-884F-CADEA7A3129E}" dt="2019-12-08T04:12:12.648" v="75" actId="478"/>
          <ac:picMkLst>
            <pc:docMk/>
            <pc:sldMk cId="3397244840" sldId="990"/>
            <ac:picMk id="3" creationId="{50293B4A-E072-43C8-909B-8A4D5D7F6C20}"/>
          </ac:picMkLst>
        </pc:picChg>
        <pc:picChg chg="del">
          <ac:chgData name="Paul Muller" userId="a63a91f7-2aee-4d3f-abcf-5b6b29679cb6" providerId="ADAL" clId="{7E709E7B-F3CF-4F86-884F-CADEA7A3129E}" dt="2019-12-08T04:13:08.872" v="83" actId="478"/>
          <ac:picMkLst>
            <pc:docMk/>
            <pc:sldMk cId="3397244840" sldId="990"/>
            <ac:picMk id="5" creationId="{F60C5BAD-E5D4-4F45-A7CD-5DF99BCB93D9}"/>
          </ac:picMkLst>
        </pc:picChg>
        <pc:picChg chg="add mod ord modCrop">
          <ac:chgData name="Paul Muller" userId="a63a91f7-2aee-4d3f-abcf-5b6b29679cb6" providerId="ADAL" clId="{7E709E7B-F3CF-4F86-884F-CADEA7A3129E}" dt="2019-12-08T04:13:04.804" v="82" actId="167"/>
          <ac:picMkLst>
            <pc:docMk/>
            <pc:sldMk cId="3397244840" sldId="990"/>
            <ac:picMk id="10" creationId="{FD6B6E56-4823-4EFB-B4C1-2CA847C42139}"/>
          </ac:picMkLst>
        </pc:picChg>
      </pc:sldChg>
      <pc:sldChg chg="addSp delSp modSp">
        <pc:chgData name="Paul Muller" userId="a63a91f7-2aee-4d3f-abcf-5b6b29679cb6" providerId="ADAL" clId="{7E709E7B-F3CF-4F86-884F-CADEA7A3129E}" dt="2019-12-08T04:15:27.878" v="188" actId="478"/>
        <pc:sldMkLst>
          <pc:docMk/>
          <pc:sldMk cId="225488998" sldId="991"/>
        </pc:sldMkLst>
        <pc:spChg chg="del">
          <ac:chgData name="Paul Muller" userId="a63a91f7-2aee-4d3f-abcf-5b6b29679cb6" providerId="ADAL" clId="{7E709E7B-F3CF-4F86-884F-CADEA7A3129E}" dt="2019-12-08T04:15:22.908" v="186" actId="478"/>
          <ac:spMkLst>
            <pc:docMk/>
            <pc:sldMk cId="225488998" sldId="991"/>
            <ac:spMk id="3" creationId="{1119C50C-5CCC-4602-8141-87C793A9006B}"/>
          </ac:spMkLst>
        </pc:spChg>
        <pc:spChg chg="add del mod">
          <ac:chgData name="Paul Muller" userId="a63a91f7-2aee-4d3f-abcf-5b6b29679cb6" providerId="ADAL" clId="{7E709E7B-F3CF-4F86-884F-CADEA7A3129E}" dt="2019-12-08T04:15:27.878" v="188" actId="478"/>
          <ac:spMkLst>
            <pc:docMk/>
            <pc:sldMk cId="225488998" sldId="991"/>
            <ac:spMk id="6" creationId="{D852650A-AD81-4F47-AD2D-4605AAE169CF}"/>
          </ac:spMkLst>
        </pc:spChg>
        <pc:spChg chg="add">
          <ac:chgData name="Paul Muller" userId="a63a91f7-2aee-4d3f-abcf-5b6b29679cb6" providerId="ADAL" clId="{7E709E7B-F3CF-4F86-884F-CADEA7A3129E}" dt="2019-12-08T04:15:23.222" v="187"/>
          <ac:spMkLst>
            <pc:docMk/>
            <pc:sldMk cId="225488998" sldId="991"/>
            <ac:spMk id="9" creationId="{C21E48E4-F990-40E9-A8D7-26AE0C038368}"/>
          </ac:spMkLst>
        </pc:spChg>
      </pc:sldChg>
      <pc:sldChg chg="add">
        <pc:chgData name="Paul Muller" userId="a63a91f7-2aee-4d3f-abcf-5b6b29679cb6" providerId="ADAL" clId="{7E709E7B-F3CF-4F86-884F-CADEA7A3129E}" dt="2019-12-08T04:15:36.237" v="190"/>
        <pc:sldMkLst>
          <pc:docMk/>
          <pc:sldMk cId="396390837" sldId="992"/>
        </pc:sldMkLst>
      </pc:sldChg>
    </pc:docChg>
  </pc:docChgLst>
  <pc:docChgLst>
    <pc:chgData name="Paul Muller, CPD" userId="a63a91f7-2aee-4d3f-abcf-5b6b29679cb6" providerId="ADAL" clId="{FE52195E-F4DB-4D72-A4A9-C751025C1F95}"/>
    <pc:docChg chg="addSld modSld sldOrd">
      <pc:chgData name="Paul Muller, CPD" userId="a63a91f7-2aee-4d3f-abcf-5b6b29679cb6" providerId="ADAL" clId="{FE52195E-F4DB-4D72-A4A9-C751025C1F95}" dt="2020-10-19T22:56:35.970" v="67"/>
      <pc:docMkLst>
        <pc:docMk/>
      </pc:docMkLst>
      <pc:sldChg chg="ord">
        <pc:chgData name="Paul Muller, CPD" userId="a63a91f7-2aee-4d3f-abcf-5b6b29679cb6" providerId="ADAL" clId="{FE52195E-F4DB-4D72-A4A9-C751025C1F95}" dt="2020-10-19T22:56:35.970" v="67"/>
        <pc:sldMkLst>
          <pc:docMk/>
          <pc:sldMk cId="3848829502" sldId="636"/>
        </pc:sldMkLst>
      </pc:sldChg>
      <pc:sldChg chg="ord">
        <pc:chgData name="Paul Muller, CPD" userId="a63a91f7-2aee-4d3f-abcf-5b6b29679cb6" providerId="ADAL" clId="{FE52195E-F4DB-4D72-A4A9-C751025C1F95}" dt="2020-10-19T22:56:35.970" v="67"/>
        <pc:sldMkLst>
          <pc:docMk/>
          <pc:sldMk cId="2260617150" sldId="684"/>
        </pc:sldMkLst>
      </pc:sldChg>
      <pc:sldChg chg="modSp">
        <pc:chgData name="Paul Muller, CPD" userId="a63a91f7-2aee-4d3f-abcf-5b6b29679cb6" providerId="ADAL" clId="{FE52195E-F4DB-4D72-A4A9-C751025C1F95}" dt="2020-10-19T22:40:42.130" v="64" actId="20577"/>
        <pc:sldMkLst>
          <pc:docMk/>
          <pc:sldMk cId="2839737915" sldId="963"/>
        </pc:sldMkLst>
        <pc:spChg chg="mod">
          <ac:chgData name="Paul Muller, CPD" userId="a63a91f7-2aee-4d3f-abcf-5b6b29679cb6" providerId="ADAL" clId="{FE52195E-F4DB-4D72-A4A9-C751025C1F95}" dt="2020-10-19T22:40:42.130" v="64" actId="20577"/>
          <ac:spMkLst>
            <pc:docMk/>
            <pc:sldMk cId="2839737915" sldId="963"/>
            <ac:spMk id="3" creationId="{00000000-0000-0000-0000-000000000000}"/>
          </ac:spMkLst>
        </pc:spChg>
      </pc:sldChg>
      <pc:sldChg chg="add">
        <pc:chgData name="Paul Muller, CPD" userId="a63a91f7-2aee-4d3f-abcf-5b6b29679cb6" providerId="ADAL" clId="{FE52195E-F4DB-4D72-A4A9-C751025C1F95}" dt="2020-10-19T22:43:46.754" v="65"/>
        <pc:sldMkLst>
          <pc:docMk/>
          <pc:sldMk cId="2061669881" sldId="983"/>
        </pc:sldMkLst>
      </pc:sldChg>
    </pc:docChg>
  </pc:docChgLst>
  <pc:docChgLst>
    <pc:chgData name="Paul Muller" userId="a63a91f7-2aee-4d3f-abcf-5b6b29679cb6" providerId="ADAL" clId="{3D4D4B35-DF86-44E2-ABDC-8B305D9714F0}"/>
    <pc:docChg chg="custSel addSld delSld modSld modSection modHandout">
      <pc:chgData name="Paul Muller" userId="a63a91f7-2aee-4d3f-abcf-5b6b29679cb6" providerId="ADAL" clId="{3D4D4B35-DF86-44E2-ABDC-8B305D9714F0}" dt="2020-05-30T07:32:45.744" v="41"/>
      <pc:docMkLst>
        <pc:docMk/>
      </pc:docMkLst>
      <pc:sldChg chg="del">
        <pc:chgData name="Paul Muller" userId="a63a91f7-2aee-4d3f-abcf-5b6b29679cb6" providerId="ADAL" clId="{3D4D4B35-DF86-44E2-ABDC-8B305D9714F0}" dt="2020-05-30T06:13:49.480" v="0" actId="2696"/>
        <pc:sldMkLst>
          <pc:docMk/>
          <pc:sldMk cId="1396448719" sldId="955"/>
        </pc:sldMkLst>
      </pc:sldChg>
      <pc:sldChg chg="modTransition">
        <pc:chgData name="Paul Muller" userId="a63a91f7-2aee-4d3f-abcf-5b6b29679cb6" providerId="ADAL" clId="{3D4D4B35-DF86-44E2-ABDC-8B305D9714F0}" dt="2020-05-30T07:32:43.919" v="40"/>
        <pc:sldMkLst>
          <pc:docMk/>
          <pc:sldMk cId="225488998" sldId="991"/>
        </pc:sldMkLst>
      </pc:sldChg>
      <pc:sldChg chg="modTransition">
        <pc:chgData name="Paul Muller" userId="a63a91f7-2aee-4d3f-abcf-5b6b29679cb6" providerId="ADAL" clId="{3D4D4B35-DF86-44E2-ABDC-8B305D9714F0}" dt="2020-05-30T07:32:45.744" v="41"/>
        <pc:sldMkLst>
          <pc:docMk/>
          <pc:sldMk cId="396390837" sldId="992"/>
        </pc:sldMkLst>
      </pc:sldChg>
      <pc:sldChg chg="addSp delSp modSp add modTransition">
        <pc:chgData name="Paul Muller" userId="a63a91f7-2aee-4d3f-abcf-5b6b29679cb6" providerId="ADAL" clId="{3D4D4B35-DF86-44E2-ABDC-8B305D9714F0}" dt="2020-05-30T07:28:16.950" v="33" actId="14826"/>
        <pc:sldMkLst>
          <pc:docMk/>
          <pc:sldMk cId="3995767033" sldId="993"/>
        </pc:sldMkLst>
        <pc:spChg chg="mod">
          <ac:chgData name="Paul Muller" userId="a63a91f7-2aee-4d3f-abcf-5b6b29679cb6" providerId="ADAL" clId="{3D4D4B35-DF86-44E2-ABDC-8B305D9714F0}" dt="2020-05-30T06:14:42.574" v="25" actId="5793"/>
          <ac:spMkLst>
            <pc:docMk/>
            <pc:sldMk cId="3995767033" sldId="993"/>
            <ac:spMk id="2" creationId="{58A8AB3C-8C23-4600-9430-D62F9E4CA076}"/>
          </ac:spMkLst>
        </pc:spChg>
        <pc:spChg chg="del">
          <ac:chgData name="Paul Muller" userId="a63a91f7-2aee-4d3f-abcf-5b6b29679cb6" providerId="ADAL" clId="{3D4D4B35-DF86-44E2-ABDC-8B305D9714F0}" dt="2020-05-30T06:14:47.588" v="27" actId="478"/>
          <ac:spMkLst>
            <pc:docMk/>
            <pc:sldMk cId="3995767033" sldId="993"/>
            <ac:spMk id="3" creationId="{045D7349-8F2C-45AA-9CC6-72B424388B11}"/>
          </ac:spMkLst>
        </pc:spChg>
        <pc:picChg chg="add mod">
          <ac:chgData name="Paul Muller" userId="a63a91f7-2aee-4d3f-abcf-5b6b29679cb6" providerId="ADAL" clId="{3D4D4B35-DF86-44E2-ABDC-8B305D9714F0}" dt="2020-05-30T07:28:16.950" v="33" actId="14826"/>
          <ac:picMkLst>
            <pc:docMk/>
            <pc:sldMk cId="3995767033" sldId="993"/>
            <ac:picMk id="5" creationId="{33465D8E-764A-4A13-9387-DD3EC2E885A0}"/>
          </ac:picMkLst>
        </pc:picChg>
      </pc:sldChg>
    </pc:docChg>
  </pc:docChgLst>
  <pc:docChgLst>
    <pc:chgData name="Paul Muller, CPD" userId="a63a91f7-2aee-4d3f-abcf-5b6b29679cb6" providerId="ADAL" clId="{0AB44152-6A4C-42FD-AABC-1C48318F1672}"/>
    <pc:docChg chg="custSel modSld modHandout">
      <pc:chgData name="Paul Muller, CPD" userId="a63a91f7-2aee-4d3f-abcf-5b6b29679cb6" providerId="ADAL" clId="{0AB44152-6A4C-42FD-AABC-1C48318F1672}" dt="2021-07-21T06:28:39.699" v="47" actId="20577"/>
      <pc:docMkLst>
        <pc:docMk/>
      </pc:docMkLst>
      <pc:sldChg chg="mod modShow">
        <pc:chgData name="Paul Muller, CPD" userId="a63a91f7-2aee-4d3f-abcf-5b6b29679cb6" providerId="ADAL" clId="{0AB44152-6A4C-42FD-AABC-1C48318F1672}" dt="2021-07-11T07:56:36.422" v="44" actId="729"/>
        <pc:sldMkLst>
          <pc:docMk/>
          <pc:sldMk cId="3703459249" sldId="256"/>
        </pc:sldMkLst>
      </pc:sldChg>
      <pc:sldChg chg="mod modShow">
        <pc:chgData name="Paul Muller, CPD" userId="a63a91f7-2aee-4d3f-abcf-5b6b29679cb6" providerId="ADAL" clId="{0AB44152-6A4C-42FD-AABC-1C48318F1672}" dt="2021-07-11T07:56:36.422" v="44" actId="729"/>
        <pc:sldMkLst>
          <pc:docMk/>
          <pc:sldMk cId="1471453494" sldId="397"/>
        </pc:sldMkLst>
      </pc:sldChg>
      <pc:sldChg chg="mod modShow">
        <pc:chgData name="Paul Muller, CPD" userId="a63a91f7-2aee-4d3f-abcf-5b6b29679cb6" providerId="ADAL" clId="{0AB44152-6A4C-42FD-AABC-1C48318F1672}" dt="2021-07-11T07:56:36.422" v="44" actId="729"/>
        <pc:sldMkLst>
          <pc:docMk/>
          <pc:sldMk cId="2082387836" sldId="634"/>
        </pc:sldMkLst>
      </pc:sldChg>
      <pc:sldChg chg="mod modShow">
        <pc:chgData name="Paul Muller, CPD" userId="a63a91f7-2aee-4d3f-abcf-5b6b29679cb6" providerId="ADAL" clId="{0AB44152-6A4C-42FD-AABC-1C48318F1672}" dt="2021-07-11T07:56:36.422" v="44" actId="729"/>
        <pc:sldMkLst>
          <pc:docMk/>
          <pc:sldMk cId="1840831831" sldId="635"/>
        </pc:sldMkLst>
      </pc:sldChg>
      <pc:sldChg chg="mod modShow">
        <pc:chgData name="Paul Muller, CPD" userId="a63a91f7-2aee-4d3f-abcf-5b6b29679cb6" providerId="ADAL" clId="{0AB44152-6A4C-42FD-AABC-1C48318F1672}" dt="2021-07-11T07:56:36.422" v="44" actId="729"/>
        <pc:sldMkLst>
          <pc:docMk/>
          <pc:sldMk cId="3848829502" sldId="636"/>
        </pc:sldMkLst>
      </pc:sldChg>
      <pc:sldChg chg="mod modShow">
        <pc:chgData name="Paul Muller, CPD" userId="a63a91f7-2aee-4d3f-abcf-5b6b29679cb6" providerId="ADAL" clId="{0AB44152-6A4C-42FD-AABC-1C48318F1672}" dt="2021-07-11T07:56:36.422" v="44" actId="729"/>
        <pc:sldMkLst>
          <pc:docMk/>
          <pc:sldMk cId="1021992768" sldId="637"/>
        </pc:sldMkLst>
      </pc:sldChg>
      <pc:sldChg chg="mod modShow">
        <pc:chgData name="Paul Muller, CPD" userId="a63a91f7-2aee-4d3f-abcf-5b6b29679cb6" providerId="ADAL" clId="{0AB44152-6A4C-42FD-AABC-1C48318F1672}" dt="2021-07-11T07:56:36.422" v="44" actId="729"/>
        <pc:sldMkLst>
          <pc:docMk/>
          <pc:sldMk cId="1264278791" sldId="638"/>
        </pc:sldMkLst>
      </pc:sldChg>
      <pc:sldChg chg="mod modShow">
        <pc:chgData name="Paul Muller, CPD" userId="a63a91f7-2aee-4d3f-abcf-5b6b29679cb6" providerId="ADAL" clId="{0AB44152-6A4C-42FD-AABC-1C48318F1672}" dt="2021-07-11T07:56:36.422" v="44" actId="729"/>
        <pc:sldMkLst>
          <pc:docMk/>
          <pc:sldMk cId="3236167970" sldId="639"/>
        </pc:sldMkLst>
      </pc:sldChg>
      <pc:sldChg chg="mod modShow">
        <pc:chgData name="Paul Muller, CPD" userId="a63a91f7-2aee-4d3f-abcf-5b6b29679cb6" providerId="ADAL" clId="{0AB44152-6A4C-42FD-AABC-1C48318F1672}" dt="2021-07-11T07:56:36.422" v="44" actId="729"/>
        <pc:sldMkLst>
          <pc:docMk/>
          <pc:sldMk cId="1889125618" sldId="679"/>
        </pc:sldMkLst>
      </pc:sldChg>
      <pc:sldChg chg="mod modShow">
        <pc:chgData name="Paul Muller, CPD" userId="a63a91f7-2aee-4d3f-abcf-5b6b29679cb6" providerId="ADAL" clId="{0AB44152-6A4C-42FD-AABC-1C48318F1672}" dt="2021-07-11T07:56:36.422" v="44" actId="729"/>
        <pc:sldMkLst>
          <pc:docMk/>
          <pc:sldMk cId="2222002162" sldId="680"/>
        </pc:sldMkLst>
      </pc:sldChg>
      <pc:sldChg chg="mod modShow">
        <pc:chgData name="Paul Muller, CPD" userId="a63a91f7-2aee-4d3f-abcf-5b6b29679cb6" providerId="ADAL" clId="{0AB44152-6A4C-42FD-AABC-1C48318F1672}" dt="2021-07-11T07:56:36.422" v="44" actId="729"/>
        <pc:sldMkLst>
          <pc:docMk/>
          <pc:sldMk cId="843582501" sldId="681"/>
        </pc:sldMkLst>
      </pc:sldChg>
      <pc:sldChg chg="mod modShow">
        <pc:chgData name="Paul Muller, CPD" userId="a63a91f7-2aee-4d3f-abcf-5b6b29679cb6" providerId="ADAL" clId="{0AB44152-6A4C-42FD-AABC-1C48318F1672}" dt="2021-07-11T07:56:36.422" v="44" actId="729"/>
        <pc:sldMkLst>
          <pc:docMk/>
          <pc:sldMk cId="2419157284" sldId="682"/>
        </pc:sldMkLst>
      </pc:sldChg>
      <pc:sldChg chg="mod modShow">
        <pc:chgData name="Paul Muller, CPD" userId="a63a91f7-2aee-4d3f-abcf-5b6b29679cb6" providerId="ADAL" clId="{0AB44152-6A4C-42FD-AABC-1C48318F1672}" dt="2021-07-11T07:56:36.422" v="44" actId="729"/>
        <pc:sldMkLst>
          <pc:docMk/>
          <pc:sldMk cId="2145059803" sldId="683"/>
        </pc:sldMkLst>
      </pc:sldChg>
      <pc:sldChg chg="mod modShow">
        <pc:chgData name="Paul Muller, CPD" userId="a63a91f7-2aee-4d3f-abcf-5b6b29679cb6" providerId="ADAL" clId="{0AB44152-6A4C-42FD-AABC-1C48318F1672}" dt="2021-07-11T07:56:36.422" v="44" actId="729"/>
        <pc:sldMkLst>
          <pc:docMk/>
          <pc:sldMk cId="2260617150" sldId="684"/>
        </pc:sldMkLst>
      </pc:sldChg>
      <pc:sldChg chg="mod modShow">
        <pc:chgData name="Paul Muller, CPD" userId="a63a91f7-2aee-4d3f-abcf-5b6b29679cb6" providerId="ADAL" clId="{0AB44152-6A4C-42FD-AABC-1C48318F1672}" dt="2021-07-11T07:56:36.422" v="44" actId="729"/>
        <pc:sldMkLst>
          <pc:docMk/>
          <pc:sldMk cId="2464173536" sldId="685"/>
        </pc:sldMkLst>
      </pc:sldChg>
      <pc:sldChg chg="mod modShow">
        <pc:chgData name="Paul Muller, CPD" userId="a63a91f7-2aee-4d3f-abcf-5b6b29679cb6" providerId="ADAL" clId="{0AB44152-6A4C-42FD-AABC-1C48318F1672}" dt="2021-07-11T07:56:36.422" v="44" actId="729"/>
        <pc:sldMkLst>
          <pc:docMk/>
          <pc:sldMk cId="1428310111" sldId="691"/>
        </pc:sldMkLst>
      </pc:sldChg>
      <pc:sldChg chg="mod modShow">
        <pc:chgData name="Paul Muller, CPD" userId="a63a91f7-2aee-4d3f-abcf-5b6b29679cb6" providerId="ADAL" clId="{0AB44152-6A4C-42FD-AABC-1C48318F1672}" dt="2021-07-11T07:56:36.422" v="44" actId="729"/>
        <pc:sldMkLst>
          <pc:docMk/>
          <pc:sldMk cId="1077656143" sldId="692"/>
        </pc:sldMkLst>
      </pc:sldChg>
      <pc:sldChg chg="mod modShow">
        <pc:chgData name="Paul Muller, CPD" userId="a63a91f7-2aee-4d3f-abcf-5b6b29679cb6" providerId="ADAL" clId="{0AB44152-6A4C-42FD-AABC-1C48318F1672}" dt="2021-07-11T07:56:36.422" v="44" actId="729"/>
        <pc:sldMkLst>
          <pc:docMk/>
          <pc:sldMk cId="552601596" sldId="693"/>
        </pc:sldMkLst>
      </pc:sldChg>
      <pc:sldChg chg="mod modShow">
        <pc:chgData name="Paul Muller, CPD" userId="a63a91f7-2aee-4d3f-abcf-5b6b29679cb6" providerId="ADAL" clId="{0AB44152-6A4C-42FD-AABC-1C48318F1672}" dt="2021-07-11T07:56:36.422" v="44" actId="729"/>
        <pc:sldMkLst>
          <pc:docMk/>
          <pc:sldMk cId="3796542598" sldId="694"/>
        </pc:sldMkLst>
      </pc:sldChg>
      <pc:sldChg chg="mod modShow">
        <pc:chgData name="Paul Muller, CPD" userId="a63a91f7-2aee-4d3f-abcf-5b6b29679cb6" providerId="ADAL" clId="{0AB44152-6A4C-42FD-AABC-1C48318F1672}" dt="2021-07-11T07:56:36.422" v="44" actId="729"/>
        <pc:sldMkLst>
          <pc:docMk/>
          <pc:sldMk cId="1961284483" sldId="695"/>
        </pc:sldMkLst>
      </pc:sldChg>
      <pc:sldChg chg="mod modShow">
        <pc:chgData name="Paul Muller, CPD" userId="a63a91f7-2aee-4d3f-abcf-5b6b29679cb6" providerId="ADAL" clId="{0AB44152-6A4C-42FD-AABC-1C48318F1672}" dt="2021-07-11T07:56:36.422" v="44" actId="729"/>
        <pc:sldMkLst>
          <pc:docMk/>
          <pc:sldMk cId="4054109852" sldId="696"/>
        </pc:sldMkLst>
      </pc:sldChg>
      <pc:sldChg chg="mod modShow">
        <pc:chgData name="Paul Muller, CPD" userId="a63a91f7-2aee-4d3f-abcf-5b6b29679cb6" providerId="ADAL" clId="{0AB44152-6A4C-42FD-AABC-1C48318F1672}" dt="2021-07-11T07:56:36.422" v="44" actId="729"/>
        <pc:sldMkLst>
          <pc:docMk/>
          <pc:sldMk cId="2228892821" sldId="697"/>
        </pc:sldMkLst>
      </pc:sldChg>
      <pc:sldChg chg="mod modShow">
        <pc:chgData name="Paul Muller, CPD" userId="a63a91f7-2aee-4d3f-abcf-5b6b29679cb6" providerId="ADAL" clId="{0AB44152-6A4C-42FD-AABC-1C48318F1672}" dt="2021-07-11T07:56:36.422" v="44" actId="729"/>
        <pc:sldMkLst>
          <pc:docMk/>
          <pc:sldMk cId="2992035217" sldId="698"/>
        </pc:sldMkLst>
      </pc:sldChg>
      <pc:sldChg chg="mod modShow">
        <pc:chgData name="Paul Muller, CPD" userId="a63a91f7-2aee-4d3f-abcf-5b6b29679cb6" providerId="ADAL" clId="{0AB44152-6A4C-42FD-AABC-1C48318F1672}" dt="2021-07-11T07:56:36.422" v="44" actId="729"/>
        <pc:sldMkLst>
          <pc:docMk/>
          <pc:sldMk cId="2331977521" sldId="718"/>
        </pc:sldMkLst>
      </pc:sldChg>
      <pc:sldChg chg="mod modShow">
        <pc:chgData name="Paul Muller, CPD" userId="a63a91f7-2aee-4d3f-abcf-5b6b29679cb6" providerId="ADAL" clId="{0AB44152-6A4C-42FD-AABC-1C48318F1672}" dt="2021-07-11T07:56:36.422" v="44" actId="729"/>
        <pc:sldMkLst>
          <pc:docMk/>
          <pc:sldMk cId="1918200441" sldId="956"/>
        </pc:sldMkLst>
      </pc:sldChg>
      <pc:sldChg chg="mod modShow">
        <pc:chgData name="Paul Muller, CPD" userId="a63a91f7-2aee-4d3f-abcf-5b6b29679cb6" providerId="ADAL" clId="{0AB44152-6A4C-42FD-AABC-1C48318F1672}" dt="2021-07-11T07:56:36.422" v="44" actId="729"/>
        <pc:sldMkLst>
          <pc:docMk/>
          <pc:sldMk cId="2046210294" sldId="957"/>
        </pc:sldMkLst>
      </pc:sldChg>
      <pc:sldChg chg="mod modShow">
        <pc:chgData name="Paul Muller, CPD" userId="a63a91f7-2aee-4d3f-abcf-5b6b29679cb6" providerId="ADAL" clId="{0AB44152-6A4C-42FD-AABC-1C48318F1672}" dt="2021-07-11T07:56:36.422" v="44" actId="729"/>
        <pc:sldMkLst>
          <pc:docMk/>
          <pc:sldMk cId="369513538" sldId="958"/>
        </pc:sldMkLst>
      </pc:sldChg>
      <pc:sldChg chg="mod modShow">
        <pc:chgData name="Paul Muller, CPD" userId="a63a91f7-2aee-4d3f-abcf-5b6b29679cb6" providerId="ADAL" clId="{0AB44152-6A4C-42FD-AABC-1C48318F1672}" dt="2021-07-11T07:56:36.422" v="44" actId="729"/>
        <pc:sldMkLst>
          <pc:docMk/>
          <pc:sldMk cId="2763933317" sldId="959"/>
        </pc:sldMkLst>
      </pc:sldChg>
      <pc:sldChg chg="mod modShow">
        <pc:chgData name="Paul Muller, CPD" userId="a63a91f7-2aee-4d3f-abcf-5b6b29679cb6" providerId="ADAL" clId="{0AB44152-6A4C-42FD-AABC-1C48318F1672}" dt="2021-07-11T07:56:36.422" v="44" actId="729"/>
        <pc:sldMkLst>
          <pc:docMk/>
          <pc:sldMk cId="3269292583" sldId="960"/>
        </pc:sldMkLst>
      </pc:sldChg>
      <pc:sldChg chg="mod modShow">
        <pc:chgData name="Paul Muller, CPD" userId="a63a91f7-2aee-4d3f-abcf-5b6b29679cb6" providerId="ADAL" clId="{0AB44152-6A4C-42FD-AABC-1C48318F1672}" dt="2021-07-11T07:56:36.422" v="44" actId="729"/>
        <pc:sldMkLst>
          <pc:docMk/>
          <pc:sldMk cId="2834495725" sldId="961"/>
        </pc:sldMkLst>
      </pc:sldChg>
      <pc:sldChg chg="mod modShow">
        <pc:chgData name="Paul Muller, CPD" userId="a63a91f7-2aee-4d3f-abcf-5b6b29679cb6" providerId="ADAL" clId="{0AB44152-6A4C-42FD-AABC-1C48318F1672}" dt="2021-07-11T07:56:36.422" v="44" actId="729"/>
        <pc:sldMkLst>
          <pc:docMk/>
          <pc:sldMk cId="3671219857" sldId="962"/>
        </pc:sldMkLst>
      </pc:sldChg>
      <pc:sldChg chg="mod modShow">
        <pc:chgData name="Paul Muller, CPD" userId="a63a91f7-2aee-4d3f-abcf-5b6b29679cb6" providerId="ADAL" clId="{0AB44152-6A4C-42FD-AABC-1C48318F1672}" dt="2021-07-11T07:56:36.422" v="44" actId="729"/>
        <pc:sldMkLst>
          <pc:docMk/>
          <pc:sldMk cId="2839737915" sldId="963"/>
        </pc:sldMkLst>
      </pc:sldChg>
      <pc:sldChg chg="mod modShow">
        <pc:chgData name="Paul Muller, CPD" userId="a63a91f7-2aee-4d3f-abcf-5b6b29679cb6" providerId="ADAL" clId="{0AB44152-6A4C-42FD-AABC-1C48318F1672}" dt="2021-07-11T07:56:36.422" v="44" actId="729"/>
        <pc:sldMkLst>
          <pc:docMk/>
          <pc:sldMk cId="423499702" sldId="964"/>
        </pc:sldMkLst>
      </pc:sldChg>
      <pc:sldChg chg="mod modShow">
        <pc:chgData name="Paul Muller, CPD" userId="a63a91f7-2aee-4d3f-abcf-5b6b29679cb6" providerId="ADAL" clId="{0AB44152-6A4C-42FD-AABC-1C48318F1672}" dt="2021-07-11T07:56:36.422" v="44" actId="729"/>
        <pc:sldMkLst>
          <pc:docMk/>
          <pc:sldMk cId="1378196818" sldId="967"/>
        </pc:sldMkLst>
      </pc:sldChg>
      <pc:sldChg chg="addSp delSp modSp mod modShow">
        <pc:chgData name="Paul Muller, CPD" userId="a63a91f7-2aee-4d3f-abcf-5b6b29679cb6" providerId="ADAL" clId="{0AB44152-6A4C-42FD-AABC-1C48318F1672}" dt="2021-07-11T07:56:36.422" v="44" actId="729"/>
        <pc:sldMkLst>
          <pc:docMk/>
          <pc:sldMk cId="3397244840" sldId="990"/>
        </pc:sldMkLst>
        <pc:spChg chg="mod">
          <ac:chgData name="Paul Muller, CPD" userId="a63a91f7-2aee-4d3f-abcf-5b6b29679cb6" providerId="ADAL" clId="{0AB44152-6A4C-42FD-AABC-1C48318F1672}" dt="2021-07-11T07:54:23.850" v="5" actId="1076"/>
          <ac:spMkLst>
            <pc:docMk/>
            <pc:sldMk cId="3397244840" sldId="990"/>
            <ac:spMk id="8" creationId="{70CB3884-E547-4EE9-8075-3F9A4B4310C7}"/>
          </ac:spMkLst>
        </pc:spChg>
        <pc:picChg chg="add mod">
          <ac:chgData name="Paul Muller, CPD" userId="a63a91f7-2aee-4d3f-abcf-5b6b29679cb6" providerId="ADAL" clId="{0AB44152-6A4C-42FD-AABC-1C48318F1672}" dt="2021-07-11T07:54:20.115" v="4"/>
          <ac:picMkLst>
            <pc:docMk/>
            <pc:sldMk cId="3397244840" sldId="990"/>
            <ac:picMk id="6" creationId="{ED2A2CF8-34EC-4BD4-8390-B48BD3CDB5D3}"/>
          </ac:picMkLst>
        </pc:picChg>
        <pc:picChg chg="del">
          <ac:chgData name="Paul Muller, CPD" userId="a63a91f7-2aee-4d3f-abcf-5b6b29679cb6" providerId="ADAL" clId="{0AB44152-6A4C-42FD-AABC-1C48318F1672}" dt="2021-07-11T07:54:14.998" v="3" actId="478"/>
          <ac:picMkLst>
            <pc:docMk/>
            <pc:sldMk cId="3397244840" sldId="990"/>
            <ac:picMk id="9" creationId="{ED40F65A-9614-4008-8F66-4EDBA39E26AA}"/>
          </ac:picMkLst>
        </pc:picChg>
      </pc:sldChg>
      <pc:sldChg chg="mod modShow">
        <pc:chgData name="Paul Muller, CPD" userId="a63a91f7-2aee-4d3f-abcf-5b6b29679cb6" providerId="ADAL" clId="{0AB44152-6A4C-42FD-AABC-1C48318F1672}" dt="2021-07-11T07:56:36.422" v="44" actId="729"/>
        <pc:sldMkLst>
          <pc:docMk/>
          <pc:sldMk cId="225488998" sldId="991"/>
        </pc:sldMkLst>
      </pc:sldChg>
      <pc:sldChg chg="mod modShow">
        <pc:chgData name="Paul Muller, CPD" userId="a63a91f7-2aee-4d3f-abcf-5b6b29679cb6" providerId="ADAL" clId="{0AB44152-6A4C-42FD-AABC-1C48318F1672}" dt="2021-07-11T07:56:36.422" v="44" actId="729"/>
        <pc:sldMkLst>
          <pc:docMk/>
          <pc:sldMk cId="3995767033" sldId="993"/>
        </pc:sldMkLst>
      </pc:sldChg>
      <pc:sldChg chg="mod modShow">
        <pc:chgData name="Paul Muller, CPD" userId="a63a91f7-2aee-4d3f-abcf-5b6b29679cb6" providerId="ADAL" clId="{0AB44152-6A4C-42FD-AABC-1C48318F1672}" dt="2021-07-11T07:56:36.422" v="44" actId="729"/>
        <pc:sldMkLst>
          <pc:docMk/>
          <pc:sldMk cId="1095562980" sldId="999"/>
        </pc:sldMkLst>
      </pc:sldChg>
      <pc:sldChg chg="modSp mod modShow">
        <pc:chgData name="Paul Muller, CPD" userId="a63a91f7-2aee-4d3f-abcf-5b6b29679cb6" providerId="ADAL" clId="{0AB44152-6A4C-42FD-AABC-1C48318F1672}" dt="2021-07-21T06:28:39.699" v="47" actId="20577"/>
        <pc:sldMkLst>
          <pc:docMk/>
          <pc:sldMk cId="89500481" sldId="1000"/>
        </pc:sldMkLst>
        <pc:spChg chg="mod">
          <ac:chgData name="Paul Muller, CPD" userId="a63a91f7-2aee-4d3f-abcf-5b6b29679cb6" providerId="ADAL" clId="{0AB44152-6A4C-42FD-AABC-1C48318F1672}" dt="2021-07-21T06:28:39.699" v="47" actId="20577"/>
          <ac:spMkLst>
            <pc:docMk/>
            <pc:sldMk cId="89500481" sldId="1000"/>
            <ac:spMk id="3" creationId="{5BEF3D7F-906A-483A-8A58-AA45B7B27838}"/>
          </ac:spMkLst>
        </pc:spChg>
      </pc:sldChg>
      <pc:sldChg chg="mod modShow">
        <pc:chgData name="Paul Muller, CPD" userId="a63a91f7-2aee-4d3f-abcf-5b6b29679cb6" providerId="ADAL" clId="{0AB44152-6A4C-42FD-AABC-1C48318F1672}" dt="2021-07-11T07:56:36.422" v="44" actId="729"/>
        <pc:sldMkLst>
          <pc:docMk/>
          <pc:sldMk cId="956344865" sldId="1001"/>
        </pc:sldMkLst>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tags" Target="../tags/tag2.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31667" y="127404"/>
            <a:ext cx="4753842" cy="513508"/>
          </a:xfrm>
          <a:prstGeom prst="rect">
            <a:avLst/>
          </a:prstGeom>
        </p:spPr>
        <p:txBody>
          <a:bodyPr vert="horz" lIns="95537" tIns="47768" rIns="95537" bIns="47768" rtlCol="0"/>
          <a:lstStyle>
            <a:lvl1pPr algn="l">
              <a:defRPr sz="1300"/>
            </a:lvl1pPr>
          </a:lstStyle>
          <a:p>
            <a:pPr lvl="0"/>
            <a:r>
              <a:rPr lang="en-AU" sz="1000" cap="small" dirty="0">
                <a:solidFill>
                  <a:prstClr val="white">
                    <a:lumMod val="50000"/>
                  </a:prstClr>
                </a:solidFill>
                <a:latin typeface="Lato" panose="020F0502020204030203" pitchFamily="34" charset="0"/>
                <a:cs typeface="Lato" panose="020F0502020204030203" pitchFamily="34" charset="0"/>
              </a:rPr>
              <a:t>Leading Successful Projects</a:t>
            </a:r>
          </a:p>
        </p:txBody>
      </p:sp>
      <p:sp>
        <p:nvSpPr>
          <p:cNvPr id="5" name="Slide Number Placeholder 4"/>
          <p:cNvSpPr>
            <a:spLocks noGrp="1"/>
          </p:cNvSpPr>
          <p:nvPr>
            <p:ph type="sldNum" sz="quarter" idx="3"/>
          </p:nvPr>
        </p:nvSpPr>
        <p:spPr>
          <a:xfrm>
            <a:off x="3889628" y="9721110"/>
            <a:ext cx="3076363" cy="513507"/>
          </a:xfrm>
          <a:prstGeom prst="rect">
            <a:avLst/>
          </a:prstGeom>
        </p:spPr>
        <p:txBody>
          <a:bodyPr vert="horz" lIns="95537" tIns="47768" rIns="95537" bIns="47768" rtlCol="0" anchor="b"/>
          <a:lstStyle>
            <a:lvl1pPr algn="r">
              <a:defRPr sz="1300"/>
            </a:lvl1pPr>
          </a:lstStyle>
          <a:p>
            <a:pPr lvl="0"/>
            <a:r>
              <a:rPr lang="en-AU" sz="1000" cap="small" dirty="0">
                <a:solidFill>
                  <a:prstClr val="white">
                    <a:lumMod val="50000"/>
                  </a:prstClr>
                </a:solidFill>
                <a:latin typeface="Lato" panose="020F0502020204030203" pitchFamily="34" charset="0"/>
                <a:cs typeface="Lato" panose="020F0502020204030203" pitchFamily="34" charset="0"/>
              </a:rPr>
              <a:t>.</a:t>
            </a:r>
            <a:fld id="{4B9C99CB-2740-4A64-A22B-A6FFE23D5740}" type="slidenum">
              <a:rPr lang="en-AU" sz="1000" cap="small" smtClean="0">
                <a:solidFill>
                  <a:prstClr val="white">
                    <a:lumMod val="50000"/>
                  </a:prstClr>
                </a:solidFill>
                <a:latin typeface="Lato" panose="020F0502020204030203" pitchFamily="34" charset="0"/>
                <a:cs typeface="Lato" panose="020F0502020204030203" pitchFamily="34" charset="0"/>
              </a:rPr>
              <a:pPr lvl="0"/>
              <a:t>‹#›</a:t>
            </a:fld>
            <a:endParaRPr lang="en-AU" sz="1000" cap="small" dirty="0">
              <a:solidFill>
                <a:prstClr val="white">
                  <a:lumMod val="50000"/>
                </a:prstClr>
              </a:solidFill>
              <a:latin typeface="Lato" panose="020F0502020204030203" pitchFamily="34" charset="0"/>
              <a:cs typeface="Lato" panose="020F0502020204030203" pitchFamily="34" charset="0"/>
            </a:endParaRPr>
          </a:p>
        </p:txBody>
      </p:sp>
      <p:sp>
        <p:nvSpPr>
          <p:cNvPr id="4" name="Footer Placeholder 3">
            <a:extLst>
              <a:ext uri="{FF2B5EF4-FFF2-40B4-BE49-F238E27FC236}">
                <a16:creationId xmlns:a16="http://schemas.microsoft.com/office/drawing/2014/main" id="{1091E268-2518-4872-9B69-39A003291795}"/>
              </a:ext>
            </a:extLst>
          </p:cNvPr>
          <p:cNvSpPr>
            <a:spLocks noGrp="1"/>
          </p:cNvSpPr>
          <p:nvPr>
            <p:ph type="ftr" sz="quarter" idx="2"/>
          </p:nvPr>
        </p:nvSpPr>
        <p:spPr>
          <a:xfrm>
            <a:off x="130630" y="9721850"/>
            <a:ext cx="3076575" cy="512763"/>
          </a:xfrm>
          <a:prstGeom prst="rect">
            <a:avLst/>
          </a:prstGeom>
        </p:spPr>
        <p:txBody>
          <a:bodyPr vert="horz" lIns="91440" tIns="45720" rIns="91440" bIns="45720" rtlCol="0" anchor="b"/>
          <a:lstStyle>
            <a:lvl1pPr algn="l">
              <a:defRPr sz="1200"/>
            </a:lvl1pPr>
          </a:lstStyle>
          <a:p>
            <a:r>
              <a:rPr lang="en-AU" sz="1000" cap="small" dirty="0">
                <a:solidFill>
                  <a:prstClr val="white">
                    <a:lumMod val="50000"/>
                  </a:prstClr>
                </a:solidFill>
                <a:latin typeface="Lato" panose="020F0502020204030203" pitchFamily="34" charset="0"/>
                <a:cs typeface="Lato" panose="020F0502020204030203" pitchFamily="34" charset="0"/>
              </a:rPr>
              <a:t>Institute of Project Management</a:t>
            </a:r>
          </a:p>
        </p:txBody>
      </p:sp>
    </p:spTree>
    <p:custDataLst>
      <p:tags r:id="rId2"/>
    </p:custDataLst>
    <p:extLst>
      <p:ext uri="{BB962C8B-B14F-4D97-AF65-F5344CB8AC3E}">
        <p14:creationId xmlns:p14="http://schemas.microsoft.com/office/powerpoint/2010/main" val="1285603974"/>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5537" tIns="47768" rIns="95537" bIns="47768" rtlCol="0"/>
          <a:lstStyle>
            <a:lvl1pPr algn="l">
              <a:defRPr sz="1300"/>
            </a:lvl1pPr>
          </a:lstStyle>
          <a:p>
            <a:r>
              <a:rPr lang="en-AU"/>
              <a:t>Project Management Masterclass</a:t>
            </a:r>
          </a:p>
        </p:txBody>
      </p:sp>
      <p:sp>
        <p:nvSpPr>
          <p:cNvPr id="3" name="Date Placeholder 2"/>
          <p:cNvSpPr>
            <a:spLocks noGrp="1"/>
          </p:cNvSpPr>
          <p:nvPr>
            <p:ph type="dt" idx="1"/>
          </p:nvPr>
        </p:nvSpPr>
        <p:spPr>
          <a:xfrm>
            <a:off x="4021295" y="0"/>
            <a:ext cx="3076363" cy="513508"/>
          </a:xfrm>
          <a:prstGeom prst="rect">
            <a:avLst/>
          </a:prstGeom>
        </p:spPr>
        <p:txBody>
          <a:bodyPr vert="horz" lIns="95537" tIns="47768" rIns="95537" bIns="47768" rtlCol="0"/>
          <a:lstStyle>
            <a:lvl1pPr algn="r">
              <a:defRPr sz="1300"/>
            </a:lvl1pPr>
          </a:lstStyle>
          <a:p>
            <a:fld id="{A3D8FC5D-DDA7-49E4-9E73-E274175C333B}" type="datetime6">
              <a:rPr lang="en-AU" smtClean="0"/>
              <a:t>July 21</a:t>
            </a:fld>
            <a:endParaRPr lang="en-AU"/>
          </a:p>
        </p:txBody>
      </p:sp>
      <p:sp>
        <p:nvSpPr>
          <p:cNvPr id="4" name="Slide Image Placeholder 3"/>
          <p:cNvSpPr>
            <a:spLocks noGrp="1" noRot="1" noChangeAspect="1"/>
          </p:cNvSpPr>
          <p:nvPr>
            <p:ph type="sldImg" idx="2"/>
          </p:nvPr>
        </p:nvSpPr>
        <p:spPr>
          <a:xfrm>
            <a:off x="481013" y="1281113"/>
            <a:ext cx="6137275" cy="3452812"/>
          </a:xfrm>
          <a:prstGeom prst="rect">
            <a:avLst/>
          </a:prstGeom>
          <a:noFill/>
          <a:ln w="12700">
            <a:solidFill>
              <a:prstClr val="black"/>
            </a:solidFill>
          </a:ln>
        </p:spPr>
        <p:txBody>
          <a:bodyPr vert="horz" lIns="95537" tIns="47768" rIns="95537" bIns="47768" rtlCol="0" anchor="ctr"/>
          <a:lstStyle/>
          <a:p>
            <a:endParaRPr lang="en-AU"/>
          </a:p>
        </p:txBody>
      </p:sp>
      <p:sp>
        <p:nvSpPr>
          <p:cNvPr id="5" name="Notes Placeholder 4"/>
          <p:cNvSpPr>
            <a:spLocks noGrp="1"/>
          </p:cNvSpPr>
          <p:nvPr>
            <p:ph type="body" sz="quarter" idx="3"/>
          </p:nvPr>
        </p:nvSpPr>
        <p:spPr>
          <a:xfrm>
            <a:off x="709931" y="4925409"/>
            <a:ext cx="5679440" cy="4029878"/>
          </a:xfrm>
          <a:prstGeom prst="rect">
            <a:avLst/>
          </a:prstGeom>
        </p:spPr>
        <p:txBody>
          <a:bodyPr vert="horz" lIns="95537" tIns="47768" rIns="95537" bIns="477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721110"/>
            <a:ext cx="3076363" cy="513507"/>
          </a:xfrm>
          <a:prstGeom prst="rect">
            <a:avLst/>
          </a:prstGeom>
        </p:spPr>
        <p:txBody>
          <a:bodyPr vert="horz" lIns="95537" tIns="47768" rIns="95537" bIns="47768" rtlCol="0" anchor="b"/>
          <a:lstStyle>
            <a:lvl1pPr algn="l">
              <a:defRPr sz="1300"/>
            </a:lvl1pPr>
          </a:lstStyle>
          <a:p>
            <a:r>
              <a:rPr lang="en-AU"/>
              <a:t>Institute of Project Management</a:t>
            </a:r>
          </a:p>
        </p:txBody>
      </p:sp>
      <p:sp>
        <p:nvSpPr>
          <p:cNvPr id="7" name="Slide Number Placeholder 6"/>
          <p:cNvSpPr>
            <a:spLocks noGrp="1"/>
          </p:cNvSpPr>
          <p:nvPr>
            <p:ph type="sldNum" sz="quarter" idx="5"/>
          </p:nvPr>
        </p:nvSpPr>
        <p:spPr>
          <a:xfrm>
            <a:off x="4021295" y="9721110"/>
            <a:ext cx="3076363" cy="513507"/>
          </a:xfrm>
          <a:prstGeom prst="rect">
            <a:avLst/>
          </a:prstGeom>
        </p:spPr>
        <p:txBody>
          <a:bodyPr vert="horz" lIns="95537" tIns="47768" rIns="95537" bIns="47768" rtlCol="0" anchor="b"/>
          <a:lstStyle>
            <a:lvl1pPr algn="r">
              <a:defRPr sz="1300"/>
            </a:lvl1pPr>
          </a:lstStyle>
          <a:p>
            <a:fld id="{26A9BE73-4262-4638-901C-38391926C119}" type="slidenum">
              <a:rPr lang="en-AU" smtClean="0"/>
              <a:t>‹#›</a:t>
            </a:fld>
            <a:endParaRPr lang="en-AU"/>
          </a:p>
        </p:txBody>
      </p:sp>
    </p:spTree>
    <p:extLst>
      <p:ext uri="{BB962C8B-B14F-4D97-AF65-F5344CB8AC3E}">
        <p14:creationId xmlns:p14="http://schemas.microsoft.com/office/powerpoint/2010/main" val="3068397906"/>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tompeters.com/"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Good luck!</a:t>
            </a:r>
          </a:p>
        </p:txBody>
      </p:sp>
      <p:sp>
        <p:nvSpPr>
          <p:cNvPr id="4" name="Header Placeholder 3"/>
          <p:cNvSpPr>
            <a:spLocks noGrp="1"/>
          </p:cNvSpPr>
          <p:nvPr>
            <p:ph type="hdr"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a:ln>
                  <a:noFill/>
                </a:ln>
                <a:solidFill>
                  <a:prstClr val="black"/>
                </a:solidFill>
                <a:effectLst/>
                <a:uLnTx/>
                <a:uFillTx/>
                <a:latin typeface="Calibri" panose="020F0502020204030204"/>
                <a:ea typeface="+mn-ea"/>
                <a:cs typeface="+mn-cs"/>
              </a:rPr>
              <a:t>Project Management Masterclass</a:t>
            </a:r>
          </a:p>
        </p:txBody>
      </p:sp>
      <p:sp>
        <p:nvSpPr>
          <p:cNvPr id="5" name="Date Placeholder 4"/>
          <p:cNvSpPr>
            <a:spLocks noGrp="1"/>
          </p:cNvSpPr>
          <p:nvPr>
            <p:ph type="dt"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D8FC5D-DDA7-49E4-9E73-E274175C333B}" type="datetime6">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July 21</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300" b="0" i="0" u="none" strike="noStrike" kern="1200" cap="none" spc="0" normalizeH="0" baseline="0" noProof="0">
                <a:ln>
                  <a:noFill/>
                </a:ln>
                <a:solidFill>
                  <a:prstClr val="black"/>
                </a:solidFill>
                <a:effectLst/>
                <a:uLnTx/>
                <a:uFillTx/>
                <a:latin typeface="Calibri" panose="020F0502020204030204"/>
                <a:ea typeface="+mn-ea"/>
                <a:cs typeface="+mn-cs"/>
              </a:rPr>
              <a:t>Institute of Project Management</a:t>
            </a:r>
          </a:p>
        </p:txBody>
      </p:sp>
      <p:sp>
        <p:nvSpPr>
          <p:cNvPr id="7" name="Slide Number Placeholder 6"/>
          <p:cNvSpPr>
            <a:spLocks noGrp="1"/>
          </p:cNvSpPr>
          <p:nvPr>
            <p:ph type="sldNum" sz="quarter" idx="1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9BE73-4262-4638-901C-38391926C119}" type="slidenum">
              <a:rPr kumimoji="0" lang="en-AU"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AU"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61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lato" panose="020F0502020204030203" pitchFamily="34" charset="0"/>
              </a:rPr>
              <a:t>If there is no threat of physical violence, talking it out is the best solution.</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Face-to-face contact is better than letters and messages – and a good deal better than banging on walls, throwing things, or complaining about it to everyone else.</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You should also let each party know that you are listening.</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You may not agree with someone, but there’s nothing more frustrating than trying to talk to someone who doesn’t appear to be listening.</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Say that you’re glad you’re talking about the problem.</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This helps to ease the tension and is a great help in moving things towards an agreement.</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10</a:t>
            </a:fld>
            <a:endParaRPr lang="en-AU"/>
          </a:p>
        </p:txBody>
      </p:sp>
    </p:spTree>
    <p:extLst>
      <p:ext uri="{BB962C8B-B14F-4D97-AF65-F5344CB8AC3E}">
        <p14:creationId xmlns:p14="http://schemas.microsoft.com/office/powerpoint/2010/main" val="15586658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lato" panose="020F0502020204030203" pitchFamily="34" charset="0"/>
              </a:rPr>
              <a:t>Too often, media-driven political debate is about the contest of personalities and not of ideas.</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That’s because it’s easier and often more penetrating to attack something as simple as style rather than complex substance.</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As a project manager, however, your priority is the project.</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Don’t let popular opinion win the day – unless of course you have evidence that it is the best course of action.</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11</a:t>
            </a:fld>
            <a:endParaRPr lang="en-AU"/>
          </a:p>
        </p:txBody>
      </p:sp>
    </p:spTree>
    <p:extLst>
      <p:ext uri="{BB962C8B-B14F-4D97-AF65-F5344CB8AC3E}">
        <p14:creationId xmlns:p14="http://schemas.microsoft.com/office/powerpoint/2010/main" val="1707589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lato" panose="020F0502020204030203" pitchFamily="34" charset="0"/>
              </a:rPr>
              <a:t>Be outcome-focused.</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You need to acknowledge the cause of problems; however, publicly berating an individual or group does not actually fix things, and may exacerbate tension.</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That is to not say that you should ignore root-causes; rather, you should manage blame privately with a view to remediation.</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12</a:t>
            </a:fld>
            <a:endParaRPr lang="en-AU"/>
          </a:p>
        </p:txBody>
      </p:sp>
    </p:spTree>
    <p:extLst>
      <p:ext uri="{BB962C8B-B14F-4D97-AF65-F5344CB8AC3E}">
        <p14:creationId xmlns:p14="http://schemas.microsoft.com/office/powerpoint/2010/main" val="1066184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lato" panose="020F0502020204030203" pitchFamily="34" charset="0"/>
              </a:rPr>
              <a:t>Ask each participant to describe specific actions they’d like to see the other take that would resolve the differences.</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From there you can either negotiate or direct a course of action to follow, depending on how much common ground there is between the parties.</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Both sides need to own their responsibility in the resolution of the conflict and express aloud what they have agreed to.</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Importantly, it is your role as the mediator to follow up with both parties to ensure these commitments are kept, possibly restarting the process if they are not.</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13</a:t>
            </a:fld>
            <a:endParaRPr lang="en-AU"/>
          </a:p>
        </p:txBody>
      </p:sp>
    </p:spTree>
    <p:extLst>
      <p:ext uri="{BB962C8B-B14F-4D97-AF65-F5344CB8AC3E}">
        <p14:creationId xmlns:p14="http://schemas.microsoft.com/office/powerpoint/2010/main" val="14524850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Merriweather" panose="00000500000000000000" pitchFamily="50" charset="0"/>
              </a:rPr>
              <a:t>By encouraging people to openly talk about their different views and disagreements in a calm and structured way, a culture of </a:t>
            </a:r>
            <a:r>
              <a:rPr lang="en-US" b="1" i="0" dirty="0">
                <a:solidFill>
                  <a:srgbClr val="313537"/>
                </a:solidFill>
                <a:effectLst/>
                <a:latin typeface="Merriweather" panose="00000500000000000000" pitchFamily="50" charset="0"/>
              </a:rPr>
              <a:t>positive conflict awareness</a:t>
            </a:r>
            <a:r>
              <a:rPr lang="en-US" b="0" i="0" dirty="0">
                <a:solidFill>
                  <a:srgbClr val="313537"/>
                </a:solidFill>
                <a:effectLst/>
                <a:latin typeface="Merriweather" panose="00000500000000000000" pitchFamily="50" charset="0"/>
              </a:rPr>
              <a:t> can be created. </a:t>
            </a:r>
          </a:p>
          <a:p>
            <a:pPr algn="l" fontAlgn="auto"/>
            <a:r>
              <a:rPr lang="en-US" b="0" i="0" dirty="0">
                <a:solidFill>
                  <a:srgbClr val="313537"/>
                </a:solidFill>
                <a:effectLst/>
                <a:latin typeface="Merriweather" panose="00000500000000000000" pitchFamily="50" charset="0"/>
              </a:rPr>
              <a:t>Especially in the project environment, it is </a:t>
            </a:r>
            <a:r>
              <a:rPr lang="en-US" b="1" i="0" dirty="0">
                <a:solidFill>
                  <a:srgbClr val="313537"/>
                </a:solidFill>
                <a:effectLst/>
                <a:latin typeface="Merriweather" panose="00000500000000000000" pitchFamily="50" charset="0"/>
              </a:rPr>
              <a:t>vital </a:t>
            </a:r>
            <a:r>
              <a:rPr lang="en-US" b="0" i="0" dirty="0">
                <a:solidFill>
                  <a:srgbClr val="313537"/>
                </a:solidFill>
                <a:effectLst/>
                <a:latin typeface="Merriweather" panose="00000500000000000000" pitchFamily="50" charset="0"/>
              </a:rPr>
              <a:t>that new ideas and fresh approaches to work are generated and explored by way of vigorous discussion and debate.</a:t>
            </a:r>
          </a:p>
          <a:p>
            <a:pPr algn="l" fontAlgn="auto"/>
            <a:r>
              <a:rPr lang="en-US" b="0" i="0" dirty="0">
                <a:solidFill>
                  <a:srgbClr val="313537"/>
                </a:solidFill>
                <a:effectLst/>
                <a:latin typeface="Merriweather" panose="00000500000000000000" pitchFamily="50" charset="0"/>
              </a:rPr>
              <a:t>It is inevitable and even desirable that different perspectives will lead to conflict at times, which can be framed as </a:t>
            </a:r>
            <a:r>
              <a:rPr lang="en-US" b="1" i="0" dirty="0">
                <a:solidFill>
                  <a:srgbClr val="313537"/>
                </a:solidFill>
                <a:effectLst/>
                <a:latin typeface="Merriweather" panose="00000500000000000000" pitchFamily="50" charset="0"/>
              </a:rPr>
              <a:t>creative tension</a:t>
            </a:r>
            <a:r>
              <a:rPr lang="en-US" b="0" i="0" dirty="0">
                <a:solidFill>
                  <a:srgbClr val="313537"/>
                </a:solidFill>
                <a:effectLst/>
                <a:latin typeface="Merriweather" panose="00000500000000000000" pitchFamily="50" charset="0"/>
              </a:rPr>
              <a:t> that requires resolution. </a:t>
            </a:r>
          </a:p>
          <a:p>
            <a:pPr algn="l" fontAlgn="auto"/>
            <a:r>
              <a:rPr lang="en-US" b="0" i="0" dirty="0">
                <a:solidFill>
                  <a:srgbClr val="313537"/>
                </a:solidFill>
                <a:effectLst/>
                <a:latin typeface="Merriweather" panose="00000500000000000000" pitchFamily="50" charset="0"/>
              </a:rPr>
              <a:t>Nevertheless, if such conflict is poorly managed and consistently so, it can cause stakeholders to feel there is too much risk involved in contributing new ideas to the team and they may disengage.</a:t>
            </a:r>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14</a:t>
            </a:fld>
            <a:endParaRPr lang="en-AU"/>
          </a:p>
        </p:txBody>
      </p:sp>
    </p:spTree>
    <p:extLst>
      <p:ext uri="{BB962C8B-B14F-4D97-AF65-F5344CB8AC3E}">
        <p14:creationId xmlns:p14="http://schemas.microsoft.com/office/powerpoint/2010/main" val="25611168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0" dirty="0">
                <a:solidFill>
                  <a:srgbClr val="FFFFFF"/>
                </a:solidFill>
                <a:effectLst/>
                <a:latin typeface="Lato" panose="020F0502020204030203" pitchFamily="34" charset="0"/>
              </a:rPr>
              <a:t>In the 1970s, Kenneth Thomas and Ralph Kilmann identified five main approaches to dealing with conflict that vary in their degrees of cooperativeness and assertiveness. </a:t>
            </a:r>
          </a:p>
          <a:p>
            <a:pPr algn="l" fontAlgn="base"/>
            <a:r>
              <a:rPr lang="en-US" b="0" i="0" dirty="0">
                <a:solidFill>
                  <a:srgbClr val="313537"/>
                </a:solidFill>
                <a:effectLst/>
                <a:latin typeface="Merriweather" panose="00000500000000000000" pitchFamily="50" charset="0"/>
              </a:rPr>
              <a:t>Avoiders tend to pretend the conflict does not exist.</a:t>
            </a:r>
          </a:p>
          <a:p>
            <a:pPr algn="l" fontAlgn="base"/>
            <a:r>
              <a:rPr lang="en-US" b="0" i="0" dirty="0">
                <a:solidFill>
                  <a:srgbClr val="313537"/>
                </a:solidFill>
                <a:effectLst/>
                <a:latin typeface="Merriweather" panose="00000500000000000000" pitchFamily="50" charset="0"/>
              </a:rPr>
              <a:t>This style is typified by delegating controversial decisions, accepting default positions, and not wanting to hurt anyone’s feelings.</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15</a:t>
            </a:fld>
            <a:endParaRPr lang="en-AU"/>
          </a:p>
        </p:txBody>
      </p:sp>
    </p:spTree>
    <p:extLst>
      <p:ext uri="{BB962C8B-B14F-4D97-AF65-F5344CB8AC3E}">
        <p14:creationId xmlns:p14="http://schemas.microsoft.com/office/powerpoint/2010/main" val="883230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It can be appropriate when victory is impossible; when the controversy is trivial; or when someone else is in a better position to solve the problem. </a:t>
            </a:r>
          </a:p>
          <a:p>
            <a:pPr algn="l" fontAlgn="base"/>
            <a:r>
              <a:rPr lang="en-US" b="0" i="0" dirty="0">
                <a:solidFill>
                  <a:srgbClr val="313537"/>
                </a:solidFill>
                <a:effectLst/>
                <a:latin typeface="Merriweather" panose="00000500000000000000" pitchFamily="50" charset="0"/>
              </a:rPr>
              <a:t>However, for the project manager – who we know is expected to be a decision-maker – avoiding is, in many situations, a weak and ineffective response.</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16</a:t>
            </a:fld>
            <a:endParaRPr lang="en-AU"/>
          </a:p>
        </p:txBody>
      </p:sp>
    </p:spTree>
    <p:extLst>
      <p:ext uri="{BB962C8B-B14F-4D97-AF65-F5344CB8AC3E}">
        <p14:creationId xmlns:p14="http://schemas.microsoft.com/office/powerpoint/2010/main" val="1540060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Accommodating indicates a willingness to meet the needs of others at the expense of the person’s own needs.</a:t>
            </a:r>
          </a:p>
          <a:p>
            <a:pPr algn="l" fontAlgn="base"/>
            <a:r>
              <a:rPr lang="en-US" b="0" i="0" dirty="0">
                <a:solidFill>
                  <a:srgbClr val="313537"/>
                </a:solidFill>
                <a:effectLst/>
                <a:latin typeface="Merriweather" panose="00000500000000000000" pitchFamily="50" charset="0"/>
              </a:rPr>
              <a:t>The accommodator often knows when to give in to others, but can be persuaded to surrender a position even when it is not warranted.</a:t>
            </a:r>
          </a:p>
          <a:p>
            <a:endParaRPr lang="en-AU" b="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17</a:t>
            </a:fld>
            <a:endParaRPr lang="en-AU"/>
          </a:p>
        </p:txBody>
      </p:sp>
    </p:spTree>
    <p:extLst>
      <p:ext uri="{BB962C8B-B14F-4D97-AF65-F5344CB8AC3E}">
        <p14:creationId xmlns:p14="http://schemas.microsoft.com/office/powerpoint/2010/main" val="2706996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Accommodation is appropriate when the issues matter more to the other party; when peace is more valuable than winning; or when you want to be in a position to collect on this ‘</a:t>
            </a:r>
            <a:r>
              <a:rPr lang="en-US" b="0" i="0" dirty="0" err="1">
                <a:solidFill>
                  <a:srgbClr val="313537"/>
                </a:solidFill>
                <a:effectLst/>
                <a:latin typeface="Merriweather" panose="00000500000000000000" pitchFamily="50" charset="0"/>
              </a:rPr>
              <a:t>favour</a:t>
            </a:r>
            <a:r>
              <a:rPr lang="en-US" b="0" i="0" dirty="0">
                <a:solidFill>
                  <a:srgbClr val="313537"/>
                </a:solidFill>
                <a:effectLst/>
                <a:latin typeface="Merriweather" panose="00000500000000000000" pitchFamily="50" charset="0"/>
              </a:rPr>
              <a:t>’ you gave.</a:t>
            </a:r>
          </a:p>
          <a:p>
            <a:pPr algn="l" fontAlgn="base"/>
            <a:r>
              <a:rPr lang="en-US" b="0" i="0" dirty="0">
                <a:solidFill>
                  <a:srgbClr val="313537"/>
                </a:solidFill>
                <a:effectLst/>
                <a:latin typeface="Merriweather" panose="00000500000000000000" pitchFamily="50" charset="0"/>
              </a:rPr>
              <a:t>However, people may not return </a:t>
            </a:r>
            <a:r>
              <a:rPr lang="en-US" b="0" i="0" dirty="0" err="1">
                <a:solidFill>
                  <a:srgbClr val="313537"/>
                </a:solidFill>
                <a:effectLst/>
                <a:latin typeface="Merriweather" panose="00000500000000000000" pitchFamily="50" charset="0"/>
              </a:rPr>
              <a:t>favours</a:t>
            </a:r>
            <a:r>
              <a:rPr lang="en-US" b="0" i="0" dirty="0">
                <a:solidFill>
                  <a:srgbClr val="313537"/>
                </a:solidFill>
                <a:effectLst/>
                <a:latin typeface="Merriweather" panose="00000500000000000000" pitchFamily="50" charset="0"/>
              </a:rPr>
              <a:t>, and overall this approach is unlikely to give the best outcomes to the accommodator.</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18</a:t>
            </a:fld>
            <a:endParaRPr lang="en-AU"/>
          </a:p>
        </p:txBody>
      </p:sp>
    </p:spTree>
    <p:extLst>
      <p:ext uri="{BB962C8B-B14F-4D97-AF65-F5344CB8AC3E}">
        <p14:creationId xmlns:p14="http://schemas.microsoft.com/office/powerpoint/2010/main" val="2225950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People who tend towards a competitive style take a firm stand, and know what they want.</a:t>
            </a:r>
          </a:p>
          <a:p>
            <a:pPr algn="l" fontAlgn="base"/>
            <a:r>
              <a:rPr lang="en-US" b="0" i="0" dirty="0">
                <a:solidFill>
                  <a:srgbClr val="313537"/>
                </a:solidFill>
                <a:effectLst/>
                <a:latin typeface="Merriweather" panose="00000500000000000000" pitchFamily="50" charset="0"/>
              </a:rPr>
              <a:t>They usually operate from a position of power, drawn from things like position, rank, expertise, or persuasive ability.</a:t>
            </a:r>
          </a:p>
          <a:p>
            <a:endParaRPr lang="en-AU"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19</a:t>
            </a:fld>
            <a:endParaRPr lang="en-AU"/>
          </a:p>
        </p:txBody>
      </p:sp>
    </p:spTree>
    <p:extLst>
      <p:ext uri="{BB962C8B-B14F-4D97-AF65-F5344CB8AC3E}">
        <p14:creationId xmlns:p14="http://schemas.microsoft.com/office/powerpoint/2010/main" val="1813537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r>
              <a:rPr lang="en-AU"/>
              <a:t>Project Management Masterclass</a:t>
            </a:r>
            <a:endParaRPr lang="en-AU" dirty="0"/>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dirty="0"/>
          </a:p>
        </p:txBody>
      </p:sp>
      <p:sp>
        <p:nvSpPr>
          <p:cNvPr id="6" name="Footer Placeholder 5"/>
          <p:cNvSpPr>
            <a:spLocks noGrp="1"/>
          </p:cNvSpPr>
          <p:nvPr>
            <p:ph type="ftr" sz="quarter" idx="4"/>
          </p:nvPr>
        </p:nvSpPr>
        <p:spPr/>
        <p:txBody>
          <a:bodyPr/>
          <a:lstStyle/>
          <a:p>
            <a:r>
              <a:rPr lang="en-AU"/>
              <a:t>Institute of Project Management</a:t>
            </a:r>
            <a:endParaRPr lang="en-AU" dirty="0"/>
          </a:p>
        </p:txBody>
      </p:sp>
      <p:sp>
        <p:nvSpPr>
          <p:cNvPr id="7" name="Slide Number Placeholder 6"/>
          <p:cNvSpPr>
            <a:spLocks noGrp="1"/>
          </p:cNvSpPr>
          <p:nvPr>
            <p:ph type="sldNum" sz="quarter" idx="5"/>
          </p:nvPr>
        </p:nvSpPr>
        <p:spPr/>
        <p:txBody>
          <a:bodyPr/>
          <a:lstStyle/>
          <a:p>
            <a:fld id="{26A9BE73-4262-4638-901C-38391926C119}" type="slidenum">
              <a:rPr lang="en-AU" smtClean="0"/>
              <a:t>2</a:t>
            </a:fld>
            <a:endParaRPr lang="en-AU" dirty="0"/>
          </a:p>
        </p:txBody>
      </p:sp>
    </p:spTree>
    <p:extLst>
      <p:ext uri="{BB962C8B-B14F-4D97-AF65-F5344CB8AC3E}">
        <p14:creationId xmlns:p14="http://schemas.microsoft.com/office/powerpoint/2010/main" val="4054840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This style can be useful when decisions need to be made fast (as is often the case in projects); when the decision is unpopular; or when defending against someone who is trying to exploit the situation selfishly.</a:t>
            </a:r>
          </a:p>
          <a:p>
            <a:pPr algn="l" fontAlgn="base"/>
            <a:r>
              <a:rPr lang="en-US" b="0" i="0" dirty="0">
                <a:solidFill>
                  <a:srgbClr val="313537"/>
                </a:solidFill>
                <a:effectLst/>
                <a:latin typeface="Merriweather" panose="00000500000000000000" pitchFamily="50" charset="0"/>
              </a:rPr>
              <a:t>However, it can leave people feeling bruised, unsatisfied and resentful when used in less urgent situations.</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20</a:t>
            </a:fld>
            <a:endParaRPr lang="en-AU"/>
          </a:p>
        </p:txBody>
      </p:sp>
    </p:spTree>
    <p:extLst>
      <p:ext uri="{BB962C8B-B14F-4D97-AF65-F5344CB8AC3E}">
        <p14:creationId xmlns:p14="http://schemas.microsoft.com/office/powerpoint/2010/main" val="21425122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People tending towards a collaborative style try to meet the needs of all people involved.</a:t>
            </a:r>
          </a:p>
          <a:p>
            <a:pPr algn="l" fontAlgn="base"/>
            <a:r>
              <a:rPr lang="en-US" b="0" i="0" dirty="0">
                <a:solidFill>
                  <a:srgbClr val="313537"/>
                </a:solidFill>
                <a:effectLst/>
                <a:latin typeface="Merriweather" panose="00000500000000000000" pitchFamily="50" charset="0"/>
              </a:rPr>
              <a:t>These people can be highly assertive but, unlike the competitor, they cooperate effectively and acknowledge that everyone is important.</a:t>
            </a:r>
          </a:p>
          <a:p>
            <a:pPr algn="l" fontAlgn="base"/>
            <a:r>
              <a:rPr lang="en-US" b="0" i="0" dirty="0">
                <a:solidFill>
                  <a:srgbClr val="313537"/>
                </a:solidFill>
                <a:effectLst/>
                <a:latin typeface="Merriweather" panose="00000500000000000000" pitchFamily="50" charset="0"/>
              </a:rPr>
              <a:t>This style is useful when you need to bring together a variety of viewpoints to get the best solution; when there have been previous conflicts in the group; or when the situation is too important for a simple trade-off.</a:t>
            </a:r>
          </a:p>
          <a:p>
            <a:endParaRPr lang="en-AU" b="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21</a:t>
            </a:fld>
            <a:endParaRPr lang="en-AU"/>
          </a:p>
        </p:txBody>
      </p:sp>
    </p:spTree>
    <p:extLst>
      <p:ext uri="{BB962C8B-B14F-4D97-AF65-F5344CB8AC3E}">
        <p14:creationId xmlns:p14="http://schemas.microsoft.com/office/powerpoint/2010/main" val="7588297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Despite being seen as win-win, true collaboration takes much more time to achieve than the other responses, which is often at odds with the scheduling constraints of project delivery.</a:t>
            </a:r>
          </a:p>
          <a:p>
            <a:pPr algn="l" fontAlgn="base"/>
            <a:r>
              <a:rPr lang="en-US" b="0" i="0" dirty="0">
                <a:solidFill>
                  <a:srgbClr val="313537"/>
                </a:solidFill>
                <a:effectLst/>
                <a:latin typeface="Merriweather" panose="00000500000000000000" pitchFamily="50" charset="0"/>
              </a:rPr>
              <a:t>Collaboration should therefore be reserved for those conflicts where the win-win outcomes are worth these investment costs; ideally at the start of the project when the cost of change is low.</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22</a:t>
            </a:fld>
            <a:endParaRPr lang="en-AU"/>
          </a:p>
        </p:txBody>
      </p:sp>
    </p:spTree>
    <p:extLst>
      <p:ext uri="{BB962C8B-B14F-4D97-AF65-F5344CB8AC3E}">
        <p14:creationId xmlns:p14="http://schemas.microsoft.com/office/powerpoint/2010/main" val="31034513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People who prefer a compromising style try to find a solution that will at least partially satisfy everyone.</a:t>
            </a:r>
          </a:p>
          <a:p>
            <a:pPr algn="l" fontAlgn="base"/>
            <a:r>
              <a:rPr lang="en-US" b="0" i="0" dirty="0">
                <a:solidFill>
                  <a:srgbClr val="313537"/>
                </a:solidFill>
                <a:effectLst/>
                <a:latin typeface="Merriweather" panose="00000500000000000000" pitchFamily="50" charset="0"/>
              </a:rPr>
              <a:t>Everyone is expected to give up something, and the compromiser themself also expects to relinquish something.</a:t>
            </a:r>
          </a:p>
          <a:p>
            <a:r>
              <a:rPr lang="en-US" b="0" i="0" dirty="0">
                <a:solidFill>
                  <a:srgbClr val="313537"/>
                </a:solidFill>
                <a:effectLst/>
                <a:latin typeface="Merriweather" panose="00000500000000000000" pitchFamily="50" charset="0"/>
              </a:rPr>
              <a:t>*</a:t>
            </a:r>
            <a:r>
              <a:rPr lang="en-US" b="0" i="1" dirty="0">
                <a:solidFill>
                  <a:srgbClr val="313537"/>
                </a:solidFill>
                <a:effectLst/>
                <a:latin typeface="Merriweather" panose="00000500000000000000" pitchFamily="50" charset="0"/>
              </a:rPr>
              <a:t>Note</a:t>
            </a:r>
            <a:r>
              <a:rPr lang="en-US" b="0" i="0" dirty="0">
                <a:solidFill>
                  <a:srgbClr val="313537"/>
                </a:solidFill>
                <a:effectLst/>
                <a:latin typeface="Merriweather" panose="00000500000000000000" pitchFamily="50" charset="0"/>
              </a:rPr>
              <a:t>: The two-thumbs down in this graphic illustrate both parties giving something up - it does not imply compromise is a bad thing!</a:t>
            </a:r>
            <a:endParaRPr lang="en-AU" b="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23</a:t>
            </a:fld>
            <a:endParaRPr lang="en-AU"/>
          </a:p>
        </p:txBody>
      </p:sp>
    </p:spTree>
    <p:extLst>
      <p:ext uri="{BB962C8B-B14F-4D97-AF65-F5344CB8AC3E}">
        <p14:creationId xmlns:p14="http://schemas.microsoft.com/office/powerpoint/2010/main" val="522820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Compromise is useful when the cost of conflict is higher than the cost of losing ground; when equal strength opponents are at a standstill; and when there is a deadline looming. </a:t>
            </a:r>
          </a:p>
          <a:p>
            <a:pPr algn="l" fontAlgn="base"/>
            <a:r>
              <a:rPr lang="en-US" b="0" i="0" dirty="0">
                <a:solidFill>
                  <a:srgbClr val="313537"/>
                </a:solidFill>
                <a:effectLst/>
                <a:latin typeface="Merriweather" panose="00000500000000000000" pitchFamily="50" charset="0"/>
              </a:rPr>
              <a:t>However, it may come at the cost of ‘dumbing down’ ideas.</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24</a:t>
            </a:fld>
            <a:endParaRPr lang="en-AU"/>
          </a:p>
        </p:txBody>
      </p:sp>
    </p:spTree>
    <p:extLst>
      <p:ext uri="{BB962C8B-B14F-4D97-AF65-F5344CB8AC3E}">
        <p14:creationId xmlns:p14="http://schemas.microsoft.com/office/powerpoint/2010/main" val="39890982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latinLnBrk="0"/>
            <a:r>
              <a:rPr lang="en-US" b="1" i="0" dirty="0">
                <a:solidFill>
                  <a:srgbClr val="313537"/>
                </a:solidFill>
                <a:effectLst/>
                <a:latin typeface="Merriweather" panose="00000500000000000000" pitchFamily="50" charset="0"/>
              </a:rPr>
              <a:t>Ideally, you should adopt an approach that meets the needs of the situation, resolves the problem, respects people’s legitimate interests and mends damaged working relationships.</a:t>
            </a:r>
          </a:p>
          <a:p>
            <a:pPr algn="l" fontAlgn="base" latinLnBrk="0"/>
            <a:endParaRPr lang="en-US" b="1" i="0" dirty="0">
              <a:solidFill>
                <a:srgbClr val="313537"/>
              </a:solidFill>
              <a:effectLst/>
              <a:latin typeface="Merriweather" panose="00000500000000000000" pitchFamily="50" charset="0"/>
            </a:endParaRPr>
          </a:p>
          <a:p>
            <a:br>
              <a:rPr lang="en-US" b="1" i="0" dirty="0">
                <a:solidFill>
                  <a:srgbClr val="FFFFFF"/>
                </a:solidFill>
                <a:effectLst/>
                <a:latin typeface="Lato" panose="020F0502020204030203" pitchFamily="34" charset="0"/>
              </a:rPr>
            </a:br>
            <a:endParaRPr lang="en-AU" b="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25</a:t>
            </a:fld>
            <a:endParaRPr lang="en-AU"/>
          </a:p>
        </p:txBody>
      </p:sp>
    </p:spTree>
    <p:extLst>
      <p:ext uri="{BB962C8B-B14F-4D97-AF65-F5344CB8AC3E}">
        <p14:creationId xmlns:p14="http://schemas.microsoft.com/office/powerpoint/2010/main" val="3826793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be performed individually. Do not share responses.</a:t>
            </a:r>
          </a:p>
        </p:txBody>
      </p:sp>
      <p:sp>
        <p:nvSpPr>
          <p:cNvPr id="4" name="Header Placeholder 3"/>
          <p:cNvSpPr>
            <a:spLocks noGrp="1"/>
          </p:cNvSpPr>
          <p:nvPr>
            <p:ph type="hdr" sz="quarter" idx="10"/>
          </p:nvPr>
        </p:nvSpPr>
        <p:spPr/>
        <p:txBody>
          <a:bodyPr/>
          <a:lstStyle/>
          <a:p>
            <a:pPr defTabSz="955365">
              <a:defRPr/>
            </a:pPr>
            <a:r>
              <a:rPr lang="en-AU" sz="1900" kern="0">
                <a:solidFill>
                  <a:sysClr val="windowText" lastClr="000000"/>
                </a:solidFill>
              </a:rPr>
              <a:t>Introduction to Project Management</a:t>
            </a:r>
          </a:p>
        </p:txBody>
      </p:sp>
      <p:sp>
        <p:nvSpPr>
          <p:cNvPr id="5" name="Date Placeholder 4"/>
          <p:cNvSpPr>
            <a:spLocks noGrp="1"/>
          </p:cNvSpPr>
          <p:nvPr>
            <p:ph type="dt" idx="11"/>
          </p:nvPr>
        </p:nvSpPr>
        <p:spPr/>
        <p:txBody>
          <a:bodyPr/>
          <a:lstStyle/>
          <a:p>
            <a:pPr defTabSz="955365">
              <a:defRPr/>
            </a:pPr>
            <a:fld id="{EA803AB6-27FC-45FA-B436-01E89D2E4D85}" type="datetime6">
              <a:rPr lang="en-US" sz="1900" kern="0">
                <a:solidFill>
                  <a:sysClr val="windowText" lastClr="000000"/>
                </a:solidFill>
              </a:rPr>
              <a:pPr defTabSz="955365">
                <a:defRPr/>
              </a:pPr>
              <a:t>July 21</a:t>
            </a:fld>
            <a:endParaRPr lang="en-AU" sz="1900" kern="0">
              <a:solidFill>
                <a:sysClr val="windowText" lastClr="000000"/>
              </a:solidFill>
            </a:endParaRPr>
          </a:p>
        </p:txBody>
      </p:sp>
      <p:sp>
        <p:nvSpPr>
          <p:cNvPr id="6" name="Footer Placeholder 5"/>
          <p:cNvSpPr>
            <a:spLocks noGrp="1"/>
          </p:cNvSpPr>
          <p:nvPr>
            <p:ph type="ftr" sz="quarter" idx="12"/>
          </p:nvPr>
        </p:nvSpPr>
        <p:spPr/>
        <p:txBody>
          <a:bodyPr/>
          <a:lstStyle/>
          <a:p>
            <a:pPr defTabSz="955365">
              <a:defRPr/>
            </a:pPr>
            <a:r>
              <a:rPr lang="en-AU" sz="1900" kern="0">
                <a:solidFill>
                  <a:sysClr val="windowText" lastClr="000000"/>
                </a:solidFill>
              </a:rPr>
              <a:t>Institute of Project Management</a:t>
            </a:r>
          </a:p>
        </p:txBody>
      </p:sp>
      <p:sp>
        <p:nvSpPr>
          <p:cNvPr id="7" name="Slide Number Placeholder 6"/>
          <p:cNvSpPr>
            <a:spLocks noGrp="1"/>
          </p:cNvSpPr>
          <p:nvPr>
            <p:ph type="sldNum" sz="quarter" idx="13"/>
          </p:nvPr>
        </p:nvSpPr>
        <p:spPr/>
        <p:txBody>
          <a:bodyPr/>
          <a:lstStyle/>
          <a:p>
            <a:pPr defTabSz="955365">
              <a:defRPr/>
            </a:pPr>
            <a:fld id="{26A9BE73-4262-4638-901C-38391926C119}" type="slidenum">
              <a:rPr lang="en-AU" sz="1900" kern="0">
                <a:solidFill>
                  <a:sysClr val="windowText" lastClr="000000"/>
                </a:solidFill>
              </a:rPr>
              <a:pPr defTabSz="955365">
                <a:defRPr/>
              </a:pPr>
              <a:t>26</a:t>
            </a:fld>
            <a:endParaRPr lang="en-AU" sz="1900" kern="0">
              <a:solidFill>
                <a:sysClr val="windowText" lastClr="000000"/>
              </a:solidFill>
            </a:endParaRPr>
          </a:p>
        </p:txBody>
      </p:sp>
    </p:spTree>
    <p:extLst>
      <p:ext uri="{BB962C8B-B14F-4D97-AF65-F5344CB8AC3E}">
        <p14:creationId xmlns:p14="http://schemas.microsoft.com/office/powerpoint/2010/main" val="3951173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answers private – do not share with group</a:t>
            </a:r>
            <a:endParaRPr lang="en-AU" dirty="0"/>
          </a:p>
          <a:p>
            <a:r>
              <a:rPr lang="en-AU" dirty="0"/>
              <a:t>Make clear that this is the preferred / default conflict res style – there is no ‘best’ approach, as discussed</a:t>
            </a:r>
          </a:p>
          <a:p>
            <a:r>
              <a:rPr lang="en-AU" dirty="0"/>
              <a:t>Does this align</a:t>
            </a:r>
            <a:r>
              <a:rPr lang="en-AU" baseline="0" dirty="0"/>
              <a:t> with how you view yourself?</a:t>
            </a:r>
          </a:p>
          <a:p>
            <a:pPr algn="l" fontAlgn="base"/>
            <a:r>
              <a:rPr lang="en-US" b="0" i="0" dirty="0">
                <a:solidFill>
                  <a:srgbClr val="313537"/>
                </a:solidFill>
                <a:effectLst/>
                <a:latin typeface="Merriweather" panose="00000500000000000000" pitchFamily="50" charset="0"/>
              </a:rPr>
              <a:t>People typically have a </a:t>
            </a:r>
            <a:r>
              <a:rPr lang="en-US" b="1" i="0" dirty="0">
                <a:solidFill>
                  <a:srgbClr val="313537"/>
                </a:solidFill>
                <a:effectLst/>
                <a:latin typeface="Merriweather" panose="00000500000000000000" pitchFamily="50" charset="0"/>
              </a:rPr>
              <a:t>preferred </a:t>
            </a:r>
            <a:r>
              <a:rPr lang="en-US" b="0" i="0" dirty="0">
                <a:solidFill>
                  <a:srgbClr val="313537"/>
                </a:solidFill>
                <a:effectLst/>
                <a:latin typeface="Merriweather" panose="00000500000000000000" pitchFamily="50" charset="0"/>
              </a:rPr>
              <a:t>conflict resolution style that is a function of the extent they are both assertive and cooperative. </a:t>
            </a:r>
          </a:p>
          <a:p>
            <a:pPr algn="l" fontAlgn="base"/>
            <a:r>
              <a:rPr lang="en-US" b="0" i="0" dirty="0">
                <a:solidFill>
                  <a:srgbClr val="313537"/>
                </a:solidFill>
                <a:effectLst/>
                <a:latin typeface="Merriweather" panose="00000500000000000000" pitchFamily="50" charset="0"/>
              </a:rPr>
              <a:t>Once you understand the different styles, you can use them to think about the most </a:t>
            </a:r>
            <a:r>
              <a:rPr lang="en-US" b="1" i="0" dirty="0">
                <a:solidFill>
                  <a:srgbClr val="313537"/>
                </a:solidFill>
                <a:effectLst/>
                <a:latin typeface="Merriweather" panose="00000500000000000000" pitchFamily="50" charset="0"/>
              </a:rPr>
              <a:t>appropriate </a:t>
            </a:r>
            <a:r>
              <a:rPr lang="en-US" b="0" i="0" dirty="0">
                <a:solidFill>
                  <a:srgbClr val="313537"/>
                </a:solidFill>
                <a:effectLst/>
                <a:latin typeface="Merriweather" panose="00000500000000000000" pitchFamily="50" charset="0"/>
              </a:rPr>
              <a:t>approach (or mixture of approaches) for the situation you’re in. </a:t>
            </a:r>
          </a:p>
          <a:p>
            <a:pPr algn="l" fontAlgn="base"/>
            <a:r>
              <a:rPr lang="en-US" b="0" i="0" dirty="0">
                <a:solidFill>
                  <a:srgbClr val="313537"/>
                </a:solidFill>
                <a:effectLst/>
                <a:latin typeface="Merriweather" panose="00000500000000000000" pitchFamily="50" charset="0"/>
              </a:rPr>
              <a:t>You can also think about your own </a:t>
            </a:r>
            <a:r>
              <a:rPr lang="en-US" b="1" i="0" dirty="0">
                <a:solidFill>
                  <a:srgbClr val="313537"/>
                </a:solidFill>
                <a:effectLst/>
                <a:latin typeface="Merriweather" panose="00000500000000000000" pitchFamily="50" charset="0"/>
              </a:rPr>
              <a:t>instinctive </a:t>
            </a:r>
            <a:r>
              <a:rPr lang="en-US" b="0" i="0" dirty="0">
                <a:solidFill>
                  <a:srgbClr val="313537"/>
                </a:solidFill>
                <a:effectLst/>
                <a:latin typeface="Merriweather" panose="00000500000000000000" pitchFamily="50" charset="0"/>
              </a:rPr>
              <a:t>approach, and learn how you need to change this if necessary.</a:t>
            </a:r>
          </a:p>
          <a:p>
            <a:endParaRPr lang="en-AU" dirty="0"/>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27</a:t>
            </a:fld>
            <a:endParaRPr lang="en-AU"/>
          </a:p>
        </p:txBody>
      </p:sp>
    </p:spTree>
    <p:extLst>
      <p:ext uri="{BB962C8B-B14F-4D97-AF65-F5344CB8AC3E}">
        <p14:creationId xmlns:p14="http://schemas.microsoft.com/office/powerpoint/2010/main" val="459352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breaking, ask students if there are any questions about what has been covered in the session so far.</a:t>
            </a:r>
          </a:p>
          <a:p>
            <a:r>
              <a:rPr lang="en-US" dirty="0"/>
              <a:t>Once answered, encourage students to stand up, get a drink, go outside and stretch.</a:t>
            </a:r>
          </a:p>
          <a:p>
            <a:r>
              <a:rPr lang="en-US" dirty="0"/>
              <a:t>If they are on Zoom, tell them to turn their camera and microphone off (you do the same)!</a:t>
            </a:r>
          </a:p>
          <a:p>
            <a:r>
              <a:rPr lang="en-US" dirty="0"/>
              <a:t>Make sure you tell them the precise time you will be restarting (</a:t>
            </a:r>
            <a:r>
              <a:rPr lang="en-US" i="1" dirty="0"/>
              <a:t>eg</a:t>
            </a:r>
            <a:r>
              <a:rPr lang="en-US" dirty="0"/>
              <a:t> 10:10am)</a:t>
            </a:r>
          </a:p>
          <a:p>
            <a:r>
              <a:rPr lang="en-US" dirty="0"/>
              <a:t>Don’t check your email – take a proper break!!</a:t>
            </a:r>
            <a:endParaRPr lang="en-AU" dirty="0"/>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28</a:t>
            </a:fld>
            <a:endParaRPr lang="en-AU"/>
          </a:p>
        </p:txBody>
      </p:sp>
    </p:spTree>
    <p:extLst>
      <p:ext uri="{BB962C8B-B14F-4D97-AF65-F5344CB8AC3E}">
        <p14:creationId xmlns:p14="http://schemas.microsoft.com/office/powerpoint/2010/main" val="1281051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365">
              <a:defRPr/>
            </a:pPr>
            <a:r>
              <a:rPr lang="en-AU" dirty="0"/>
              <a:t>How to Start a</a:t>
            </a:r>
            <a:r>
              <a:rPr lang="en-AU" baseline="0" dirty="0"/>
              <a:t> Movement</a:t>
            </a:r>
            <a:endParaRPr lang="en-AU" dirty="0"/>
          </a:p>
          <a:p>
            <a:r>
              <a:rPr lang="en-AU" dirty="0"/>
              <a:t>The second lesson – the bigger the group gets, the more boring (less innovative) it becomes. If you look carefully towards the end you’ll see shirtless guy grab his stuff and stomp off!</a:t>
            </a: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29</a:t>
            </a:fld>
            <a:endParaRPr lang="en-AU"/>
          </a:p>
        </p:txBody>
      </p:sp>
    </p:spTree>
    <p:extLst>
      <p:ext uri="{BB962C8B-B14F-4D97-AF65-F5344CB8AC3E}">
        <p14:creationId xmlns:p14="http://schemas.microsoft.com/office/powerpoint/2010/main" val="3409895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b="1" dirty="0">
                <a:solidFill>
                  <a:srgbClr val="FFFFFF"/>
                </a:solidFill>
                <a:effectLst/>
                <a:latin typeface="Lato" panose="020F0502020204030203" pitchFamily="34" charset="0"/>
              </a:rPr>
              <a:t>Just as there is no single, universal method for managing projects, nor is there one perfect leadership style.</a:t>
            </a:r>
            <a:endParaRPr lang="en-US" dirty="0">
              <a:solidFill>
                <a:srgbClr val="FFFFFF"/>
              </a:solidFill>
              <a:effectLst/>
              <a:latin typeface="lato" panose="020F0502020204030203" pitchFamily="34" charset="0"/>
            </a:endParaRPr>
          </a:p>
          <a:p>
            <a:pPr algn="l" fontAlgn="base"/>
            <a:r>
              <a:rPr lang="en-US" b="0" i="0" dirty="0">
                <a:solidFill>
                  <a:srgbClr val="313537"/>
                </a:solidFill>
                <a:effectLst/>
                <a:latin typeface="merriweather" panose="00000500000000000000" pitchFamily="50" charset="0"/>
              </a:rPr>
              <a:t>In fact, it is not just different projects that require different styles; your style will, can and often should </a:t>
            </a:r>
            <a:r>
              <a:rPr lang="en-US" b="1" i="0" dirty="0">
                <a:solidFill>
                  <a:srgbClr val="313537"/>
                </a:solidFill>
                <a:effectLst/>
                <a:latin typeface="Merriweather" panose="00000500000000000000" pitchFamily="50" charset="0"/>
              </a:rPr>
              <a:t>change </a:t>
            </a:r>
            <a:r>
              <a:rPr lang="en-US" b="0" i="0" dirty="0">
                <a:solidFill>
                  <a:srgbClr val="313537"/>
                </a:solidFill>
                <a:effectLst/>
                <a:latin typeface="merriweather" panose="00000500000000000000" pitchFamily="50" charset="0"/>
              </a:rPr>
              <a:t>depending on the individual or group you are engaging with.</a:t>
            </a:r>
          </a:p>
          <a:p>
            <a:pPr algn="l" fontAlgn="base"/>
            <a:r>
              <a:rPr lang="en-US" b="1" i="0" dirty="0">
                <a:solidFill>
                  <a:srgbClr val="313537"/>
                </a:solidFill>
                <a:effectLst/>
                <a:latin typeface="Merriweather" panose="00000500000000000000" pitchFamily="50" charset="0"/>
              </a:rPr>
              <a:t>Authoritarian </a:t>
            </a:r>
            <a:r>
              <a:rPr lang="en-US" b="0" i="0" dirty="0">
                <a:solidFill>
                  <a:srgbClr val="313537"/>
                </a:solidFill>
                <a:effectLst/>
                <a:latin typeface="Merriweather" panose="00000500000000000000" pitchFamily="50" charset="0"/>
              </a:rPr>
              <a:t>leaders provide clear expectations to group members on what should be done, when it should be completed, and how it should be accomplished. </a:t>
            </a:r>
          </a:p>
          <a:p>
            <a:pPr algn="l" fontAlgn="base"/>
            <a:r>
              <a:rPr lang="en-US" b="0" i="0" dirty="0">
                <a:solidFill>
                  <a:srgbClr val="313537"/>
                </a:solidFill>
                <a:effectLst/>
                <a:latin typeface="Merriweather" panose="00000500000000000000" pitchFamily="50" charset="0"/>
              </a:rPr>
              <a:t>These leaders make decisions </a:t>
            </a:r>
            <a:r>
              <a:rPr lang="en-US" b="1" i="0" dirty="0">
                <a:solidFill>
                  <a:srgbClr val="313537"/>
                </a:solidFill>
                <a:effectLst/>
                <a:latin typeface="Merriweather" panose="00000500000000000000" pitchFamily="50" charset="0"/>
              </a:rPr>
              <a:t>without </a:t>
            </a:r>
            <a:r>
              <a:rPr lang="en-US" b="0" i="0" dirty="0">
                <a:solidFill>
                  <a:srgbClr val="313537"/>
                </a:solidFill>
                <a:effectLst/>
                <a:latin typeface="Merriweather" panose="00000500000000000000" pitchFamily="50" charset="0"/>
              </a:rPr>
              <a:t>input from group members. </a:t>
            </a:r>
          </a:p>
          <a:p>
            <a:pPr algn="l" fontAlgn="base"/>
            <a:r>
              <a:rPr lang="en-US" b="0" i="0" dirty="0">
                <a:solidFill>
                  <a:srgbClr val="313537"/>
                </a:solidFill>
                <a:effectLst/>
                <a:latin typeface="Merriweather" panose="00000500000000000000" pitchFamily="50" charset="0"/>
              </a:rPr>
              <a:t>Authoritarian leadership is best used in situations when there is little time for group decision-making or when the leader is the one best equipped to solve the problem or give directions.</a:t>
            </a:r>
          </a:p>
          <a:p>
            <a:pPr algn="l" fontAlgn="base"/>
            <a:r>
              <a:rPr lang="en-US" b="1" i="0" dirty="0">
                <a:solidFill>
                  <a:srgbClr val="313537"/>
                </a:solidFill>
                <a:effectLst/>
                <a:latin typeface="Merriweather" panose="00000500000000000000" pitchFamily="50" charset="0"/>
              </a:rPr>
              <a:t>Overuse </a:t>
            </a:r>
            <a:r>
              <a:rPr lang="en-US" b="0" i="0" dirty="0">
                <a:solidFill>
                  <a:srgbClr val="313537"/>
                </a:solidFill>
                <a:effectLst/>
                <a:latin typeface="Merriweather" panose="00000500000000000000" pitchFamily="50" charset="0"/>
              </a:rPr>
              <a:t>of an authoritarian style can be construed as bossy and controlling. </a:t>
            </a:r>
          </a:p>
          <a:p>
            <a:pPr algn="l" fontAlgn="base"/>
            <a:r>
              <a:rPr lang="en-US" b="0" i="0" dirty="0">
                <a:solidFill>
                  <a:srgbClr val="313537"/>
                </a:solidFill>
                <a:effectLst/>
                <a:latin typeface="Merriweather" panose="00000500000000000000" pitchFamily="50" charset="0"/>
              </a:rPr>
              <a:t>Worst-case examples of this style can be seen when leaders use </a:t>
            </a:r>
            <a:r>
              <a:rPr lang="en-US" b="1" i="0" dirty="0">
                <a:solidFill>
                  <a:srgbClr val="313537"/>
                </a:solidFill>
                <a:effectLst/>
                <a:latin typeface="Merriweather" panose="00000500000000000000" pitchFamily="50" charset="0"/>
              </a:rPr>
              <a:t>bullying </a:t>
            </a:r>
            <a:r>
              <a:rPr lang="en-US" b="0" i="0" dirty="0">
                <a:solidFill>
                  <a:srgbClr val="313537"/>
                </a:solidFill>
                <a:effectLst/>
                <a:latin typeface="Merriweather" panose="00000500000000000000" pitchFamily="50" charset="0"/>
              </a:rPr>
              <a:t>techniques such as yelling, abusing power, or demeaning group members.</a:t>
            </a:r>
          </a:p>
          <a:p>
            <a:pPr algn="l" fontAlgn="base"/>
            <a:r>
              <a:rPr lang="en-US" b="1" i="0" dirty="0">
                <a:solidFill>
                  <a:srgbClr val="313537"/>
                </a:solidFill>
                <a:effectLst/>
                <a:latin typeface="Merriweather" panose="00000500000000000000" pitchFamily="50" charset="0"/>
              </a:rPr>
              <a:t>Participative </a:t>
            </a:r>
            <a:r>
              <a:rPr lang="en-US" b="0" i="0" dirty="0">
                <a:solidFill>
                  <a:srgbClr val="313537"/>
                </a:solidFill>
                <a:effectLst/>
                <a:latin typeface="Merriweather" panose="00000500000000000000" pitchFamily="50" charset="0"/>
              </a:rPr>
              <a:t>leaders accept input from one or more group members when making decisions and solving problems, but the leader retains the final say when decisions are made. </a:t>
            </a:r>
          </a:p>
          <a:p>
            <a:pPr algn="l" fontAlgn="base"/>
            <a:r>
              <a:rPr lang="en-US" b="0" i="0" dirty="0">
                <a:solidFill>
                  <a:srgbClr val="313537"/>
                </a:solidFill>
                <a:effectLst/>
                <a:latin typeface="Merriweather" panose="00000500000000000000" pitchFamily="50" charset="0"/>
              </a:rPr>
              <a:t>Group members tend to be </a:t>
            </a:r>
            <a:r>
              <a:rPr lang="en-US" b="1" i="0" dirty="0">
                <a:solidFill>
                  <a:srgbClr val="313537"/>
                </a:solidFill>
                <a:effectLst/>
                <a:latin typeface="Merriweather" panose="00000500000000000000" pitchFamily="50" charset="0"/>
              </a:rPr>
              <a:t>encouraged </a:t>
            </a:r>
            <a:r>
              <a:rPr lang="en-US" b="0" i="0" dirty="0">
                <a:solidFill>
                  <a:srgbClr val="313537"/>
                </a:solidFill>
                <a:effectLst/>
                <a:latin typeface="Merriweather" panose="00000500000000000000" pitchFamily="50" charset="0"/>
              </a:rPr>
              <a:t>and </a:t>
            </a:r>
            <a:r>
              <a:rPr lang="en-US" b="1" i="0" dirty="0">
                <a:solidFill>
                  <a:srgbClr val="313537"/>
                </a:solidFill>
                <a:effectLst/>
                <a:latin typeface="Merriweather" panose="00000500000000000000" pitchFamily="50" charset="0"/>
              </a:rPr>
              <a:t>motivated </a:t>
            </a:r>
            <a:r>
              <a:rPr lang="en-US" b="0" i="0" dirty="0">
                <a:solidFill>
                  <a:srgbClr val="313537"/>
                </a:solidFill>
                <a:effectLst/>
                <a:latin typeface="Merriweather" panose="00000500000000000000" pitchFamily="50" charset="0"/>
              </a:rPr>
              <a:t>by this style of leadership.</a:t>
            </a:r>
          </a:p>
          <a:p>
            <a:pPr algn="l" fontAlgn="base"/>
            <a:r>
              <a:rPr lang="en-US" b="0" i="0" dirty="0">
                <a:solidFill>
                  <a:srgbClr val="313537"/>
                </a:solidFill>
                <a:effectLst/>
                <a:latin typeface="Merriweather" panose="00000500000000000000" pitchFamily="50" charset="0"/>
              </a:rPr>
              <a:t>This style of leadership often leads to more effective decisions, since no leader can be an expert in all areas. </a:t>
            </a:r>
          </a:p>
          <a:p>
            <a:pPr algn="l" fontAlgn="base"/>
            <a:r>
              <a:rPr lang="en-US" b="0" i="0" dirty="0">
                <a:solidFill>
                  <a:srgbClr val="313537"/>
                </a:solidFill>
                <a:effectLst/>
                <a:latin typeface="Merriweather" panose="00000500000000000000" pitchFamily="50" charset="0"/>
              </a:rPr>
              <a:t>Input from group members with </a:t>
            </a:r>
            <a:r>
              <a:rPr lang="en-US" b="0" i="0" dirty="0" err="1">
                <a:solidFill>
                  <a:srgbClr val="313537"/>
                </a:solidFill>
                <a:effectLst/>
                <a:latin typeface="Merriweather" panose="00000500000000000000" pitchFamily="50" charset="0"/>
              </a:rPr>
              <a:t>specialised</a:t>
            </a:r>
            <a:r>
              <a:rPr lang="en-US" b="0" i="0" dirty="0">
                <a:solidFill>
                  <a:srgbClr val="313537"/>
                </a:solidFill>
                <a:effectLst/>
                <a:latin typeface="Merriweather" panose="00000500000000000000" pitchFamily="50" charset="0"/>
              </a:rPr>
              <a:t> knowledge and expertise creates a more </a:t>
            </a:r>
            <a:r>
              <a:rPr lang="en-US" b="1" i="0" dirty="0">
                <a:solidFill>
                  <a:srgbClr val="313537"/>
                </a:solidFill>
                <a:effectLst/>
                <a:latin typeface="Merriweather" panose="00000500000000000000" pitchFamily="50" charset="0"/>
              </a:rPr>
              <a:t>complete </a:t>
            </a:r>
            <a:r>
              <a:rPr lang="en-US" b="0" i="0" dirty="0">
                <a:solidFill>
                  <a:srgbClr val="313537"/>
                </a:solidFill>
                <a:effectLst/>
                <a:latin typeface="Merriweather" panose="00000500000000000000" pitchFamily="50" charset="0"/>
              </a:rPr>
              <a:t>basis for decision-making.</a:t>
            </a:r>
          </a:p>
          <a:p>
            <a:pPr algn="l" fontAlgn="base"/>
            <a:r>
              <a:rPr lang="en-US" b="1" i="0" dirty="0">
                <a:solidFill>
                  <a:srgbClr val="313537"/>
                </a:solidFill>
                <a:effectLst/>
                <a:latin typeface="Merriweather" panose="00000500000000000000" pitchFamily="50" charset="0"/>
              </a:rPr>
              <a:t>Delegative </a:t>
            </a:r>
            <a:r>
              <a:rPr lang="en-US" b="0" i="0" dirty="0">
                <a:solidFill>
                  <a:srgbClr val="313537"/>
                </a:solidFill>
                <a:effectLst/>
                <a:latin typeface="Merriweather" panose="00000500000000000000" pitchFamily="50" charset="0"/>
              </a:rPr>
              <a:t>leaders allow group members to make decisions.</a:t>
            </a:r>
          </a:p>
          <a:p>
            <a:pPr algn="l" fontAlgn="base"/>
            <a:r>
              <a:rPr lang="en-US" b="0" i="0" dirty="0">
                <a:solidFill>
                  <a:srgbClr val="313537"/>
                </a:solidFill>
                <a:effectLst/>
                <a:latin typeface="Merriweather" panose="00000500000000000000" pitchFamily="50" charset="0"/>
              </a:rPr>
              <a:t>This style is best used in situations where the leader needs to rely on qualified employees. </a:t>
            </a:r>
          </a:p>
          <a:p>
            <a:pPr algn="l" fontAlgn="base"/>
            <a:r>
              <a:rPr lang="en-US" b="0" i="0" dirty="0">
                <a:solidFill>
                  <a:srgbClr val="313537"/>
                </a:solidFill>
                <a:effectLst/>
                <a:latin typeface="Merriweather" panose="00000500000000000000" pitchFamily="50" charset="0"/>
              </a:rPr>
              <a:t>The leader cannot be an expert in all situations, which is why it is important to delegate certain tasks out to knowledgeable and trustworthy group members.</a:t>
            </a:r>
          </a:p>
          <a:p>
            <a:pPr algn="l" fontAlgn="base"/>
            <a:r>
              <a:rPr lang="en-US" b="0" i="0" dirty="0">
                <a:solidFill>
                  <a:srgbClr val="313537"/>
                </a:solidFill>
                <a:effectLst/>
                <a:latin typeface="Merriweather" panose="00000500000000000000" pitchFamily="50" charset="0"/>
              </a:rPr>
              <a:t>It is important to note, though, that successful delegation depends on the person you are assigning work to being both </a:t>
            </a:r>
            <a:r>
              <a:rPr lang="en-US" b="1" i="0" dirty="0">
                <a:solidFill>
                  <a:srgbClr val="313537"/>
                </a:solidFill>
                <a:effectLst/>
                <a:latin typeface="Merriweather" panose="00000500000000000000" pitchFamily="50" charset="0"/>
              </a:rPr>
              <a:t>capable </a:t>
            </a:r>
            <a:r>
              <a:rPr lang="en-US" b="0" i="0" dirty="0">
                <a:solidFill>
                  <a:srgbClr val="313537"/>
                </a:solidFill>
                <a:effectLst/>
                <a:latin typeface="Merriweather" panose="00000500000000000000" pitchFamily="50" charset="0"/>
              </a:rPr>
              <a:t>to complete the task and </a:t>
            </a:r>
            <a:r>
              <a:rPr lang="en-US" b="1" i="0" dirty="0">
                <a:solidFill>
                  <a:srgbClr val="313537"/>
                </a:solidFill>
                <a:effectLst/>
                <a:latin typeface="Merriweather" panose="00000500000000000000" pitchFamily="50" charset="0"/>
              </a:rPr>
              <a:t>willing </a:t>
            </a:r>
            <a:r>
              <a:rPr lang="en-US" b="0" i="0" dirty="0">
                <a:solidFill>
                  <a:srgbClr val="313537"/>
                </a:solidFill>
                <a:effectLst/>
                <a:latin typeface="Merriweather" panose="00000500000000000000" pitchFamily="50" charset="0"/>
              </a:rPr>
              <a:t>to do the same. </a:t>
            </a:r>
          </a:p>
          <a:p>
            <a:pPr algn="l" fontAlgn="base"/>
            <a:r>
              <a:rPr lang="en-US" b="0" i="0" dirty="0">
                <a:solidFill>
                  <a:srgbClr val="313537"/>
                </a:solidFill>
                <a:effectLst/>
                <a:latin typeface="Merriweather" panose="00000500000000000000" pitchFamily="50" charset="0"/>
              </a:rPr>
              <a:t>People who lack the necessary context, skills or enthusiasm will require a more direct management style – </a:t>
            </a:r>
            <a:r>
              <a:rPr lang="en-US" b="0" i="1" dirty="0">
                <a:solidFill>
                  <a:srgbClr val="313537"/>
                </a:solidFill>
                <a:effectLst/>
                <a:latin typeface="Merriweather" panose="00000500000000000000" pitchFamily="50" charset="0"/>
              </a:rPr>
              <a:t>see the discussion of this in the topic on Delegation the previous Unit</a:t>
            </a:r>
            <a:r>
              <a:rPr lang="en-US" b="0" i="0" dirty="0">
                <a:solidFill>
                  <a:srgbClr val="313537"/>
                </a:solidFill>
                <a:effectLst/>
                <a:latin typeface="Merriweather" panose="00000500000000000000" pitchFamily="50" charset="0"/>
              </a:rPr>
              <a:t>.</a:t>
            </a:r>
          </a:p>
          <a:p>
            <a:br>
              <a:rPr lang="en-US" b="0" i="0" dirty="0">
                <a:solidFill>
                  <a:srgbClr val="313537"/>
                </a:solidFill>
                <a:effectLst/>
                <a:latin typeface="lato" panose="020F0502020204030203" pitchFamily="34" charset="0"/>
              </a:rPr>
            </a:br>
            <a:endParaRPr lang="en-US" b="0" i="0" dirty="0">
              <a:solidFill>
                <a:srgbClr val="313537"/>
              </a:solidFill>
              <a:effectLst/>
              <a:latin typeface="Merriweather" panose="00000500000000000000" pitchFamily="50" charset="0"/>
            </a:endParaRPr>
          </a:p>
          <a:p>
            <a:br>
              <a:rPr lang="en-US" b="1" i="0" u="none" strike="noStrike" cap="all" dirty="0">
                <a:solidFill>
                  <a:srgbClr val="0C74BB"/>
                </a:solidFill>
                <a:effectLst/>
                <a:latin typeface="Lato" panose="020F0502020204030203" pitchFamily="34" charset="0"/>
              </a:rPr>
            </a:br>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3</a:t>
            </a:fld>
            <a:endParaRPr lang="en-AU"/>
          </a:p>
        </p:txBody>
      </p:sp>
    </p:spTree>
    <p:extLst>
      <p:ext uri="{BB962C8B-B14F-4D97-AF65-F5344CB8AC3E}">
        <p14:creationId xmlns:p14="http://schemas.microsoft.com/office/powerpoint/2010/main" val="20888159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Unfortunately, some project managers only pay attention to managing </a:t>
            </a:r>
            <a:r>
              <a:rPr lang="en-US" b="0" i="1" dirty="0">
                <a:solidFill>
                  <a:srgbClr val="313537"/>
                </a:solidFill>
                <a:effectLst/>
                <a:latin typeface="Merriweather" panose="00000500000000000000" pitchFamily="50" charset="0"/>
              </a:rPr>
              <a:t>either </a:t>
            </a:r>
            <a:r>
              <a:rPr lang="en-US" b="0" i="0" dirty="0">
                <a:solidFill>
                  <a:srgbClr val="313537"/>
                </a:solidFill>
                <a:effectLst/>
                <a:latin typeface="Merriweather" panose="00000500000000000000" pitchFamily="50" charset="0"/>
              </a:rPr>
              <a:t>those they report to </a:t>
            </a:r>
            <a:r>
              <a:rPr lang="en-US" b="0" i="1" dirty="0">
                <a:solidFill>
                  <a:srgbClr val="313537"/>
                </a:solidFill>
                <a:effectLst/>
                <a:latin typeface="Merriweather" panose="00000500000000000000" pitchFamily="50" charset="0"/>
              </a:rPr>
              <a:t>or </a:t>
            </a:r>
            <a:r>
              <a:rPr lang="en-US" b="0" i="0" dirty="0">
                <a:solidFill>
                  <a:srgbClr val="313537"/>
                </a:solidFill>
                <a:effectLst/>
                <a:latin typeface="Merriweather" panose="00000500000000000000" pitchFamily="50" charset="0"/>
              </a:rPr>
              <a:t>those who report to them.</a:t>
            </a:r>
          </a:p>
          <a:p>
            <a:pPr algn="l" fontAlgn="base"/>
            <a:r>
              <a:rPr lang="en-US" b="0" i="0" dirty="0">
                <a:solidFill>
                  <a:srgbClr val="313537"/>
                </a:solidFill>
                <a:effectLst/>
                <a:latin typeface="Merriweather" panose="00000500000000000000" pitchFamily="50" charset="0"/>
              </a:rPr>
              <a:t>PMs who only </a:t>
            </a:r>
            <a:r>
              <a:rPr lang="en-US" b="1" i="0" dirty="0">
                <a:solidFill>
                  <a:srgbClr val="313537"/>
                </a:solidFill>
                <a:effectLst/>
                <a:latin typeface="Merriweather" panose="00000500000000000000" pitchFamily="50" charset="0"/>
              </a:rPr>
              <a:t>manage up</a:t>
            </a:r>
            <a:r>
              <a:rPr lang="en-US" b="0" i="0" dirty="0">
                <a:solidFill>
                  <a:srgbClr val="313537"/>
                </a:solidFill>
                <a:effectLst/>
                <a:latin typeface="Merriweather" panose="00000500000000000000" pitchFamily="50" charset="0"/>
              </a:rPr>
              <a:t> may come across as sycophants; subordinates assume they don’t care about them and may withhold their respect or slack off in their work. </a:t>
            </a:r>
          </a:p>
          <a:p>
            <a:pPr algn="l" fontAlgn="base"/>
            <a:r>
              <a:rPr lang="en-US" b="0" i="0" dirty="0">
                <a:solidFill>
                  <a:srgbClr val="313537"/>
                </a:solidFill>
                <a:effectLst/>
                <a:latin typeface="Merriweather" panose="00000500000000000000" pitchFamily="50" charset="0"/>
              </a:rPr>
              <a:t>On the other hand, project managers who only </a:t>
            </a:r>
            <a:r>
              <a:rPr lang="en-US" b="1" i="0" dirty="0">
                <a:solidFill>
                  <a:srgbClr val="313537"/>
                </a:solidFill>
                <a:effectLst/>
                <a:latin typeface="Merriweather" panose="00000500000000000000" pitchFamily="50" charset="0"/>
              </a:rPr>
              <a:t>manage down</a:t>
            </a:r>
            <a:r>
              <a:rPr lang="en-US" b="0" i="0" dirty="0">
                <a:solidFill>
                  <a:srgbClr val="313537"/>
                </a:solidFill>
                <a:effectLst/>
                <a:latin typeface="Merriweather" panose="00000500000000000000" pitchFamily="50" charset="0"/>
              </a:rPr>
              <a:t> can’t advocate for their team or gain buy-in for the project’s </a:t>
            </a:r>
            <a:r>
              <a:rPr lang="en-US" b="0" i="0" dirty="0" err="1">
                <a:solidFill>
                  <a:srgbClr val="313537"/>
                </a:solidFill>
                <a:effectLst/>
                <a:latin typeface="Merriweather" panose="00000500000000000000" pitchFamily="50" charset="0"/>
              </a:rPr>
              <a:t>endeavours</a:t>
            </a:r>
            <a:r>
              <a:rPr lang="en-US" b="0" i="0" dirty="0">
                <a:solidFill>
                  <a:srgbClr val="313537"/>
                </a:solidFill>
                <a:effectLst/>
                <a:latin typeface="Merriweather" panose="00000500000000000000" pitchFamily="50" charset="0"/>
              </a:rPr>
              <a:t> from those further up the chain.</a:t>
            </a:r>
          </a:p>
          <a:p>
            <a:pPr algn="l" fontAlgn="base"/>
            <a:r>
              <a:rPr lang="en-US" b="0" i="0" dirty="0">
                <a:solidFill>
                  <a:srgbClr val="313537"/>
                </a:solidFill>
                <a:effectLst/>
                <a:latin typeface="Merriweather" panose="00000500000000000000" pitchFamily="50" charset="0"/>
              </a:rPr>
              <a:t>Successful managers pay attention to managing </a:t>
            </a:r>
            <a:r>
              <a:rPr lang="en-US" b="1" i="0" dirty="0">
                <a:solidFill>
                  <a:srgbClr val="313537"/>
                </a:solidFill>
                <a:effectLst/>
                <a:latin typeface="Merriweather" panose="00000500000000000000" pitchFamily="50" charset="0"/>
              </a:rPr>
              <a:t>both directions</a:t>
            </a:r>
            <a:r>
              <a:rPr lang="en-US" b="0" i="0" dirty="0">
                <a:solidFill>
                  <a:srgbClr val="313537"/>
                </a:solidFill>
                <a:effectLst/>
                <a:latin typeface="Merriweather" panose="00000500000000000000" pitchFamily="50" charset="0"/>
              </a:rPr>
              <a:t>, as well as communicating with their peers.</a:t>
            </a:r>
          </a:p>
          <a:p>
            <a:pPr algn="l" fontAlgn="base"/>
            <a:r>
              <a:rPr lang="en-US" b="0" i="0" dirty="0">
                <a:solidFill>
                  <a:srgbClr val="313537"/>
                </a:solidFill>
                <a:effectLst/>
                <a:latin typeface="Merriweather" panose="00000500000000000000" pitchFamily="50" charset="0"/>
              </a:rPr>
              <a:t>So how do you engage with and get the most out of your sponsor and senior stakeholders, especially (</a:t>
            </a:r>
            <a:r>
              <a:rPr lang="en-US" b="0" i="1" dirty="0">
                <a:solidFill>
                  <a:srgbClr val="313537"/>
                </a:solidFill>
                <a:effectLst/>
                <a:latin typeface="Merriweather" panose="00000500000000000000" pitchFamily="50" charset="0"/>
              </a:rPr>
              <a:t>as is sometimes the case</a:t>
            </a:r>
            <a:r>
              <a:rPr lang="en-US" b="0" i="0" dirty="0">
                <a:solidFill>
                  <a:srgbClr val="313537"/>
                </a:solidFill>
                <a:effectLst/>
                <a:latin typeface="Merriweather" panose="00000500000000000000" pitchFamily="50" charset="0"/>
              </a:rPr>
              <a:t>) if they have little understanding of their role?</a:t>
            </a:r>
          </a:p>
          <a:p>
            <a:endParaRPr lang="en-AU" dirty="0"/>
          </a:p>
        </p:txBody>
      </p:sp>
      <p:sp>
        <p:nvSpPr>
          <p:cNvPr id="4" name="Header Placeholder 3"/>
          <p:cNvSpPr>
            <a:spLocks noGrp="1"/>
          </p:cNvSpPr>
          <p:nvPr>
            <p:ph type="hdr" sz="quarter" idx="10"/>
          </p:nvPr>
        </p:nvSpPr>
        <p:spPr/>
        <p:txBody>
          <a:bodyPr/>
          <a:lstStyle/>
          <a:p>
            <a:pPr defTabSz="955365">
              <a:defRPr/>
            </a:pPr>
            <a:r>
              <a:rPr lang="en-AU" sz="1900" kern="0">
                <a:solidFill>
                  <a:sysClr val="windowText" lastClr="000000"/>
                </a:solidFill>
              </a:rPr>
              <a:t>Project Management Masterclass</a:t>
            </a:r>
          </a:p>
        </p:txBody>
      </p:sp>
      <p:sp>
        <p:nvSpPr>
          <p:cNvPr id="5" name="Date Placeholder 4"/>
          <p:cNvSpPr>
            <a:spLocks noGrp="1"/>
          </p:cNvSpPr>
          <p:nvPr>
            <p:ph type="dt" idx="11"/>
          </p:nvPr>
        </p:nvSpPr>
        <p:spPr/>
        <p:txBody>
          <a:bodyPr/>
          <a:lstStyle/>
          <a:p>
            <a:pPr defTabSz="955365">
              <a:defRPr/>
            </a:pPr>
            <a:fld id="{7085E21F-248E-4928-8F1B-FB6ECC241DFA}" type="datetime6">
              <a:rPr lang="en-US" sz="1900" kern="0">
                <a:solidFill>
                  <a:sysClr val="windowText" lastClr="000000"/>
                </a:solidFill>
              </a:rPr>
              <a:pPr defTabSz="955365">
                <a:defRPr/>
              </a:pPr>
              <a:t>July 21</a:t>
            </a:fld>
            <a:endParaRPr lang="en-AU" sz="1900" kern="0">
              <a:solidFill>
                <a:sysClr val="windowText" lastClr="000000"/>
              </a:solidFill>
            </a:endParaRPr>
          </a:p>
        </p:txBody>
      </p:sp>
      <p:sp>
        <p:nvSpPr>
          <p:cNvPr id="6" name="Footer Placeholder 5"/>
          <p:cNvSpPr>
            <a:spLocks noGrp="1"/>
          </p:cNvSpPr>
          <p:nvPr>
            <p:ph type="ftr" sz="quarter" idx="12"/>
          </p:nvPr>
        </p:nvSpPr>
        <p:spPr/>
        <p:txBody>
          <a:bodyPr/>
          <a:lstStyle/>
          <a:p>
            <a:pPr defTabSz="955365">
              <a:defRPr/>
            </a:pPr>
            <a:r>
              <a:rPr lang="en-AU" sz="1900" kern="0">
                <a:solidFill>
                  <a:sysClr val="windowText" lastClr="000000"/>
                </a:solidFill>
              </a:rPr>
              <a:t>Institute of Project Management</a:t>
            </a:r>
          </a:p>
        </p:txBody>
      </p:sp>
      <p:sp>
        <p:nvSpPr>
          <p:cNvPr id="7" name="Slide Number Placeholder 6"/>
          <p:cNvSpPr>
            <a:spLocks noGrp="1"/>
          </p:cNvSpPr>
          <p:nvPr>
            <p:ph type="sldNum" sz="quarter" idx="13"/>
          </p:nvPr>
        </p:nvSpPr>
        <p:spPr/>
        <p:txBody>
          <a:bodyPr/>
          <a:lstStyle/>
          <a:p>
            <a:pPr defTabSz="955365">
              <a:defRPr/>
            </a:pPr>
            <a:fld id="{26A9BE73-4262-4638-901C-38391926C119}" type="slidenum">
              <a:rPr lang="en-AU" sz="1900" kern="0">
                <a:solidFill>
                  <a:sysClr val="windowText" lastClr="000000"/>
                </a:solidFill>
              </a:rPr>
              <a:pPr defTabSz="955365">
                <a:defRPr/>
              </a:pPr>
              <a:t>30</a:t>
            </a:fld>
            <a:endParaRPr lang="en-AU" sz="1900" kern="0">
              <a:solidFill>
                <a:sysClr val="windowText" lastClr="000000"/>
              </a:solidFill>
            </a:endParaRPr>
          </a:p>
        </p:txBody>
      </p:sp>
    </p:spTree>
    <p:extLst>
      <p:ext uri="{BB962C8B-B14F-4D97-AF65-F5344CB8AC3E}">
        <p14:creationId xmlns:p14="http://schemas.microsoft.com/office/powerpoint/2010/main" val="37963963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537"/>
                </a:solidFill>
                <a:effectLst/>
                <a:latin typeface="Lato" panose="020F0502020204030203" pitchFamily="34" charset="0"/>
              </a:rPr>
              <a:t>Communicate</a:t>
            </a:r>
          </a:p>
          <a:p>
            <a:pPr algn="l" fontAlgn="base"/>
            <a:r>
              <a:rPr lang="en-US" b="0" i="0" dirty="0">
                <a:solidFill>
                  <a:srgbClr val="313537"/>
                </a:solidFill>
                <a:effectLst/>
                <a:latin typeface="Merriweather" panose="00000500000000000000" pitchFamily="50" charset="0"/>
              </a:rPr>
              <a:t>First of all (and at the risk of repeating ourselves) </a:t>
            </a:r>
            <a:r>
              <a:rPr lang="en-US" b="1" i="0" dirty="0">
                <a:solidFill>
                  <a:srgbClr val="313537"/>
                </a:solidFill>
                <a:effectLst/>
                <a:latin typeface="Merriweather" panose="00000500000000000000" pitchFamily="50" charset="0"/>
              </a:rPr>
              <a:t>communicate</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Merriweather" panose="00000500000000000000" pitchFamily="50" charset="0"/>
              </a:rPr>
              <a:t>As we have already discussed, good communication skills are necessary to succeed in almost every situation. </a:t>
            </a:r>
          </a:p>
          <a:p>
            <a:pPr algn="l" fontAlgn="base"/>
            <a:r>
              <a:rPr lang="en-US" b="0" i="0" dirty="0">
                <a:solidFill>
                  <a:srgbClr val="313537"/>
                </a:solidFill>
                <a:effectLst/>
                <a:latin typeface="Merriweather" panose="00000500000000000000" pitchFamily="50" charset="0"/>
              </a:rPr>
              <a:t>Some stakeholders are </a:t>
            </a:r>
            <a:r>
              <a:rPr lang="en-US" b="1" i="0" dirty="0">
                <a:solidFill>
                  <a:srgbClr val="313537"/>
                </a:solidFill>
                <a:effectLst/>
                <a:latin typeface="Merriweather" panose="00000500000000000000" pitchFamily="50" charset="0"/>
              </a:rPr>
              <a:t>readers</a:t>
            </a:r>
            <a:r>
              <a:rPr lang="en-US" b="0" i="0" dirty="0">
                <a:solidFill>
                  <a:srgbClr val="313537"/>
                </a:solidFill>
                <a:effectLst/>
                <a:latin typeface="Merriweather" panose="00000500000000000000" pitchFamily="50" charset="0"/>
              </a:rPr>
              <a:t>, meaning they prefer to receive information in written form; others are </a:t>
            </a:r>
            <a:r>
              <a:rPr lang="en-US" b="1" i="0" dirty="0">
                <a:solidFill>
                  <a:srgbClr val="313537"/>
                </a:solidFill>
                <a:effectLst/>
                <a:latin typeface="Merriweather" panose="00000500000000000000" pitchFamily="50" charset="0"/>
              </a:rPr>
              <a:t>listeners</a:t>
            </a:r>
            <a:r>
              <a:rPr lang="en-US" b="0" i="0" dirty="0">
                <a:solidFill>
                  <a:srgbClr val="313537"/>
                </a:solidFill>
                <a:effectLst/>
                <a:latin typeface="Merriweather" panose="00000500000000000000" pitchFamily="50" charset="0"/>
              </a:rPr>
              <a:t>, meaning they prefer to get their information verbally.</a:t>
            </a:r>
          </a:p>
          <a:p>
            <a:pPr algn="l" fontAlgn="base"/>
            <a:r>
              <a:rPr lang="en-US" b="0" i="0" dirty="0">
                <a:solidFill>
                  <a:srgbClr val="313537"/>
                </a:solidFill>
                <a:effectLst/>
                <a:latin typeface="Merriweather" panose="00000500000000000000" pitchFamily="50" charset="0"/>
              </a:rPr>
              <a:t>If you want your ideas to be heard, understood, and </a:t>
            </a:r>
            <a:r>
              <a:rPr lang="en-US" b="1" i="0" dirty="0">
                <a:solidFill>
                  <a:srgbClr val="313537"/>
                </a:solidFill>
                <a:effectLst/>
                <a:latin typeface="Merriweather" panose="00000500000000000000" pitchFamily="50" charset="0"/>
              </a:rPr>
              <a:t>acted</a:t>
            </a:r>
            <a:r>
              <a:rPr lang="en-US" b="0" i="0" dirty="0">
                <a:solidFill>
                  <a:srgbClr val="313537"/>
                </a:solidFill>
                <a:effectLst/>
                <a:latin typeface="Merriweather" panose="00000500000000000000" pitchFamily="50" charset="0"/>
              </a:rPr>
              <a:t> on, make it easy for your stakeholders by communicating in the manner with which they are most comfortable. </a:t>
            </a:r>
          </a:p>
          <a:p>
            <a:pPr algn="l" fontAlgn="base"/>
            <a:r>
              <a:rPr lang="en-US" b="0" i="0" dirty="0">
                <a:solidFill>
                  <a:srgbClr val="313537"/>
                </a:solidFill>
                <a:effectLst/>
                <a:latin typeface="Merriweather" panose="00000500000000000000" pitchFamily="50" charset="0"/>
              </a:rPr>
              <a:t>But make sure that the communication is </a:t>
            </a:r>
            <a:r>
              <a:rPr lang="en-US" b="1" i="0" dirty="0">
                <a:solidFill>
                  <a:srgbClr val="313537"/>
                </a:solidFill>
                <a:effectLst/>
                <a:latin typeface="Lato" panose="020F0502020204030203" pitchFamily="34" charset="0"/>
              </a:rPr>
              <a:t>two-way</a:t>
            </a:r>
            <a:r>
              <a:rPr lang="en-US" b="0" i="0" dirty="0">
                <a:solidFill>
                  <a:srgbClr val="313537"/>
                </a:solidFill>
                <a:effectLst/>
                <a:latin typeface="Merriweather" panose="00000500000000000000" pitchFamily="50" charset="0"/>
              </a:rPr>
              <a:t> – you have to understand each stakeholder’s </a:t>
            </a:r>
            <a:r>
              <a:rPr lang="en-US" b="1" i="0" dirty="0">
                <a:solidFill>
                  <a:srgbClr val="313537"/>
                </a:solidFill>
                <a:effectLst/>
                <a:latin typeface="Lato" panose="020F0502020204030203" pitchFamily="34" charset="0"/>
              </a:rPr>
              <a:t>wants </a:t>
            </a:r>
            <a:r>
              <a:rPr lang="en-US" b="0" i="0" dirty="0">
                <a:solidFill>
                  <a:srgbClr val="313537"/>
                </a:solidFill>
                <a:effectLst/>
                <a:latin typeface="Merriweather" panose="00000500000000000000" pitchFamily="50" charset="0"/>
              </a:rPr>
              <a:t>and </a:t>
            </a:r>
            <a:r>
              <a:rPr lang="en-US" b="1" i="0" dirty="0">
                <a:solidFill>
                  <a:srgbClr val="313537"/>
                </a:solidFill>
                <a:effectLst/>
                <a:latin typeface="Lato" panose="020F0502020204030203" pitchFamily="34" charset="0"/>
              </a:rPr>
              <a:t>needs</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Listen and ask questions if you aren’t sure; then feed the answers back to confirm that you heard them right.</a:t>
            </a:r>
          </a:p>
          <a:p>
            <a:pPr algn="l" fontAlgn="base"/>
            <a:r>
              <a:rPr lang="en-AU" b="1" i="0" dirty="0">
                <a:solidFill>
                  <a:srgbClr val="313537"/>
                </a:solidFill>
                <a:effectLst/>
                <a:latin typeface="Lato" panose="020F0502020204030203" pitchFamily="34" charset="0"/>
              </a:rPr>
              <a:t>No surprises</a:t>
            </a:r>
          </a:p>
          <a:p>
            <a:pPr algn="l" fontAlgn="base"/>
            <a:r>
              <a:rPr lang="en-US" b="0" i="0" dirty="0">
                <a:solidFill>
                  <a:srgbClr val="313537"/>
                </a:solidFill>
                <a:effectLst/>
                <a:latin typeface="Merriweather" panose="00000500000000000000" pitchFamily="50" charset="0"/>
              </a:rPr>
              <a:t>Don’t surprise stakeholders – even '</a:t>
            </a:r>
            <a:r>
              <a:rPr lang="en-US" b="0" i="1" dirty="0">
                <a:solidFill>
                  <a:srgbClr val="313537"/>
                </a:solidFill>
                <a:effectLst/>
                <a:latin typeface="Merriweather" panose="00000500000000000000" pitchFamily="50" charset="0"/>
              </a:rPr>
              <a:t>good</a:t>
            </a:r>
            <a:r>
              <a:rPr lang="en-US" b="0" i="0" dirty="0">
                <a:solidFill>
                  <a:srgbClr val="313537"/>
                </a:solidFill>
                <a:effectLst/>
                <a:latin typeface="Merriweather" panose="00000500000000000000" pitchFamily="50" charset="0"/>
              </a:rPr>
              <a:t>' surprises can backfire on you!</a:t>
            </a:r>
          </a:p>
          <a:p>
            <a:pPr algn="l" fontAlgn="base"/>
            <a:r>
              <a:rPr lang="en-US" b="0" i="0" dirty="0">
                <a:solidFill>
                  <a:srgbClr val="313537"/>
                </a:solidFill>
                <a:effectLst/>
                <a:latin typeface="Merriweather" panose="00000500000000000000" pitchFamily="50" charset="0"/>
              </a:rPr>
              <a:t>Many experienced project managers can cite examples of bringing a stakeholder what they thought was good news, only to be horribly disappointed. </a:t>
            </a:r>
          </a:p>
          <a:p>
            <a:pPr algn="l" fontAlgn="base"/>
            <a:r>
              <a:rPr lang="en-US" b="0" i="0" dirty="0">
                <a:solidFill>
                  <a:srgbClr val="313537"/>
                </a:solidFill>
                <a:effectLst/>
                <a:latin typeface="Merriweather" panose="00000500000000000000" pitchFamily="50" charset="0"/>
              </a:rPr>
              <a:t>Regularly scheduled reports of progress should be supplemented by informal, </a:t>
            </a:r>
            <a:r>
              <a:rPr lang="en-US" b="1" i="0" dirty="0">
                <a:solidFill>
                  <a:srgbClr val="313537"/>
                </a:solidFill>
                <a:effectLst/>
                <a:latin typeface="Merriweather" panose="00000500000000000000" pitchFamily="50" charset="0"/>
              </a:rPr>
              <a:t>exception driven</a:t>
            </a:r>
            <a:r>
              <a:rPr lang="en-US" b="0" i="0" dirty="0">
                <a:solidFill>
                  <a:srgbClr val="313537"/>
                </a:solidFill>
                <a:effectLst/>
                <a:latin typeface="Merriweather" panose="00000500000000000000" pitchFamily="50" charset="0"/>
              </a:rPr>
              <a:t> updates.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537"/>
                </a:solidFill>
                <a:effectLst/>
                <a:latin typeface="Lato" panose="020F0502020204030203" pitchFamily="34" charset="0"/>
              </a:rPr>
              <a:t>Solutions</a:t>
            </a:r>
          </a:p>
          <a:p>
            <a:pPr algn="l" fontAlgn="base"/>
            <a:r>
              <a:rPr lang="en-US" b="0" i="0" dirty="0">
                <a:solidFill>
                  <a:srgbClr val="313537"/>
                </a:solidFill>
                <a:effectLst/>
                <a:latin typeface="Merriweather" panose="00000500000000000000" pitchFamily="50" charset="0"/>
              </a:rPr>
              <a:t>There are going to be </a:t>
            </a:r>
            <a:r>
              <a:rPr lang="en-US" b="1" i="0" dirty="0">
                <a:solidFill>
                  <a:srgbClr val="313537"/>
                </a:solidFill>
                <a:effectLst/>
                <a:latin typeface="Merriweather" panose="00000500000000000000" pitchFamily="50" charset="0"/>
              </a:rPr>
              <a:t>problems </a:t>
            </a:r>
            <a:r>
              <a:rPr lang="en-US" b="0" i="0" dirty="0">
                <a:solidFill>
                  <a:srgbClr val="313537"/>
                </a:solidFill>
                <a:effectLst/>
                <a:latin typeface="Merriweather" panose="00000500000000000000" pitchFamily="50" charset="0"/>
              </a:rPr>
              <a:t>with your project – every project has them. </a:t>
            </a:r>
          </a:p>
          <a:p>
            <a:pPr algn="l" fontAlgn="base"/>
            <a:r>
              <a:rPr lang="en-US" b="0" i="0" dirty="0">
                <a:solidFill>
                  <a:srgbClr val="313537"/>
                </a:solidFill>
                <a:effectLst/>
                <a:latin typeface="Merriweather" panose="00000500000000000000" pitchFamily="50" charset="0"/>
              </a:rPr>
              <a:t>But when you let your stakeholders know about those problems, give them your proposed </a:t>
            </a:r>
            <a:r>
              <a:rPr lang="en-US" b="1" i="0" dirty="0">
                <a:solidFill>
                  <a:srgbClr val="313537"/>
                </a:solidFill>
                <a:effectLst/>
                <a:latin typeface="Merriweather" panose="00000500000000000000" pitchFamily="50" charset="0"/>
              </a:rPr>
              <a:t>solution(s)</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That shows that you have thought the situations through.</a:t>
            </a:r>
          </a:p>
          <a:p>
            <a:pPr algn="l" fontAlgn="base"/>
            <a:r>
              <a:rPr lang="en-US" b="0" i="0" dirty="0">
                <a:solidFill>
                  <a:srgbClr val="313537"/>
                </a:solidFill>
                <a:effectLst/>
                <a:latin typeface="Merriweather" panose="00000500000000000000" pitchFamily="50" charset="0"/>
              </a:rPr>
              <a:t>Now there are stakeholders who seem to want to hear only good news; as they don’t want to hear about problems, they represent a particular challenge. </a:t>
            </a:r>
          </a:p>
          <a:p>
            <a:pPr algn="l" fontAlgn="base"/>
            <a:r>
              <a:rPr lang="en-US" b="0" i="0" dirty="0">
                <a:solidFill>
                  <a:srgbClr val="313537"/>
                </a:solidFill>
                <a:effectLst/>
                <a:latin typeface="Merriweather" panose="00000500000000000000" pitchFamily="50" charset="0"/>
              </a:rPr>
              <a:t>It is up to you to help them face problems head on with </a:t>
            </a:r>
            <a:r>
              <a:rPr lang="en-US" b="1" i="0" dirty="0">
                <a:solidFill>
                  <a:srgbClr val="313537"/>
                </a:solidFill>
                <a:effectLst/>
                <a:latin typeface="Merriweather" panose="00000500000000000000" pitchFamily="50" charset="0"/>
              </a:rPr>
              <a:t>courage </a:t>
            </a:r>
            <a:r>
              <a:rPr lang="en-US" b="0" i="0" dirty="0">
                <a:solidFill>
                  <a:srgbClr val="313537"/>
                </a:solidFill>
                <a:effectLst/>
                <a:latin typeface="Merriweather" panose="00000500000000000000" pitchFamily="50" charset="0"/>
              </a:rPr>
              <a:t>and </a:t>
            </a:r>
            <a:r>
              <a:rPr lang="en-US" b="1" i="0" dirty="0">
                <a:solidFill>
                  <a:srgbClr val="313537"/>
                </a:solidFill>
                <a:effectLst/>
                <a:latin typeface="Merriweather" panose="00000500000000000000" pitchFamily="50" charset="0"/>
              </a:rPr>
              <a:t>innovation</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For the good of the project and the organisation, you must communicate problems and failures with the successes, but do so sensitively and appropriately.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537"/>
                </a:solidFill>
                <a:effectLst/>
                <a:latin typeface="Lato" panose="020F0502020204030203" pitchFamily="34" charset="0"/>
              </a:rPr>
              <a:t>Empathy</a:t>
            </a:r>
          </a:p>
          <a:p>
            <a:pPr algn="l" fontAlgn="base"/>
            <a:r>
              <a:rPr lang="en-US" b="0" i="0" dirty="0">
                <a:solidFill>
                  <a:srgbClr val="313537"/>
                </a:solidFill>
                <a:effectLst/>
                <a:latin typeface="Merriweather" panose="00000500000000000000" pitchFamily="50" charset="0"/>
              </a:rPr>
              <a:t>Understand, too, your stakeholders’ </a:t>
            </a:r>
            <a:r>
              <a:rPr lang="en-US" b="1" i="0" dirty="0">
                <a:solidFill>
                  <a:srgbClr val="313537"/>
                </a:solidFill>
                <a:effectLst/>
                <a:latin typeface="Merriweather" panose="00000500000000000000" pitchFamily="50" charset="0"/>
              </a:rPr>
              <a:t>perspectives </a:t>
            </a:r>
            <a:r>
              <a:rPr lang="en-US" b="0" i="0" dirty="0">
                <a:solidFill>
                  <a:srgbClr val="313537"/>
                </a:solidFill>
                <a:effectLst/>
                <a:latin typeface="Merriweather" panose="00000500000000000000" pitchFamily="50" charset="0"/>
              </a:rPr>
              <a:t>and </a:t>
            </a:r>
            <a:r>
              <a:rPr lang="en-US" b="1" i="0" dirty="0">
                <a:solidFill>
                  <a:srgbClr val="313537"/>
                </a:solidFill>
                <a:effectLst/>
                <a:latin typeface="Merriweather" panose="00000500000000000000" pitchFamily="50" charset="0"/>
              </a:rPr>
              <a:t>agendas</a:t>
            </a:r>
            <a:r>
              <a:rPr lang="en-US" b="0" i="0" dirty="0">
                <a:solidFill>
                  <a:srgbClr val="313537"/>
                </a:solidFill>
                <a:effectLst/>
                <a:latin typeface="Merriweather" panose="00000500000000000000" pitchFamily="50" charset="0"/>
              </a:rPr>
              <a:t> – that way, you can align your priorities with theirs. </a:t>
            </a:r>
          </a:p>
          <a:p>
            <a:pPr algn="l" fontAlgn="base"/>
            <a:r>
              <a:rPr lang="en-US" b="0" i="0" dirty="0">
                <a:solidFill>
                  <a:srgbClr val="313537"/>
                </a:solidFill>
                <a:effectLst/>
                <a:latin typeface="Merriweather" panose="00000500000000000000" pitchFamily="50" charset="0"/>
              </a:rPr>
              <a:t>Put yourself in their shoes. </a:t>
            </a:r>
          </a:p>
          <a:p>
            <a:pPr algn="l" fontAlgn="base"/>
            <a:r>
              <a:rPr lang="en-US" b="0" i="0" dirty="0">
                <a:solidFill>
                  <a:srgbClr val="313537"/>
                </a:solidFill>
                <a:effectLst/>
                <a:latin typeface="Merriweather" panose="00000500000000000000" pitchFamily="50" charset="0"/>
              </a:rPr>
              <a:t>While many people think that they have an understanding of their stakeholders' goals and pressures, they don’t always understand their strengths, weaknesses, aspirations, and work styles, or the pressures and constraints on them. </a:t>
            </a:r>
          </a:p>
          <a:p>
            <a:pPr algn="l" fontAlgn="base"/>
            <a:r>
              <a:rPr lang="en-US" b="0" i="0" dirty="0">
                <a:solidFill>
                  <a:srgbClr val="313537"/>
                </a:solidFill>
                <a:effectLst/>
                <a:latin typeface="Merriweather" panose="00000500000000000000" pitchFamily="50" charset="0"/>
              </a:rPr>
              <a:t>Exploring these will help you identify commonalities you never knew existed and gain a little insight on how to better interact effectively with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537"/>
                </a:solidFill>
                <a:effectLst/>
                <a:latin typeface="Lato" panose="020F0502020204030203" pitchFamily="34" charset="0"/>
              </a:rPr>
              <a:t>Preferences</a:t>
            </a:r>
          </a:p>
          <a:p>
            <a:pPr algn="l" fontAlgn="base"/>
            <a:r>
              <a:rPr lang="en-US" b="0" i="0" dirty="0">
                <a:solidFill>
                  <a:srgbClr val="313537"/>
                </a:solidFill>
                <a:effectLst/>
                <a:latin typeface="Merriweather" panose="00000500000000000000" pitchFamily="50" charset="0"/>
              </a:rPr>
              <a:t>Understand your stakeholders’ </a:t>
            </a:r>
            <a:r>
              <a:rPr lang="en-US" b="1" i="0" dirty="0">
                <a:solidFill>
                  <a:srgbClr val="313537"/>
                </a:solidFill>
                <a:effectLst/>
                <a:latin typeface="Merriweather" panose="00000500000000000000" pitchFamily="50" charset="0"/>
              </a:rPr>
              <a:t>preferences</a:t>
            </a:r>
            <a:r>
              <a:rPr lang="en-US" b="0" i="0" dirty="0">
                <a:solidFill>
                  <a:srgbClr val="313537"/>
                </a:solidFill>
                <a:effectLst/>
                <a:latin typeface="Merriweather" panose="00000500000000000000" pitchFamily="50" charset="0"/>
              </a:rPr>
              <a:t>, and try to conform to them.</a:t>
            </a:r>
          </a:p>
          <a:p>
            <a:pPr algn="l" fontAlgn="base"/>
            <a:r>
              <a:rPr lang="en-US" b="0" i="0" dirty="0">
                <a:solidFill>
                  <a:srgbClr val="313537"/>
                </a:solidFill>
                <a:effectLst/>
                <a:latin typeface="Merriweather" panose="00000500000000000000" pitchFamily="50" charset="0"/>
              </a:rPr>
              <a:t>If they want a daily report on what has been accomplished, give it to them. If they want the big picture and not the details, give it to them that way. If they want something in a specific format, give it to them. </a:t>
            </a:r>
          </a:p>
          <a:p>
            <a:pPr algn="l" fontAlgn="base"/>
            <a:r>
              <a:rPr lang="en-US" b="0" i="0" dirty="0">
                <a:solidFill>
                  <a:srgbClr val="313537"/>
                </a:solidFill>
                <a:effectLst/>
                <a:latin typeface="Merriweather" panose="00000500000000000000" pitchFamily="50" charset="0"/>
              </a:rPr>
              <a:t>That doesn’t mean that you can’t try to show them a better way, but remember to use </a:t>
            </a:r>
            <a:r>
              <a:rPr lang="en-US" b="1" i="0" dirty="0">
                <a:solidFill>
                  <a:srgbClr val="313537"/>
                </a:solidFill>
                <a:effectLst/>
                <a:latin typeface="Merriweather" panose="00000500000000000000" pitchFamily="50" charset="0"/>
              </a:rPr>
              <a:t>tact </a:t>
            </a:r>
            <a:r>
              <a:rPr lang="en-US" b="0" i="0" dirty="0">
                <a:solidFill>
                  <a:srgbClr val="313537"/>
                </a:solidFill>
                <a:effectLst/>
                <a:latin typeface="Merriweather" panose="00000500000000000000" pitchFamily="50" charset="0"/>
              </a:rPr>
              <a:t>and </a:t>
            </a:r>
            <a:r>
              <a:rPr lang="en-US" b="1" i="0" dirty="0">
                <a:solidFill>
                  <a:srgbClr val="313537"/>
                </a:solidFill>
                <a:effectLst/>
                <a:latin typeface="Merriweather" panose="00000500000000000000" pitchFamily="50" charset="0"/>
              </a:rPr>
              <a:t>diplomacy</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If you get offside with a stakeholder, even over something minor, you may never be able to undo the damage.</a:t>
            </a:r>
          </a:p>
          <a:p>
            <a:pPr algn="l" fontAlgn="base"/>
            <a:r>
              <a:rPr lang="en-US" b="0" i="0" dirty="0">
                <a:solidFill>
                  <a:srgbClr val="313537"/>
                </a:solidFill>
                <a:effectLst/>
                <a:latin typeface="Merriweather" panose="00000500000000000000" pitchFamily="50" charset="0"/>
              </a:rPr>
              <a:t>One of the worst mistakes you can make is to </a:t>
            </a:r>
            <a:r>
              <a:rPr lang="en-US" b="1" i="0" dirty="0">
                <a:solidFill>
                  <a:srgbClr val="313537"/>
                </a:solidFill>
                <a:effectLst/>
                <a:latin typeface="Merriweather" panose="00000500000000000000" pitchFamily="50" charset="0"/>
              </a:rPr>
              <a:t>assume </a:t>
            </a:r>
            <a:r>
              <a:rPr lang="en-US" b="0" i="0" dirty="0">
                <a:solidFill>
                  <a:srgbClr val="313537"/>
                </a:solidFill>
                <a:effectLst/>
                <a:latin typeface="Merriweather" panose="00000500000000000000" pitchFamily="50" charset="0"/>
              </a:rPr>
              <a:t>you know what your stakeholder expects. </a:t>
            </a:r>
          </a:p>
          <a:p>
            <a:pPr algn="l" fontAlgn="base"/>
            <a:r>
              <a:rPr lang="en-US" b="0" i="0" dirty="0">
                <a:solidFill>
                  <a:srgbClr val="313537"/>
                </a:solidFill>
                <a:effectLst/>
                <a:latin typeface="Merriweather" panose="00000500000000000000" pitchFamily="50" charset="0"/>
              </a:rPr>
              <a:t>Many stakeholders don’t spell out their expectations, and the burden of discovery falls to you. </a:t>
            </a:r>
          </a:p>
          <a:p>
            <a:pPr algn="l" fontAlgn="base"/>
            <a:r>
              <a:rPr lang="en-US" b="0" i="0" dirty="0">
                <a:solidFill>
                  <a:srgbClr val="313537"/>
                </a:solidFill>
                <a:effectLst/>
                <a:latin typeface="Merriweather" panose="00000500000000000000" pitchFamily="50" charset="0"/>
              </a:rPr>
              <a:t>If they don’t give you the information that you need, initiate one or a series of informal discussions on ‘our’ objectives. </a:t>
            </a:r>
          </a:p>
          <a:p>
            <a:pPr algn="l" fontAlgn="base"/>
            <a:r>
              <a:rPr lang="en-US" b="0" i="0" dirty="0">
                <a:solidFill>
                  <a:srgbClr val="313537"/>
                </a:solidFill>
                <a:effectLst/>
                <a:latin typeface="Merriweather" panose="00000500000000000000" pitchFamily="50" charset="0"/>
              </a:rPr>
              <a:t>This can help your stakeholder </a:t>
            </a:r>
            <a:r>
              <a:rPr lang="en-US" b="1" i="0" dirty="0">
                <a:solidFill>
                  <a:srgbClr val="313537"/>
                </a:solidFill>
                <a:effectLst/>
                <a:latin typeface="Merriweather" panose="00000500000000000000" pitchFamily="50" charset="0"/>
              </a:rPr>
              <a:t>clarify </a:t>
            </a:r>
            <a:r>
              <a:rPr lang="en-US" b="0" i="0" dirty="0">
                <a:solidFill>
                  <a:srgbClr val="313537"/>
                </a:solidFill>
                <a:effectLst/>
                <a:latin typeface="Merriweather" panose="00000500000000000000" pitchFamily="50" charset="0"/>
              </a:rPr>
              <a:t>and </a:t>
            </a:r>
            <a:r>
              <a:rPr lang="en-US" b="1" i="0" dirty="0">
                <a:solidFill>
                  <a:srgbClr val="313537"/>
                </a:solidFill>
                <a:effectLst/>
                <a:latin typeface="Merriweather" panose="00000500000000000000" pitchFamily="50" charset="0"/>
              </a:rPr>
              <a:t>communicate </a:t>
            </a:r>
            <a:r>
              <a:rPr lang="en-US" b="0" i="0" dirty="0">
                <a:solidFill>
                  <a:srgbClr val="313537"/>
                </a:solidFill>
                <a:effectLst/>
                <a:latin typeface="Merriweather" panose="00000500000000000000" pitchFamily="50" charset="0"/>
              </a:rPr>
              <a:t>his or her ideas, plans, and needs to you; and it gives you the chance to communicate your own ideas as well.</a:t>
            </a:r>
          </a:p>
          <a:p>
            <a:pPr algn="l" fontAlgn="base"/>
            <a:r>
              <a:rPr lang="en-US" b="0" i="0" dirty="0">
                <a:solidFill>
                  <a:srgbClr val="313537"/>
                </a:solidFill>
                <a:effectLst/>
                <a:latin typeface="Merriweather" panose="00000500000000000000" pitchFamily="50" charset="0"/>
              </a:rPr>
              <a:t>Together, set realistic expectations that you both agree on. </a:t>
            </a:r>
          </a:p>
          <a:p>
            <a:pPr algn="l" fontAlgn="base"/>
            <a:r>
              <a:rPr lang="en-US" b="0" i="0" dirty="0">
                <a:solidFill>
                  <a:srgbClr val="313537"/>
                </a:solidFill>
                <a:effectLst/>
                <a:latin typeface="Merriweather" panose="00000500000000000000" pitchFamily="50" charset="0"/>
              </a:rPr>
              <a:t>They include expectations on schedule, costs, and the final product. The emphasis is on </a:t>
            </a:r>
            <a:r>
              <a:rPr lang="en-US" b="1" i="0" dirty="0">
                <a:solidFill>
                  <a:srgbClr val="313537"/>
                </a:solidFill>
                <a:effectLst/>
                <a:latin typeface="Merriweather" panose="00000500000000000000" pitchFamily="50" charset="0"/>
              </a:rPr>
              <a:t>realistic</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Don’t set expectations too high or you will ruin your </a:t>
            </a:r>
            <a:r>
              <a:rPr lang="en-US" b="1" i="0" dirty="0">
                <a:solidFill>
                  <a:srgbClr val="313537"/>
                </a:solidFill>
                <a:effectLst/>
                <a:latin typeface="Merriweather" panose="00000500000000000000" pitchFamily="50" charset="0"/>
              </a:rPr>
              <a:t>credibility </a:t>
            </a:r>
            <a:r>
              <a:rPr lang="en-US" b="0" i="0" dirty="0">
                <a:solidFill>
                  <a:srgbClr val="313537"/>
                </a:solidFill>
                <a:effectLst/>
                <a:latin typeface="Merriweather" panose="00000500000000000000" pitchFamily="50" charset="0"/>
              </a:rPr>
              <a:t>when they are not met; but don’t intentionally set them low, either, as this may erode their </a:t>
            </a:r>
            <a:r>
              <a:rPr lang="en-US" b="1" i="0" dirty="0">
                <a:solidFill>
                  <a:srgbClr val="313537"/>
                </a:solidFill>
                <a:effectLst/>
                <a:latin typeface="Merriweather" panose="00000500000000000000" pitchFamily="50" charset="0"/>
              </a:rPr>
              <a:t>confidence </a:t>
            </a:r>
            <a:r>
              <a:rPr lang="en-US" b="0" i="0" dirty="0">
                <a:solidFill>
                  <a:srgbClr val="313537"/>
                </a:solidFill>
                <a:effectLst/>
                <a:latin typeface="Merriweather" panose="00000500000000000000" pitchFamily="50" charset="0"/>
              </a:rPr>
              <a:t>in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537"/>
                </a:solidFill>
                <a:effectLst/>
                <a:latin typeface="Lato" panose="020F0502020204030203" pitchFamily="34" charset="0"/>
              </a:rPr>
              <a:t>Strengths</a:t>
            </a:r>
          </a:p>
          <a:p>
            <a:pPr algn="l" fontAlgn="base"/>
            <a:r>
              <a:rPr lang="en-US" b="0" i="0" dirty="0">
                <a:solidFill>
                  <a:srgbClr val="313537"/>
                </a:solidFill>
                <a:effectLst/>
                <a:latin typeface="Merriweather" panose="00000500000000000000" pitchFamily="50" charset="0"/>
              </a:rPr>
              <a:t>You need to determine each stakeholder's </a:t>
            </a:r>
            <a:r>
              <a:rPr lang="en-US" b="1" i="0" dirty="0">
                <a:solidFill>
                  <a:srgbClr val="313537"/>
                </a:solidFill>
                <a:effectLst/>
                <a:latin typeface="Merriweather" panose="00000500000000000000" pitchFamily="50" charset="0"/>
              </a:rPr>
              <a:t>strengths</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Whether those strengths are communication, seeing the big picture, resource management, new ideas, or something else, go to your stakeholder for their </a:t>
            </a:r>
            <a:r>
              <a:rPr lang="en-US" b="1" i="0" dirty="0">
                <a:solidFill>
                  <a:srgbClr val="313537"/>
                </a:solidFill>
                <a:effectLst/>
                <a:latin typeface="Merriweather" panose="00000500000000000000" pitchFamily="50" charset="0"/>
              </a:rPr>
              <a:t>expertise</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Remember, though, that time is a precious commodity for most – every request made of the stakeholder uses up his or her time and resources, so make sure your requests are </a:t>
            </a:r>
            <a:r>
              <a:rPr lang="en-US" b="1" i="0" dirty="0">
                <a:solidFill>
                  <a:srgbClr val="313537"/>
                </a:solidFill>
                <a:effectLst/>
                <a:latin typeface="Merriweather" panose="00000500000000000000" pitchFamily="50" charset="0"/>
              </a:rPr>
              <a:t>necessary</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Use their strengths, but if you can do it yourself, don’t waste their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537"/>
                </a:solidFill>
                <a:effectLst/>
                <a:latin typeface="Lato" panose="020F0502020204030203" pitchFamily="34" charset="0"/>
              </a:rPr>
              <a:t>Weaknesses</a:t>
            </a:r>
          </a:p>
          <a:p>
            <a:pPr algn="l" fontAlgn="base"/>
            <a:r>
              <a:rPr lang="en-US" b="0" i="0" dirty="0" err="1">
                <a:solidFill>
                  <a:srgbClr val="313537"/>
                </a:solidFill>
                <a:effectLst/>
                <a:latin typeface="Merriweather" panose="00000500000000000000" pitchFamily="50" charset="0"/>
              </a:rPr>
              <a:t>Recognise</a:t>
            </a:r>
            <a:r>
              <a:rPr lang="en-US" b="0" i="0" dirty="0">
                <a:solidFill>
                  <a:srgbClr val="313537"/>
                </a:solidFill>
                <a:effectLst/>
                <a:latin typeface="Merriweather" panose="00000500000000000000" pitchFamily="50" charset="0"/>
              </a:rPr>
              <a:t> your stakeholders’ weaknesses and </a:t>
            </a:r>
            <a:r>
              <a:rPr lang="en-US" b="1" i="0" dirty="0">
                <a:solidFill>
                  <a:srgbClr val="313537"/>
                </a:solidFill>
                <a:effectLst/>
                <a:latin typeface="Merriweather" panose="00000500000000000000" pitchFamily="50" charset="0"/>
              </a:rPr>
              <a:t>compensate </a:t>
            </a:r>
            <a:r>
              <a:rPr lang="en-US" b="0" i="0" dirty="0">
                <a:solidFill>
                  <a:srgbClr val="313537"/>
                </a:solidFill>
                <a:effectLst/>
                <a:latin typeface="Merriweather" panose="00000500000000000000" pitchFamily="50" charset="0"/>
              </a:rPr>
              <a:t>for them.</a:t>
            </a:r>
          </a:p>
          <a:p>
            <a:pPr algn="l" fontAlgn="base"/>
            <a:r>
              <a:rPr lang="en-US" b="0" i="0" dirty="0">
                <a:solidFill>
                  <a:srgbClr val="313537"/>
                </a:solidFill>
                <a:effectLst/>
                <a:latin typeface="Merriweather" panose="00000500000000000000" pitchFamily="50" charset="0"/>
              </a:rPr>
              <a:t>Your stakeholders are not going to be good at everything – it is up to you to figure out where they are weak and provide your </a:t>
            </a:r>
            <a:r>
              <a:rPr lang="en-US" b="1" i="0" dirty="0">
                <a:solidFill>
                  <a:srgbClr val="313537"/>
                </a:solidFill>
                <a:effectLst/>
                <a:latin typeface="Merriweather" panose="00000500000000000000" pitchFamily="50" charset="0"/>
              </a:rPr>
              <a:t>support </a:t>
            </a:r>
            <a:r>
              <a:rPr lang="en-US" b="0" i="0" dirty="0">
                <a:solidFill>
                  <a:srgbClr val="313537"/>
                </a:solidFill>
                <a:effectLst/>
                <a:latin typeface="Merriweather" panose="00000500000000000000" pitchFamily="50" charset="0"/>
              </a:rPr>
              <a:t>in those areas. </a:t>
            </a:r>
          </a:p>
          <a:p>
            <a:pPr algn="l" fontAlgn="base"/>
            <a:r>
              <a:rPr lang="en-US" b="0" i="0" dirty="0">
                <a:solidFill>
                  <a:srgbClr val="313537"/>
                </a:solidFill>
                <a:effectLst/>
                <a:latin typeface="Merriweather" panose="00000500000000000000" pitchFamily="50" charset="0"/>
              </a:rPr>
              <a:t>You might just want to intentionally try doing something to </a:t>
            </a:r>
            <a:r>
              <a:rPr lang="en-US" b="1" i="0" dirty="0">
                <a:solidFill>
                  <a:srgbClr val="313537"/>
                </a:solidFill>
                <a:effectLst/>
                <a:latin typeface="Merriweather" panose="00000500000000000000" pitchFamily="50" charset="0"/>
              </a:rPr>
              <a:t>make life easier</a:t>
            </a:r>
            <a:r>
              <a:rPr lang="en-US" b="0" i="0" dirty="0">
                <a:solidFill>
                  <a:srgbClr val="313537"/>
                </a:solidFill>
                <a:effectLst/>
                <a:latin typeface="Merriweather" panose="00000500000000000000" pitchFamily="50" charset="0"/>
              </a:rPr>
              <a:t> for your stakeholder. </a:t>
            </a:r>
          </a:p>
          <a:p>
            <a:pPr algn="l" fontAlgn="base"/>
            <a:r>
              <a:rPr lang="en-US" b="0" i="0" dirty="0">
                <a:solidFill>
                  <a:srgbClr val="313537"/>
                </a:solidFill>
                <a:effectLst/>
                <a:latin typeface="Merriweather" panose="00000500000000000000" pitchFamily="50" charset="0"/>
              </a:rPr>
              <a:t>Maybe you can build the slides for their briefings, track the finances, monitor the schedule, or provide the support that they need in some area. </a:t>
            </a:r>
          </a:p>
          <a:p>
            <a:pPr algn="l" fontAlgn="base"/>
            <a:r>
              <a:rPr lang="en-US" b="0" i="0" dirty="0">
                <a:solidFill>
                  <a:srgbClr val="313537"/>
                </a:solidFill>
                <a:effectLst/>
                <a:latin typeface="Merriweather" panose="00000500000000000000" pitchFamily="50" charset="0"/>
              </a:rPr>
              <a:t>And perhaps your stakeholder will spend that extra time or effort that you saved them to advocate for your project’s needs.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537"/>
                </a:solidFill>
                <a:effectLst/>
                <a:latin typeface="Lato" panose="020F0502020204030203" pitchFamily="34" charset="0"/>
              </a:rPr>
              <a:t>Triggers</a:t>
            </a:r>
          </a:p>
          <a:p>
            <a:pPr algn="l" fontAlgn="base"/>
            <a:r>
              <a:rPr lang="en-US" b="0" i="0" dirty="0">
                <a:solidFill>
                  <a:srgbClr val="313537"/>
                </a:solidFill>
                <a:effectLst/>
                <a:latin typeface="Merriweather" panose="00000500000000000000" pitchFamily="50" charset="0"/>
              </a:rPr>
              <a:t>Be aware of your stakeholders’ </a:t>
            </a:r>
            <a:r>
              <a:rPr lang="en-US" b="1" i="0" dirty="0">
                <a:solidFill>
                  <a:srgbClr val="313537"/>
                </a:solidFill>
                <a:effectLst/>
                <a:latin typeface="Merriweather" panose="00000500000000000000" pitchFamily="50" charset="0"/>
              </a:rPr>
              <a:t>hot buttons</a:t>
            </a:r>
            <a:r>
              <a:rPr lang="en-US" b="0" i="0" dirty="0">
                <a:solidFill>
                  <a:srgbClr val="313537"/>
                </a:solidFill>
                <a:effectLst/>
                <a:latin typeface="Merriweather" panose="00000500000000000000" pitchFamily="50" charset="0"/>
              </a:rPr>
              <a:t> and </a:t>
            </a:r>
            <a:r>
              <a:rPr lang="en-US" b="1" i="0" dirty="0">
                <a:solidFill>
                  <a:srgbClr val="313537"/>
                </a:solidFill>
                <a:effectLst/>
                <a:latin typeface="Merriweather" panose="00000500000000000000" pitchFamily="50" charset="0"/>
              </a:rPr>
              <a:t>pet peeves</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Is it being late to meetings or not contributing, sloppy memos or e-mails, swearing, a loud radio? </a:t>
            </a:r>
          </a:p>
          <a:p>
            <a:pPr algn="l" fontAlgn="base"/>
            <a:r>
              <a:rPr lang="en-US" b="0" i="0" dirty="0">
                <a:solidFill>
                  <a:srgbClr val="313537"/>
                </a:solidFill>
                <a:effectLst/>
                <a:latin typeface="Merriweather" panose="00000500000000000000" pitchFamily="50" charset="0"/>
              </a:rPr>
              <a:t>Sounds obvious, but whatever they are, consider them landmines to be avoided.</a:t>
            </a:r>
          </a:p>
          <a:p>
            <a:pPr algn="l" fontAlgn="base"/>
            <a:r>
              <a:rPr lang="en-US" b="0" i="0" dirty="0">
                <a:solidFill>
                  <a:srgbClr val="313537"/>
                </a:solidFill>
                <a:effectLst/>
                <a:latin typeface="Merriweather" panose="00000500000000000000" pitchFamily="50" charset="0"/>
              </a:rPr>
              <a:t>Ignoring them (or not understanding them) can sour your relationship with the stakeholder. </a:t>
            </a:r>
          </a:p>
          <a:p>
            <a:pPr algn="l" fontAlgn="base"/>
            <a:r>
              <a:rPr lang="en-US" b="0" i="0" dirty="0">
                <a:solidFill>
                  <a:srgbClr val="313537"/>
                </a:solidFill>
                <a:effectLst/>
                <a:latin typeface="Merriweather" panose="00000500000000000000" pitchFamily="50" charset="0"/>
              </a:rPr>
              <a:t>And that can mean an </a:t>
            </a:r>
            <a:r>
              <a:rPr lang="en-US" b="1" i="0" dirty="0">
                <a:solidFill>
                  <a:srgbClr val="313537"/>
                </a:solidFill>
                <a:effectLst/>
                <a:latin typeface="Merriweather" panose="00000500000000000000" pitchFamily="50" charset="0"/>
              </a:rPr>
              <a:t>unsuccessful </a:t>
            </a:r>
            <a:r>
              <a:rPr lang="en-US" b="0" i="0" dirty="0">
                <a:solidFill>
                  <a:srgbClr val="313537"/>
                </a:solidFill>
                <a:effectLst/>
                <a:latin typeface="Merriweather" panose="00000500000000000000" pitchFamily="50" charset="0"/>
              </a:rPr>
              <a:t>project because you didn’t get the support that you needed – or worst case, it can be career suicide for you.</a:t>
            </a:r>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dirty="0">
                <a:solidFill>
                  <a:srgbClr val="313537"/>
                </a:solidFill>
                <a:effectLst/>
                <a:latin typeface="Lato" panose="020F0502020204030203" pitchFamily="34" charset="0"/>
              </a:rPr>
              <a:t>Feedback</a:t>
            </a:r>
          </a:p>
          <a:p>
            <a:pPr algn="l" fontAlgn="base"/>
            <a:r>
              <a:rPr lang="en-US" b="0" i="0" dirty="0">
                <a:solidFill>
                  <a:srgbClr val="313537"/>
                </a:solidFill>
                <a:effectLst/>
                <a:latin typeface="Merriweather" panose="00000500000000000000" pitchFamily="50" charset="0"/>
              </a:rPr>
              <a:t>Finally, request feedback – and learn to </a:t>
            </a:r>
            <a:r>
              <a:rPr lang="en-US" b="1" i="0" dirty="0">
                <a:solidFill>
                  <a:srgbClr val="313537"/>
                </a:solidFill>
                <a:effectLst/>
                <a:latin typeface="Merriweather" panose="00000500000000000000" pitchFamily="50" charset="0"/>
              </a:rPr>
              <a:t>accept </a:t>
            </a:r>
            <a:r>
              <a:rPr lang="en-US" b="0" i="0" dirty="0">
                <a:solidFill>
                  <a:srgbClr val="313537"/>
                </a:solidFill>
                <a:effectLst/>
                <a:latin typeface="Merriweather" panose="00000500000000000000" pitchFamily="50" charset="0"/>
              </a:rPr>
              <a:t>it. </a:t>
            </a:r>
          </a:p>
          <a:p>
            <a:pPr algn="l" fontAlgn="base"/>
            <a:r>
              <a:rPr lang="en-US" b="0" i="0" dirty="0">
                <a:solidFill>
                  <a:srgbClr val="313537"/>
                </a:solidFill>
                <a:effectLst/>
                <a:latin typeface="Merriweather" panose="00000500000000000000" pitchFamily="50" charset="0"/>
              </a:rPr>
              <a:t>Request </a:t>
            </a:r>
            <a:r>
              <a:rPr lang="en-US" b="1" i="0" dirty="0">
                <a:solidFill>
                  <a:srgbClr val="313537"/>
                </a:solidFill>
                <a:effectLst/>
                <a:latin typeface="Merriweather" panose="00000500000000000000" pitchFamily="50" charset="0"/>
              </a:rPr>
              <a:t>periodic </a:t>
            </a:r>
            <a:r>
              <a:rPr lang="en-US" b="0" i="0" dirty="0">
                <a:solidFill>
                  <a:srgbClr val="313537"/>
                </a:solidFill>
                <a:effectLst/>
                <a:latin typeface="Merriweather" panose="00000500000000000000" pitchFamily="50" charset="0"/>
              </a:rPr>
              <a:t>feedback if you aren’t getting it – don’t wait for the end of project review to find out a stakeholder’s opinion of you and your work. </a:t>
            </a:r>
          </a:p>
          <a:p>
            <a:pPr algn="l" fontAlgn="base"/>
            <a:r>
              <a:rPr lang="en-US" b="0" i="0" dirty="0">
                <a:solidFill>
                  <a:srgbClr val="313537"/>
                </a:solidFill>
                <a:effectLst/>
                <a:latin typeface="Merriweather" panose="00000500000000000000" pitchFamily="50" charset="0"/>
              </a:rPr>
              <a:t>If you get bad feedback, discuss your concerns, but do it on a mature level, not emotionally or confrontationally. </a:t>
            </a:r>
          </a:p>
          <a:p>
            <a:pPr algn="l" fontAlgn="base"/>
            <a:r>
              <a:rPr lang="en-US" b="0" i="0" dirty="0">
                <a:solidFill>
                  <a:srgbClr val="313537"/>
                </a:solidFill>
                <a:effectLst/>
                <a:latin typeface="Merriweather" panose="00000500000000000000" pitchFamily="50" charset="0"/>
              </a:rPr>
              <a:t>As in a marriage, the best approach is </a:t>
            </a:r>
            <a:r>
              <a:rPr lang="en-US" b="1" i="0" dirty="0">
                <a:solidFill>
                  <a:srgbClr val="313537"/>
                </a:solidFill>
                <a:effectLst/>
                <a:latin typeface="Merriweather" panose="00000500000000000000" pitchFamily="50" charset="0"/>
              </a:rPr>
              <a:t>non-adversarial</a:t>
            </a:r>
            <a:r>
              <a:rPr lang="en-US" b="0" i="0" dirty="0">
                <a:solidFill>
                  <a:srgbClr val="313537"/>
                </a:solidFill>
                <a:effectLst/>
                <a:latin typeface="Merriweather" panose="00000500000000000000" pitchFamily="50" charset="0"/>
              </a:rPr>
              <a:t>. </a:t>
            </a:r>
          </a:p>
          <a:p>
            <a:pPr algn="l" fontAlgn="base"/>
            <a:r>
              <a:rPr lang="en-US" b="0" i="0" dirty="0">
                <a:solidFill>
                  <a:srgbClr val="313537"/>
                </a:solidFill>
                <a:effectLst/>
                <a:latin typeface="Merriweather" panose="00000500000000000000" pitchFamily="50" charset="0"/>
              </a:rPr>
              <a:t>Listen to what they say and try to </a:t>
            </a:r>
            <a:r>
              <a:rPr lang="en-US" b="1" i="0" dirty="0">
                <a:solidFill>
                  <a:srgbClr val="313537"/>
                </a:solidFill>
                <a:effectLst/>
                <a:latin typeface="Merriweather" panose="00000500000000000000" pitchFamily="50" charset="0"/>
              </a:rPr>
              <a:t>act </a:t>
            </a:r>
            <a:r>
              <a:rPr lang="en-US" b="0" i="0" dirty="0">
                <a:solidFill>
                  <a:srgbClr val="313537"/>
                </a:solidFill>
                <a:effectLst/>
                <a:latin typeface="Merriweather" panose="00000500000000000000" pitchFamily="50" charset="0"/>
              </a:rPr>
              <a:t>on it.</a:t>
            </a:r>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31</a:t>
            </a:fld>
            <a:endParaRPr lang="en-AU"/>
          </a:p>
        </p:txBody>
      </p:sp>
    </p:spTree>
    <p:extLst>
      <p:ext uri="{BB962C8B-B14F-4D97-AF65-F5344CB8AC3E}">
        <p14:creationId xmlns:p14="http://schemas.microsoft.com/office/powerpoint/2010/main" val="4030228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365">
              <a:defRPr/>
            </a:pPr>
            <a:endParaRPr lang="en-AU" b="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2037E243-A7FA-45C0-96C8-0B8D93A06DD8}"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32</a:t>
            </a:fld>
            <a:endParaRPr lang="en-AU"/>
          </a:p>
        </p:txBody>
      </p:sp>
    </p:spTree>
    <p:extLst>
      <p:ext uri="{BB962C8B-B14F-4D97-AF65-F5344CB8AC3E}">
        <p14:creationId xmlns:p14="http://schemas.microsoft.com/office/powerpoint/2010/main" val="520635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5365">
              <a:defRPr/>
            </a:pPr>
            <a:endParaRPr lang="en-AU" b="0" dirty="0"/>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B757E8C6-C612-4D20-8DB6-EC2D9752B152}" type="datetime6">
              <a:rPr lang="en-US"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33</a:t>
            </a:fld>
            <a:endParaRPr lang="en-AU"/>
          </a:p>
        </p:txBody>
      </p:sp>
    </p:spTree>
    <p:extLst>
      <p:ext uri="{BB962C8B-B14F-4D97-AF65-F5344CB8AC3E}">
        <p14:creationId xmlns:p14="http://schemas.microsoft.com/office/powerpoint/2010/main" val="4738672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A </a:t>
            </a:r>
            <a:r>
              <a:rPr lang="en-US" b="1" i="0" dirty="0">
                <a:solidFill>
                  <a:srgbClr val="313537"/>
                </a:solidFill>
                <a:effectLst/>
                <a:latin typeface="Merriweather" panose="00000500000000000000" pitchFamily="50" charset="0"/>
              </a:rPr>
              <a:t>principled </a:t>
            </a:r>
            <a:r>
              <a:rPr lang="en-US" b="0" i="0" dirty="0">
                <a:solidFill>
                  <a:srgbClr val="313537"/>
                </a:solidFill>
                <a:effectLst/>
                <a:latin typeface="Merriweather" panose="00000500000000000000" pitchFamily="50" charset="0"/>
              </a:rPr>
              <a:t>project manager has well-defined values, principles and purpose.</a:t>
            </a:r>
          </a:p>
          <a:p>
            <a:pPr algn="l" fontAlgn="base"/>
            <a:r>
              <a:rPr lang="en-US" b="0" i="0" dirty="0">
                <a:solidFill>
                  <a:srgbClr val="313537"/>
                </a:solidFill>
                <a:effectLst/>
                <a:latin typeface="Merriweather" panose="00000500000000000000" pitchFamily="50" charset="0"/>
              </a:rPr>
              <a:t>They have consciously articulated what is important to them and the </a:t>
            </a:r>
            <a:r>
              <a:rPr lang="en-US" b="0" i="0" dirty="0" err="1">
                <a:solidFill>
                  <a:srgbClr val="313537"/>
                </a:solidFill>
                <a:effectLst/>
                <a:latin typeface="Merriweather" panose="00000500000000000000" pitchFamily="50" charset="0"/>
              </a:rPr>
              <a:t>behavioural</a:t>
            </a:r>
            <a:r>
              <a:rPr lang="en-US" b="0" i="0" dirty="0">
                <a:solidFill>
                  <a:srgbClr val="313537"/>
                </a:solidFill>
                <a:effectLst/>
                <a:latin typeface="Merriweather" panose="00000500000000000000" pitchFamily="50" charset="0"/>
              </a:rPr>
              <a:t> boundaries they will not cross.</a:t>
            </a:r>
          </a:p>
          <a:p>
            <a:pPr algn="l" fontAlgn="base"/>
            <a:r>
              <a:rPr lang="en-US" b="0" i="0" dirty="0">
                <a:solidFill>
                  <a:srgbClr val="313537"/>
                </a:solidFill>
                <a:effectLst/>
                <a:latin typeface="Merriweather" panose="00000500000000000000" pitchFamily="50" charset="0"/>
              </a:rPr>
              <a:t>Many organisations have a code of conduct that spells out their ethical principles</a:t>
            </a:r>
          </a:p>
          <a:p>
            <a:pPr algn="l" fontAlgn="base"/>
            <a:r>
              <a:rPr lang="en-US" b="0" i="0" dirty="0">
                <a:solidFill>
                  <a:srgbClr val="313537"/>
                </a:solidFill>
                <a:effectLst/>
                <a:latin typeface="Merriweather" panose="00000500000000000000" pitchFamily="50" charset="0"/>
              </a:rPr>
              <a:t>An </a:t>
            </a:r>
            <a:r>
              <a:rPr lang="en-US" b="1" i="0" dirty="0">
                <a:solidFill>
                  <a:srgbClr val="313537"/>
                </a:solidFill>
                <a:effectLst/>
                <a:latin typeface="Merriweather" panose="00000500000000000000" pitchFamily="50" charset="0"/>
              </a:rPr>
              <a:t>honest </a:t>
            </a:r>
            <a:r>
              <a:rPr lang="en-US" b="0" i="0" dirty="0">
                <a:solidFill>
                  <a:srgbClr val="313537"/>
                </a:solidFill>
                <a:effectLst/>
                <a:latin typeface="Merriweather" panose="00000500000000000000" pitchFamily="50" charset="0"/>
              </a:rPr>
              <a:t>project manager is capable of self-reflection, admitting error and learning from their mistakes.</a:t>
            </a:r>
          </a:p>
          <a:p>
            <a:pPr algn="l" fontAlgn="base"/>
            <a:r>
              <a:rPr lang="en-US" b="0" i="0" dirty="0">
                <a:solidFill>
                  <a:srgbClr val="313537"/>
                </a:solidFill>
                <a:effectLst/>
                <a:latin typeface="Merriweather" panose="00000500000000000000" pitchFamily="50" charset="0"/>
              </a:rPr>
              <a:t>They are as honest with themselves as they are with others.</a:t>
            </a:r>
          </a:p>
          <a:p>
            <a:pPr algn="l" fontAlgn="base"/>
            <a:r>
              <a:rPr lang="en-US" b="0" i="0" dirty="0">
                <a:solidFill>
                  <a:srgbClr val="313537"/>
                </a:solidFill>
                <a:effectLst/>
                <a:latin typeface="Merriweather" panose="00000500000000000000" pitchFamily="50" charset="0"/>
              </a:rPr>
              <a:t>A reliable project manager tracks and </a:t>
            </a:r>
            <a:r>
              <a:rPr lang="en-US" b="1" i="0" dirty="0">
                <a:solidFill>
                  <a:srgbClr val="313537"/>
                </a:solidFill>
                <a:effectLst/>
                <a:latin typeface="Merriweather" panose="00000500000000000000" pitchFamily="50" charset="0"/>
              </a:rPr>
              <a:t>keeps their promises</a:t>
            </a:r>
            <a:r>
              <a:rPr lang="en-US" b="0" i="0" dirty="0">
                <a:solidFill>
                  <a:srgbClr val="313537"/>
                </a:solidFill>
                <a:effectLst/>
                <a:latin typeface="Merriweather" panose="00000500000000000000" pitchFamily="50" charset="0"/>
              </a:rPr>
              <a:t>, whether they are made in person or implied in the project plan.</a:t>
            </a:r>
          </a:p>
          <a:p>
            <a:pPr algn="l" fontAlgn="base"/>
            <a:r>
              <a:rPr lang="en-US" b="0" i="0" dirty="0">
                <a:solidFill>
                  <a:srgbClr val="313537"/>
                </a:solidFill>
                <a:effectLst/>
                <a:latin typeface="Merriweather" panose="00000500000000000000" pitchFamily="50" charset="0"/>
              </a:rPr>
              <a:t>They are also honest enough to </a:t>
            </a:r>
            <a:r>
              <a:rPr lang="en-US" b="0" i="0" dirty="0" err="1">
                <a:solidFill>
                  <a:srgbClr val="313537"/>
                </a:solidFill>
                <a:effectLst/>
                <a:latin typeface="Merriweather" panose="00000500000000000000" pitchFamily="50" charset="0"/>
              </a:rPr>
              <a:t>recognise</a:t>
            </a:r>
            <a:r>
              <a:rPr lang="en-US" b="0" i="0" dirty="0">
                <a:solidFill>
                  <a:srgbClr val="313537"/>
                </a:solidFill>
                <a:effectLst/>
                <a:latin typeface="Merriweather" panose="00000500000000000000" pitchFamily="50" charset="0"/>
              </a:rPr>
              <a:t> when promises cannot be kept and up-front enough to disclose this to others.</a:t>
            </a:r>
          </a:p>
          <a:p>
            <a:pPr algn="l" fontAlgn="base"/>
            <a:r>
              <a:rPr lang="en-US" b="0" i="0" dirty="0">
                <a:solidFill>
                  <a:srgbClr val="313537"/>
                </a:solidFill>
                <a:effectLst/>
                <a:latin typeface="Merriweather" panose="00000500000000000000" pitchFamily="50" charset="0"/>
              </a:rPr>
              <a:t>A reliable project manager is also consistent in their decision making – they treat all groups or classes of individuals with fairness and equity.</a:t>
            </a:r>
          </a:p>
          <a:p>
            <a:pPr algn="l" fontAlgn="base"/>
            <a:r>
              <a:rPr lang="en-US" b="0" i="0" dirty="0">
                <a:solidFill>
                  <a:srgbClr val="313537"/>
                </a:solidFill>
                <a:effectLst/>
                <a:latin typeface="Merriweather" panose="00000500000000000000" pitchFamily="50" charset="0"/>
              </a:rPr>
              <a:t>A </a:t>
            </a:r>
            <a:r>
              <a:rPr lang="en-US" b="1" i="0" dirty="0">
                <a:solidFill>
                  <a:srgbClr val="313537"/>
                </a:solidFill>
                <a:effectLst/>
                <a:latin typeface="Merriweather" panose="00000500000000000000" pitchFamily="50" charset="0"/>
              </a:rPr>
              <a:t>courageous </a:t>
            </a:r>
            <a:r>
              <a:rPr lang="en-US" b="0" i="0" dirty="0">
                <a:solidFill>
                  <a:srgbClr val="313537"/>
                </a:solidFill>
                <a:effectLst/>
                <a:latin typeface="Merriweather" panose="00000500000000000000" pitchFamily="50" charset="0"/>
              </a:rPr>
              <a:t>project manager does not hide bad news</a:t>
            </a:r>
          </a:p>
          <a:p>
            <a:pPr algn="l" fontAlgn="base"/>
            <a:r>
              <a:rPr lang="en-US" b="0" i="0" dirty="0">
                <a:solidFill>
                  <a:srgbClr val="313537"/>
                </a:solidFill>
                <a:effectLst/>
                <a:latin typeface="Merriweather" panose="00000500000000000000" pitchFamily="50" charset="0"/>
              </a:rPr>
              <a:t>They are willing to acknowledge both complexity and uncertainty, tackling problems head on as they arise.</a:t>
            </a:r>
          </a:p>
          <a:p>
            <a:pPr algn="l" fontAlgn="base"/>
            <a:r>
              <a:rPr lang="en-US" b="0" i="0" dirty="0">
                <a:solidFill>
                  <a:srgbClr val="313537"/>
                </a:solidFill>
                <a:effectLst/>
                <a:latin typeface="Merriweather" panose="00000500000000000000" pitchFamily="50" charset="0"/>
              </a:rPr>
              <a:t>Importantly, they do not turn a blind eye to the questionable ethical conduct of others.</a:t>
            </a:r>
          </a:p>
          <a:p>
            <a:pPr algn="l" fontAlgn="base"/>
            <a:r>
              <a:rPr lang="en-US" b="0" i="0" dirty="0">
                <a:solidFill>
                  <a:srgbClr val="313537"/>
                </a:solidFill>
                <a:effectLst/>
                <a:latin typeface="Merriweather" panose="00000500000000000000" pitchFamily="50" charset="0"/>
              </a:rPr>
              <a:t>As Lt General David Morrison once famously said, “</a:t>
            </a:r>
            <a:r>
              <a:rPr lang="en-US" b="0" i="1" dirty="0">
                <a:solidFill>
                  <a:srgbClr val="313537"/>
                </a:solidFill>
                <a:effectLst/>
                <a:latin typeface="Merriweather" panose="00000500000000000000" pitchFamily="50" charset="0"/>
              </a:rPr>
              <a:t>The standard you walk past is the standard you accept.</a:t>
            </a:r>
            <a:r>
              <a:rPr lang="en-US" b="0" i="0" dirty="0">
                <a:solidFill>
                  <a:srgbClr val="313537"/>
                </a:solidFill>
                <a:effectLst/>
                <a:latin typeface="Merriweather" panose="00000500000000000000" pitchFamily="50" charset="0"/>
              </a:rPr>
              <a:t>”</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34</a:t>
            </a:fld>
            <a:endParaRPr lang="en-AU"/>
          </a:p>
        </p:txBody>
      </p:sp>
    </p:spTree>
    <p:extLst>
      <p:ext uri="{BB962C8B-B14F-4D97-AF65-F5344CB8AC3E}">
        <p14:creationId xmlns:p14="http://schemas.microsoft.com/office/powerpoint/2010/main" val="26452967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defRPr/>
            </a:pPr>
            <a:endParaRPr lang="en-US" sz="1300" dirty="0">
              <a:cs typeface="Arial" charset="0"/>
            </a:endParaRP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99B7727E-22FF-4BAD-B940-870E43ED4349}"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35</a:t>
            </a:fld>
            <a:endParaRPr lang="en-AU"/>
          </a:p>
        </p:txBody>
      </p:sp>
    </p:spTree>
    <p:extLst>
      <p:ext uri="{BB962C8B-B14F-4D97-AF65-F5344CB8AC3E}">
        <p14:creationId xmlns:p14="http://schemas.microsoft.com/office/powerpoint/2010/main" val="68672994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defRPr/>
            </a:pPr>
            <a:r>
              <a:rPr lang="en-US" sz="1200" b="1" i="0" dirty="0">
                <a:solidFill>
                  <a:srgbClr val="FFFFFF"/>
                </a:solidFill>
                <a:effectLst/>
                <a:latin typeface="Lato" panose="020F0502020204030203" pitchFamily="34" charset="0"/>
              </a:rPr>
              <a:t>You can learn to master a Gantt chart in a day, but you will spend your whole career - </a:t>
            </a:r>
            <a:r>
              <a:rPr lang="en-US" sz="1200" b="1" i="1" dirty="0">
                <a:solidFill>
                  <a:srgbClr val="FFFFFF"/>
                </a:solidFill>
                <a:effectLst/>
                <a:latin typeface="Lato" panose="020F0502020204030203" pitchFamily="34" charset="0"/>
              </a:rPr>
              <a:t>sometimes imperfectly</a:t>
            </a:r>
            <a:r>
              <a:rPr lang="en-US" sz="1200" b="1" i="0" dirty="0">
                <a:solidFill>
                  <a:srgbClr val="FFFFFF"/>
                </a:solidFill>
                <a:effectLst/>
                <a:latin typeface="Lato" panose="020F0502020204030203" pitchFamily="34" charset="0"/>
              </a:rPr>
              <a:t> - learning how to lead projects.</a:t>
            </a:r>
          </a:p>
          <a:p>
            <a:pPr>
              <a:lnSpc>
                <a:spcPct val="150000"/>
              </a:lnSpc>
              <a:defRPr/>
            </a:pPr>
            <a:r>
              <a:rPr lang="en-US" sz="1200" b="0" i="0" dirty="0">
                <a:solidFill>
                  <a:srgbClr val="313537"/>
                </a:solidFill>
                <a:effectLst/>
                <a:latin typeface="Merriweather" panose="00000500000000000000" pitchFamily="50" charset="0"/>
              </a:rPr>
              <a:t>Although everyone, everywhere needs to learn to work in teams, in projects you must also work with multiple, independent experts, often from multiple, independent companies, where each is reliant on all the others voluntarily giving their best.</a:t>
            </a:r>
            <a:endParaRPr lang="en-US" sz="1200" b="1" i="0" dirty="0">
              <a:solidFill>
                <a:srgbClr val="FFFFFF"/>
              </a:solidFill>
              <a:effectLst/>
              <a:latin typeface="Lato" panose="020F0502020204030203" pitchFamily="34" charset="0"/>
            </a:endParaRPr>
          </a:p>
          <a:p>
            <a:pPr>
              <a:lnSpc>
                <a:spcPct val="150000"/>
              </a:lnSpc>
              <a:defRPr/>
            </a:pPr>
            <a:r>
              <a:rPr lang="en-US" sz="1200" b="0" i="0" dirty="0">
                <a:solidFill>
                  <a:srgbClr val="0C74BB"/>
                </a:solidFill>
                <a:effectLst/>
                <a:latin typeface="Merriweather" panose="00000500000000000000" pitchFamily="50" charset="0"/>
                <a:hlinkClick r:id="rId3"/>
              </a:rPr>
              <a:t>Tom Peters</a:t>
            </a:r>
            <a:r>
              <a:rPr lang="en-US" sz="1200" b="0" i="0" dirty="0">
                <a:solidFill>
                  <a:srgbClr val="313537"/>
                </a:solidFill>
                <a:effectLst/>
                <a:latin typeface="Merriweather" panose="00000500000000000000" pitchFamily="50" charset="0"/>
              </a:rPr>
              <a:t> suggests that in that case, there are seven </a:t>
            </a:r>
            <a:r>
              <a:rPr lang="en-US" sz="1200" b="1" i="0" dirty="0">
                <a:solidFill>
                  <a:srgbClr val="313537"/>
                </a:solidFill>
                <a:effectLst/>
                <a:latin typeface="Merriweather" panose="00000500000000000000" pitchFamily="50" charset="0"/>
              </a:rPr>
              <a:t>paradoxes</a:t>
            </a:r>
            <a:r>
              <a:rPr lang="en-US" sz="1200" b="0" i="0" dirty="0">
                <a:solidFill>
                  <a:srgbClr val="313537"/>
                </a:solidFill>
                <a:effectLst/>
                <a:latin typeface="Merriweather" panose="00000500000000000000" pitchFamily="50" charset="0"/>
              </a:rPr>
              <a:t> you must learn to master:</a:t>
            </a:r>
            <a:endParaRPr lang="en-US" sz="1000" dirty="0">
              <a:cs typeface="Arial" charset="0"/>
            </a:endParaRPr>
          </a:p>
          <a:p>
            <a:pPr algn="l" fontAlgn="base"/>
            <a:r>
              <a:rPr lang="en-US" sz="3200" b="0" i="0" dirty="0">
                <a:solidFill>
                  <a:srgbClr val="313537"/>
                </a:solidFill>
                <a:effectLst/>
                <a:latin typeface="Merriweather" panose="00000500000000000000" pitchFamily="50" charset="0"/>
              </a:rPr>
              <a:t>The perfect project manager needs to be a </a:t>
            </a:r>
            <a:r>
              <a:rPr lang="en-US" sz="3200" b="1" i="0" dirty="0">
                <a:solidFill>
                  <a:srgbClr val="313537"/>
                </a:solidFill>
                <a:effectLst/>
                <a:latin typeface="Merriweather" panose="00000500000000000000" pitchFamily="50" charset="0"/>
              </a:rPr>
              <a:t>leader </a:t>
            </a:r>
            <a:r>
              <a:rPr lang="en-US" sz="3200" b="0" i="0" dirty="0">
                <a:solidFill>
                  <a:srgbClr val="313537"/>
                </a:solidFill>
                <a:effectLst/>
                <a:latin typeface="Merriweather" panose="00000500000000000000" pitchFamily="50" charset="0"/>
              </a:rPr>
              <a:t>and a</a:t>
            </a:r>
            <a:r>
              <a:rPr lang="en-US" sz="3200" b="1" i="0" dirty="0">
                <a:solidFill>
                  <a:srgbClr val="313537"/>
                </a:solidFill>
                <a:effectLst/>
                <a:latin typeface="Merriweather" panose="00000500000000000000" pitchFamily="50" charset="0"/>
              </a:rPr>
              <a:t> manager</a:t>
            </a:r>
            <a:r>
              <a:rPr lang="en-US" sz="3200" b="0" i="0" dirty="0">
                <a:solidFill>
                  <a:srgbClr val="313537"/>
                </a:solidFill>
                <a:effectLst/>
                <a:latin typeface="Merriweather" panose="00000500000000000000" pitchFamily="50" charset="0"/>
              </a:rPr>
              <a:t>. </a:t>
            </a:r>
          </a:p>
          <a:p>
            <a:pPr algn="l" fontAlgn="base"/>
            <a:r>
              <a:rPr lang="en-US" sz="3200" b="0" i="0" dirty="0">
                <a:solidFill>
                  <a:srgbClr val="313537"/>
                </a:solidFill>
                <a:effectLst/>
                <a:latin typeface="Merriweather" panose="00000500000000000000" pitchFamily="50" charset="0"/>
              </a:rPr>
              <a:t>Today’s project managers, more so than in traditional settings, are only as good as their teammates’ commitment, energy and diverse skills. </a:t>
            </a:r>
          </a:p>
          <a:p>
            <a:pPr algn="l" fontAlgn="base"/>
            <a:r>
              <a:rPr lang="en-US" sz="3200" b="0" i="0" dirty="0">
                <a:solidFill>
                  <a:srgbClr val="313537"/>
                </a:solidFill>
                <a:effectLst/>
                <a:latin typeface="Merriweather" panose="00000500000000000000" pitchFamily="50" charset="0"/>
              </a:rPr>
              <a:t>So project managers must be leaders – </a:t>
            </a:r>
            <a:r>
              <a:rPr lang="en-US" sz="3200" b="1" i="0" dirty="0">
                <a:solidFill>
                  <a:srgbClr val="313537"/>
                </a:solidFill>
                <a:effectLst/>
                <a:latin typeface="Merriweather" panose="00000500000000000000" pitchFamily="50" charset="0"/>
              </a:rPr>
              <a:t>visionaries</a:t>
            </a:r>
            <a:r>
              <a:rPr lang="en-US" sz="3200" b="0" i="0" dirty="0">
                <a:solidFill>
                  <a:srgbClr val="313537"/>
                </a:solidFill>
                <a:effectLst/>
                <a:latin typeface="Merriweather" panose="00000500000000000000" pitchFamily="50" charset="0"/>
              </a:rPr>
              <a:t> and </a:t>
            </a:r>
            <a:r>
              <a:rPr lang="en-US" sz="3200" b="1" i="0" dirty="0">
                <a:solidFill>
                  <a:srgbClr val="313537"/>
                </a:solidFill>
                <a:effectLst/>
                <a:latin typeface="Merriweather" panose="00000500000000000000" pitchFamily="50" charset="0"/>
              </a:rPr>
              <a:t>invigorators</a:t>
            </a:r>
            <a:r>
              <a:rPr lang="en-US" sz="3200" b="0" i="0" dirty="0">
                <a:solidFill>
                  <a:srgbClr val="313537"/>
                </a:solidFill>
                <a:effectLst/>
                <a:latin typeface="Merriweather" panose="00000500000000000000" pitchFamily="50" charset="0"/>
              </a:rPr>
              <a:t>. </a:t>
            </a:r>
          </a:p>
          <a:p>
            <a:pPr algn="l" fontAlgn="base"/>
            <a:r>
              <a:rPr lang="en-US" sz="3200" b="0" i="0" dirty="0">
                <a:solidFill>
                  <a:srgbClr val="313537"/>
                </a:solidFill>
                <a:effectLst/>
                <a:latin typeface="Merriweather" panose="00000500000000000000" pitchFamily="50" charset="0"/>
              </a:rPr>
              <a:t>On the other hand, ‘management’ means being expert at the mechanics. </a:t>
            </a:r>
          </a:p>
          <a:p>
            <a:pPr algn="l" fontAlgn="base"/>
            <a:r>
              <a:rPr lang="en-US" sz="3200" b="0" i="0" dirty="0">
                <a:solidFill>
                  <a:srgbClr val="313537"/>
                </a:solidFill>
                <a:effectLst/>
                <a:latin typeface="Merriweather" panose="00000500000000000000" pitchFamily="50" charset="0"/>
              </a:rPr>
              <a:t>Stellar project bosses match a passion for inspiring others with a love for the nuts and bolts of the job.</a:t>
            </a:r>
          </a:p>
          <a:p>
            <a:pPr algn="l" fontAlgn="base"/>
            <a:r>
              <a:rPr lang="en-US" sz="2000" b="0" i="0" dirty="0">
                <a:solidFill>
                  <a:srgbClr val="313537"/>
                </a:solidFill>
                <a:effectLst/>
                <a:latin typeface="Merriweather" panose="00000500000000000000" pitchFamily="50" charset="0"/>
              </a:rPr>
              <a:t>The perfect project manager needs to be an </a:t>
            </a:r>
            <a:r>
              <a:rPr lang="en-US" sz="2000" b="1" i="0" dirty="0">
                <a:solidFill>
                  <a:srgbClr val="313537"/>
                </a:solidFill>
                <a:effectLst/>
                <a:latin typeface="Merriweather" panose="00000500000000000000" pitchFamily="50" charset="0"/>
              </a:rPr>
              <a:t>autocrat </a:t>
            </a:r>
            <a:r>
              <a:rPr lang="en-US" sz="2000" b="0" i="0" dirty="0">
                <a:solidFill>
                  <a:srgbClr val="313537"/>
                </a:solidFill>
                <a:effectLst/>
                <a:latin typeface="Merriweather" panose="00000500000000000000" pitchFamily="50" charset="0"/>
              </a:rPr>
              <a:t>and a</a:t>
            </a:r>
            <a:r>
              <a:rPr lang="en-US" sz="2000" b="1" i="0" dirty="0">
                <a:solidFill>
                  <a:srgbClr val="313537"/>
                </a:solidFill>
                <a:effectLst/>
                <a:latin typeface="Merriweather" panose="00000500000000000000" pitchFamily="50" charset="0"/>
              </a:rPr>
              <a:t> delegator</a:t>
            </a:r>
            <a:r>
              <a:rPr lang="en-US" sz="2000" b="0" i="0" dirty="0">
                <a:solidFill>
                  <a:srgbClr val="313537"/>
                </a:solidFill>
                <a:effectLst/>
                <a:latin typeface="Merriweather" panose="00000500000000000000" pitchFamily="50" charset="0"/>
              </a:rPr>
              <a:t>. </a:t>
            </a:r>
          </a:p>
          <a:p>
            <a:pPr algn="l" fontAlgn="base"/>
            <a:r>
              <a:rPr lang="en-US" sz="2000" b="0" i="0" dirty="0">
                <a:solidFill>
                  <a:srgbClr val="313537"/>
                </a:solidFill>
                <a:effectLst/>
                <a:latin typeface="Merriweather" panose="00000500000000000000" pitchFamily="50" charset="0"/>
              </a:rPr>
              <a:t>When the chips are down, the project manager must issue the orders, fast – for example, when the lights go out in the conference centre with 5,000 people streaming in! </a:t>
            </a:r>
          </a:p>
          <a:p>
            <a:pPr algn="l" fontAlgn="base"/>
            <a:r>
              <a:rPr lang="en-US" sz="2000" b="0" i="0" dirty="0">
                <a:solidFill>
                  <a:srgbClr val="313537"/>
                </a:solidFill>
                <a:effectLst/>
                <a:latin typeface="Merriweather" panose="00000500000000000000" pitchFamily="50" charset="0"/>
              </a:rPr>
              <a:t>On the other hand, she or he needs to be a masterful </a:t>
            </a:r>
            <a:r>
              <a:rPr lang="en-US" sz="2000" b="1" i="0" dirty="0">
                <a:solidFill>
                  <a:srgbClr val="313537"/>
                </a:solidFill>
                <a:effectLst/>
                <a:latin typeface="Merriweather" panose="00000500000000000000" pitchFamily="50" charset="0"/>
              </a:rPr>
              <a:t>delegator</a:t>
            </a:r>
            <a:r>
              <a:rPr lang="en-US" sz="2000" b="0" i="0" dirty="0">
                <a:solidFill>
                  <a:srgbClr val="313537"/>
                </a:solidFill>
                <a:effectLst/>
                <a:latin typeface="Merriweather" panose="00000500000000000000" pitchFamily="50" charset="0"/>
              </a:rPr>
              <a:t>: in that crisis (</a:t>
            </a:r>
            <a:r>
              <a:rPr lang="en-US" sz="2000" b="0" i="1" dirty="0">
                <a:solidFill>
                  <a:srgbClr val="313537"/>
                </a:solidFill>
                <a:effectLst/>
                <a:latin typeface="Merriweather" panose="00000500000000000000" pitchFamily="50" charset="0"/>
              </a:rPr>
              <a:t>when the lights go out</a:t>
            </a:r>
            <a:r>
              <a:rPr lang="en-US" sz="2000" b="0" i="0" dirty="0">
                <a:solidFill>
                  <a:srgbClr val="313537"/>
                </a:solidFill>
                <a:effectLst/>
                <a:latin typeface="Merriweather" panose="00000500000000000000" pitchFamily="50" charset="0"/>
              </a:rPr>
              <a:t>), lighting experts should own the problem and take the initiative to deal with the situation before the chief ever becomes aware of it.</a:t>
            </a:r>
          </a:p>
          <a:p>
            <a:pPr algn="l" fontAlgn="base"/>
            <a:r>
              <a:rPr lang="en-US" sz="3200" b="0" i="0" dirty="0">
                <a:solidFill>
                  <a:srgbClr val="313537"/>
                </a:solidFill>
                <a:effectLst/>
                <a:latin typeface="Merriweather" panose="00000500000000000000" pitchFamily="50" charset="0"/>
              </a:rPr>
              <a:t>The perfect project manager needs to </a:t>
            </a:r>
            <a:r>
              <a:rPr lang="en-US" sz="3200" b="1" i="0" dirty="0">
                <a:solidFill>
                  <a:srgbClr val="313537"/>
                </a:solidFill>
                <a:effectLst/>
                <a:latin typeface="Merriweather" panose="00000500000000000000" pitchFamily="50" charset="0"/>
              </a:rPr>
              <a:t>tolerate ambiguity </a:t>
            </a:r>
            <a:r>
              <a:rPr lang="en-US" sz="3200" b="0" i="0" dirty="0">
                <a:solidFill>
                  <a:srgbClr val="313537"/>
                </a:solidFill>
                <a:effectLst/>
                <a:latin typeface="Merriweather" panose="00000500000000000000" pitchFamily="50" charset="0"/>
              </a:rPr>
              <a:t>and </a:t>
            </a:r>
            <a:r>
              <a:rPr lang="en-US" sz="3200" b="1" i="0" dirty="0">
                <a:solidFill>
                  <a:srgbClr val="313537"/>
                </a:solidFill>
                <a:effectLst/>
                <a:latin typeface="Merriweather" panose="00000500000000000000" pitchFamily="50" charset="0"/>
              </a:rPr>
              <a:t>pursue perfection</a:t>
            </a:r>
            <a:r>
              <a:rPr lang="en-US" sz="3200" b="0" i="0" dirty="0">
                <a:solidFill>
                  <a:srgbClr val="313537"/>
                </a:solidFill>
                <a:effectLst/>
                <a:latin typeface="Merriweather" panose="00000500000000000000" pitchFamily="50" charset="0"/>
              </a:rPr>
              <a:t>. </a:t>
            </a:r>
          </a:p>
          <a:p>
            <a:pPr algn="l" fontAlgn="base"/>
            <a:r>
              <a:rPr lang="en-US" sz="3200" b="0" i="0" dirty="0">
                <a:solidFill>
                  <a:srgbClr val="313537"/>
                </a:solidFill>
                <a:effectLst/>
                <a:latin typeface="Merriweather" panose="00000500000000000000" pitchFamily="50" charset="0"/>
              </a:rPr>
              <a:t>After all, the essence of complex projects is ambiguity – the only constant is change. </a:t>
            </a:r>
          </a:p>
          <a:p>
            <a:pPr algn="l" fontAlgn="base"/>
            <a:r>
              <a:rPr lang="en-US" sz="3200" b="0" i="0" dirty="0">
                <a:solidFill>
                  <a:srgbClr val="313537"/>
                </a:solidFill>
                <a:effectLst/>
                <a:latin typeface="Merriweather" panose="00000500000000000000" pitchFamily="50" charset="0"/>
              </a:rPr>
              <a:t>Effective project managers handle uncertainty with cool and a sense of </a:t>
            </a:r>
            <a:r>
              <a:rPr lang="en-US" sz="3200" b="0" i="0" dirty="0" err="1">
                <a:solidFill>
                  <a:srgbClr val="313537"/>
                </a:solidFill>
                <a:effectLst/>
                <a:latin typeface="Merriweather" panose="00000500000000000000" pitchFamily="50" charset="0"/>
              </a:rPr>
              <a:t>humour</a:t>
            </a:r>
            <a:r>
              <a:rPr lang="en-US" sz="3200" b="0" i="0" dirty="0">
                <a:solidFill>
                  <a:srgbClr val="313537"/>
                </a:solidFill>
                <a:effectLst/>
                <a:latin typeface="Merriweather" panose="00000500000000000000" pitchFamily="50" charset="0"/>
              </a:rPr>
              <a:t>. </a:t>
            </a:r>
          </a:p>
          <a:p>
            <a:pPr algn="l" fontAlgn="base"/>
            <a:r>
              <a:rPr lang="en-US" sz="3200" b="0" i="0" dirty="0">
                <a:solidFill>
                  <a:srgbClr val="313537"/>
                </a:solidFill>
                <a:effectLst/>
                <a:latin typeface="Merriweather" panose="00000500000000000000" pitchFamily="50" charset="0"/>
              </a:rPr>
              <a:t>But they must have equal zeal for the </a:t>
            </a:r>
            <a:r>
              <a:rPr lang="en-US" sz="3200" b="1" i="0" dirty="0">
                <a:solidFill>
                  <a:srgbClr val="313537"/>
                </a:solidFill>
                <a:effectLst/>
                <a:latin typeface="Merriweather" panose="00000500000000000000" pitchFamily="50" charset="0"/>
              </a:rPr>
              <a:t>tidy</a:t>
            </a:r>
            <a:r>
              <a:rPr lang="en-US" sz="3200" b="0" i="0" dirty="0">
                <a:solidFill>
                  <a:srgbClr val="313537"/>
                </a:solidFill>
                <a:effectLst/>
                <a:latin typeface="Merriweather" panose="00000500000000000000" pitchFamily="50" charset="0"/>
              </a:rPr>
              <a:t>. </a:t>
            </a:r>
          </a:p>
          <a:p>
            <a:pPr algn="l" fontAlgn="base"/>
            <a:r>
              <a:rPr lang="en-US" sz="3200" b="0" i="0" dirty="0">
                <a:solidFill>
                  <a:srgbClr val="313537"/>
                </a:solidFill>
                <a:effectLst/>
                <a:latin typeface="Merriweather" panose="00000500000000000000" pitchFamily="50" charset="0"/>
              </a:rPr>
              <a:t>The downfall of botched projects is often caused by something trivial.</a:t>
            </a:r>
          </a:p>
          <a:p>
            <a:pPr algn="l" fontAlgn="base"/>
            <a:r>
              <a:rPr lang="en-US" sz="4400" b="0" i="0" dirty="0">
                <a:solidFill>
                  <a:srgbClr val="313537"/>
                </a:solidFill>
                <a:effectLst/>
                <a:latin typeface="Merriweather" panose="00000500000000000000" pitchFamily="50" charset="0"/>
              </a:rPr>
              <a:t>The perfect project manager needs well developed </a:t>
            </a:r>
            <a:r>
              <a:rPr lang="en-US" sz="4400" b="1" i="0" dirty="0">
                <a:solidFill>
                  <a:srgbClr val="313537"/>
                </a:solidFill>
                <a:effectLst/>
                <a:latin typeface="Merriweather" panose="00000500000000000000" pitchFamily="50" charset="0"/>
              </a:rPr>
              <a:t>oral </a:t>
            </a:r>
            <a:r>
              <a:rPr lang="en-US" sz="4400" b="0" i="0" dirty="0">
                <a:solidFill>
                  <a:srgbClr val="313537"/>
                </a:solidFill>
                <a:effectLst/>
                <a:latin typeface="Merriweather" panose="00000500000000000000" pitchFamily="50" charset="0"/>
              </a:rPr>
              <a:t>and </a:t>
            </a:r>
            <a:r>
              <a:rPr lang="en-US" sz="4400" b="1" i="0" dirty="0">
                <a:solidFill>
                  <a:srgbClr val="313537"/>
                </a:solidFill>
                <a:effectLst/>
                <a:latin typeface="Merriweather" panose="00000500000000000000" pitchFamily="50" charset="0"/>
              </a:rPr>
              <a:t>written communication</a:t>
            </a:r>
            <a:r>
              <a:rPr lang="en-US" sz="4400" b="0" i="0" dirty="0">
                <a:solidFill>
                  <a:srgbClr val="313537"/>
                </a:solidFill>
                <a:effectLst/>
                <a:latin typeface="Merriweather" panose="00000500000000000000" pitchFamily="50" charset="0"/>
              </a:rPr>
              <a:t> skills. </a:t>
            </a:r>
          </a:p>
          <a:p>
            <a:pPr algn="l" fontAlgn="base"/>
            <a:r>
              <a:rPr lang="en-US" sz="4400" b="0" i="0" dirty="0">
                <a:solidFill>
                  <a:srgbClr val="313537"/>
                </a:solidFill>
                <a:effectLst/>
                <a:latin typeface="Merriweather" panose="00000500000000000000" pitchFamily="50" charset="0"/>
              </a:rPr>
              <a:t>Most people have either a verbal or a ‘</a:t>
            </a:r>
            <a:r>
              <a:rPr lang="en-US" sz="4400" b="0" i="1" dirty="0">
                <a:solidFill>
                  <a:srgbClr val="313537"/>
                </a:solidFill>
                <a:effectLst/>
                <a:latin typeface="Merriweather" panose="00000500000000000000" pitchFamily="50" charset="0"/>
              </a:rPr>
              <a:t>put it in writing</a:t>
            </a:r>
            <a:r>
              <a:rPr lang="en-US" sz="4400" b="0" i="0" dirty="0">
                <a:solidFill>
                  <a:srgbClr val="313537"/>
                </a:solidFill>
                <a:effectLst/>
                <a:latin typeface="Merriweather" panose="00000500000000000000" pitchFamily="50" charset="0"/>
              </a:rPr>
              <a:t>’ bias – top project managers must have both. </a:t>
            </a:r>
          </a:p>
          <a:p>
            <a:pPr algn="l" fontAlgn="base"/>
            <a:r>
              <a:rPr lang="en-US" sz="4400" b="0" i="0" dirty="0">
                <a:solidFill>
                  <a:srgbClr val="313537"/>
                </a:solidFill>
                <a:effectLst/>
                <a:latin typeface="Merriweather" panose="00000500000000000000" pitchFamily="50" charset="0"/>
              </a:rPr>
              <a:t>In as much as you can insist on an audit trail of memos to document every this or that; dealing orally, on the fly, must come just easily. </a:t>
            </a:r>
          </a:p>
          <a:p>
            <a:pPr algn="l" fontAlgn="base"/>
            <a:r>
              <a:rPr lang="en-US" sz="4400" b="0" i="0" dirty="0">
                <a:solidFill>
                  <a:srgbClr val="313537"/>
                </a:solidFill>
                <a:effectLst/>
                <a:latin typeface="Merriweather" panose="00000500000000000000" pitchFamily="50" charset="0"/>
              </a:rPr>
              <a:t>However, project managers must also be compulsive about the written master plan and the daily to-do list.</a:t>
            </a:r>
          </a:p>
          <a:p>
            <a:pPr algn="l" fontAlgn="base"/>
            <a:r>
              <a:rPr lang="en-US" sz="3200" b="0" i="0" dirty="0">
                <a:solidFill>
                  <a:srgbClr val="313537"/>
                </a:solidFill>
                <a:effectLst/>
                <a:latin typeface="Merriweather" panose="00000500000000000000" pitchFamily="50" charset="0"/>
              </a:rPr>
              <a:t>The perfect project manager needs to </a:t>
            </a:r>
            <a:r>
              <a:rPr lang="en-US" sz="3200" b="1" i="0" dirty="0">
                <a:solidFill>
                  <a:srgbClr val="313537"/>
                </a:solidFill>
                <a:effectLst/>
                <a:latin typeface="Merriweather" panose="00000500000000000000" pitchFamily="50" charset="0"/>
              </a:rPr>
              <a:t>acknowledge complexity and champion simplicity</a:t>
            </a:r>
            <a:r>
              <a:rPr lang="en-US" sz="3200" b="0" i="0" dirty="0">
                <a:solidFill>
                  <a:srgbClr val="313537"/>
                </a:solidFill>
                <a:effectLst/>
                <a:latin typeface="Merriweather" panose="00000500000000000000" pitchFamily="50" charset="0"/>
              </a:rPr>
              <a:t>.</a:t>
            </a:r>
            <a:br>
              <a:rPr lang="en-US" sz="3200" b="0" i="0" dirty="0">
                <a:solidFill>
                  <a:srgbClr val="313537"/>
                </a:solidFill>
                <a:effectLst/>
                <a:latin typeface="Merriweather" panose="00000500000000000000" pitchFamily="50" charset="0"/>
              </a:rPr>
            </a:br>
            <a:r>
              <a:rPr lang="en-US" sz="3200" b="0" i="0" dirty="0">
                <a:solidFill>
                  <a:srgbClr val="313537"/>
                </a:solidFill>
                <a:effectLst/>
                <a:latin typeface="Merriweather" panose="00000500000000000000" pitchFamily="50" charset="0"/>
              </a:rPr>
              <a:t>Nothing is more complex than a sophisticated, multi-organisation project.</a:t>
            </a:r>
            <a:br>
              <a:rPr lang="en-US" sz="3200" b="0" i="0" dirty="0">
                <a:solidFill>
                  <a:srgbClr val="313537"/>
                </a:solidFill>
                <a:effectLst/>
                <a:latin typeface="Merriweather" panose="00000500000000000000" pitchFamily="50" charset="0"/>
              </a:rPr>
            </a:br>
            <a:r>
              <a:rPr lang="en-US" sz="3200" b="0" i="0" dirty="0">
                <a:solidFill>
                  <a:srgbClr val="313537"/>
                </a:solidFill>
                <a:effectLst/>
                <a:latin typeface="Merriweather" panose="00000500000000000000" pitchFamily="50" charset="0"/>
              </a:rPr>
              <a:t>Effective project managers must juggle a thousand balls of differing (and ever changing!) shapes and sizes.</a:t>
            </a:r>
          </a:p>
          <a:p>
            <a:pPr algn="l" fontAlgn="base"/>
            <a:r>
              <a:rPr lang="en-US" sz="3200" b="0" i="0" dirty="0">
                <a:solidFill>
                  <a:srgbClr val="313537"/>
                </a:solidFill>
                <a:effectLst/>
                <a:latin typeface="Merriweather" panose="00000500000000000000" pitchFamily="50" charset="0"/>
              </a:rPr>
              <a:t>On the other hand, they must be '</a:t>
            </a:r>
            <a:r>
              <a:rPr lang="en-US" sz="3200" b="0" i="1" dirty="0">
                <a:solidFill>
                  <a:srgbClr val="313537"/>
                </a:solidFill>
                <a:effectLst/>
                <a:latin typeface="Merriweather" panose="00000500000000000000" pitchFamily="50" charset="0"/>
              </a:rPr>
              <a:t>Keep It Simple, Stupid</a:t>
            </a:r>
            <a:r>
              <a:rPr lang="en-US" sz="3200" b="0" i="0" dirty="0">
                <a:solidFill>
                  <a:srgbClr val="313537"/>
                </a:solidFill>
                <a:effectLst/>
                <a:latin typeface="Merriweather" panose="00000500000000000000" pitchFamily="50" charset="0"/>
              </a:rPr>
              <a:t>' champions, making sure that a few, essential values dominate the delivery (for example, nobody misses the 7am Monday meeting).</a:t>
            </a:r>
          </a:p>
          <a:p>
            <a:pPr algn="l" fontAlgn="base"/>
            <a:r>
              <a:rPr lang="en-US" sz="3200" b="0" i="0" dirty="0">
                <a:solidFill>
                  <a:srgbClr val="313537"/>
                </a:solidFill>
                <a:effectLst/>
                <a:latin typeface="Merriweather" panose="00000500000000000000" pitchFamily="50" charset="0"/>
              </a:rPr>
              <a:t>The perfect project manager needs to </a:t>
            </a:r>
            <a:r>
              <a:rPr lang="en-US" sz="3200" b="1" i="0" dirty="0">
                <a:solidFill>
                  <a:srgbClr val="313537"/>
                </a:solidFill>
                <a:effectLst/>
                <a:latin typeface="Merriweather" panose="00000500000000000000" pitchFamily="50" charset="0"/>
              </a:rPr>
              <a:t>think big and think small</a:t>
            </a:r>
            <a:r>
              <a:rPr lang="en-US" sz="3200" b="0" i="0" dirty="0">
                <a:solidFill>
                  <a:srgbClr val="313537"/>
                </a:solidFill>
                <a:effectLst/>
                <a:latin typeface="Merriweather" panose="00000500000000000000" pitchFamily="50" charset="0"/>
              </a:rPr>
              <a:t>. Project managers must appreciate both the forests and the trees.</a:t>
            </a:r>
            <a:br>
              <a:rPr lang="en-US" sz="3200" b="0" i="0" dirty="0">
                <a:solidFill>
                  <a:srgbClr val="313537"/>
                </a:solidFill>
                <a:effectLst/>
                <a:latin typeface="Merriweather" panose="00000500000000000000" pitchFamily="50" charset="0"/>
              </a:rPr>
            </a:br>
            <a:r>
              <a:rPr lang="en-US" sz="3200" b="0" i="0" dirty="0">
                <a:solidFill>
                  <a:srgbClr val="313537"/>
                </a:solidFill>
                <a:effectLst/>
                <a:latin typeface="Merriweather" panose="00000500000000000000" pitchFamily="50" charset="0"/>
              </a:rPr>
              <a:t>Those fixated with the ‘</a:t>
            </a:r>
            <a:r>
              <a:rPr lang="en-US" sz="3200" b="0" i="1" dirty="0">
                <a:solidFill>
                  <a:srgbClr val="313537"/>
                </a:solidFill>
                <a:effectLst/>
                <a:latin typeface="Merriweather" panose="00000500000000000000" pitchFamily="50" charset="0"/>
              </a:rPr>
              <a:t>big picture</a:t>
            </a:r>
            <a:r>
              <a:rPr lang="en-US" sz="3200" b="0" i="0" dirty="0">
                <a:solidFill>
                  <a:srgbClr val="313537"/>
                </a:solidFill>
                <a:effectLst/>
                <a:latin typeface="Merriweather" panose="00000500000000000000" pitchFamily="50" charset="0"/>
              </a:rPr>
              <a:t>’ will trip up over the particulars.</a:t>
            </a:r>
          </a:p>
          <a:p>
            <a:pPr algn="l" fontAlgn="base"/>
            <a:r>
              <a:rPr lang="en-US" sz="3200" b="0" i="0" dirty="0">
                <a:solidFill>
                  <a:srgbClr val="313537"/>
                </a:solidFill>
                <a:effectLst/>
                <a:latin typeface="Merriweather" panose="00000500000000000000" pitchFamily="50" charset="0"/>
              </a:rPr>
              <a:t>Yet project managers obsessed with excessive attention to detail may miss the main point.</a:t>
            </a:r>
            <a:br>
              <a:rPr lang="en-US" sz="3200" b="0" i="0" dirty="0">
                <a:solidFill>
                  <a:srgbClr val="313537"/>
                </a:solidFill>
                <a:effectLst/>
                <a:latin typeface="Merriweather" panose="00000500000000000000" pitchFamily="50" charset="0"/>
              </a:rPr>
            </a:br>
            <a:r>
              <a:rPr lang="en-US" sz="3200" b="0" i="0" dirty="0">
                <a:solidFill>
                  <a:srgbClr val="313537"/>
                </a:solidFill>
                <a:effectLst/>
                <a:latin typeface="Merriweather" panose="00000500000000000000" pitchFamily="50" charset="0"/>
              </a:rPr>
              <a:t>Success means seeing the relationship of the tiny to the large, and the large to the tiny at every moment.</a:t>
            </a:r>
          </a:p>
          <a:p>
            <a:pPr algn="l" fontAlgn="base"/>
            <a:r>
              <a:rPr lang="en-US" sz="3200" b="0" i="0" dirty="0">
                <a:solidFill>
                  <a:srgbClr val="313537"/>
                </a:solidFill>
                <a:effectLst/>
                <a:latin typeface="Merriweather" panose="00000500000000000000" pitchFamily="50" charset="0"/>
              </a:rPr>
              <a:t>The perfect project manager needs to be</a:t>
            </a:r>
            <a:r>
              <a:rPr lang="en-US" sz="3200" b="1" i="0" dirty="0">
                <a:solidFill>
                  <a:srgbClr val="313537"/>
                </a:solidFill>
                <a:effectLst/>
                <a:latin typeface="Merriweather" panose="00000500000000000000" pitchFamily="50" charset="0"/>
              </a:rPr>
              <a:t> impatient and patient</a:t>
            </a:r>
            <a:r>
              <a:rPr lang="en-US" sz="3200" b="0" i="0" dirty="0">
                <a:solidFill>
                  <a:srgbClr val="313537"/>
                </a:solidFill>
                <a:effectLst/>
                <a:latin typeface="Merriweather" panose="00000500000000000000" pitchFamily="50" charset="0"/>
              </a:rPr>
              <a:t>.</a:t>
            </a:r>
            <a:br>
              <a:rPr lang="en-US" sz="3200" b="0" i="0" dirty="0">
                <a:solidFill>
                  <a:srgbClr val="313537"/>
                </a:solidFill>
                <a:effectLst/>
                <a:latin typeface="Merriweather" panose="00000500000000000000" pitchFamily="50" charset="0"/>
              </a:rPr>
            </a:br>
            <a:r>
              <a:rPr lang="en-US" sz="3200" b="0" i="0" dirty="0">
                <a:solidFill>
                  <a:srgbClr val="313537"/>
                </a:solidFill>
                <a:effectLst/>
                <a:latin typeface="Merriweather" panose="00000500000000000000" pitchFamily="50" charset="0"/>
              </a:rPr>
              <a:t>Project managers must be action fanatics: get on with it; don’t dwell on yesterday’s hiccups.</a:t>
            </a:r>
            <a:br>
              <a:rPr lang="en-US" sz="3200" b="0" i="0" dirty="0">
                <a:solidFill>
                  <a:srgbClr val="313537"/>
                </a:solidFill>
                <a:effectLst/>
                <a:latin typeface="Merriweather" panose="00000500000000000000" pitchFamily="50" charset="0"/>
              </a:rPr>
            </a:br>
            <a:r>
              <a:rPr lang="en-US" sz="3200" b="0" i="0" dirty="0">
                <a:solidFill>
                  <a:srgbClr val="313537"/>
                </a:solidFill>
                <a:effectLst/>
                <a:latin typeface="Merriweather" panose="00000500000000000000" pitchFamily="50" charset="0"/>
              </a:rPr>
              <a:t>At the same time, they run a network with fragile egos, multiple cultures and complex relationships.</a:t>
            </a:r>
          </a:p>
          <a:p>
            <a:pPr algn="l" fontAlgn="base"/>
            <a:r>
              <a:rPr lang="en-US" sz="3200" b="0" i="0" dirty="0">
                <a:solidFill>
                  <a:srgbClr val="313537"/>
                </a:solidFill>
                <a:effectLst/>
                <a:latin typeface="Merriweather" panose="00000500000000000000" pitchFamily="50" charset="0"/>
              </a:rPr>
              <a:t>But of course, project managers don’t 'run' networks at all – they are, at most, first among equals.</a:t>
            </a:r>
            <a:br>
              <a:rPr lang="en-US" sz="3200" b="0" i="0" dirty="0">
                <a:solidFill>
                  <a:srgbClr val="313537"/>
                </a:solidFill>
                <a:effectLst/>
                <a:latin typeface="Merriweather" panose="00000500000000000000" pitchFamily="50" charset="0"/>
              </a:rPr>
            </a:br>
            <a:r>
              <a:rPr lang="en-US" sz="3200" b="0" i="0" dirty="0">
                <a:solidFill>
                  <a:srgbClr val="313537"/>
                </a:solidFill>
                <a:effectLst/>
                <a:latin typeface="Merriweather" panose="00000500000000000000" pitchFamily="50" charset="0"/>
              </a:rPr>
              <a:t>Forget the word 'sub-contractor' and think </a:t>
            </a:r>
            <a:r>
              <a:rPr lang="en-US" sz="3200" b="1" i="0" dirty="0">
                <a:solidFill>
                  <a:srgbClr val="313537"/>
                </a:solidFill>
                <a:effectLst/>
                <a:latin typeface="Merriweather" panose="00000500000000000000" pitchFamily="50" charset="0"/>
              </a:rPr>
              <a:t>co-contractor</a:t>
            </a:r>
            <a:r>
              <a:rPr lang="en-US" sz="3200" b="0" i="0" dirty="0">
                <a:solidFill>
                  <a:srgbClr val="313537"/>
                </a:solidFill>
                <a:effectLst/>
                <a:latin typeface="Merriweather" panose="00000500000000000000" pitchFamily="50" charset="0"/>
              </a:rPr>
              <a:t>.</a:t>
            </a:r>
            <a:br>
              <a:rPr lang="en-US" sz="3200" b="0" i="0" dirty="0">
                <a:solidFill>
                  <a:srgbClr val="313537"/>
                </a:solidFill>
                <a:effectLst/>
                <a:latin typeface="Merriweather" panose="00000500000000000000" pitchFamily="50" charset="0"/>
              </a:rPr>
            </a:br>
            <a:r>
              <a:rPr lang="en-US" sz="3200" b="0" i="0" dirty="0">
                <a:solidFill>
                  <a:srgbClr val="313537"/>
                </a:solidFill>
                <a:effectLst/>
                <a:latin typeface="Merriweather" panose="00000500000000000000" pitchFamily="50" charset="0"/>
              </a:rPr>
              <a:t>When one deals with equals, devoting lots of time to relationship building becomes as important as impatiently pushing for action.</a:t>
            </a:r>
          </a:p>
          <a:p>
            <a:pPr fontAlgn="base" latinLnBrk="0"/>
            <a:r>
              <a:rPr lang="en-US" sz="6000" b="0" i="0" dirty="0">
                <a:solidFill>
                  <a:srgbClr val="313537"/>
                </a:solidFill>
                <a:effectLst/>
                <a:latin typeface="Merriweather" panose="00000500000000000000" pitchFamily="50" charset="0"/>
              </a:rPr>
              <a:t>To this I would add one other: </a:t>
            </a:r>
            <a:r>
              <a:rPr lang="en-AU" sz="6000" b="1" dirty="0">
                <a:effectLst/>
                <a:latin typeface="Lato" panose="020F0502020204030203" pitchFamily="34" charset="0"/>
              </a:rPr>
              <a:t>Be proactive and reactive</a:t>
            </a:r>
            <a:endParaRPr lang="en-AU" sz="6000" dirty="0">
              <a:effectLst/>
              <a:latin typeface="Lato" panose="020F0502020204030203" pitchFamily="34" charset="0"/>
            </a:endParaRPr>
          </a:p>
          <a:p>
            <a:r>
              <a:rPr lang="en-US" sz="4400" b="0" i="0" dirty="0">
                <a:solidFill>
                  <a:srgbClr val="313537"/>
                </a:solidFill>
                <a:effectLst/>
                <a:latin typeface="Merriweather" panose="00000500000000000000" pitchFamily="50" charset="0"/>
              </a:rPr>
              <a:t>The early stages of a project (initiation and planning) are all about </a:t>
            </a:r>
            <a:r>
              <a:rPr lang="en-US" sz="4400" b="1" i="0" dirty="0">
                <a:solidFill>
                  <a:srgbClr val="313537"/>
                </a:solidFill>
                <a:effectLst/>
                <a:latin typeface="Merriweather" panose="00000500000000000000" pitchFamily="50" charset="0"/>
              </a:rPr>
              <a:t>proactively </a:t>
            </a:r>
            <a:r>
              <a:rPr lang="en-US" sz="4400" b="0" i="0" dirty="0">
                <a:solidFill>
                  <a:srgbClr val="313537"/>
                </a:solidFill>
                <a:effectLst/>
                <a:latin typeface="Merriweather" panose="00000500000000000000" pitchFamily="50" charset="0"/>
              </a:rPr>
              <a:t>anticipating and putting in place management responses to the risks inherent in taking on your unique </a:t>
            </a:r>
            <a:r>
              <a:rPr lang="en-US" sz="4400" b="0" i="0" dirty="0" err="1">
                <a:solidFill>
                  <a:srgbClr val="313537"/>
                </a:solidFill>
                <a:effectLst/>
                <a:latin typeface="Merriweather" panose="00000500000000000000" pitchFamily="50" charset="0"/>
              </a:rPr>
              <a:t>endeavour</a:t>
            </a:r>
            <a:r>
              <a:rPr lang="en-US" sz="4400" b="0" i="0" dirty="0">
                <a:solidFill>
                  <a:srgbClr val="313537"/>
                </a:solidFill>
                <a:effectLst/>
                <a:latin typeface="Merriweather" panose="00000500000000000000" pitchFamily="50" charset="0"/>
              </a:rPr>
              <a:t>.</a:t>
            </a:r>
          </a:p>
          <a:p>
            <a:pPr algn="l" fontAlgn="base"/>
            <a:r>
              <a:rPr lang="en-US" sz="4400" b="0" i="0" dirty="0">
                <a:solidFill>
                  <a:srgbClr val="313537"/>
                </a:solidFill>
                <a:effectLst/>
                <a:latin typeface="Merriweather" panose="00000500000000000000" pitchFamily="50" charset="0"/>
              </a:rPr>
              <a:t>Despite this, risk can never be reduced to zero - you must be equally skilled at </a:t>
            </a:r>
            <a:r>
              <a:rPr lang="en-US" sz="4400" b="1" i="0" dirty="0">
                <a:solidFill>
                  <a:srgbClr val="313537"/>
                </a:solidFill>
                <a:effectLst/>
                <a:latin typeface="Merriweather" panose="00000500000000000000" pitchFamily="50" charset="0"/>
              </a:rPr>
              <a:t>reacting </a:t>
            </a:r>
            <a:r>
              <a:rPr lang="en-US" sz="4400" b="0" i="0" dirty="0">
                <a:solidFill>
                  <a:srgbClr val="313537"/>
                </a:solidFill>
                <a:effectLst/>
                <a:latin typeface="Merriweather" panose="00000500000000000000" pitchFamily="50" charset="0"/>
              </a:rPr>
              <a:t>to the ever changing stakeholder and operating environment, taking advantage of opportunity and leveraging change.</a:t>
            </a:r>
          </a:p>
          <a:p>
            <a:pPr algn="l" fontAlgn="base"/>
            <a:endParaRPr lang="en-US" sz="3200" b="0" i="0" dirty="0">
              <a:solidFill>
                <a:srgbClr val="313537"/>
              </a:solidFill>
              <a:effectLst/>
              <a:latin typeface="Merriweather" panose="00000500000000000000" pitchFamily="50" charset="0"/>
            </a:endParaRPr>
          </a:p>
          <a:p>
            <a:pPr algn="l" fontAlgn="base"/>
            <a:endParaRPr lang="en-US" sz="2000" b="0" i="0" dirty="0">
              <a:solidFill>
                <a:srgbClr val="313537"/>
              </a:solidFill>
              <a:effectLst/>
              <a:latin typeface="Merriweather" panose="00000500000000000000" pitchFamily="50" charset="0"/>
            </a:endParaRPr>
          </a:p>
          <a:p>
            <a:pPr algn="l" fontAlgn="base"/>
            <a:endParaRPr lang="en-US" sz="2000" b="0" i="0" dirty="0">
              <a:solidFill>
                <a:srgbClr val="313537"/>
              </a:solidFill>
              <a:effectLst/>
              <a:latin typeface="Merriweather" panose="00000500000000000000" pitchFamily="50" charset="0"/>
            </a:endParaRPr>
          </a:p>
          <a:p>
            <a:pPr>
              <a:lnSpc>
                <a:spcPct val="150000"/>
              </a:lnSpc>
              <a:defRPr/>
            </a:pPr>
            <a:endParaRPr lang="en-US" sz="1300" dirty="0">
              <a:cs typeface="Arial" charset="0"/>
            </a:endParaRPr>
          </a:p>
        </p:txBody>
      </p:sp>
      <p:sp>
        <p:nvSpPr>
          <p:cNvPr id="4" name="Header Placeholder 3"/>
          <p:cNvSpPr>
            <a:spLocks noGrp="1"/>
          </p:cNvSpPr>
          <p:nvPr>
            <p:ph type="hdr" sz="quarter" idx="10"/>
          </p:nvPr>
        </p:nvSpPr>
        <p:spPr/>
        <p:txBody>
          <a:bodyPr/>
          <a:lstStyle/>
          <a:p>
            <a:r>
              <a:rPr lang="en-AU"/>
              <a:t>Project Management Masterclass</a:t>
            </a:r>
          </a:p>
        </p:txBody>
      </p:sp>
      <p:sp>
        <p:nvSpPr>
          <p:cNvPr id="5" name="Date Placeholder 4"/>
          <p:cNvSpPr>
            <a:spLocks noGrp="1"/>
          </p:cNvSpPr>
          <p:nvPr>
            <p:ph type="dt" idx="11"/>
          </p:nvPr>
        </p:nvSpPr>
        <p:spPr/>
        <p:txBody>
          <a:bodyPr/>
          <a:lstStyle/>
          <a:p>
            <a:fld id="{430556D1-662D-4D56-9199-693549192218}" type="datetime6">
              <a:rPr lang="en-AU" smtClean="0"/>
              <a:t>July 21</a:t>
            </a:fld>
            <a:endParaRPr lang="en-AU"/>
          </a:p>
        </p:txBody>
      </p:sp>
      <p:sp>
        <p:nvSpPr>
          <p:cNvPr id="6" name="Footer Placeholder 5"/>
          <p:cNvSpPr>
            <a:spLocks noGrp="1"/>
          </p:cNvSpPr>
          <p:nvPr>
            <p:ph type="ftr" sz="quarter" idx="12"/>
          </p:nvPr>
        </p:nvSpPr>
        <p:spPr/>
        <p:txBody>
          <a:bodyPr/>
          <a:lstStyle/>
          <a:p>
            <a:r>
              <a:rPr lang="en-AU"/>
              <a:t>Institute of Project Management</a:t>
            </a:r>
          </a:p>
        </p:txBody>
      </p:sp>
      <p:sp>
        <p:nvSpPr>
          <p:cNvPr id="7" name="Slide Number Placeholder 6"/>
          <p:cNvSpPr>
            <a:spLocks noGrp="1"/>
          </p:cNvSpPr>
          <p:nvPr>
            <p:ph type="sldNum" sz="quarter" idx="13"/>
          </p:nvPr>
        </p:nvSpPr>
        <p:spPr/>
        <p:txBody>
          <a:bodyPr/>
          <a:lstStyle/>
          <a:p>
            <a:fld id="{26A9BE73-4262-4638-901C-38391926C119}" type="slidenum">
              <a:rPr lang="en-AU" smtClean="0"/>
              <a:t>36</a:t>
            </a:fld>
            <a:endParaRPr lang="en-AU"/>
          </a:p>
        </p:txBody>
      </p:sp>
    </p:spTree>
    <p:extLst>
      <p:ext uri="{BB962C8B-B14F-4D97-AF65-F5344CB8AC3E}">
        <p14:creationId xmlns:p14="http://schemas.microsoft.com/office/powerpoint/2010/main" val="10086252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 IV PMP students only</a:t>
            </a:r>
            <a:endParaRPr lang="en-AU"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Project Management Masterclass</a:t>
            </a:r>
          </a:p>
        </p:txBody>
      </p:sp>
      <p:sp>
        <p:nvSpPr>
          <p:cNvPr id="5" name="Date Placeholder 4"/>
          <p:cNvSpPr>
            <a:spLocks noGrp="1"/>
          </p:cNvSpPr>
          <p:nvPr>
            <p:ph type="dt"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3D8FC5D-DDA7-49E4-9E73-E274175C333B}" type="datetime6">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July 21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ooter Placeholder 5"/>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Calibri" panose="020F0502020204030204"/>
                <a:ea typeface="+mn-ea"/>
                <a:cs typeface="+mn-cs"/>
              </a:rPr>
              <a:t>Institute of Project Management</a:t>
            </a:r>
          </a:p>
        </p:txBody>
      </p:sp>
      <p:sp>
        <p:nvSpPr>
          <p:cNvPr id="7" name="Slide Number Placeholder 6"/>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A9BE73-4262-4638-901C-38391926C11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60226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38</a:t>
            </a:fld>
            <a:endParaRPr lang="en-AU"/>
          </a:p>
        </p:txBody>
      </p:sp>
    </p:spTree>
    <p:extLst>
      <p:ext uri="{BB962C8B-B14F-4D97-AF65-F5344CB8AC3E}">
        <p14:creationId xmlns:p14="http://schemas.microsoft.com/office/powerpoint/2010/main" val="1529213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Stay around until everyone leaves the session to ensure they all get the chance to ask their questions.</a:t>
            </a:r>
            <a:endParaRPr lang="en-AU" i="1" dirty="0"/>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39</a:t>
            </a:fld>
            <a:endParaRPr lang="en-AU"/>
          </a:p>
        </p:txBody>
      </p:sp>
    </p:spTree>
    <p:extLst>
      <p:ext uri="{BB962C8B-B14F-4D97-AF65-F5344CB8AC3E}">
        <p14:creationId xmlns:p14="http://schemas.microsoft.com/office/powerpoint/2010/main" val="701787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endParaRPr lang="en-US" b="0" i="0" dirty="0">
              <a:solidFill>
                <a:srgbClr val="313537"/>
              </a:solidFill>
              <a:effectLst/>
              <a:latin typeface="Lato" panose="020F0502020204030203" pitchFamily="34" charset="0"/>
            </a:endParaRPr>
          </a:p>
        </p:txBody>
      </p:sp>
      <p:sp>
        <p:nvSpPr>
          <p:cNvPr id="4" name="Header Placeholder 3"/>
          <p:cNvSpPr>
            <a:spLocks noGrp="1"/>
          </p:cNvSpPr>
          <p:nvPr>
            <p:ph type="hdr" sz="quarter" idx="10"/>
          </p:nvPr>
        </p:nvSpPr>
        <p:spPr/>
        <p:txBody>
          <a:bodyPr/>
          <a:lstStyle/>
          <a:p>
            <a:pPr defTabSz="955365">
              <a:defRPr/>
            </a:pPr>
            <a:r>
              <a:rPr lang="en-AU" sz="1900" kern="0">
                <a:solidFill>
                  <a:sysClr val="windowText" lastClr="000000"/>
                </a:solidFill>
              </a:rPr>
              <a:t>Introduction to Project Management</a:t>
            </a:r>
          </a:p>
        </p:txBody>
      </p:sp>
      <p:sp>
        <p:nvSpPr>
          <p:cNvPr id="5" name="Date Placeholder 4"/>
          <p:cNvSpPr>
            <a:spLocks noGrp="1"/>
          </p:cNvSpPr>
          <p:nvPr>
            <p:ph type="dt" idx="11"/>
          </p:nvPr>
        </p:nvSpPr>
        <p:spPr/>
        <p:txBody>
          <a:bodyPr/>
          <a:lstStyle/>
          <a:p>
            <a:pPr defTabSz="955365">
              <a:defRPr/>
            </a:pPr>
            <a:fld id="{EA803AB6-27FC-45FA-B436-01E89D2E4D85}" type="datetime6">
              <a:rPr lang="en-US" sz="1900" kern="0">
                <a:solidFill>
                  <a:sysClr val="windowText" lastClr="000000"/>
                </a:solidFill>
              </a:rPr>
              <a:pPr defTabSz="955365">
                <a:defRPr/>
              </a:pPr>
              <a:t>July 21</a:t>
            </a:fld>
            <a:endParaRPr lang="en-AU" sz="1900" kern="0">
              <a:solidFill>
                <a:sysClr val="windowText" lastClr="000000"/>
              </a:solidFill>
            </a:endParaRPr>
          </a:p>
        </p:txBody>
      </p:sp>
      <p:sp>
        <p:nvSpPr>
          <p:cNvPr id="6" name="Footer Placeholder 5"/>
          <p:cNvSpPr>
            <a:spLocks noGrp="1"/>
          </p:cNvSpPr>
          <p:nvPr>
            <p:ph type="ftr" sz="quarter" idx="12"/>
          </p:nvPr>
        </p:nvSpPr>
        <p:spPr/>
        <p:txBody>
          <a:bodyPr/>
          <a:lstStyle/>
          <a:p>
            <a:pPr defTabSz="955365">
              <a:defRPr/>
            </a:pPr>
            <a:r>
              <a:rPr lang="en-AU" sz="1900" kern="0">
                <a:solidFill>
                  <a:sysClr val="windowText" lastClr="000000"/>
                </a:solidFill>
              </a:rPr>
              <a:t>Institute of Project Management</a:t>
            </a:r>
          </a:p>
        </p:txBody>
      </p:sp>
      <p:sp>
        <p:nvSpPr>
          <p:cNvPr id="7" name="Slide Number Placeholder 6"/>
          <p:cNvSpPr>
            <a:spLocks noGrp="1"/>
          </p:cNvSpPr>
          <p:nvPr>
            <p:ph type="sldNum" sz="quarter" idx="13"/>
          </p:nvPr>
        </p:nvSpPr>
        <p:spPr/>
        <p:txBody>
          <a:bodyPr/>
          <a:lstStyle/>
          <a:p>
            <a:pPr defTabSz="955365">
              <a:defRPr/>
            </a:pPr>
            <a:fld id="{26A9BE73-4262-4638-901C-38391926C119}" type="slidenum">
              <a:rPr lang="en-AU" sz="1900" kern="0">
                <a:solidFill>
                  <a:sysClr val="windowText" lastClr="000000"/>
                </a:solidFill>
              </a:rPr>
              <a:pPr defTabSz="955365">
                <a:defRPr/>
              </a:pPr>
              <a:t>4</a:t>
            </a:fld>
            <a:endParaRPr lang="en-AU" sz="1900" kern="0">
              <a:solidFill>
                <a:sysClr val="windowText" lastClr="000000"/>
              </a:solidFill>
            </a:endParaRPr>
          </a:p>
        </p:txBody>
      </p:sp>
    </p:spTree>
    <p:extLst>
      <p:ext uri="{BB962C8B-B14F-4D97-AF65-F5344CB8AC3E}">
        <p14:creationId xmlns:p14="http://schemas.microsoft.com/office/powerpoint/2010/main" val="27470527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Header Placeholder 3"/>
          <p:cNvSpPr>
            <a:spLocks noGrp="1"/>
          </p:cNvSpPr>
          <p:nvPr>
            <p:ph type="hdr" sz="quarter" idx="10"/>
          </p:nvPr>
        </p:nvSpPr>
        <p:spPr/>
        <p:txBody>
          <a:bodyPr/>
          <a:lstStyle/>
          <a:p>
            <a:pPr marL="0" marR="0" lvl="0" indent="0" algn="l" defTabSz="955365" rtl="0" eaLnBrk="1" fontAlgn="auto" latinLnBrk="0" hangingPunct="1">
              <a:lnSpc>
                <a:spcPct val="100000"/>
              </a:lnSpc>
              <a:spcBef>
                <a:spcPts val="0"/>
              </a:spcBef>
              <a:spcAft>
                <a:spcPts val="0"/>
              </a:spcAft>
              <a:buClrTx/>
              <a:buSzTx/>
              <a:buFontTx/>
              <a:buNone/>
              <a:tabLst/>
              <a:defRPr/>
            </a:pPr>
            <a:r>
              <a:rPr kumimoji="0" lang="en-AU" sz="1900" b="0" i="0" u="none" strike="noStrike" kern="0" cap="none" spc="0" normalizeH="0" baseline="0" noProof="0">
                <a:ln>
                  <a:noFill/>
                </a:ln>
                <a:solidFill>
                  <a:sysClr val="windowText" lastClr="000000"/>
                </a:solidFill>
                <a:effectLst/>
                <a:uLnTx/>
                <a:uFillTx/>
                <a:latin typeface="Calibri" panose="020F0502020204030204"/>
                <a:ea typeface="+mn-ea"/>
                <a:cs typeface="+mn-cs"/>
              </a:rPr>
              <a:t>Project Management Masterclass</a:t>
            </a:r>
          </a:p>
        </p:txBody>
      </p:sp>
      <p:sp>
        <p:nvSpPr>
          <p:cNvPr id="5" name="Date Placeholder 4"/>
          <p:cNvSpPr>
            <a:spLocks noGrp="1"/>
          </p:cNvSpPr>
          <p:nvPr>
            <p:ph type="dt" idx="11"/>
          </p:nvPr>
        </p:nvSpPr>
        <p:spPr/>
        <p:txBody>
          <a:bodyPr/>
          <a:lstStyle/>
          <a:p>
            <a:pPr marL="0" marR="0" lvl="0" indent="0" algn="r" defTabSz="955365" rtl="0" eaLnBrk="1" fontAlgn="auto" latinLnBrk="0" hangingPunct="1">
              <a:lnSpc>
                <a:spcPct val="100000"/>
              </a:lnSpc>
              <a:spcBef>
                <a:spcPts val="0"/>
              </a:spcBef>
              <a:spcAft>
                <a:spcPts val="0"/>
              </a:spcAft>
              <a:buClrTx/>
              <a:buSzTx/>
              <a:buFontTx/>
              <a:buNone/>
              <a:tabLst/>
              <a:defRPr/>
            </a:pPr>
            <a:fld id="{E4A53A36-04B3-444A-9490-39CC071C784B}" type="datetime6">
              <a:rPr kumimoji="0" lang="en-AU"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55365" rtl="0" eaLnBrk="1" fontAlgn="auto" latinLnBrk="0" hangingPunct="1">
                <a:lnSpc>
                  <a:spcPct val="100000"/>
                </a:lnSpc>
                <a:spcBef>
                  <a:spcPts val="0"/>
                </a:spcBef>
                <a:spcAft>
                  <a:spcPts val="0"/>
                </a:spcAft>
                <a:buClrTx/>
                <a:buSzTx/>
                <a:buFontTx/>
                <a:buNone/>
                <a:tabLst/>
                <a:defRPr/>
              </a:pPr>
              <a:t>July 21</a:t>
            </a:fld>
            <a:endParaRPr kumimoji="0" lang="en-AU"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
        <p:nvSpPr>
          <p:cNvPr id="6" name="Footer Placeholder 5"/>
          <p:cNvSpPr>
            <a:spLocks noGrp="1"/>
          </p:cNvSpPr>
          <p:nvPr>
            <p:ph type="ftr" sz="quarter" idx="12"/>
          </p:nvPr>
        </p:nvSpPr>
        <p:spPr/>
        <p:txBody>
          <a:bodyPr/>
          <a:lstStyle/>
          <a:p>
            <a:pPr marL="0" marR="0" lvl="0" indent="0" algn="l" defTabSz="955365" rtl="0" eaLnBrk="1" fontAlgn="auto" latinLnBrk="0" hangingPunct="1">
              <a:lnSpc>
                <a:spcPct val="100000"/>
              </a:lnSpc>
              <a:spcBef>
                <a:spcPts val="0"/>
              </a:spcBef>
              <a:spcAft>
                <a:spcPts val="0"/>
              </a:spcAft>
              <a:buClrTx/>
              <a:buSzTx/>
              <a:buFontTx/>
              <a:buNone/>
              <a:tabLst/>
              <a:defRPr/>
            </a:pPr>
            <a:r>
              <a:rPr kumimoji="0" lang="en-AU" sz="1900" b="0" i="0" u="none" strike="noStrike" kern="0" cap="none" spc="0" normalizeH="0" baseline="0" noProof="0">
                <a:ln>
                  <a:noFill/>
                </a:ln>
                <a:solidFill>
                  <a:sysClr val="windowText" lastClr="000000"/>
                </a:solidFill>
                <a:effectLst/>
                <a:uLnTx/>
                <a:uFillTx/>
                <a:latin typeface="Calibri" panose="020F0502020204030204"/>
                <a:ea typeface="+mn-ea"/>
                <a:cs typeface="+mn-cs"/>
              </a:rPr>
              <a:t>Institute of Project Management</a:t>
            </a:r>
          </a:p>
        </p:txBody>
      </p:sp>
      <p:sp>
        <p:nvSpPr>
          <p:cNvPr id="7" name="Slide Number Placeholder 6"/>
          <p:cNvSpPr>
            <a:spLocks noGrp="1"/>
          </p:cNvSpPr>
          <p:nvPr>
            <p:ph type="sldNum" sz="quarter" idx="13"/>
          </p:nvPr>
        </p:nvSpPr>
        <p:spPr/>
        <p:txBody>
          <a:bodyPr/>
          <a:lstStyle/>
          <a:p>
            <a:pPr marL="0" marR="0" lvl="0" indent="0" algn="r" defTabSz="955365" rtl="0" eaLnBrk="1" fontAlgn="auto" latinLnBrk="0" hangingPunct="1">
              <a:lnSpc>
                <a:spcPct val="100000"/>
              </a:lnSpc>
              <a:spcBef>
                <a:spcPts val="0"/>
              </a:spcBef>
              <a:spcAft>
                <a:spcPts val="0"/>
              </a:spcAft>
              <a:buClrTx/>
              <a:buSzTx/>
              <a:buFontTx/>
              <a:buNone/>
              <a:tabLst/>
              <a:defRPr/>
            </a:pPr>
            <a:fld id="{26A9BE73-4262-4638-901C-38391926C119}" type="slidenum">
              <a:rPr kumimoji="0" lang="en-AU" sz="19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55365" rtl="0" eaLnBrk="1" fontAlgn="auto" latinLnBrk="0" hangingPunct="1">
                <a:lnSpc>
                  <a:spcPct val="100000"/>
                </a:lnSpc>
                <a:spcBef>
                  <a:spcPts val="0"/>
                </a:spcBef>
                <a:spcAft>
                  <a:spcPts val="0"/>
                </a:spcAft>
                <a:buClrTx/>
                <a:buSzTx/>
                <a:buFontTx/>
                <a:buNone/>
                <a:tabLst/>
                <a:defRPr/>
              </a:pPr>
              <a:t>40</a:t>
            </a:fld>
            <a:endParaRPr kumimoji="0" lang="en-AU" sz="19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3432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13537"/>
                </a:solidFill>
                <a:effectLst/>
                <a:latin typeface="Merriweather" panose="00000500000000000000" pitchFamily="50" charset="0"/>
              </a:rPr>
              <a:t>Conflict is inevitable in projects - </a:t>
            </a:r>
            <a:r>
              <a:rPr lang="en-US" b="1" i="0" dirty="0">
                <a:solidFill>
                  <a:srgbClr val="313537"/>
                </a:solidFill>
                <a:effectLst/>
                <a:latin typeface="Merriweather" panose="00000500000000000000" pitchFamily="50" charset="0"/>
              </a:rPr>
              <a:t>sources</a:t>
            </a:r>
            <a:r>
              <a:rPr lang="en-US" b="0" i="0" dirty="0">
                <a:solidFill>
                  <a:srgbClr val="313537"/>
                </a:solidFill>
                <a:effectLst/>
                <a:latin typeface="Merriweather" panose="00000500000000000000" pitchFamily="50" charset="0"/>
              </a:rPr>
              <a:t> of conflict include scarce resources, scheduling priorities, personal work styles and culture.</a:t>
            </a:r>
          </a:p>
          <a:p>
            <a:pPr algn="l" fontAlgn="base"/>
            <a:r>
              <a:rPr lang="en-US" b="0" i="0" dirty="0">
                <a:solidFill>
                  <a:srgbClr val="313537"/>
                </a:solidFill>
                <a:effectLst/>
                <a:latin typeface="Merriweather" panose="00000500000000000000" pitchFamily="50" charset="0"/>
              </a:rPr>
              <a:t>It can be </a:t>
            </a:r>
            <a:r>
              <a:rPr lang="en-US" b="1" i="0" dirty="0">
                <a:solidFill>
                  <a:srgbClr val="313537"/>
                </a:solidFill>
                <a:effectLst/>
                <a:latin typeface="Merriweather" panose="00000500000000000000" pitchFamily="50" charset="0"/>
              </a:rPr>
              <a:t>open </a:t>
            </a:r>
            <a:r>
              <a:rPr lang="en-US" b="0" i="0" dirty="0">
                <a:solidFill>
                  <a:srgbClr val="313537"/>
                </a:solidFill>
                <a:effectLst/>
                <a:latin typeface="Merriweather" panose="00000500000000000000" pitchFamily="50" charset="0"/>
              </a:rPr>
              <a:t>- with two or more parties actively disagreeing - or it can be </a:t>
            </a:r>
            <a:r>
              <a:rPr lang="en-US" b="1" i="0" dirty="0">
                <a:solidFill>
                  <a:srgbClr val="313537"/>
                </a:solidFill>
                <a:effectLst/>
                <a:latin typeface="Merriweather" panose="00000500000000000000" pitchFamily="50" charset="0"/>
              </a:rPr>
              <a:t>passive</a:t>
            </a:r>
            <a:r>
              <a:rPr lang="en-US" b="0" i="0" dirty="0">
                <a:solidFill>
                  <a:srgbClr val="313537"/>
                </a:solidFill>
                <a:effectLst/>
                <a:latin typeface="Merriweather" panose="00000500000000000000" pitchFamily="50" charset="0"/>
              </a:rPr>
              <a:t>, whereby an individual is intentionally '</a:t>
            </a:r>
            <a:r>
              <a:rPr lang="en-US" b="0" i="1" dirty="0">
                <a:solidFill>
                  <a:srgbClr val="313537"/>
                </a:solidFill>
                <a:effectLst/>
                <a:latin typeface="Merriweather" panose="00000500000000000000" pitchFamily="50" charset="0"/>
              </a:rPr>
              <a:t>silent</a:t>
            </a:r>
            <a:r>
              <a:rPr lang="en-US" b="0" i="0" dirty="0">
                <a:solidFill>
                  <a:srgbClr val="313537"/>
                </a:solidFill>
                <a:effectLst/>
                <a:latin typeface="Merriweather" panose="00000500000000000000" pitchFamily="50" charset="0"/>
              </a:rPr>
              <a:t>', withholding work or decisions. </a:t>
            </a:r>
          </a:p>
          <a:p>
            <a:pPr algn="l" fontAlgn="base"/>
            <a:r>
              <a:rPr lang="en-US" b="0" i="0" dirty="0">
                <a:solidFill>
                  <a:srgbClr val="313537"/>
                </a:solidFill>
                <a:effectLst/>
                <a:latin typeface="Merriweather" panose="00000500000000000000" pitchFamily="50" charset="0"/>
              </a:rPr>
              <a:t>Team ground rules, group norms, and solid project management practices like communication planning and role definition can all reduce the amount of disruptive conflict, but can conflict be used for </a:t>
            </a:r>
            <a:r>
              <a:rPr lang="en-US" b="1" i="0" dirty="0">
                <a:solidFill>
                  <a:srgbClr val="313537"/>
                </a:solidFill>
                <a:effectLst/>
                <a:latin typeface="Merriweather" panose="00000500000000000000" pitchFamily="50" charset="0"/>
              </a:rPr>
              <a:t>constructive </a:t>
            </a:r>
            <a:r>
              <a:rPr lang="en-US" b="0" i="0" dirty="0">
                <a:solidFill>
                  <a:srgbClr val="313537"/>
                </a:solidFill>
                <a:effectLst/>
                <a:latin typeface="Merriweather" panose="00000500000000000000" pitchFamily="50" charset="0"/>
              </a:rPr>
              <a:t>ends?</a:t>
            </a:r>
          </a:p>
          <a:p>
            <a:pPr algn="l" fontAlgn="base"/>
            <a:r>
              <a:rPr lang="en-US" b="0" i="0" dirty="0">
                <a:solidFill>
                  <a:srgbClr val="313537"/>
                </a:solidFill>
                <a:effectLst/>
                <a:latin typeface="Merriweather" panose="00000500000000000000" pitchFamily="50" charset="0"/>
              </a:rPr>
              <a:t>Successful conflict management actually results in </a:t>
            </a:r>
            <a:r>
              <a:rPr lang="en-US" b="0" i="1" dirty="0">
                <a:solidFill>
                  <a:srgbClr val="313537"/>
                </a:solidFill>
                <a:effectLst/>
                <a:latin typeface="Merriweather" panose="00000500000000000000" pitchFamily="50" charset="0"/>
              </a:rPr>
              <a:t>greater </a:t>
            </a:r>
            <a:r>
              <a:rPr lang="en-US" b="0" i="0" dirty="0">
                <a:solidFill>
                  <a:srgbClr val="313537"/>
                </a:solidFill>
                <a:effectLst/>
                <a:latin typeface="Merriweather" panose="00000500000000000000" pitchFamily="50" charset="0"/>
              </a:rPr>
              <a:t>productivity and positive working relationships. </a:t>
            </a:r>
          </a:p>
          <a:p>
            <a:pPr algn="l" fontAlgn="base"/>
            <a:r>
              <a:rPr lang="en-US" b="0" i="0" dirty="0">
                <a:solidFill>
                  <a:srgbClr val="313537"/>
                </a:solidFill>
                <a:effectLst/>
                <a:latin typeface="Merriweather" panose="00000500000000000000" pitchFamily="50" charset="0"/>
              </a:rPr>
              <a:t>When managed properly, differences of opinion can lead to increased </a:t>
            </a:r>
            <a:r>
              <a:rPr lang="en-US" b="1" i="0" dirty="0">
                <a:solidFill>
                  <a:srgbClr val="313537"/>
                </a:solidFill>
                <a:effectLst/>
                <a:latin typeface="Merriweather" panose="00000500000000000000" pitchFamily="50" charset="0"/>
              </a:rPr>
              <a:t>creativity </a:t>
            </a:r>
            <a:r>
              <a:rPr lang="en-US" b="0" i="0" dirty="0">
                <a:solidFill>
                  <a:srgbClr val="313537"/>
                </a:solidFill>
                <a:effectLst/>
                <a:latin typeface="Merriweather" panose="00000500000000000000" pitchFamily="50" charset="0"/>
              </a:rPr>
              <a:t>and better </a:t>
            </a:r>
            <a:r>
              <a:rPr lang="en-US" b="1" i="0" dirty="0">
                <a:solidFill>
                  <a:srgbClr val="313537"/>
                </a:solidFill>
                <a:effectLst/>
                <a:latin typeface="Merriweather" panose="00000500000000000000" pitchFamily="50" charset="0"/>
              </a:rPr>
              <a:t>decision-making</a:t>
            </a:r>
            <a:r>
              <a:rPr lang="en-US" b="0" i="0" dirty="0">
                <a:solidFill>
                  <a:srgbClr val="313537"/>
                </a:solidFill>
                <a:effectLst/>
                <a:latin typeface="Merriweather" panose="00000500000000000000" pitchFamily="50" charset="0"/>
              </a:rPr>
              <a:t>.</a:t>
            </a:r>
          </a:p>
          <a:p>
            <a:pPr algn="l" fontAlgn="base"/>
            <a:r>
              <a:rPr lang="en-US" b="0" i="0" dirty="0">
                <a:solidFill>
                  <a:srgbClr val="313537"/>
                </a:solidFill>
                <a:effectLst/>
                <a:latin typeface="Lato" panose="020F0502020204030203" pitchFamily="34" charset="0"/>
              </a:rPr>
              <a:t>Conflict is in fact </a:t>
            </a:r>
            <a:r>
              <a:rPr lang="en-US" b="1" i="0" dirty="0">
                <a:solidFill>
                  <a:srgbClr val="313537"/>
                </a:solidFill>
                <a:effectLst/>
                <a:latin typeface="Lato" panose="020F0502020204030203" pitchFamily="34" charset="0"/>
              </a:rPr>
              <a:t>necessary </a:t>
            </a:r>
            <a:r>
              <a:rPr lang="en-US" b="0" i="0" dirty="0">
                <a:solidFill>
                  <a:srgbClr val="313537"/>
                </a:solidFill>
                <a:effectLst/>
                <a:latin typeface="Lato" panose="020F0502020204030203" pitchFamily="34" charset="0"/>
              </a:rPr>
              <a:t>for innovation, for without the free exchange and debate of new ideas, processes and practices become rigid and can hold performance back.</a:t>
            </a:r>
          </a:p>
          <a:p>
            <a:endParaRPr lang="en-AU" b="0" dirty="0"/>
          </a:p>
        </p:txBody>
      </p:sp>
      <p:sp>
        <p:nvSpPr>
          <p:cNvPr id="4" name="Header Placeholder 3"/>
          <p:cNvSpPr>
            <a:spLocks noGrp="1"/>
          </p:cNvSpPr>
          <p:nvPr>
            <p:ph type="hdr" sz="quarter" idx="10"/>
          </p:nvPr>
        </p:nvSpPr>
        <p:spPr/>
        <p:txBody>
          <a:bodyPr/>
          <a:lstStyle/>
          <a:p>
            <a:pPr defTabSz="955365">
              <a:defRPr/>
            </a:pPr>
            <a:r>
              <a:rPr lang="en-AU" sz="1900" kern="0">
                <a:solidFill>
                  <a:sysClr val="windowText" lastClr="000000"/>
                </a:solidFill>
              </a:rPr>
              <a:t>Introduction to Project Management</a:t>
            </a:r>
          </a:p>
        </p:txBody>
      </p:sp>
      <p:sp>
        <p:nvSpPr>
          <p:cNvPr id="5" name="Date Placeholder 4"/>
          <p:cNvSpPr>
            <a:spLocks noGrp="1"/>
          </p:cNvSpPr>
          <p:nvPr>
            <p:ph type="dt" idx="11"/>
          </p:nvPr>
        </p:nvSpPr>
        <p:spPr/>
        <p:txBody>
          <a:bodyPr/>
          <a:lstStyle/>
          <a:p>
            <a:pPr defTabSz="955365">
              <a:defRPr/>
            </a:pPr>
            <a:fld id="{EA803AB6-27FC-45FA-B436-01E89D2E4D85}" type="datetime6">
              <a:rPr lang="en-US" sz="1900" kern="0">
                <a:solidFill>
                  <a:sysClr val="windowText" lastClr="000000"/>
                </a:solidFill>
              </a:rPr>
              <a:pPr defTabSz="955365">
                <a:defRPr/>
              </a:pPr>
              <a:t>July 21</a:t>
            </a:fld>
            <a:endParaRPr lang="en-AU" sz="1900" kern="0">
              <a:solidFill>
                <a:sysClr val="windowText" lastClr="000000"/>
              </a:solidFill>
            </a:endParaRPr>
          </a:p>
        </p:txBody>
      </p:sp>
      <p:sp>
        <p:nvSpPr>
          <p:cNvPr id="6" name="Footer Placeholder 5"/>
          <p:cNvSpPr>
            <a:spLocks noGrp="1"/>
          </p:cNvSpPr>
          <p:nvPr>
            <p:ph type="ftr" sz="quarter" idx="12"/>
          </p:nvPr>
        </p:nvSpPr>
        <p:spPr/>
        <p:txBody>
          <a:bodyPr/>
          <a:lstStyle/>
          <a:p>
            <a:pPr defTabSz="955365">
              <a:defRPr/>
            </a:pPr>
            <a:r>
              <a:rPr lang="en-AU" sz="1900" kern="0">
                <a:solidFill>
                  <a:sysClr val="windowText" lastClr="000000"/>
                </a:solidFill>
              </a:rPr>
              <a:t>Institute of Project Management</a:t>
            </a:r>
          </a:p>
        </p:txBody>
      </p:sp>
      <p:sp>
        <p:nvSpPr>
          <p:cNvPr id="7" name="Slide Number Placeholder 6"/>
          <p:cNvSpPr>
            <a:spLocks noGrp="1"/>
          </p:cNvSpPr>
          <p:nvPr>
            <p:ph type="sldNum" sz="quarter" idx="13"/>
          </p:nvPr>
        </p:nvSpPr>
        <p:spPr/>
        <p:txBody>
          <a:bodyPr/>
          <a:lstStyle/>
          <a:p>
            <a:pPr defTabSz="955365">
              <a:defRPr/>
            </a:pPr>
            <a:fld id="{26A9BE73-4262-4638-901C-38391926C119}" type="slidenum">
              <a:rPr lang="en-AU" sz="1900" kern="0">
                <a:solidFill>
                  <a:sysClr val="windowText" lastClr="000000"/>
                </a:solidFill>
              </a:rPr>
              <a:pPr defTabSz="955365">
                <a:defRPr/>
              </a:pPr>
              <a:t>5</a:t>
            </a:fld>
            <a:endParaRPr lang="en-AU" sz="1900" kern="0">
              <a:solidFill>
                <a:sysClr val="windowText" lastClr="000000"/>
              </a:solidFill>
            </a:endParaRPr>
          </a:p>
        </p:txBody>
      </p:sp>
    </p:spTree>
    <p:extLst>
      <p:ext uri="{BB962C8B-B14F-4D97-AF65-F5344CB8AC3E}">
        <p14:creationId xmlns:p14="http://schemas.microsoft.com/office/powerpoint/2010/main" val="2830965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lato" panose="020F0502020204030203" pitchFamily="34" charset="0"/>
              </a:rPr>
              <a:t>The sooner you </a:t>
            </a:r>
            <a:r>
              <a:rPr lang="en-US" b="0" i="0" dirty="0" err="1">
                <a:solidFill>
                  <a:srgbClr val="313537"/>
                </a:solidFill>
                <a:effectLst/>
                <a:latin typeface="lato" panose="020F0502020204030203" pitchFamily="34" charset="0"/>
              </a:rPr>
              <a:t>recognise</a:t>
            </a:r>
            <a:r>
              <a:rPr lang="en-US" b="0" i="0" dirty="0">
                <a:solidFill>
                  <a:srgbClr val="313537"/>
                </a:solidFill>
                <a:effectLst/>
                <a:latin typeface="lato" panose="020F0502020204030203" pitchFamily="34" charset="0"/>
              </a:rPr>
              <a:t> conflict, the easier – and more cost effective – it is to manage.</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The longer conflict goes on, the more stubborn stakeholders become; the larger the circle of people is who are drawn into it; and the more damaging it becomes to productivity.</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Avoiding conflict, as we will discuss shortly, is rarely the optimal leadership response.</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6</a:t>
            </a:fld>
            <a:endParaRPr lang="en-AU"/>
          </a:p>
        </p:txBody>
      </p:sp>
    </p:spTree>
    <p:extLst>
      <p:ext uri="{BB962C8B-B14F-4D97-AF65-F5344CB8AC3E}">
        <p14:creationId xmlns:p14="http://schemas.microsoft.com/office/powerpoint/2010/main" val="38003832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lato" panose="020F0502020204030203" pitchFamily="34" charset="0"/>
              </a:rPr>
              <a:t>Choose a good time to approach the affected parties so that no-one is rushed.</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Don’t start when the one person is in the middle of an important task, or just about to head home – that will only add to the frustration.</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Find a place where everyone can sit comfortably and quietly for a while.</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Explain why the conflict is an issue and that you’d like to sort it out.</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7</a:t>
            </a:fld>
            <a:endParaRPr lang="en-AU"/>
          </a:p>
        </p:txBody>
      </p:sp>
    </p:spTree>
    <p:extLst>
      <p:ext uri="{BB962C8B-B14F-4D97-AF65-F5344CB8AC3E}">
        <p14:creationId xmlns:p14="http://schemas.microsoft.com/office/powerpoint/2010/main" val="3550680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lato" panose="020F0502020204030203" pitchFamily="34" charset="0"/>
              </a:rPr>
              <a:t>This sounds like an obvious step, but often different underlying needs, interests and goals can cause people to perceive problems very differently.</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You’ll need to agree the problems that you are trying to solve before you’ll find a mutually acceptable solution.</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Sometimes different people will see different but interlocking problems – if you can’t reach a common perception of the problem, then at the very least, you need to understand what the other person sees as the problem.</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You should also relate the problem to the project and how it is impacting or likely to impact on the successful delivery of the project.</a:t>
            </a:r>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8</a:t>
            </a:fld>
            <a:endParaRPr lang="en-AU"/>
          </a:p>
        </p:txBody>
      </p:sp>
    </p:spTree>
    <p:extLst>
      <p:ext uri="{BB962C8B-B14F-4D97-AF65-F5344CB8AC3E}">
        <p14:creationId xmlns:p14="http://schemas.microsoft.com/office/powerpoint/2010/main" val="31393822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auto"/>
            <a:r>
              <a:rPr lang="en-US" b="0" i="0" dirty="0">
                <a:solidFill>
                  <a:srgbClr val="313537"/>
                </a:solidFill>
                <a:effectLst/>
                <a:latin typeface="lato" panose="020F0502020204030203" pitchFamily="34" charset="0"/>
              </a:rPr>
              <a:t>Where possible, distinguish the ‘must have’ propositions of stakeholders from things they would merely ‘like to have’ when determining your response.</a:t>
            </a:r>
            <a:br>
              <a:rPr lang="en-US" b="0" i="0" dirty="0">
                <a:solidFill>
                  <a:srgbClr val="313537"/>
                </a:solidFill>
                <a:effectLst/>
                <a:latin typeface="lato" panose="020F0502020204030203" pitchFamily="34" charset="0"/>
              </a:rPr>
            </a:br>
            <a:r>
              <a:rPr lang="en-US" b="0" i="0" dirty="0">
                <a:solidFill>
                  <a:srgbClr val="313537"/>
                </a:solidFill>
                <a:effectLst/>
                <a:latin typeface="lato" panose="020F0502020204030203" pitchFamily="34" charset="0"/>
              </a:rPr>
              <a:t>Just be mindful that some people intentionally overstate their demands as a tactic, knowing that many of them are likely to be negotiated away.</a:t>
            </a:r>
          </a:p>
          <a:p>
            <a:endParaRPr lang="en-AU" dirty="0"/>
          </a:p>
        </p:txBody>
      </p:sp>
      <p:sp>
        <p:nvSpPr>
          <p:cNvPr id="4" name="Header Placeholder 3"/>
          <p:cNvSpPr>
            <a:spLocks noGrp="1"/>
          </p:cNvSpPr>
          <p:nvPr>
            <p:ph type="hdr" sz="quarter"/>
          </p:nvPr>
        </p:nvSpPr>
        <p:spPr/>
        <p:txBody>
          <a:bodyPr/>
          <a:lstStyle/>
          <a:p>
            <a:r>
              <a:rPr lang="en-AU"/>
              <a:t>Project Management Masterclass</a:t>
            </a:r>
          </a:p>
        </p:txBody>
      </p:sp>
      <p:sp>
        <p:nvSpPr>
          <p:cNvPr id="5" name="Date Placeholder 4"/>
          <p:cNvSpPr>
            <a:spLocks noGrp="1"/>
          </p:cNvSpPr>
          <p:nvPr>
            <p:ph type="dt" idx="1"/>
          </p:nvPr>
        </p:nvSpPr>
        <p:spPr/>
        <p:txBody>
          <a:bodyPr/>
          <a:lstStyle/>
          <a:p>
            <a:fld id="{A3D8FC5D-DDA7-49E4-9E73-E274175C333B}" type="datetime6">
              <a:rPr lang="en-AU" smtClean="0"/>
              <a:t>July 21</a:t>
            </a:fld>
            <a:endParaRPr lang="en-AU"/>
          </a:p>
        </p:txBody>
      </p:sp>
      <p:sp>
        <p:nvSpPr>
          <p:cNvPr id="6" name="Footer Placeholder 5"/>
          <p:cNvSpPr>
            <a:spLocks noGrp="1"/>
          </p:cNvSpPr>
          <p:nvPr>
            <p:ph type="ftr" sz="quarter" idx="4"/>
          </p:nvPr>
        </p:nvSpPr>
        <p:spPr/>
        <p:txBody>
          <a:bodyPr/>
          <a:lstStyle/>
          <a:p>
            <a:r>
              <a:rPr lang="en-AU"/>
              <a:t>Institute of Project Management</a:t>
            </a:r>
          </a:p>
        </p:txBody>
      </p:sp>
      <p:sp>
        <p:nvSpPr>
          <p:cNvPr id="7" name="Slide Number Placeholder 6"/>
          <p:cNvSpPr>
            <a:spLocks noGrp="1"/>
          </p:cNvSpPr>
          <p:nvPr>
            <p:ph type="sldNum" sz="quarter" idx="5"/>
          </p:nvPr>
        </p:nvSpPr>
        <p:spPr/>
        <p:txBody>
          <a:bodyPr/>
          <a:lstStyle/>
          <a:p>
            <a:fld id="{26A9BE73-4262-4638-901C-38391926C119}" type="slidenum">
              <a:rPr lang="en-AU" smtClean="0"/>
              <a:t>9</a:t>
            </a:fld>
            <a:endParaRPr lang="en-AU"/>
          </a:p>
        </p:txBody>
      </p:sp>
    </p:spTree>
    <p:extLst>
      <p:ext uri="{BB962C8B-B14F-4D97-AF65-F5344CB8AC3E}">
        <p14:creationId xmlns:p14="http://schemas.microsoft.com/office/powerpoint/2010/main" val="1426371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Master Header">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rgbClr val="0C74BB"/>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Tree>
    <p:extLst>
      <p:ext uri="{BB962C8B-B14F-4D97-AF65-F5344CB8AC3E}">
        <p14:creationId xmlns:p14="http://schemas.microsoft.com/office/powerpoint/2010/main" val="2015828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Activity">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648826274"/>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Discussion">
    <p:bg>
      <p:bgPr>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71751756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Hidden Answer">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60849872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ideo">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B9D273C-C44B-486E-AA44-8290EAFC7876}"/>
              </a:ext>
            </a:extLst>
          </p:cNvPr>
          <p:cNvSpPr/>
          <p:nvPr userDrawn="1"/>
        </p:nvSpPr>
        <p:spPr>
          <a:xfrm>
            <a:off x="0" y="0"/>
            <a:ext cx="12192000" cy="6858000"/>
          </a:xfrm>
          <a:prstGeom prst="rect">
            <a:avLst/>
          </a:prstGeom>
          <a:solidFill>
            <a:srgbClr val="0C74B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 name="Graphic 2" descr="Video camera">
            <a:extLst>
              <a:ext uri="{FF2B5EF4-FFF2-40B4-BE49-F238E27FC236}">
                <a16:creationId xmlns:a16="http://schemas.microsoft.com/office/drawing/2014/main" id="{F4DB6E5A-BE29-479B-B532-93D222DC3F3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936000" y="1269000"/>
            <a:ext cx="4320000" cy="4320000"/>
          </a:xfrm>
          <a:prstGeom prst="rect">
            <a:avLst/>
          </a:prstGeom>
        </p:spPr>
      </p:pic>
    </p:spTree>
    <p:extLst>
      <p:ext uri="{BB962C8B-B14F-4D97-AF65-F5344CB8AC3E}">
        <p14:creationId xmlns:p14="http://schemas.microsoft.com/office/powerpoint/2010/main" val="27655396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Hidden Notes">
    <p:bg>
      <p:bgPr>
        <a:pattFill prst="pct10">
          <a:fgClr>
            <a:srgbClr val="FF99FF"/>
          </a:fgClr>
          <a:bgClr>
            <a:schemeClr val="bg1"/>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091735358"/>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Reflection">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E1113-4F67-47EB-835E-5BF041E3289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195EEB0-4AEE-451D-854E-FF6DF4EC07D1}"/>
              </a:ext>
            </a:extLst>
          </p:cNvPr>
          <p:cNvSpPr>
            <a:spLocks noGrp="1"/>
          </p:cNvSpPr>
          <p:nvPr>
            <p:ph idx="1"/>
          </p:nvPr>
        </p:nvSpPr>
        <p:spPr>
          <a:xfrm>
            <a:off x="838200" y="1825625"/>
            <a:ext cx="10515600" cy="4351338"/>
          </a:xfrm>
        </p:spPr>
        <p:txBody>
          <a:bodyPr/>
          <a:lstStyle>
            <a:lvl1pPr>
              <a:defRPr>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5716690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accent3"/>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946058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p:txBody>
          <a:bodyPr/>
          <a:lstStyle>
            <a:lvl1pPr>
              <a:defRPr>
                <a:latin typeface="Lato" panose="020F0502020204030203" pitchFamily="34" charset="0"/>
              </a:defRPr>
            </a:lvl1pPr>
            <a:lvl2pPr>
              <a:defRPr>
                <a:latin typeface="Lato" panose="020F0502020204030203" pitchFamily="34" charset="0"/>
              </a:defRPr>
            </a:lvl2pPr>
            <a:lvl3pPr>
              <a:defRPr>
                <a:latin typeface="Lato" panose="020F0502020204030203" pitchFamily="34" charset="0"/>
              </a:defRPr>
            </a:lvl3pPr>
            <a:lvl4pPr>
              <a:defRPr>
                <a:latin typeface="Lato" panose="020F0502020204030203" pitchFamily="34" charset="0"/>
              </a:defRPr>
            </a:lvl4pPr>
            <a:lvl5pPr>
              <a:defRPr>
                <a:latin typeface="Lato" panose="020F050202020403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021213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352168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2 Col with Heade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chemeClr val="accent3"/>
                </a:solidFill>
              </a:defRPr>
            </a:lvl1pPr>
          </a:lstStyle>
          <a:p>
            <a:r>
              <a:rPr lang="en-US" dirty="0"/>
              <a:t>Click to edit Master title style</a:t>
            </a:r>
            <a:endParaRPr lang="en-AU"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433470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olidFill>
              </a:defRPr>
            </a:lvl1pPr>
          </a:lstStyle>
          <a:p>
            <a:r>
              <a:rPr lang="en-US" dirty="0"/>
              <a:t>Click to edit Master title style</a:t>
            </a:r>
            <a:endParaRPr lang="en-AU" dirty="0"/>
          </a:p>
        </p:txBody>
      </p:sp>
    </p:spTree>
    <p:extLst>
      <p:ext uri="{BB962C8B-B14F-4D97-AF65-F5344CB8AC3E}">
        <p14:creationId xmlns:p14="http://schemas.microsoft.com/office/powerpoint/2010/main" val="30057251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7409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3"/>
                </a:solidFill>
              </a:defRPr>
            </a:lvl1pPr>
          </a:lstStyle>
          <a:p>
            <a:r>
              <a:rPr lang="en-US" dirty="0"/>
              <a:t>Click to edit Master title style</a:t>
            </a:r>
            <a:endParaRPr lang="en-AU"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84127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3"/>
                </a:solidFill>
              </a:defRPr>
            </a:lvl1pPr>
          </a:lstStyle>
          <a:p>
            <a:r>
              <a:rPr lang="en-US" dirty="0"/>
              <a:t>Click to edit Master title style</a:t>
            </a:r>
            <a:endParaRPr lang="en-AU"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16060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pic>
        <p:nvPicPr>
          <p:cNvPr id="7" name="Picture 6"/>
          <p:cNvPicPr>
            <a:picLocks noChangeAspect="1"/>
          </p:cNvPicPr>
          <p:nvPr userDrawn="1"/>
        </p:nvPicPr>
        <p:blipFill>
          <a:blip r:embed="rId17"/>
          <a:stretch>
            <a:fillRect/>
          </a:stretch>
        </p:blipFill>
        <p:spPr>
          <a:xfrm>
            <a:off x="9667783" y="3087256"/>
            <a:ext cx="2524217" cy="3770744"/>
          </a:xfrm>
          <a:prstGeom prst="rect">
            <a:avLst/>
          </a:prstGeom>
        </p:spPr>
      </p:pic>
      <p:pic>
        <p:nvPicPr>
          <p:cNvPr id="9" name="Picture 8"/>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9799051" y="5885889"/>
            <a:ext cx="2261679" cy="582148"/>
          </a:xfrm>
          <a:prstGeom prst="rect">
            <a:avLst/>
          </a:prstGeom>
        </p:spPr>
      </p:pic>
    </p:spTree>
    <p:extLst>
      <p:ext uri="{BB962C8B-B14F-4D97-AF65-F5344CB8AC3E}">
        <p14:creationId xmlns:p14="http://schemas.microsoft.com/office/powerpoint/2010/main" val="2457539952"/>
      </p:ext>
    </p:extLst>
  </p:cSld>
  <p:clrMap bg1="lt1" tx1="dk1" bg2="lt2" tx2="dk2" accent1="accent1" accent2="accent2" accent3="accent3" accent4="accent4" accent5="accent5" accent6="accent6" hlink="hlink" folHlink="folHlink"/>
  <p:sldLayoutIdLst>
    <p:sldLayoutId id="2147483704" r:id="rId1"/>
    <p:sldLayoutId id="2147483706" r:id="rId2"/>
    <p:sldLayoutId id="2147483705" r:id="rId3"/>
    <p:sldLayoutId id="2147483707" r:id="rId4"/>
    <p:sldLayoutId id="2147483708" r:id="rId5"/>
    <p:sldLayoutId id="2147483709" r:id="rId6"/>
    <p:sldLayoutId id="2147483710" r:id="rId7"/>
    <p:sldLayoutId id="2147483711" r:id="rId8"/>
    <p:sldLayoutId id="2147483712" r:id="rId9"/>
    <p:sldLayoutId id="2147483715" r:id="rId10"/>
    <p:sldLayoutId id="2147483716" r:id="rId11"/>
    <p:sldLayoutId id="2147483717" r:id="rId12"/>
    <p:sldLayoutId id="2147483719" r:id="rId13"/>
    <p:sldLayoutId id="2147483718" r:id="rId14"/>
    <p:sldLayoutId id="2147483720" r:id="rId15"/>
  </p:sldLayoutIdLst>
  <p:hf sldNum="0" hdr="0" ftr="0" dt="0"/>
  <p:txStyles>
    <p:titleStyle>
      <a:lvl1pPr algn="l" defTabSz="914400" rtl="0" eaLnBrk="1" latinLnBrk="0" hangingPunct="1">
        <a:lnSpc>
          <a:spcPct val="90000"/>
        </a:lnSpc>
        <a:spcBef>
          <a:spcPct val="0"/>
        </a:spcBef>
        <a:buNone/>
        <a:defRPr sz="4400" kern="1200">
          <a:solidFill>
            <a:schemeClr val="accent3"/>
          </a:solidFill>
          <a:latin typeface="Lato Medium" panose="020F0602020204030203" pitchFamily="34" charset="0"/>
          <a:ea typeface="+mj-ea"/>
          <a:cs typeface="Lato Medium" panose="020F0602020204030203" pitchFamily="34" charset="0"/>
        </a:defRPr>
      </a:lvl1pPr>
    </p:titleStyle>
    <p:bodyStyle>
      <a:lvl1pPr marL="357188" indent="-357188" algn="l" defTabSz="914400" rtl="0" eaLnBrk="1" latinLnBrk="0" hangingPunct="1">
        <a:lnSpc>
          <a:spcPct val="114000"/>
        </a:lnSpc>
        <a:spcBef>
          <a:spcPts val="0"/>
        </a:spcBef>
        <a:spcAft>
          <a:spcPts val="1200"/>
        </a:spcAft>
        <a:buFontTx/>
        <a:buBlip>
          <a:blip r:embed="rId19"/>
        </a:buBlip>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809625" indent="-352425" algn="l" defTabSz="914400" rtl="0" eaLnBrk="1" latinLnBrk="0" hangingPunct="1">
        <a:lnSpc>
          <a:spcPct val="114000"/>
        </a:lnSpc>
        <a:spcBef>
          <a:spcPts val="0"/>
        </a:spcBef>
        <a:spcAft>
          <a:spcPts val="1200"/>
        </a:spcAft>
        <a:buFontTx/>
        <a:buBlip>
          <a:blip r:embed="rId19"/>
        </a:buBlip>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250950" indent="-336550" algn="l" defTabSz="914400" rtl="0" eaLnBrk="1" latinLnBrk="0" hangingPunct="1">
        <a:lnSpc>
          <a:spcPct val="114000"/>
        </a:lnSpc>
        <a:spcBef>
          <a:spcPts val="0"/>
        </a:spcBef>
        <a:spcAft>
          <a:spcPts val="1200"/>
        </a:spcAft>
        <a:buFontTx/>
        <a:buBlip>
          <a:blip r:embed="rId19"/>
        </a:buBlip>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703388" indent="-331788" algn="l" defTabSz="914400" rtl="0" eaLnBrk="1" latinLnBrk="0" hangingPunct="1">
        <a:lnSpc>
          <a:spcPct val="114000"/>
        </a:lnSpc>
        <a:spcBef>
          <a:spcPts val="0"/>
        </a:spcBef>
        <a:spcAft>
          <a:spcPts val="1200"/>
        </a:spcAft>
        <a:buFontTx/>
        <a:buBlip>
          <a:blip r:embed="rId19"/>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154238" indent="-325438" algn="l" defTabSz="914400" rtl="0" eaLnBrk="1" latinLnBrk="0" hangingPunct="1">
        <a:lnSpc>
          <a:spcPct val="114000"/>
        </a:lnSpc>
        <a:spcBef>
          <a:spcPts val="0"/>
        </a:spcBef>
        <a:spcAft>
          <a:spcPts val="1200"/>
        </a:spcAft>
        <a:buFontTx/>
        <a:buBlip>
          <a:blip r:embed="rId19"/>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4.xml"/><Relationship Id="rId1" Type="http://schemas.openxmlformats.org/officeDocument/2006/relationships/tags" Target="../tags/tag3.xml"/><Relationship Id="rId5" Type="http://schemas.openxmlformats.org/officeDocument/2006/relationships/image" Target="../media/image6.png"/><Relationship Id="rId4" Type="http://schemas.openxmlformats.org/officeDocument/2006/relationships/hyperlink" Target="https://support.zoom.us/hc/en-us/articles/206476313-Managing-Video-Breakout-Rooms"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6.xml"/><Relationship Id="rId1" Type="http://schemas.openxmlformats.org/officeDocument/2006/relationships/tags" Target="../tags/tag1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6.xml"/><Relationship Id="rId1" Type="http://schemas.openxmlformats.org/officeDocument/2006/relationships/tags" Target="../tags/tag1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6.xml"/><Relationship Id="rId1" Type="http://schemas.openxmlformats.org/officeDocument/2006/relationships/tags" Target="../tags/tag14.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6.xml"/><Relationship Id="rId1" Type="http://schemas.openxmlformats.org/officeDocument/2006/relationships/tags" Target="../tags/tag15.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6.xml"/><Relationship Id="rId1" Type="http://schemas.openxmlformats.org/officeDocument/2006/relationships/tags" Target="../tags/tag16.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6.xml"/><Relationship Id="rId1" Type="http://schemas.openxmlformats.org/officeDocument/2006/relationships/tags" Target="../tags/tag17.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18.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6.xml"/><Relationship Id="rId1" Type="http://schemas.openxmlformats.org/officeDocument/2006/relationships/tags" Target="../tags/tag19.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1.xml"/><Relationship Id="rId1" Type="http://schemas.openxmlformats.org/officeDocument/2006/relationships/tags" Target="../tags/tag20.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tags" Target="../tags/tag2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1.xml"/><Relationship Id="rId1" Type="http://schemas.openxmlformats.org/officeDocument/2006/relationships/tags" Target="../tags/tag2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6.xml"/><Relationship Id="rId1" Type="http://schemas.openxmlformats.org/officeDocument/2006/relationships/tags" Target="../tags/tag23.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1.xml"/><Relationship Id="rId1" Type="http://schemas.openxmlformats.org/officeDocument/2006/relationships/tags" Target="../tags/tag2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6.xml"/><Relationship Id="rId1" Type="http://schemas.openxmlformats.org/officeDocument/2006/relationships/tags" Target="../tags/tag25.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1.xml"/><Relationship Id="rId1" Type="http://schemas.openxmlformats.org/officeDocument/2006/relationships/tags" Target="../tags/tag2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xml"/><Relationship Id="rId1" Type="http://schemas.openxmlformats.org/officeDocument/2006/relationships/tags" Target="../tags/tag2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0.xml"/><Relationship Id="rId1" Type="http://schemas.openxmlformats.org/officeDocument/2006/relationships/tags" Target="../tags/tag2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2.xml"/><Relationship Id="rId1" Type="http://schemas.openxmlformats.org/officeDocument/2006/relationships/tags" Target="../tags/tag29.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5.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0.xml"/><Relationship Id="rId1" Type="http://schemas.openxmlformats.org/officeDocument/2006/relationships/tags" Target="../tags/tag3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1.xml"/><Relationship Id="rId1" Type="http://schemas.openxmlformats.org/officeDocument/2006/relationships/tags" Target="../tags/tag3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34.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0.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2.xml"/><Relationship Id="rId1" Type="http://schemas.openxmlformats.org/officeDocument/2006/relationships/tags" Target="../tags/tag36.xml"/><Relationship Id="rId5" Type="http://schemas.openxmlformats.org/officeDocument/2006/relationships/image" Target="../media/image3.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28.sv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14.xml"/><Relationship Id="rId1" Type="http://schemas.openxmlformats.org/officeDocument/2006/relationships/tags" Target="../tags/tag38.xml"/><Relationship Id="rId4" Type="http://schemas.openxmlformats.org/officeDocument/2006/relationships/hyperlink" Target="mailto:paul@institute.pm"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7.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tags" Target="../tags/tag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10.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11.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382278-C308-4F02-8041-465B5A40E658}"/>
              </a:ext>
            </a:extLst>
          </p:cNvPr>
          <p:cNvSpPr>
            <a:spLocks noGrp="1"/>
          </p:cNvSpPr>
          <p:nvPr>
            <p:ph type="title"/>
          </p:nvPr>
        </p:nvSpPr>
        <p:spPr/>
        <p:txBody>
          <a:bodyPr/>
          <a:lstStyle/>
          <a:p>
            <a:r>
              <a:rPr lang="en-US" noProof="0" dirty="0"/>
              <a:t>Opening checklist</a:t>
            </a:r>
          </a:p>
        </p:txBody>
      </p:sp>
      <p:sp>
        <p:nvSpPr>
          <p:cNvPr id="5" name="Content Placeholder 4">
            <a:extLst>
              <a:ext uri="{FF2B5EF4-FFF2-40B4-BE49-F238E27FC236}">
                <a16:creationId xmlns:a16="http://schemas.microsoft.com/office/drawing/2014/main" id="{FCF18DDA-D325-49C9-8ED0-8651B859A4A6}"/>
              </a:ext>
            </a:extLst>
          </p:cNvPr>
          <p:cNvSpPr>
            <a:spLocks noGrp="1"/>
          </p:cNvSpPr>
          <p:nvPr>
            <p:ph idx="1"/>
          </p:nvPr>
        </p:nvSpPr>
        <p:spPr/>
        <p:txBody>
          <a:bodyPr>
            <a:normAutofit fontScale="85000" lnSpcReduction="20000"/>
          </a:bodyPr>
          <a:lstStyle/>
          <a:p>
            <a:r>
              <a:rPr lang="en-AU" sz="2400" dirty="0"/>
              <a:t>Your preparation</a:t>
            </a:r>
          </a:p>
          <a:p>
            <a:pPr lvl="1"/>
            <a:r>
              <a:rPr lang="en-AU" sz="1800" dirty="0"/>
              <a:t>Review notes, run a technical rehearsal</a:t>
            </a:r>
          </a:p>
          <a:p>
            <a:pPr lvl="1"/>
            <a:r>
              <a:rPr lang="en-AU" sz="1800" dirty="0"/>
              <a:t>Rehearse examples / cases / stories to stimulate discussion</a:t>
            </a:r>
          </a:p>
          <a:p>
            <a:r>
              <a:rPr lang="en-AU" sz="2400" dirty="0"/>
              <a:t>Classroom</a:t>
            </a:r>
          </a:p>
          <a:p>
            <a:pPr lvl="1"/>
            <a:r>
              <a:rPr lang="en-AU" sz="2000" dirty="0"/>
              <a:t>Ensure students seated at tables of 3-5 and all facing the front </a:t>
            </a:r>
          </a:p>
          <a:p>
            <a:pPr lvl="1"/>
            <a:r>
              <a:rPr lang="en-AU" sz="2000" dirty="0"/>
              <a:t>Have student name cards in place and ensure all sign in</a:t>
            </a:r>
          </a:p>
          <a:p>
            <a:r>
              <a:rPr lang="en-AU" sz="2400" dirty="0"/>
              <a:t>Zoom </a:t>
            </a:r>
          </a:p>
          <a:p>
            <a:pPr lvl="1"/>
            <a:r>
              <a:rPr lang="en-AU" sz="2000" dirty="0"/>
              <a:t>Rename yourself as host (under participants)</a:t>
            </a:r>
          </a:p>
          <a:p>
            <a:pPr lvl="1"/>
            <a:r>
              <a:rPr lang="en-AU" sz="2000" dirty="0"/>
              <a:t>Set-up breakout rooms</a:t>
            </a:r>
            <a:endParaRPr lang="en-AU" sz="2000" dirty="0">
              <a:hlinkClick r:id="rId4">
                <a:extLst>
                  <a:ext uri="{A12FA001-AC4F-418D-AE19-62706E023703}">
                    <ahyp:hlinkClr xmlns:ahyp="http://schemas.microsoft.com/office/drawing/2018/hyperlinkcolor" val="tx"/>
                  </a:ext>
                </a:extLst>
              </a:hlinkClick>
            </a:endParaRPr>
          </a:p>
          <a:p>
            <a:pPr lvl="2"/>
            <a:r>
              <a:rPr lang="en-AU" sz="1400" dirty="0">
                <a:hlinkClick r:id="rId4"/>
              </a:rPr>
              <a:t>https://support.zoom.us/hc/en-us/articles/206476313-Managing-Video-Breakout-Rooms</a:t>
            </a:r>
            <a:r>
              <a:rPr lang="en-AU" sz="1400" dirty="0"/>
              <a:t> </a:t>
            </a:r>
          </a:p>
          <a:p>
            <a:r>
              <a:rPr lang="en-AU" sz="2400" dirty="0"/>
              <a:t>Welcome students as they arrive, let them know when starting</a:t>
            </a:r>
          </a:p>
        </p:txBody>
      </p:sp>
      <p:pic>
        <p:nvPicPr>
          <p:cNvPr id="3" name="Picture 2" descr="A picture containing text, iPod&#10;&#10;Description automatically generated">
            <a:extLst>
              <a:ext uri="{FF2B5EF4-FFF2-40B4-BE49-F238E27FC236}">
                <a16:creationId xmlns:a16="http://schemas.microsoft.com/office/drawing/2014/main" id="{48BF188A-256C-4797-B97E-EBBFE375DCA7}"/>
              </a:ext>
            </a:extLst>
          </p:cNvPr>
          <p:cNvPicPr>
            <a:picLocks noChangeAspect="1"/>
          </p:cNvPicPr>
          <p:nvPr/>
        </p:nvPicPr>
        <p:blipFill>
          <a:blip r:embed="rId5"/>
          <a:stretch>
            <a:fillRect/>
          </a:stretch>
        </p:blipFill>
        <p:spPr>
          <a:xfrm>
            <a:off x="8239312" y="618217"/>
            <a:ext cx="3392326" cy="2242457"/>
          </a:xfrm>
          <a:prstGeom prst="rect">
            <a:avLst/>
          </a:prstGeom>
        </p:spPr>
      </p:pic>
    </p:spTree>
    <p:custDataLst>
      <p:tags r:id="rId1"/>
    </p:custDataLst>
    <p:extLst>
      <p:ext uri="{BB962C8B-B14F-4D97-AF65-F5344CB8AC3E}">
        <p14:creationId xmlns:p14="http://schemas.microsoft.com/office/powerpoint/2010/main" val="37034592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D9FA-2CCA-40AE-807E-96D28D4EDE3C}"/>
              </a:ext>
            </a:extLst>
          </p:cNvPr>
          <p:cNvSpPr>
            <a:spLocks noGrp="1"/>
          </p:cNvSpPr>
          <p:nvPr>
            <p:ph type="title"/>
          </p:nvPr>
        </p:nvSpPr>
        <p:spPr/>
        <p:txBody>
          <a:bodyPr/>
          <a:lstStyle/>
          <a:p>
            <a:r>
              <a:rPr lang="en-AU"/>
              <a:t>Mediating conflict</a:t>
            </a:r>
          </a:p>
        </p:txBody>
      </p:sp>
      <p:sp>
        <p:nvSpPr>
          <p:cNvPr id="4" name="TextBox 3">
            <a:extLst>
              <a:ext uri="{FF2B5EF4-FFF2-40B4-BE49-F238E27FC236}">
                <a16:creationId xmlns:a16="http://schemas.microsoft.com/office/drawing/2014/main" id="{BBB426B0-39DD-41EA-B155-577969D1C103}"/>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10.6</a:t>
            </a:r>
          </a:p>
        </p:txBody>
      </p:sp>
      <p:pic>
        <p:nvPicPr>
          <p:cNvPr id="6" name="Picture 5">
            <a:extLst>
              <a:ext uri="{FF2B5EF4-FFF2-40B4-BE49-F238E27FC236}">
                <a16:creationId xmlns:a16="http://schemas.microsoft.com/office/drawing/2014/main" id="{4B671E9A-9395-4D2B-870C-464CA40B8436}"/>
              </a:ext>
            </a:extLst>
          </p:cNvPr>
          <p:cNvPicPr>
            <a:picLocks noChangeAspect="1"/>
          </p:cNvPicPr>
          <p:nvPr/>
        </p:nvPicPr>
        <p:blipFill>
          <a:blip r:embed="rId4"/>
          <a:stretch>
            <a:fillRect/>
          </a:stretch>
        </p:blipFill>
        <p:spPr>
          <a:xfrm>
            <a:off x="0" y="1915963"/>
            <a:ext cx="12192000" cy="3703239"/>
          </a:xfrm>
          <a:prstGeom prst="rect">
            <a:avLst/>
          </a:prstGeom>
        </p:spPr>
      </p:pic>
    </p:spTree>
    <p:custDataLst>
      <p:tags r:id="rId1"/>
    </p:custDataLst>
    <p:extLst>
      <p:ext uri="{BB962C8B-B14F-4D97-AF65-F5344CB8AC3E}">
        <p14:creationId xmlns:p14="http://schemas.microsoft.com/office/powerpoint/2010/main" val="405410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D9FA-2CCA-40AE-807E-96D28D4EDE3C}"/>
              </a:ext>
            </a:extLst>
          </p:cNvPr>
          <p:cNvSpPr>
            <a:spLocks noGrp="1"/>
          </p:cNvSpPr>
          <p:nvPr>
            <p:ph type="title"/>
          </p:nvPr>
        </p:nvSpPr>
        <p:spPr/>
        <p:txBody>
          <a:bodyPr/>
          <a:lstStyle/>
          <a:p>
            <a:r>
              <a:rPr lang="en-AU"/>
              <a:t>Mediating conflict</a:t>
            </a:r>
          </a:p>
        </p:txBody>
      </p:sp>
      <p:sp>
        <p:nvSpPr>
          <p:cNvPr id="5" name="TextBox 4">
            <a:extLst>
              <a:ext uri="{FF2B5EF4-FFF2-40B4-BE49-F238E27FC236}">
                <a16:creationId xmlns:a16="http://schemas.microsoft.com/office/drawing/2014/main" id="{BE5A1171-BD0C-4941-BA5F-B4838BC1BE6A}"/>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10.6</a:t>
            </a:r>
          </a:p>
        </p:txBody>
      </p:sp>
      <p:pic>
        <p:nvPicPr>
          <p:cNvPr id="4" name="Picture 3">
            <a:extLst>
              <a:ext uri="{FF2B5EF4-FFF2-40B4-BE49-F238E27FC236}">
                <a16:creationId xmlns:a16="http://schemas.microsoft.com/office/drawing/2014/main" id="{5C26AD86-DAA0-41A8-BAF7-2688663E0949}"/>
              </a:ext>
            </a:extLst>
          </p:cNvPr>
          <p:cNvPicPr>
            <a:picLocks noChangeAspect="1"/>
          </p:cNvPicPr>
          <p:nvPr/>
        </p:nvPicPr>
        <p:blipFill>
          <a:blip r:embed="rId4"/>
          <a:stretch>
            <a:fillRect/>
          </a:stretch>
        </p:blipFill>
        <p:spPr>
          <a:xfrm>
            <a:off x="0" y="1915963"/>
            <a:ext cx="12192000" cy="3703239"/>
          </a:xfrm>
          <a:prstGeom prst="rect">
            <a:avLst/>
          </a:prstGeom>
        </p:spPr>
      </p:pic>
    </p:spTree>
    <p:custDataLst>
      <p:tags r:id="rId1"/>
    </p:custDataLst>
    <p:extLst>
      <p:ext uri="{BB962C8B-B14F-4D97-AF65-F5344CB8AC3E}">
        <p14:creationId xmlns:p14="http://schemas.microsoft.com/office/powerpoint/2010/main" val="299203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D9FA-2CCA-40AE-807E-96D28D4EDE3C}"/>
              </a:ext>
            </a:extLst>
          </p:cNvPr>
          <p:cNvSpPr>
            <a:spLocks noGrp="1"/>
          </p:cNvSpPr>
          <p:nvPr>
            <p:ph type="title"/>
          </p:nvPr>
        </p:nvSpPr>
        <p:spPr/>
        <p:txBody>
          <a:bodyPr/>
          <a:lstStyle/>
          <a:p>
            <a:r>
              <a:rPr lang="en-AU"/>
              <a:t>Mediating conflict</a:t>
            </a:r>
          </a:p>
        </p:txBody>
      </p:sp>
      <p:sp>
        <p:nvSpPr>
          <p:cNvPr id="37" name="TextBox 36">
            <a:extLst>
              <a:ext uri="{FF2B5EF4-FFF2-40B4-BE49-F238E27FC236}">
                <a16:creationId xmlns:a16="http://schemas.microsoft.com/office/drawing/2014/main" id="{C0122826-5DEB-4936-AC31-3DA93C3D458F}"/>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10.6</a:t>
            </a:r>
          </a:p>
        </p:txBody>
      </p:sp>
      <p:pic>
        <p:nvPicPr>
          <p:cNvPr id="4" name="Picture 3">
            <a:extLst>
              <a:ext uri="{FF2B5EF4-FFF2-40B4-BE49-F238E27FC236}">
                <a16:creationId xmlns:a16="http://schemas.microsoft.com/office/drawing/2014/main" id="{4821F214-E88D-48C4-9291-72C2455C1391}"/>
              </a:ext>
            </a:extLst>
          </p:cNvPr>
          <p:cNvPicPr>
            <a:picLocks noChangeAspect="1"/>
          </p:cNvPicPr>
          <p:nvPr/>
        </p:nvPicPr>
        <p:blipFill>
          <a:blip r:embed="rId4"/>
          <a:stretch>
            <a:fillRect/>
          </a:stretch>
        </p:blipFill>
        <p:spPr>
          <a:xfrm>
            <a:off x="0" y="1915963"/>
            <a:ext cx="12192000" cy="3703239"/>
          </a:xfrm>
          <a:prstGeom prst="rect">
            <a:avLst/>
          </a:prstGeom>
        </p:spPr>
      </p:pic>
    </p:spTree>
    <p:custDataLst>
      <p:tags r:id="rId1"/>
    </p:custDataLst>
    <p:extLst>
      <p:ext uri="{BB962C8B-B14F-4D97-AF65-F5344CB8AC3E}">
        <p14:creationId xmlns:p14="http://schemas.microsoft.com/office/powerpoint/2010/main" val="233197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D9FA-2CCA-40AE-807E-96D28D4EDE3C}"/>
              </a:ext>
            </a:extLst>
          </p:cNvPr>
          <p:cNvSpPr>
            <a:spLocks noGrp="1"/>
          </p:cNvSpPr>
          <p:nvPr>
            <p:ph type="title"/>
          </p:nvPr>
        </p:nvSpPr>
        <p:spPr/>
        <p:txBody>
          <a:bodyPr/>
          <a:lstStyle/>
          <a:p>
            <a:r>
              <a:rPr lang="en-AU"/>
              <a:t>Mediating conflict</a:t>
            </a:r>
          </a:p>
        </p:txBody>
      </p:sp>
      <p:sp>
        <p:nvSpPr>
          <p:cNvPr id="37" name="TextBox 36">
            <a:extLst>
              <a:ext uri="{FF2B5EF4-FFF2-40B4-BE49-F238E27FC236}">
                <a16:creationId xmlns:a16="http://schemas.microsoft.com/office/drawing/2014/main" id="{C0122826-5DEB-4936-AC31-3DA93C3D458F}"/>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10.6</a:t>
            </a:r>
          </a:p>
        </p:txBody>
      </p:sp>
      <p:pic>
        <p:nvPicPr>
          <p:cNvPr id="4" name="Picture 3">
            <a:extLst>
              <a:ext uri="{FF2B5EF4-FFF2-40B4-BE49-F238E27FC236}">
                <a16:creationId xmlns:a16="http://schemas.microsoft.com/office/drawing/2014/main" id="{2F087C62-59C2-4D1B-A3EA-21420486B959}"/>
              </a:ext>
            </a:extLst>
          </p:cNvPr>
          <p:cNvPicPr>
            <a:picLocks noChangeAspect="1"/>
          </p:cNvPicPr>
          <p:nvPr/>
        </p:nvPicPr>
        <p:blipFill>
          <a:blip r:embed="rId4"/>
          <a:stretch>
            <a:fillRect/>
          </a:stretch>
        </p:blipFill>
        <p:spPr>
          <a:xfrm>
            <a:off x="0" y="1915963"/>
            <a:ext cx="12192000" cy="3703239"/>
          </a:xfrm>
          <a:prstGeom prst="rect">
            <a:avLst/>
          </a:prstGeom>
        </p:spPr>
      </p:pic>
    </p:spTree>
    <p:custDataLst>
      <p:tags r:id="rId1"/>
    </p:custDataLst>
    <p:extLst>
      <p:ext uri="{BB962C8B-B14F-4D97-AF65-F5344CB8AC3E}">
        <p14:creationId xmlns:p14="http://schemas.microsoft.com/office/powerpoint/2010/main" val="1077656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D9FA-2CCA-40AE-807E-96D28D4EDE3C}"/>
              </a:ext>
            </a:extLst>
          </p:cNvPr>
          <p:cNvSpPr>
            <a:spLocks noGrp="1"/>
          </p:cNvSpPr>
          <p:nvPr>
            <p:ph type="title"/>
          </p:nvPr>
        </p:nvSpPr>
        <p:spPr/>
        <p:txBody>
          <a:bodyPr/>
          <a:lstStyle/>
          <a:p>
            <a:r>
              <a:rPr lang="en-AU"/>
              <a:t>Mediating conflict</a:t>
            </a:r>
          </a:p>
        </p:txBody>
      </p:sp>
      <p:sp>
        <p:nvSpPr>
          <p:cNvPr id="4" name="TextBox 3">
            <a:extLst>
              <a:ext uri="{FF2B5EF4-FFF2-40B4-BE49-F238E27FC236}">
                <a16:creationId xmlns:a16="http://schemas.microsoft.com/office/drawing/2014/main" id="{42A4BF8D-0CA8-4792-A019-DC213E60EAF0}"/>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10.6</a:t>
            </a:r>
          </a:p>
        </p:txBody>
      </p:sp>
      <p:pic>
        <p:nvPicPr>
          <p:cNvPr id="6" name="Picture 5">
            <a:extLst>
              <a:ext uri="{FF2B5EF4-FFF2-40B4-BE49-F238E27FC236}">
                <a16:creationId xmlns:a16="http://schemas.microsoft.com/office/drawing/2014/main" id="{06F87533-FAAE-4B72-B968-E3F81E2D752C}"/>
              </a:ext>
            </a:extLst>
          </p:cNvPr>
          <p:cNvPicPr>
            <a:picLocks noChangeAspect="1"/>
          </p:cNvPicPr>
          <p:nvPr/>
        </p:nvPicPr>
        <p:blipFill>
          <a:blip r:embed="rId4"/>
          <a:stretch>
            <a:fillRect/>
          </a:stretch>
        </p:blipFill>
        <p:spPr>
          <a:xfrm>
            <a:off x="0" y="1915963"/>
            <a:ext cx="12192000" cy="3703239"/>
          </a:xfrm>
          <a:prstGeom prst="rect">
            <a:avLst/>
          </a:prstGeom>
        </p:spPr>
      </p:pic>
    </p:spTree>
    <p:custDataLst>
      <p:tags r:id="rId1"/>
    </p:custDataLst>
    <p:extLst>
      <p:ext uri="{BB962C8B-B14F-4D97-AF65-F5344CB8AC3E}">
        <p14:creationId xmlns:p14="http://schemas.microsoft.com/office/powerpoint/2010/main" val="2228892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Conflict resolution</a:t>
            </a:r>
          </a:p>
        </p:txBody>
      </p:sp>
      <p:sp>
        <p:nvSpPr>
          <p:cNvPr id="5" name="TextBox 4">
            <a:extLst>
              <a:ext uri="{FF2B5EF4-FFF2-40B4-BE49-F238E27FC236}">
                <a16:creationId xmlns:a16="http://schemas.microsoft.com/office/drawing/2014/main" id="{DD942C4C-44FC-4C6E-A4B6-317745D0E489}"/>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10.7</a:t>
            </a:r>
          </a:p>
        </p:txBody>
      </p:sp>
      <p:pic>
        <p:nvPicPr>
          <p:cNvPr id="6" name="Picture 5">
            <a:extLst>
              <a:ext uri="{FF2B5EF4-FFF2-40B4-BE49-F238E27FC236}">
                <a16:creationId xmlns:a16="http://schemas.microsoft.com/office/drawing/2014/main" id="{8D03F243-5207-4982-80A4-D1B1B61A2D00}"/>
              </a:ext>
            </a:extLst>
          </p:cNvPr>
          <p:cNvPicPr>
            <a:picLocks noChangeAspect="1"/>
          </p:cNvPicPr>
          <p:nvPr/>
        </p:nvPicPr>
        <p:blipFill>
          <a:blip r:embed="rId4"/>
          <a:stretch>
            <a:fillRect/>
          </a:stretch>
        </p:blipFill>
        <p:spPr>
          <a:xfrm>
            <a:off x="3705199" y="1690688"/>
            <a:ext cx="4763153" cy="4680000"/>
          </a:xfrm>
          <a:prstGeom prst="rect">
            <a:avLst/>
          </a:prstGeom>
        </p:spPr>
      </p:pic>
    </p:spTree>
    <p:custDataLst>
      <p:tags r:id="rId1"/>
    </p:custDataLst>
    <p:extLst>
      <p:ext uri="{BB962C8B-B14F-4D97-AF65-F5344CB8AC3E}">
        <p14:creationId xmlns:p14="http://schemas.microsoft.com/office/powerpoint/2010/main" val="2260617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26F8-6243-4F85-A637-49DCCA1F5BDA}"/>
              </a:ext>
            </a:extLst>
          </p:cNvPr>
          <p:cNvSpPr>
            <a:spLocks noGrp="1"/>
          </p:cNvSpPr>
          <p:nvPr>
            <p:ph type="title"/>
          </p:nvPr>
        </p:nvSpPr>
        <p:spPr/>
        <p:txBody>
          <a:bodyPr/>
          <a:lstStyle/>
          <a:p>
            <a:r>
              <a:rPr lang="en-AU"/>
              <a:t>Discussion</a:t>
            </a:r>
          </a:p>
        </p:txBody>
      </p:sp>
      <p:sp>
        <p:nvSpPr>
          <p:cNvPr id="3" name="Content Placeholder 2">
            <a:extLst>
              <a:ext uri="{FF2B5EF4-FFF2-40B4-BE49-F238E27FC236}">
                <a16:creationId xmlns:a16="http://schemas.microsoft.com/office/drawing/2014/main" id="{A8536CF9-ADF5-43B3-8159-AB858BA3A13E}"/>
              </a:ext>
            </a:extLst>
          </p:cNvPr>
          <p:cNvSpPr>
            <a:spLocks noGrp="1"/>
          </p:cNvSpPr>
          <p:nvPr>
            <p:ph idx="1"/>
          </p:nvPr>
        </p:nvSpPr>
        <p:spPr/>
        <p:txBody>
          <a:bodyPr/>
          <a:lstStyle/>
          <a:p>
            <a:r>
              <a:rPr lang="en-AU"/>
              <a:t>When is it appropriate to avoid conflict?</a:t>
            </a:r>
          </a:p>
        </p:txBody>
      </p:sp>
    </p:spTree>
    <p:custDataLst>
      <p:tags r:id="rId1"/>
    </p:custDataLst>
    <p:extLst>
      <p:ext uri="{BB962C8B-B14F-4D97-AF65-F5344CB8AC3E}">
        <p14:creationId xmlns:p14="http://schemas.microsoft.com/office/powerpoint/2010/main" val="38488295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Conflict resolution</a:t>
            </a:r>
          </a:p>
        </p:txBody>
      </p:sp>
      <p:sp>
        <p:nvSpPr>
          <p:cNvPr id="5" name="TextBox 4">
            <a:extLst>
              <a:ext uri="{FF2B5EF4-FFF2-40B4-BE49-F238E27FC236}">
                <a16:creationId xmlns:a16="http://schemas.microsoft.com/office/drawing/2014/main" id="{C9EE5647-48E4-4EB8-86B2-3695B9E195F0}"/>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10.7</a:t>
            </a:r>
          </a:p>
        </p:txBody>
      </p:sp>
      <p:pic>
        <p:nvPicPr>
          <p:cNvPr id="6" name="Picture 5">
            <a:extLst>
              <a:ext uri="{FF2B5EF4-FFF2-40B4-BE49-F238E27FC236}">
                <a16:creationId xmlns:a16="http://schemas.microsoft.com/office/drawing/2014/main" id="{8142CFD4-270F-4FFB-AC0D-468F788BF1DA}"/>
              </a:ext>
            </a:extLst>
          </p:cNvPr>
          <p:cNvPicPr>
            <a:picLocks noChangeAspect="1"/>
          </p:cNvPicPr>
          <p:nvPr/>
        </p:nvPicPr>
        <p:blipFill>
          <a:blip r:embed="rId4"/>
          <a:stretch>
            <a:fillRect/>
          </a:stretch>
        </p:blipFill>
        <p:spPr>
          <a:xfrm>
            <a:off x="3756000" y="1690688"/>
            <a:ext cx="4680000" cy="4680000"/>
          </a:xfrm>
          <a:prstGeom prst="rect">
            <a:avLst/>
          </a:prstGeom>
        </p:spPr>
      </p:pic>
    </p:spTree>
    <p:custDataLst>
      <p:tags r:id="rId1"/>
    </p:custDataLst>
    <p:extLst>
      <p:ext uri="{BB962C8B-B14F-4D97-AF65-F5344CB8AC3E}">
        <p14:creationId xmlns:p14="http://schemas.microsoft.com/office/powerpoint/2010/main" val="22220021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26F8-6243-4F85-A637-49DCCA1F5BDA}"/>
              </a:ext>
            </a:extLst>
          </p:cNvPr>
          <p:cNvSpPr>
            <a:spLocks noGrp="1"/>
          </p:cNvSpPr>
          <p:nvPr>
            <p:ph type="title"/>
          </p:nvPr>
        </p:nvSpPr>
        <p:spPr/>
        <p:txBody>
          <a:bodyPr/>
          <a:lstStyle/>
          <a:p>
            <a:r>
              <a:rPr lang="en-AU"/>
              <a:t>Discussion</a:t>
            </a:r>
          </a:p>
        </p:txBody>
      </p:sp>
      <p:sp>
        <p:nvSpPr>
          <p:cNvPr id="3" name="Content Placeholder 2">
            <a:extLst>
              <a:ext uri="{FF2B5EF4-FFF2-40B4-BE49-F238E27FC236}">
                <a16:creationId xmlns:a16="http://schemas.microsoft.com/office/drawing/2014/main" id="{A8536CF9-ADF5-43B3-8159-AB858BA3A13E}"/>
              </a:ext>
            </a:extLst>
          </p:cNvPr>
          <p:cNvSpPr>
            <a:spLocks noGrp="1"/>
          </p:cNvSpPr>
          <p:nvPr>
            <p:ph idx="1"/>
          </p:nvPr>
        </p:nvSpPr>
        <p:spPr/>
        <p:txBody>
          <a:bodyPr/>
          <a:lstStyle/>
          <a:p>
            <a:r>
              <a:rPr lang="en-AU"/>
              <a:t>When is it appropriate to accommodate others?</a:t>
            </a:r>
          </a:p>
        </p:txBody>
      </p:sp>
    </p:spTree>
    <p:custDataLst>
      <p:tags r:id="rId1"/>
    </p:custDataLst>
    <p:extLst>
      <p:ext uri="{BB962C8B-B14F-4D97-AF65-F5344CB8AC3E}">
        <p14:creationId xmlns:p14="http://schemas.microsoft.com/office/powerpoint/2010/main" val="1021992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Conflict resolution</a:t>
            </a:r>
          </a:p>
        </p:txBody>
      </p:sp>
      <p:sp>
        <p:nvSpPr>
          <p:cNvPr id="5" name="TextBox 4">
            <a:extLst>
              <a:ext uri="{FF2B5EF4-FFF2-40B4-BE49-F238E27FC236}">
                <a16:creationId xmlns:a16="http://schemas.microsoft.com/office/drawing/2014/main" id="{A6F0B898-6D26-48FC-8266-FBC173933780}"/>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10.7</a:t>
            </a:r>
          </a:p>
        </p:txBody>
      </p:sp>
      <p:pic>
        <p:nvPicPr>
          <p:cNvPr id="6" name="Picture 5">
            <a:extLst>
              <a:ext uri="{FF2B5EF4-FFF2-40B4-BE49-F238E27FC236}">
                <a16:creationId xmlns:a16="http://schemas.microsoft.com/office/drawing/2014/main" id="{A9E7D8AE-8DC7-4A2F-8A23-400420CF69A8}"/>
              </a:ext>
            </a:extLst>
          </p:cNvPr>
          <p:cNvPicPr>
            <a:picLocks noChangeAspect="1"/>
          </p:cNvPicPr>
          <p:nvPr/>
        </p:nvPicPr>
        <p:blipFill>
          <a:blip r:embed="rId4"/>
          <a:stretch>
            <a:fillRect/>
          </a:stretch>
        </p:blipFill>
        <p:spPr>
          <a:xfrm>
            <a:off x="3756000" y="1690688"/>
            <a:ext cx="4680000" cy="4680000"/>
          </a:xfrm>
          <a:prstGeom prst="rect">
            <a:avLst/>
          </a:prstGeom>
        </p:spPr>
      </p:pic>
    </p:spTree>
    <p:custDataLst>
      <p:tags r:id="rId1"/>
    </p:custDataLst>
    <p:extLst>
      <p:ext uri="{BB962C8B-B14F-4D97-AF65-F5344CB8AC3E}">
        <p14:creationId xmlns:p14="http://schemas.microsoft.com/office/powerpoint/2010/main" val="843582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6B6E56-4823-4EFB-B4C1-2CA847C42139}"/>
              </a:ext>
            </a:extLst>
          </p:cNvPr>
          <p:cNvPicPr>
            <a:picLocks noChangeAspect="1"/>
          </p:cNvPicPr>
          <p:nvPr/>
        </p:nvPicPr>
        <p:blipFill rotWithShape="1">
          <a:blip r:embed="rId4"/>
          <a:srcRect l="71" t="113" r="-71" b="15512"/>
          <a:stretch/>
        </p:blipFill>
        <p:spPr>
          <a:xfrm>
            <a:off x="-2" y="1"/>
            <a:ext cx="12191999" cy="6858000"/>
          </a:xfrm>
          <a:prstGeom prst="rect">
            <a:avLst/>
          </a:prstGeom>
        </p:spPr>
      </p:pic>
      <p:sp>
        <p:nvSpPr>
          <p:cNvPr id="7" name="Rectangle 6">
            <a:extLst>
              <a:ext uri="{FF2B5EF4-FFF2-40B4-BE49-F238E27FC236}">
                <a16:creationId xmlns:a16="http://schemas.microsoft.com/office/drawing/2014/main" id="{BFD2DAB6-6B1B-4746-9FD6-05C6AC8BD648}"/>
              </a:ext>
            </a:extLst>
          </p:cNvPr>
          <p:cNvSpPr/>
          <p:nvPr/>
        </p:nvSpPr>
        <p:spPr>
          <a:xfrm>
            <a:off x="8374565" y="-9218"/>
            <a:ext cx="3817434" cy="6867218"/>
          </a:xfrm>
          <a:prstGeom prst="rect">
            <a:avLst/>
          </a:prstGeom>
          <a:solidFill>
            <a:srgbClr val="0C74BB">
              <a:alpha val="8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latin typeface="Lato" panose="020F0502020204030203" pitchFamily="34" charset="0"/>
              <a:cs typeface="Lato" panose="020F0502020204030203" pitchFamily="34" charset="0"/>
            </a:endParaRPr>
          </a:p>
        </p:txBody>
      </p:sp>
      <p:sp>
        <p:nvSpPr>
          <p:cNvPr id="8" name="TextBox 7">
            <a:extLst>
              <a:ext uri="{FF2B5EF4-FFF2-40B4-BE49-F238E27FC236}">
                <a16:creationId xmlns:a16="http://schemas.microsoft.com/office/drawing/2014/main" id="{70CB3884-E547-4EE9-8075-3F9A4B4310C7}"/>
              </a:ext>
            </a:extLst>
          </p:cNvPr>
          <p:cNvSpPr txBox="1"/>
          <p:nvPr/>
        </p:nvSpPr>
        <p:spPr>
          <a:xfrm>
            <a:off x="8858051" y="2593394"/>
            <a:ext cx="2850460"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Lato Black" panose="020F0A02020204030203" pitchFamily="34" charset="0"/>
                <a:ea typeface="+mn-ea"/>
                <a:cs typeface="Lato" panose="020F0502020204030203" pitchFamily="34" charset="0"/>
              </a:rPr>
              <a:t>Leading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prstClr val="white"/>
                </a:solidFill>
                <a:effectLst/>
                <a:uLnTx/>
                <a:uFillTx/>
                <a:latin typeface="Lato Black" panose="020F0A02020204030203" pitchFamily="34" charset="0"/>
                <a:ea typeface="+mn-ea"/>
                <a:cs typeface="Lato" panose="020F0502020204030203" pitchFamily="34" charset="0"/>
              </a:rPr>
              <a:t>Successful Projects</a:t>
            </a:r>
          </a:p>
        </p:txBody>
      </p:sp>
      <p:pic>
        <p:nvPicPr>
          <p:cNvPr id="6" name="Picture 5" descr="Text&#10;&#10;Description automatically generated">
            <a:extLst>
              <a:ext uri="{FF2B5EF4-FFF2-40B4-BE49-F238E27FC236}">
                <a16:creationId xmlns:a16="http://schemas.microsoft.com/office/drawing/2014/main" id="{ED2A2CF8-34EC-4BD4-8390-B48BD3CDB5D3}"/>
              </a:ext>
            </a:extLst>
          </p:cNvPr>
          <p:cNvPicPr>
            <a:picLocks noChangeAspect="1"/>
          </p:cNvPicPr>
          <p:nvPr/>
        </p:nvPicPr>
        <p:blipFill>
          <a:blip r:embed="rId5"/>
          <a:stretch>
            <a:fillRect/>
          </a:stretch>
        </p:blipFill>
        <p:spPr>
          <a:xfrm>
            <a:off x="9383281" y="4909040"/>
            <a:ext cx="1800000" cy="464311"/>
          </a:xfrm>
          <a:prstGeom prst="rect">
            <a:avLst/>
          </a:prstGeom>
        </p:spPr>
      </p:pic>
    </p:spTree>
    <p:custDataLst>
      <p:tags r:id="rId1"/>
    </p:custDataLst>
    <p:extLst>
      <p:ext uri="{BB962C8B-B14F-4D97-AF65-F5344CB8AC3E}">
        <p14:creationId xmlns:p14="http://schemas.microsoft.com/office/powerpoint/2010/main" val="3397244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26F8-6243-4F85-A637-49DCCA1F5BDA}"/>
              </a:ext>
            </a:extLst>
          </p:cNvPr>
          <p:cNvSpPr>
            <a:spLocks noGrp="1"/>
          </p:cNvSpPr>
          <p:nvPr>
            <p:ph type="title"/>
          </p:nvPr>
        </p:nvSpPr>
        <p:spPr/>
        <p:txBody>
          <a:bodyPr/>
          <a:lstStyle/>
          <a:p>
            <a:r>
              <a:rPr lang="en-AU"/>
              <a:t>Discussion</a:t>
            </a:r>
          </a:p>
        </p:txBody>
      </p:sp>
      <p:sp>
        <p:nvSpPr>
          <p:cNvPr id="3" name="Content Placeholder 2">
            <a:extLst>
              <a:ext uri="{FF2B5EF4-FFF2-40B4-BE49-F238E27FC236}">
                <a16:creationId xmlns:a16="http://schemas.microsoft.com/office/drawing/2014/main" id="{A8536CF9-ADF5-43B3-8159-AB858BA3A13E}"/>
              </a:ext>
            </a:extLst>
          </p:cNvPr>
          <p:cNvSpPr>
            <a:spLocks noGrp="1"/>
          </p:cNvSpPr>
          <p:nvPr>
            <p:ph idx="1"/>
          </p:nvPr>
        </p:nvSpPr>
        <p:spPr/>
        <p:txBody>
          <a:bodyPr/>
          <a:lstStyle/>
          <a:p>
            <a:r>
              <a:rPr lang="en-AU"/>
              <a:t>When is it appropriate to ‘win’ conflict?</a:t>
            </a:r>
          </a:p>
        </p:txBody>
      </p:sp>
    </p:spTree>
    <p:custDataLst>
      <p:tags r:id="rId1"/>
    </p:custDataLst>
    <p:extLst>
      <p:ext uri="{BB962C8B-B14F-4D97-AF65-F5344CB8AC3E}">
        <p14:creationId xmlns:p14="http://schemas.microsoft.com/office/powerpoint/2010/main" val="12642787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Conflict resolution</a:t>
            </a:r>
          </a:p>
        </p:txBody>
      </p:sp>
      <p:sp>
        <p:nvSpPr>
          <p:cNvPr id="5" name="TextBox 4">
            <a:extLst>
              <a:ext uri="{FF2B5EF4-FFF2-40B4-BE49-F238E27FC236}">
                <a16:creationId xmlns:a16="http://schemas.microsoft.com/office/drawing/2014/main" id="{351AEFB4-82F8-4BF8-94DB-450B8EB3E0C9}"/>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10.7</a:t>
            </a:r>
          </a:p>
        </p:txBody>
      </p:sp>
      <p:pic>
        <p:nvPicPr>
          <p:cNvPr id="8" name="Picture 7">
            <a:extLst>
              <a:ext uri="{FF2B5EF4-FFF2-40B4-BE49-F238E27FC236}">
                <a16:creationId xmlns:a16="http://schemas.microsoft.com/office/drawing/2014/main" id="{2F4C4E54-DFA0-4358-81FF-237F1B4681E8}"/>
              </a:ext>
            </a:extLst>
          </p:cNvPr>
          <p:cNvPicPr>
            <a:picLocks noChangeAspect="1"/>
          </p:cNvPicPr>
          <p:nvPr/>
        </p:nvPicPr>
        <p:blipFill>
          <a:blip r:embed="rId4"/>
          <a:stretch>
            <a:fillRect/>
          </a:stretch>
        </p:blipFill>
        <p:spPr>
          <a:xfrm>
            <a:off x="3756000" y="1690688"/>
            <a:ext cx="4680000" cy="4680000"/>
          </a:xfrm>
          <a:prstGeom prst="rect">
            <a:avLst/>
          </a:prstGeom>
        </p:spPr>
      </p:pic>
    </p:spTree>
    <p:custDataLst>
      <p:tags r:id="rId1"/>
    </p:custDataLst>
    <p:extLst>
      <p:ext uri="{BB962C8B-B14F-4D97-AF65-F5344CB8AC3E}">
        <p14:creationId xmlns:p14="http://schemas.microsoft.com/office/powerpoint/2010/main" val="2419157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26F8-6243-4F85-A637-49DCCA1F5BDA}"/>
              </a:ext>
            </a:extLst>
          </p:cNvPr>
          <p:cNvSpPr>
            <a:spLocks noGrp="1"/>
          </p:cNvSpPr>
          <p:nvPr>
            <p:ph type="title"/>
          </p:nvPr>
        </p:nvSpPr>
        <p:spPr/>
        <p:txBody>
          <a:bodyPr/>
          <a:lstStyle/>
          <a:p>
            <a:r>
              <a:rPr lang="en-AU"/>
              <a:t>Discussion</a:t>
            </a:r>
          </a:p>
        </p:txBody>
      </p:sp>
      <p:sp>
        <p:nvSpPr>
          <p:cNvPr id="3" name="Content Placeholder 2">
            <a:extLst>
              <a:ext uri="{FF2B5EF4-FFF2-40B4-BE49-F238E27FC236}">
                <a16:creationId xmlns:a16="http://schemas.microsoft.com/office/drawing/2014/main" id="{A8536CF9-ADF5-43B3-8159-AB858BA3A13E}"/>
              </a:ext>
            </a:extLst>
          </p:cNvPr>
          <p:cNvSpPr>
            <a:spLocks noGrp="1"/>
          </p:cNvSpPr>
          <p:nvPr>
            <p:ph idx="1"/>
          </p:nvPr>
        </p:nvSpPr>
        <p:spPr/>
        <p:txBody>
          <a:bodyPr/>
          <a:lstStyle/>
          <a:p>
            <a:r>
              <a:rPr lang="en-AU"/>
              <a:t>When is it </a:t>
            </a:r>
            <a:r>
              <a:rPr lang="en-AU" b="1"/>
              <a:t>not</a:t>
            </a:r>
            <a:r>
              <a:rPr lang="en-AU"/>
              <a:t> appropriate to collaborate?</a:t>
            </a:r>
          </a:p>
        </p:txBody>
      </p:sp>
    </p:spTree>
    <p:custDataLst>
      <p:tags r:id="rId1"/>
    </p:custDataLst>
    <p:extLst>
      <p:ext uri="{BB962C8B-B14F-4D97-AF65-F5344CB8AC3E}">
        <p14:creationId xmlns:p14="http://schemas.microsoft.com/office/powerpoint/2010/main" val="32361679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Conflict resolution</a:t>
            </a:r>
          </a:p>
        </p:txBody>
      </p:sp>
      <p:sp>
        <p:nvSpPr>
          <p:cNvPr id="5" name="TextBox 4">
            <a:extLst>
              <a:ext uri="{FF2B5EF4-FFF2-40B4-BE49-F238E27FC236}">
                <a16:creationId xmlns:a16="http://schemas.microsoft.com/office/drawing/2014/main" id="{C74B9F98-2282-4019-AB4D-1B5832407301}"/>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10.7</a:t>
            </a:r>
          </a:p>
        </p:txBody>
      </p:sp>
      <p:pic>
        <p:nvPicPr>
          <p:cNvPr id="6" name="Picture 5">
            <a:extLst>
              <a:ext uri="{FF2B5EF4-FFF2-40B4-BE49-F238E27FC236}">
                <a16:creationId xmlns:a16="http://schemas.microsoft.com/office/drawing/2014/main" id="{441A8E15-6CE1-43A1-B034-C86665BC618C}"/>
              </a:ext>
            </a:extLst>
          </p:cNvPr>
          <p:cNvPicPr>
            <a:picLocks noChangeAspect="1"/>
          </p:cNvPicPr>
          <p:nvPr/>
        </p:nvPicPr>
        <p:blipFill>
          <a:blip r:embed="rId4"/>
          <a:stretch>
            <a:fillRect/>
          </a:stretch>
        </p:blipFill>
        <p:spPr>
          <a:xfrm>
            <a:off x="3756000" y="1690688"/>
            <a:ext cx="4680000" cy="4680000"/>
          </a:xfrm>
          <a:prstGeom prst="rect">
            <a:avLst/>
          </a:prstGeom>
        </p:spPr>
      </p:pic>
    </p:spTree>
    <p:custDataLst>
      <p:tags r:id="rId1"/>
    </p:custDataLst>
    <p:extLst>
      <p:ext uri="{BB962C8B-B14F-4D97-AF65-F5344CB8AC3E}">
        <p14:creationId xmlns:p14="http://schemas.microsoft.com/office/powerpoint/2010/main" val="21450598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A26F8-6243-4F85-A637-49DCCA1F5BDA}"/>
              </a:ext>
            </a:extLst>
          </p:cNvPr>
          <p:cNvSpPr>
            <a:spLocks noGrp="1"/>
          </p:cNvSpPr>
          <p:nvPr>
            <p:ph type="title"/>
          </p:nvPr>
        </p:nvSpPr>
        <p:spPr/>
        <p:txBody>
          <a:bodyPr/>
          <a:lstStyle/>
          <a:p>
            <a:r>
              <a:rPr lang="en-AU"/>
              <a:t>Discussion</a:t>
            </a:r>
          </a:p>
        </p:txBody>
      </p:sp>
      <p:sp>
        <p:nvSpPr>
          <p:cNvPr id="3" name="Content Placeholder 2">
            <a:extLst>
              <a:ext uri="{FF2B5EF4-FFF2-40B4-BE49-F238E27FC236}">
                <a16:creationId xmlns:a16="http://schemas.microsoft.com/office/drawing/2014/main" id="{A8536CF9-ADF5-43B3-8159-AB858BA3A13E}"/>
              </a:ext>
            </a:extLst>
          </p:cNvPr>
          <p:cNvSpPr>
            <a:spLocks noGrp="1"/>
          </p:cNvSpPr>
          <p:nvPr>
            <p:ph idx="1"/>
          </p:nvPr>
        </p:nvSpPr>
        <p:spPr/>
        <p:txBody>
          <a:bodyPr/>
          <a:lstStyle/>
          <a:p>
            <a:r>
              <a:rPr lang="en-AU"/>
              <a:t>When is it appropriate to compromise?</a:t>
            </a:r>
          </a:p>
        </p:txBody>
      </p:sp>
    </p:spTree>
    <p:custDataLst>
      <p:tags r:id="rId1"/>
    </p:custDataLst>
    <p:extLst>
      <p:ext uri="{BB962C8B-B14F-4D97-AF65-F5344CB8AC3E}">
        <p14:creationId xmlns:p14="http://schemas.microsoft.com/office/powerpoint/2010/main" val="369513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AU"/>
              <a:t>Conflict resolution</a:t>
            </a:r>
          </a:p>
        </p:txBody>
      </p:sp>
      <p:sp>
        <p:nvSpPr>
          <p:cNvPr id="6" name="TextBox 5">
            <a:extLst>
              <a:ext uri="{FF2B5EF4-FFF2-40B4-BE49-F238E27FC236}">
                <a16:creationId xmlns:a16="http://schemas.microsoft.com/office/drawing/2014/main" id="{12CDCC35-5FC9-4486-92D1-5CBEE3ADF621}"/>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10.7</a:t>
            </a:r>
          </a:p>
        </p:txBody>
      </p:sp>
      <p:pic>
        <p:nvPicPr>
          <p:cNvPr id="20" name="Picture 19">
            <a:extLst>
              <a:ext uri="{FF2B5EF4-FFF2-40B4-BE49-F238E27FC236}">
                <a16:creationId xmlns:a16="http://schemas.microsoft.com/office/drawing/2014/main" id="{490EDF1C-5286-405A-9F65-1404C7DECFCE}"/>
              </a:ext>
            </a:extLst>
          </p:cNvPr>
          <p:cNvPicPr>
            <a:picLocks noChangeAspect="1"/>
          </p:cNvPicPr>
          <p:nvPr/>
        </p:nvPicPr>
        <p:blipFill>
          <a:blip r:embed="rId4"/>
          <a:stretch>
            <a:fillRect/>
          </a:stretch>
        </p:blipFill>
        <p:spPr>
          <a:xfrm>
            <a:off x="3757589" y="1690688"/>
            <a:ext cx="4677401" cy="4680000"/>
          </a:xfrm>
          <a:prstGeom prst="rect">
            <a:avLst/>
          </a:prstGeom>
        </p:spPr>
      </p:pic>
    </p:spTree>
    <p:custDataLst>
      <p:tags r:id="rId1"/>
    </p:custDataLst>
    <p:extLst>
      <p:ext uri="{BB962C8B-B14F-4D97-AF65-F5344CB8AC3E}">
        <p14:creationId xmlns:p14="http://schemas.microsoft.com/office/powerpoint/2010/main" val="18891256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 10.3</a:t>
            </a:r>
          </a:p>
        </p:txBody>
      </p:sp>
      <p:sp>
        <p:nvSpPr>
          <p:cNvPr id="3" name="Content Placeholder 2"/>
          <p:cNvSpPr>
            <a:spLocks noGrp="1"/>
          </p:cNvSpPr>
          <p:nvPr>
            <p:ph idx="1"/>
          </p:nvPr>
        </p:nvSpPr>
        <p:spPr/>
        <p:txBody>
          <a:bodyPr>
            <a:normAutofit/>
          </a:bodyPr>
          <a:lstStyle/>
          <a:p>
            <a:r>
              <a:rPr lang="en-AU" dirty="0">
                <a:solidFill>
                  <a:schemeClr val="tx1">
                    <a:lumMod val="95000"/>
                  </a:schemeClr>
                </a:solidFill>
              </a:rPr>
              <a:t>What is your preferred / default conflict resolution style?</a:t>
            </a:r>
          </a:p>
        </p:txBody>
      </p:sp>
    </p:spTree>
    <p:custDataLst>
      <p:tags r:id="rId1"/>
    </p:custDataLst>
    <p:extLst>
      <p:ext uri="{BB962C8B-B14F-4D97-AF65-F5344CB8AC3E}">
        <p14:creationId xmlns:p14="http://schemas.microsoft.com/office/powerpoint/2010/main" val="27639333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567E06E-EAC8-4211-9E21-C9569FDE7684}"/>
              </a:ext>
            </a:extLst>
          </p:cNvPr>
          <p:cNvPicPr>
            <a:picLocks noChangeAspect="1"/>
          </p:cNvPicPr>
          <p:nvPr/>
        </p:nvPicPr>
        <p:blipFill>
          <a:blip r:embed="rId4"/>
          <a:stretch>
            <a:fillRect/>
          </a:stretch>
        </p:blipFill>
        <p:spPr>
          <a:xfrm>
            <a:off x="3054162" y="659792"/>
            <a:ext cx="6083676" cy="6087056"/>
          </a:xfrm>
          <a:prstGeom prst="rect">
            <a:avLst/>
          </a:prstGeom>
        </p:spPr>
      </p:pic>
      <p:sp>
        <p:nvSpPr>
          <p:cNvPr id="6" name="TextBox 5">
            <a:extLst>
              <a:ext uri="{FF2B5EF4-FFF2-40B4-BE49-F238E27FC236}">
                <a16:creationId xmlns:a16="http://schemas.microsoft.com/office/drawing/2014/main" id="{D74645DC-E505-436B-90B0-C5F5ED470999}"/>
              </a:ext>
            </a:extLst>
          </p:cNvPr>
          <p:cNvSpPr txBox="1"/>
          <p:nvPr/>
        </p:nvSpPr>
        <p:spPr>
          <a:xfrm>
            <a:off x="627017" y="825192"/>
            <a:ext cx="1992086" cy="461665"/>
          </a:xfrm>
          <a:prstGeom prst="rect">
            <a:avLst/>
          </a:prstGeom>
          <a:noFill/>
        </p:spPr>
        <p:txBody>
          <a:bodyPr wrap="square" rtlCol="0">
            <a:spAutoFit/>
          </a:bodyPr>
          <a:lstStyle/>
          <a:p>
            <a:pPr algn="ctr"/>
            <a:r>
              <a:rPr lang="en-AU" sz="2400" dirty="0">
                <a:solidFill>
                  <a:srgbClr val="0070C0"/>
                </a:solidFill>
                <a:latin typeface="Lato" panose="020F0502020204030203" pitchFamily="34" charset="0"/>
                <a:cs typeface="Lato" panose="020F0502020204030203" pitchFamily="34" charset="0"/>
              </a:rPr>
              <a:t>Q4, Q9, Q12</a:t>
            </a:r>
          </a:p>
        </p:txBody>
      </p:sp>
      <p:sp>
        <p:nvSpPr>
          <p:cNvPr id="7" name="TextBox 6">
            <a:extLst>
              <a:ext uri="{FF2B5EF4-FFF2-40B4-BE49-F238E27FC236}">
                <a16:creationId xmlns:a16="http://schemas.microsoft.com/office/drawing/2014/main" id="{E60FE9AC-78A0-42E0-9738-F72FD0F8989E}"/>
              </a:ext>
            </a:extLst>
          </p:cNvPr>
          <p:cNvSpPr txBox="1"/>
          <p:nvPr/>
        </p:nvSpPr>
        <p:spPr>
          <a:xfrm>
            <a:off x="9572897" y="825191"/>
            <a:ext cx="1992086" cy="461665"/>
          </a:xfrm>
          <a:prstGeom prst="rect">
            <a:avLst/>
          </a:prstGeom>
          <a:noFill/>
        </p:spPr>
        <p:txBody>
          <a:bodyPr wrap="square" rtlCol="0">
            <a:spAutoFit/>
          </a:bodyPr>
          <a:lstStyle/>
          <a:p>
            <a:pPr algn="ctr"/>
            <a:r>
              <a:rPr lang="en-AU" sz="2400" dirty="0">
                <a:solidFill>
                  <a:srgbClr val="00B050"/>
                </a:solidFill>
                <a:latin typeface="Lato" panose="020F0502020204030203" pitchFamily="34" charset="0"/>
                <a:cs typeface="Lato" panose="020F0502020204030203" pitchFamily="34" charset="0"/>
              </a:rPr>
              <a:t>Q1, Q5, Q7</a:t>
            </a:r>
          </a:p>
        </p:txBody>
      </p:sp>
      <p:sp>
        <p:nvSpPr>
          <p:cNvPr id="8" name="TextBox 7">
            <a:extLst>
              <a:ext uri="{FF2B5EF4-FFF2-40B4-BE49-F238E27FC236}">
                <a16:creationId xmlns:a16="http://schemas.microsoft.com/office/drawing/2014/main" id="{B5BA939A-2DF5-43BF-8554-703E7E6346B6}"/>
              </a:ext>
            </a:extLst>
          </p:cNvPr>
          <p:cNvSpPr txBox="1"/>
          <p:nvPr/>
        </p:nvSpPr>
        <p:spPr>
          <a:xfrm>
            <a:off x="561703" y="4119207"/>
            <a:ext cx="2122714" cy="461665"/>
          </a:xfrm>
          <a:prstGeom prst="rect">
            <a:avLst/>
          </a:prstGeom>
          <a:noFill/>
        </p:spPr>
        <p:txBody>
          <a:bodyPr wrap="square" rtlCol="0">
            <a:spAutoFit/>
          </a:bodyPr>
          <a:lstStyle/>
          <a:p>
            <a:pPr algn="ctr"/>
            <a:r>
              <a:rPr lang="en-AU" sz="2400" dirty="0">
                <a:solidFill>
                  <a:srgbClr val="FF0000"/>
                </a:solidFill>
                <a:latin typeface="Lato" panose="020F0502020204030203" pitchFamily="34" charset="0"/>
                <a:cs typeface="Lato" panose="020F0502020204030203" pitchFamily="34" charset="0"/>
              </a:rPr>
              <a:t>Q6, Q10, Q15</a:t>
            </a:r>
          </a:p>
        </p:txBody>
      </p:sp>
      <p:sp>
        <p:nvSpPr>
          <p:cNvPr id="9" name="TextBox 8">
            <a:extLst>
              <a:ext uri="{FF2B5EF4-FFF2-40B4-BE49-F238E27FC236}">
                <a16:creationId xmlns:a16="http://schemas.microsoft.com/office/drawing/2014/main" id="{1F3BA7B0-6089-4559-AA6E-21635247DB91}"/>
              </a:ext>
            </a:extLst>
          </p:cNvPr>
          <p:cNvSpPr txBox="1"/>
          <p:nvPr/>
        </p:nvSpPr>
        <p:spPr>
          <a:xfrm>
            <a:off x="9572897" y="4119207"/>
            <a:ext cx="2177143" cy="461665"/>
          </a:xfrm>
          <a:prstGeom prst="rect">
            <a:avLst/>
          </a:prstGeom>
          <a:noFill/>
        </p:spPr>
        <p:txBody>
          <a:bodyPr wrap="square" rtlCol="0">
            <a:spAutoFit/>
          </a:bodyPr>
          <a:lstStyle/>
          <a:p>
            <a:pPr algn="ctr"/>
            <a:r>
              <a:rPr lang="en-AU" sz="2400" dirty="0">
                <a:solidFill>
                  <a:srgbClr val="7030A0"/>
                </a:solidFill>
                <a:latin typeface="Lato" panose="020F0502020204030203" pitchFamily="34" charset="0"/>
                <a:cs typeface="Lato" panose="020F0502020204030203" pitchFamily="34" charset="0"/>
              </a:rPr>
              <a:t>Q3, Q11, Q14</a:t>
            </a:r>
          </a:p>
        </p:txBody>
      </p:sp>
      <p:sp>
        <p:nvSpPr>
          <p:cNvPr id="10" name="TextBox 9">
            <a:extLst>
              <a:ext uri="{FF2B5EF4-FFF2-40B4-BE49-F238E27FC236}">
                <a16:creationId xmlns:a16="http://schemas.microsoft.com/office/drawing/2014/main" id="{0C2787F8-3B27-4043-AB9A-E301CEA7FB9E}"/>
              </a:ext>
            </a:extLst>
          </p:cNvPr>
          <p:cNvSpPr txBox="1"/>
          <p:nvPr/>
        </p:nvSpPr>
        <p:spPr>
          <a:xfrm>
            <a:off x="5099957" y="0"/>
            <a:ext cx="1992086" cy="461665"/>
          </a:xfrm>
          <a:prstGeom prst="rect">
            <a:avLst/>
          </a:prstGeom>
          <a:noFill/>
        </p:spPr>
        <p:txBody>
          <a:bodyPr wrap="square" rtlCol="0">
            <a:spAutoFit/>
          </a:bodyPr>
          <a:lstStyle/>
          <a:p>
            <a:pPr algn="ctr"/>
            <a:r>
              <a:rPr lang="en-AU" sz="2400" dirty="0">
                <a:latin typeface="Lato" panose="020F0502020204030203" pitchFamily="34" charset="0"/>
                <a:cs typeface="Lato" panose="020F0502020204030203" pitchFamily="34" charset="0"/>
              </a:rPr>
              <a:t>Q2, Q8, Q13</a:t>
            </a:r>
          </a:p>
        </p:txBody>
      </p:sp>
    </p:spTree>
    <p:custDataLst>
      <p:tags r:id="rId1"/>
    </p:custDataLst>
    <p:extLst>
      <p:ext uri="{BB962C8B-B14F-4D97-AF65-F5344CB8AC3E}">
        <p14:creationId xmlns:p14="http://schemas.microsoft.com/office/powerpoint/2010/main" val="3269292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312482-B8A2-4852-9C09-C3A3F878CE7B}"/>
              </a:ext>
            </a:extLst>
          </p:cNvPr>
          <p:cNvPicPr>
            <a:picLocks noChangeAspect="1"/>
          </p:cNvPicPr>
          <p:nvPr/>
        </p:nvPicPr>
        <p:blipFill>
          <a:blip r:embed="rId4"/>
          <a:stretch>
            <a:fillRect/>
          </a:stretch>
        </p:blipFill>
        <p:spPr>
          <a:xfrm>
            <a:off x="0" y="1785"/>
            <a:ext cx="12192000" cy="6854430"/>
          </a:xfrm>
          <a:prstGeom prst="rect">
            <a:avLst/>
          </a:prstGeom>
        </p:spPr>
      </p:pic>
    </p:spTree>
    <p:custDataLst>
      <p:tags r:id="rId1"/>
    </p:custDataLst>
    <p:extLst>
      <p:ext uri="{BB962C8B-B14F-4D97-AF65-F5344CB8AC3E}">
        <p14:creationId xmlns:p14="http://schemas.microsoft.com/office/powerpoint/2010/main" val="13781968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0823878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FB0D2-1950-41B3-8704-049E8A8CCBDC}"/>
              </a:ext>
            </a:extLst>
          </p:cNvPr>
          <p:cNvSpPr>
            <a:spLocks noGrp="1"/>
          </p:cNvSpPr>
          <p:nvPr>
            <p:ph type="title"/>
          </p:nvPr>
        </p:nvSpPr>
        <p:spPr/>
        <p:txBody>
          <a:bodyPr/>
          <a:lstStyle/>
          <a:p>
            <a:r>
              <a:rPr lang="en-AU" dirty="0"/>
              <a:t>Activity 10.1</a:t>
            </a:r>
          </a:p>
        </p:txBody>
      </p:sp>
      <p:sp>
        <p:nvSpPr>
          <p:cNvPr id="3" name="Content Placeholder 2">
            <a:extLst>
              <a:ext uri="{FF2B5EF4-FFF2-40B4-BE49-F238E27FC236}">
                <a16:creationId xmlns:a16="http://schemas.microsoft.com/office/drawing/2014/main" id="{1941456C-C712-4D8C-A48F-2A4AC8DDF8D2}"/>
              </a:ext>
            </a:extLst>
          </p:cNvPr>
          <p:cNvSpPr>
            <a:spLocks noGrp="1"/>
          </p:cNvSpPr>
          <p:nvPr>
            <p:ph idx="1"/>
          </p:nvPr>
        </p:nvSpPr>
        <p:spPr/>
        <p:txBody>
          <a:bodyPr/>
          <a:lstStyle/>
          <a:p>
            <a:r>
              <a:rPr lang="en-AU" dirty="0"/>
              <a:t>Who is a leader you personally know and admire?</a:t>
            </a:r>
          </a:p>
          <a:p>
            <a:pPr lvl="1"/>
            <a:r>
              <a:rPr lang="en-AU" dirty="0"/>
              <a:t>Choose someone who is </a:t>
            </a:r>
            <a:r>
              <a:rPr lang="en-AU" i="1" dirty="0"/>
              <a:t>not</a:t>
            </a:r>
            <a:r>
              <a:rPr lang="en-AU" dirty="0"/>
              <a:t> a public figure</a:t>
            </a:r>
          </a:p>
          <a:p>
            <a:r>
              <a:rPr lang="en-AU" dirty="0"/>
              <a:t>What is it about them you admire and/or respect?</a:t>
            </a:r>
          </a:p>
        </p:txBody>
      </p:sp>
    </p:spTree>
    <p:custDataLst>
      <p:tags r:id="rId1"/>
    </p:custDataLst>
    <p:extLst>
      <p:ext uri="{BB962C8B-B14F-4D97-AF65-F5344CB8AC3E}">
        <p14:creationId xmlns:p14="http://schemas.microsoft.com/office/powerpoint/2010/main" val="28344957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 10.4</a:t>
            </a:r>
          </a:p>
        </p:txBody>
      </p:sp>
      <p:sp>
        <p:nvSpPr>
          <p:cNvPr id="3" name="Content Placeholder 2"/>
          <p:cNvSpPr>
            <a:spLocks noGrp="1"/>
          </p:cNvSpPr>
          <p:nvPr>
            <p:ph idx="1"/>
          </p:nvPr>
        </p:nvSpPr>
        <p:spPr/>
        <p:txBody>
          <a:bodyPr/>
          <a:lstStyle/>
          <a:p>
            <a:r>
              <a:rPr lang="en-AU" dirty="0"/>
              <a:t>How do you get the most out of </a:t>
            </a:r>
            <a:r>
              <a:rPr lang="en-AU" b="1" dirty="0"/>
              <a:t>your</a:t>
            </a:r>
            <a:r>
              <a:rPr lang="en-AU" dirty="0"/>
              <a:t> leaders?</a:t>
            </a:r>
          </a:p>
          <a:p>
            <a:r>
              <a:rPr lang="en-AU" dirty="0"/>
              <a:t>How do you ‘manage up’?</a:t>
            </a:r>
            <a:endParaRPr lang="en-AU" dirty="0">
              <a:latin typeface="Lato" panose="020F0502020204030203" pitchFamily="34" charset="0"/>
              <a:cs typeface="Lato" panose="020F0502020204030203" pitchFamily="34" charset="0"/>
            </a:endParaRPr>
          </a:p>
        </p:txBody>
      </p:sp>
    </p:spTree>
    <p:custDataLst>
      <p:tags r:id="rId1"/>
    </p:custDataLst>
    <p:extLst>
      <p:ext uri="{BB962C8B-B14F-4D97-AF65-F5344CB8AC3E}">
        <p14:creationId xmlns:p14="http://schemas.microsoft.com/office/powerpoint/2010/main" val="3671219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787CCD-7F66-4E77-812F-76905D77B0C6}"/>
              </a:ext>
            </a:extLst>
          </p:cNvPr>
          <p:cNvSpPr>
            <a:spLocks noGrp="1"/>
          </p:cNvSpPr>
          <p:nvPr>
            <p:ph type="title"/>
          </p:nvPr>
        </p:nvSpPr>
        <p:spPr/>
        <p:txBody>
          <a:bodyPr/>
          <a:lstStyle/>
          <a:p>
            <a:r>
              <a:rPr lang="en-US" dirty="0"/>
              <a:t>Activity 10.4 – answer </a:t>
            </a:r>
            <a:endParaRPr lang="en-AU" dirty="0"/>
          </a:p>
        </p:txBody>
      </p:sp>
      <p:sp>
        <p:nvSpPr>
          <p:cNvPr id="3" name="Content Placeholder 2">
            <a:extLst>
              <a:ext uri="{FF2B5EF4-FFF2-40B4-BE49-F238E27FC236}">
                <a16:creationId xmlns:a16="http://schemas.microsoft.com/office/drawing/2014/main" id="{2D596253-9F76-44B5-A18C-CA01536A481B}"/>
              </a:ext>
            </a:extLst>
          </p:cNvPr>
          <p:cNvSpPr>
            <a:spLocks noGrp="1"/>
          </p:cNvSpPr>
          <p:nvPr>
            <p:ph idx="1"/>
          </p:nvPr>
        </p:nvSpPr>
        <p:spPr/>
        <p:txBody>
          <a:bodyPr>
            <a:normAutofit lnSpcReduction="10000"/>
          </a:bodyPr>
          <a:lstStyle/>
          <a:p>
            <a:r>
              <a:rPr lang="en-AU" i="0" dirty="0">
                <a:solidFill>
                  <a:srgbClr val="313537"/>
                </a:solidFill>
                <a:effectLst/>
                <a:latin typeface="Lato" panose="020F0502020204030203" pitchFamily="34" charset="0"/>
              </a:rPr>
              <a:t>Communicate</a:t>
            </a:r>
          </a:p>
          <a:p>
            <a:pPr algn="l" fontAlgn="base"/>
            <a:r>
              <a:rPr lang="en-AU" i="0" dirty="0">
                <a:solidFill>
                  <a:srgbClr val="313537"/>
                </a:solidFill>
                <a:effectLst/>
                <a:latin typeface="Lato" panose="020F0502020204030203" pitchFamily="34" charset="0"/>
              </a:rPr>
              <a:t>No surprises!</a:t>
            </a:r>
          </a:p>
          <a:p>
            <a:r>
              <a:rPr lang="en-AU" i="0" dirty="0">
                <a:solidFill>
                  <a:srgbClr val="313537"/>
                </a:solidFill>
                <a:effectLst/>
                <a:latin typeface="Lato" panose="020F0502020204030203" pitchFamily="34" charset="0"/>
              </a:rPr>
              <a:t>Bring solutions with your problems</a:t>
            </a:r>
          </a:p>
          <a:p>
            <a:r>
              <a:rPr lang="en-AU" b="0" i="0" dirty="0">
                <a:solidFill>
                  <a:srgbClr val="313537"/>
                </a:solidFill>
                <a:effectLst/>
                <a:latin typeface="lato" panose="020F0502020204030203" pitchFamily="34" charset="0"/>
              </a:rPr>
              <a:t>Empathise </a:t>
            </a:r>
          </a:p>
          <a:p>
            <a:r>
              <a:rPr lang="en-AU" b="0" i="0" dirty="0">
                <a:solidFill>
                  <a:srgbClr val="313537"/>
                </a:solidFill>
                <a:effectLst/>
                <a:latin typeface="lato" panose="020F0502020204030203" pitchFamily="34" charset="0"/>
              </a:rPr>
              <a:t>Understand their strengths, weaknesses and triggers </a:t>
            </a:r>
          </a:p>
          <a:p>
            <a:r>
              <a:rPr lang="en-AU" b="0" i="0" dirty="0">
                <a:solidFill>
                  <a:srgbClr val="313537"/>
                </a:solidFill>
                <a:effectLst/>
                <a:latin typeface="lato" panose="020F0502020204030203" pitchFamily="34" charset="0"/>
              </a:rPr>
              <a:t>Know their preferences</a:t>
            </a:r>
          </a:p>
          <a:p>
            <a:r>
              <a:rPr lang="en-AU" i="0" dirty="0">
                <a:solidFill>
                  <a:srgbClr val="313537"/>
                </a:solidFill>
                <a:effectLst/>
                <a:latin typeface="Lato" panose="020F0502020204030203" pitchFamily="34" charset="0"/>
              </a:rPr>
              <a:t>Request (and accept) feedback</a:t>
            </a:r>
          </a:p>
          <a:p>
            <a:endParaRPr lang="en-AU" dirty="0"/>
          </a:p>
        </p:txBody>
      </p:sp>
    </p:spTree>
    <p:extLst>
      <p:ext uri="{BB962C8B-B14F-4D97-AF65-F5344CB8AC3E}">
        <p14:creationId xmlns:p14="http://schemas.microsoft.com/office/powerpoint/2010/main" val="95634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Discussion</a:t>
            </a:r>
          </a:p>
        </p:txBody>
      </p:sp>
      <p:sp>
        <p:nvSpPr>
          <p:cNvPr id="3" name="Content Placeholder 2"/>
          <p:cNvSpPr>
            <a:spLocks noGrp="1"/>
          </p:cNvSpPr>
          <p:nvPr>
            <p:ph idx="1"/>
          </p:nvPr>
        </p:nvSpPr>
        <p:spPr/>
        <p:txBody>
          <a:bodyPr>
            <a:normAutofit/>
          </a:bodyPr>
          <a:lstStyle/>
          <a:p>
            <a:r>
              <a:rPr lang="en-AU" sz="2400" dirty="0"/>
              <a:t>How would you respond to the following ethical dilemmas?</a:t>
            </a:r>
          </a:p>
          <a:p>
            <a:pPr lvl="1"/>
            <a:r>
              <a:rPr lang="en-AU" sz="2000" dirty="0"/>
              <a:t>A consultant invites you as a guest to a trade show</a:t>
            </a:r>
          </a:p>
          <a:p>
            <a:pPr lvl="1"/>
            <a:r>
              <a:rPr lang="en-AU" sz="2000" dirty="0"/>
              <a:t>Your CEO intentionally misrepresents your project in the media</a:t>
            </a:r>
          </a:p>
          <a:p>
            <a:pPr lvl="1"/>
            <a:r>
              <a:rPr lang="en-AU" sz="2000" dirty="0"/>
              <a:t>You are accidently cc’d on an email that reveals personal and confidential stakeholder details</a:t>
            </a:r>
          </a:p>
          <a:p>
            <a:pPr lvl="1"/>
            <a:r>
              <a:rPr lang="en-AU" sz="2000" dirty="0"/>
              <a:t>Halfway through delivery, you learn your project can make significant savings by terminating staff and outsourcing production to another country</a:t>
            </a:r>
          </a:p>
          <a:p>
            <a:pPr lvl="1"/>
            <a:r>
              <a:rPr lang="en-AU" sz="2000" dirty="0"/>
              <a:t>Your project’s sponsor becomes romantically involved with the client</a:t>
            </a:r>
          </a:p>
        </p:txBody>
      </p:sp>
    </p:spTree>
    <p:custDataLst>
      <p:tags r:id="rId1"/>
    </p:custDataLst>
    <p:extLst>
      <p:ext uri="{BB962C8B-B14F-4D97-AF65-F5344CB8AC3E}">
        <p14:creationId xmlns:p14="http://schemas.microsoft.com/office/powerpoint/2010/main" val="283973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 10.5</a:t>
            </a:r>
          </a:p>
        </p:txBody>
      </p:sp>
      <p:sp>
        <p:nvSpPr>
          <p:cNvPr id="3" name="Content Placeholder 2"/>
          <p:cNvSpPr>
            <a:spLocks noGrp="1"/>
          </p:cNvSpPr>
          <p:nvPr>
            <p:ph idx="1"/>
          </p:nvPr>
        </p:nvSpPr>
        <p:spPr>
          <a:xfrm>
            <a:off x="838200" y="1825625"/>
            <a:ext cx="9921240" cy="4351338"/>
          </a:xfrm>
        </p:spPr>
        <p:txBody>
          <a:bodyPr/>
          <a:lstStyle/>
          <a:p>
            <a:r>
              <a:rPr lang="en-AU" dirty="0"/>
              <a:t>What does it mean to be an ethical project manager?</a:t>
            </a:r>
          </a:p>
        </p:txBody>
      </p:sp>
    </p:spTree>
    <p:custDataLst>
      <p:tags r:id="rId1"/>
    </p:custDataLst>
    <p:extLst>
      <p:ext uri="{BB962C8B-B14F-4D97-AF65-F5344CB8AC3E}">
        <p14:creationId xmlns:p14="http://schemas.microsoft.com/office/powerpoint/2010/main" val="423499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A8AB3C-8C23-4600-9430-D62F9E4CA076}"/>
              </a:ext>
            </a:extLst>
          </p:cNvPr>
          <p:cNvSpPr>
            <a:spLocks noGrp="1"/>
          </p:cNvSpPr>
          <p:nvPr>
            <p:ph type="title"/>
          </p:nvPr>
        </p:nvSpPr>
        <p:spPr/>
        <p:txBody>
          <a:bodyPr/>
          <a:lstStyle/>
          <a:p>
            <a:r>
              <a:rPr lang="en-AU" dirty="0"/>
              <a:t>Activity 10.5 – answer </a:t>
            </a:r>
          </a:p>
        </p:txBody>
      </p:sp>
      <p:pic>
        <p:nvPicPr>
          <p:cNvPr id="5" name="Picture 4">
            <a:extLst>
              <a:ext uri="{FF2B5EF4-FFF2-40B4-BE49-F238E27FC236}">
                <a16:creationId xmlns:a16="http://schemas.microsoft.com/office/drawing/2014/main" id="{33465D8E-764A-4A13-9387-DD3EC2E885A0}"/>
              </a:ext>
            </a:extLst>
          </p:cNvPr>
          <p:cNvPicPr>
            <a:picLocks noChangeAspect="1"/>
          </p:cNvPicPr>
          <p:nvPr/>
        </p:nvPicPr>
        <p:blipFill>
          <a:blip r:embed="rId3"/>
          <a:srcRect/>
          <a:stretch/>
        </p:blipFill>
        <p:spPr>
          <a:xfrm>
            <a:off x="838200" y="1498473"/>
            <a:ext cx="9528047" cy="5359527"/>
          </a:xfrm>
          <a:prstGeom prst="rect">
            <a:avLst/>
          </a:prstGeom>
        </p:spPr>
      </p:pic>
    </p:spTree>
    <p:extLst>
      <p:ext uri="{BB962C8B-B14F-4D97-AF65-F5344CB8AC3E}">
        <p14:creationId xmlns:p14="http://schemas.microsoft.com/office/powerpoint/2010/main" val="39957670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 10.6</a:t>
            </a:r>
          </a:p>
        </p:txBody>
      </p:sp>
      <p:sp>
        <p:nvSpPr>
          <p:cNvPr id="3" name="Content Placeholder 2"/>
          <p:cNvSpPr>
            <a:spLocks noGrp="1"/>
          </p:cNvSpPr>
          <p:nvPr>
            <p:ph idx="1"/>
          </p:nvPr>
        </p:nvSpPr>
        <p:spPr/>
        <p:txBody>
          <a:bodyPr>
            <a:normAutofit/>
          </a:bodyPr>
          <a:lstStyle/>
          <a:p>
            <a:r>
              <a:rPr lang="en-AU" dirty="0">
                <a:solidFill>
                  <a:schemeClr val="tx1">
                    <a:lumMod val="85000"/>
                  </a:schemeClr>
                </a:solidFill>
              </a:rPr>
              <a:t>What are the attributes of the ‘perfect’ project manager?</a:t>
            </a:r>
          </a:p>
        </p:txBody>
      </p:sp>
    </p:spTree>
    <p:custDataLst>
      <p:tags r:id="rId1"/>
    </p:custDataLst>
    <p:extLst>
      <p:ext uri="{BB962C8B-B14F-4D97-AF65-F5344CB8AC3E}">
        <p14:creationId xmlns:p14="http://schemas.microsoft.com/office/powerpoint/2010/main" val="1840831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p:txBody>
          <a:bodyPr/>
          <a:lstStyle/>
          <a:p>
            <a:r>
              <a:rPr lang="en-AU" dirty="0"/>
              <a:t>Activity 10.6 – the PM paradox</a:t>
            </a:r>
          </a:p>
        </p:txBody>
      </p:sp>
      <p:sp>
        <p:nvSpPr>
          <p:cNvPr id="7" name="Content Placeholder 2"/>
          <p:cNvSpPr>
            <a:spLocks noGrp="1"/>
          </p:cNvSpPr>
          <p:nvPr>
            <p:ph idx="1"/>
          </p:nvPr>
        </p:nvSpPr>
        <p:spPr>
          <a:xfrm>
            <a:off x="7332955" y="1825625"/>
            <a:ext cx="4020845" cy="4351338"/>
          </a:xfrm>
        </p:spPr>
        <p:txBody>
          <a:bodyPr>
            <a:noAutofit/>
          </a:bodyPr>
          <a:lstStyle/>
          <a:p>
            <a:r>
              <a:rPr lang="en-AU" sz="2400" dirty="0"/>
              <a:t>Leader</a:t>
            </a:r>
          </a:p>
          <a:p>
            <a:r>
              <a:rPr lang="en-AU" sz="2400" dirty="0"/>
              <a:t>Delegator </a:t>
            </a:r>
          </a:p>
          <a:p>
            <a:r>
              <a:rPr lang="en-AU" sz="2400" dirty="0"/>
              <a:t>Tolerate ambiguity</a:t>
            </a:r>
          </a:p>
          <a:p>
            <a:r>
              <a:rPr lang="en-AU" sz="2400" dirty="0"/>
              <a:t>Oral communicator</a:t>
            </a:r>
          </a:p>
          <a:p>
            <a:r>
              <a:rPr lang="en-AU" sz="2400" dirty="0"/>
              <a:t>Acknowledge complexity </a:t>
            </a:r>
          </a:p>
          <a:p>
            <a:r>
              <a:rPr lang="en-AU" sz="2400" dirty="0"/>
              <a:t>Think big</a:t>
            </a:r>
          </a:p>
          <a:p>
            <a:r>
              <a:rPr lang="en-AU" sz="2400" dirty="0"/>
              <a:t>Patient</a:t>
            </a:r>
          </a:p>
          <a:p>
            <a:r>
              <a:rPr lang="en-AU" sz="2400" dirty="0"/>
              <a:t>Proactive</a:t>
            </a:r>
          </a:p>
        </p:txBody>
      </p:sp>
      <p:pic>
        <p:nvPicPr>
          <p:cNvPr id="2050" name="Picture 2" descr="http://www.wallacewiki.com/david-foster-wallace/images/f/fa/YinYan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900" y="2142679"/>
            <a:ext cx="3090983" cy="3090984"/>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DD092AEC-FCA4-4655-8EF2-344E1EF4816B}"/>
              </a:ext>
            </a:extLst>
          </p:cNvPr>
          <p:cNvSpPr txBox="1">
            <a:spLocks/>
          </p:cNvSpPr>
          <p:nvPr/>
        </p:nvSpPr>
        <p:spPr>
          <a:xfrm>
            <a:off x="838200" y="1825625"/>
            <a:ext cx="4049138" cy="3615268"/>
          </a:xfrm>
          <a:prstGeom prst="rect">
            <a:avLst/>
          </a:prstGeom>
        </p:spPr>
        <p:txBody>
          <a:bodyPr vert="horz" lIns="91440" tIns="45720" rIns="91440" bIns="45720" rtlCol="0">
            <a:noAutofit/>
          </a:bodyPr>
          <a:lstStyle>
            <a:lvl1pPr marL="357188" indent="-357188" algn="l" defTabSz="914400" rtl="0" eaLnBrk="1" latinLnBrk="0" hangingPunct="1">
              <a:lnSpc>
                <a:spcPct val="114000"/>
              </a:lnSpc>
              <a:spcBef>
                <a:spcPts val="0"/>
              </a:spcBef>
              <a:spcAft>
                <a:spcPts val="1200"/>
              </a:spcAft>
              <a:buFontTx/>
              <a:buBlip>
                <a:blip r:embed="rId5"/>
              </a:buBlip>
              <a:defRPr sz="2800"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marL="809625" indent="-352425" algn="l" defTabSz="914400" rtl="0" eaLnBrk="1" latinLnBrk="0" hangingPunct="1">
              <a:lnSpc>
                <a:spcPct val="114000"/>
              </a:lnSpc>
              <a:spcBef>
                <a:spcPts val="0"/>
              </a:spcBef>
              <a:spcAft>
                <a:spcPts val="1200"/>
              </a:spcAft>
              <a:buFontTx/>
              <a:buBlip>
                <a:blip r:embed="rId5"/>
              </a:buBlip>
              <a:defRPr sz="2400" kern="1200">
                <a:solidFill>
                  <a:schemeClr val="tx1"/>
                </a:solidFill>
                <a:latin typeface="Lato" panose="020F0502020204030203" pitchFamily="34" charset="0"/>
                <a:ea typeface="Lato" panose="020F0502020204030203" pitchFamily="34" charset="0"/>
                <a:cs typeface="Lato" panose="020F0502020204030203" pitchFamily="34" charset="0"/>
              </a:defRPr>
            </a:lvl2pPr>
            <a:lvl3pPr marL="1250950" indent="-336550" algn="l" defTabSz="914400" rtl="0" eaLnBrk="1" latinLnBrk="0" hangingPunct="1">
              <a:lnSpc>
                <a:spcPct val="114000"/>
              </a:lnSpc>
              <a:spcBef>
                <a:spcPts val="0"/>
              </a:spcBef>
              <a:spcAft>
                <a:spcPts val="1200"/>
              </a:spcAft>
              <a:buFontTx/>
              <a:buBlip>
                <a:blip r:embed="rId5"/>
              </a:buBlip>
              <a:defRPr sz="2000" kern="1200">
                <a:solidFill>
                  <a:schemeClr val="tx1"/>
                </a:solidFill>
                <a:latin typeface="Lato" panose="020F0502020204030203" pitchFamily="34" charset="0"/>
                <a:ea typeface="Lato" panose="020F0502020204030203" pitchFamily="34" charset="0"/>
                <a:cs typeface="Lato" panose="020F0502020204030203" pitchFamily="34" charset="0"/>
              </a:defRPr>
            </a:lvl3pPr>
            <a:lvl4pPr marL="1703388" indent="-331788" algn="l" defTabSz="914400" rtl="0" eaLnBrk="1" latinLnBrk="0" hangingPunct="1">
              <a:lnSpc>
                <a:spcPct val="114000"/>
              </a:lnSpc>
              <a:spcBef>
                <a:spcPts val="0"/>
              </a:spcBef>
              <a:spcAft>
                <a:spcPts val="1200"/>
              </a:spcAft>
              <a:buFontTx/>
              <a:buBlip>
                <a:blip r:embed="rId5"/>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4pPr>
            <a:lvl5pPr marL="2154238" indent="-325438" algn="l" defTabSz="914400" rtl="0" eaLnBrk="1" latinLnBrk="0" hangingPunct="1">
              <a:lnSpc>
                <a:spcPct val="114000"/>
              </a:lnSpc>
              <a:spcBef>
                <a:spcPts val="0"/>
              </a:spcBef>
              <a:spcAft>
                <a:spcPts val="1200"/>
              </a:spcAft>
              <a:buFontTx/>
              <a:buBlip>
                <a:blip r:embed="rId5"/>
              </a:buBlip>
              <a:defRPr sz="1800" kern="1200">
                <a:solidFill>
                  <a:schemeClr val="tx1"/>
                </a:solidFill>
                <a:latin typeface="Lato" panose="020F0502020204030203" pitchFamily="34" charset="0"/>
                <a:ea typeface="Lato" panose="020F0502020204030203" pitchFamily="34" charset="0"/>
                <a:cs typeface="Lato" panose="020F050202020403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sz="2400" dirty="0"/>
              <a:t>Manager</a:t>
            </a:r>
          </a:p>
          <a:p>
            <a:r>
              <a:rPr lang="en-AU" sz="2400" dirty="0"/>
              <a:t>Autocrat</a:t>
            </a:r>
          </a:p>
          <a:p>
            <a:r>
              <a:rPr lang="en-AU" sz="2400" dirty="0"/>
              <a:t>Pursue perfection</a:t>
            </a:r>
          </a:p>
          <a:p>
            <a:r>
              <a:rPr lang="en-AU" sz="2400" dirty="0"/>
              <a:t>Written communicator</a:t>
            </a:r>
          </a:p>
          <a:p>
            <a:r>
              <a:rPr lang="en-AU" sz="2400" dirty="0"/>
              <a:t>Champion simplicity</a:t>
            </a:r>
          </a:p>
          <a:p>
            <a:r>
              <a:rPr lang="en-AU" sz="2400" dirty="0"/>
              <a:t>Think small</a:t>
            </a:r>
          </a:p>
          <a:p>
            <a:r>
              <a:rPr lang="en-AU" sz="2400" dirty="0"/>
              <a:t>Impatient</a:t>
            </a:r>
          </a:p>
          <a:p>
            <a:r>
              <a:rPr lang="en-AU" sz="2400" dirty="0"/>
              <a:t>Reactive</a:t>
            </a:r>
          </a:p>
        </p:txBody>
      </p:sp>
    </p:spTree>
    <p:custDataLst>
      <p:tags r:id="rId1"/>
    </p:custDataLst>
    <p:extLst>
      <p:ext uri="{BB962C8B-B14F-4D97-AF65-F5344CB8AC3E}">
        <p14:creationId xmlns:p14="http://schemas.microsoft.com/office/powerpoint/2010/main" val="246417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500"/>
                                        <p:tgtEl>
                                          <p:spTgt spid="6">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7">
                                            <p:txEl>
                                              <p:pRg st="1" end="1"/>
                                            </p:txEl>
                                          </p:spTgt>
                                        </p:tgtEl>
                                        <p:attrNameLst>
                                          <p:attrName>style.visibility</p:attrName>
                                        </p:attrNameLst>
                                      </p:cBhvr>
                                      <p:to>
                                        <p:strVal val="visible"/>
                                      </p:to>
                                    </p:set>
                                    <p:animEffect transition="in" filter="fade">
                                      <p:cBhvr>
                                        <p:cTn id="25" dur="500"/>
                                        <p:tgtEl>
                                          <p:spTgt spid="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2" end="2"/>
                                            </p:txEl>
                                          </p:spTgt>
                                        </p:tgtEl>
                                        <p:attrNameLst>
                                          <p:attrName>style.visibility</p:attrName>
                                        </p:attrNameLst>
                                      </p:cBhvr>
                                      <p:to>
                                        <p:strVal val="visible"/>
                                      </p:to>
                                    </p:set>
                                    <p:animEffect transition="in" filter="fade">
                                      <p:cBhvr>
                                        <p:cTn id="30" dur="500"/>
                                        <p:tgtEl>
                                          <p:spTgt spid="6">
                                            <p:txEl>
                                              <p:pRg st="2" end="2"/>
                                            </p:txEl>
                                          </p:spTgt>
                                        </p:tgtEl>
                                      </p:cBhvr>
                                    </p:animEffec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fade">
                                      <p:cBhvr>
                                        <p:cTn id="34" dur="500"/>
                                        <p:tgtEl>
                                          <p:spTgt spid="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fade">
                                      <p:cBhvr>
                                        <p:cTn id="39" dur="500"/>
                                        <p:tgtEl>
                                          <p:spTgt spid="6">
                                            <p:txEl>
                                              <p:pRg st="3" end="3"/>
                                            </p:txEl>
                                          </p:spTgt>
                                        </p:tgtEl>
                                      </p:cBhvr>
                                    </p:animEffect>
                                  </p:childTnLst>
                                </p:cTn>
                              </p:par>
                            </p:childTnLst>
                          </p:cTn>
                        </p:par>
                        <p:par>
                          <p:cTn id="40" fill="hold">
                            <p:stCondLst>
                              <p:cond delay="500"/>
                            </p:stCondLst>
                            <p:childTnLst>
                              <p:par>
                                <p:cTn id="41" presetID="10" presetClass="entr" presetSubtype="0" fill="hold" nodeType="after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fade">
                                      <p:cBhvr>
                                        <p:cTn id="43" dur="500"/>
                                        <p:tgtEl>
                                          <p:spTgt spid="7">
                                            <p:txEl>
                                              <p:pRg st="3" end="3"/>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
                                            <p:txEl>
                                              <p:pRg st="4" end="4"/>
                                            </p:txEl>
                                          </p:spTgt>
                                        </p:tgtEl>
                                        <p:attrNameLst>
                                          <p:attrName>style.visibility</p:attrName>
                                        </p:attrNameLst>
                                      </p:cBhvr>
                                      <p:to>
                                        <p:strVal val="visible"/>
                                      </p:to>
                                    </p:set>
                                    <p:animEffect transition="in" filter="fade">
                                      <p:cBhvr>
                                        <p:cTn id="48" dur="500"/>
                                        <p:tgtEl>
                                          <p:spTgt spid="6">
                                            <p:txEl>
                                              <p:pRg st="4" end="4"/>
                                            </p:txEl>
                                          </p:spTgt>
                                        </p:tgtEl>
                                      </p:cBhvr>
                                    </p:animEffect>
                                  </p:childTnLst>
                                </p:cTn>
                              </p:par>
                            </p:childTnLst>
                          </p:cTn>
                        </p:par>
                        <p:par>
                          <p:cTn id="49" fill="hold">
                            <p:stCondLst>
                              <p:cond delay="500"/>
                            </p:stCondLst>
                            <p:childTnLst>
                              <p:par>
                                <p:cTn id="50" presetID="10" presetClass="entr" presetSubtype="0" fill="hold" nodeType="afterEffect">
                                  <p:stCondLst>
                                    <p:cond delay="0"/>
                                  </p:stCondLst>
                                  <p:childTnLst>
                                    <p:set>
                                      <p:cBhvr>
                                        <p:cTn id="51" dur="1" fill="hold">
                                          <p:stCondLst>
                                            <p:cond delay="0"/>
                                          </p:stCondLst>
                                        </p:cTn>
                                        <p:tgtEl>
                                          <p:spTgt spid="7">
                                            <p:txEl>
                                              <p:pRg st="4" end="4"/>
                                            </p:txEl>
                                          </p:spTgt>
                                        </p:tgtEl>
                                        <p:attrNameLst>
                                          <p:attrName>style.visibility</p:attrName>
                                        </p:attrNameLst>
                                      </p:cBhvr>
                                      <p:to>
                                        <p:strVal val="visible"/>
                                      </p:to>
                                    </p:set>
                                    <p:animEffect transition="in" filter="fade">
                                      <p:cBhvr>
                                        <p:cTn id="52" dur="500"/>
                                        <p:tgtEl>
                                          <p:spTgt spid="7">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6">
                                            <p:txEl>
                                              <p:pRg st="5" end="5"/>
                                            </p:txEl>
                                          </p:spTgt>
                                        </p:tgtEl>
                                        <p:attrNameLst>
                                          <p:attrName>style.visibility</p:attrName>
                                        </p:attrNameLst>
                                      </p:cBhvr>
                                      <p:to>
                                        <p:strVal val="visible"/>
                                      </p:to>
                                    </p:set>
                                    <p:animEffect transition="in" filter="fade">
                                      <p:cBhvr>
                                        <p:cTn id="57" dur="500"/>
                                        <p:tgtEl>
                                          <p:spTgt spid="6">
                                            <p:txEl>
                                              <p:pRg st="5" end="5"/>
                                            </p:txEl>
                                          </p:spTgt>
                                        </p:tgtEl>
                                      </p:cBhvr>
                                    </p:animEffect>
                                  </p:childTnLst>
                                </p:cTn>
                              </p:par>
                            </p:childTnLst>
                          </p:cTn>
                        </p:par>
                        <p:par>
                          <p:cTn id="58" fill="hold">
                            <p:stCondLst>
                              <p:cond delay="500"/>
                            </p:stCondLst>
                            <p:childTnLst>
                              <p:par>
                                <p:cTn id="59" presetID="10" presetClass="entr" presetSubtype="0" fill="hold" nodeType="afterEffect">
                                  <p:stCondLst>
                                    <p:cond delay="0"/>
                                  </p:stCondLst>
                                  <p:childTnLst>
                                    <p:set>
                                      <p:cBhvr>
                                        <p:cTn id="60" dur="1" fill="hold">
                                          <p:stCondLst>
                                            <p:cond delay="0"/>
                                          </p:stCondLst>
                                        </p:cTn>
                                        <p:tgtEl>
                                          <p:spTgt spid="7">
                                            <p:txEl>
                                              <p:pRg st="5" end="5"/>
                                            </p:txEl>
                                          </p:spTgt>
                                        </p:tgtEl>
                                        <p:attrNameLst>
                                          <p:attrName>style.visibility</p:attrName>
                                        </p:attrNameLst>
                                      </p:cBhvr>
                                      <p:to>
                                        <p:strVal val="visible"/>
                                      </p:to>
                                    </p:set>
                                    <p:animEffect transition="in" filter="fade">
                                      <p:cBhvr>
                                        <p:cTn id="61" dur="500"/>
                                        <p:tgtEl>
                                          <p:spTgt spid="7">
                                            <p:txEl>
                                              <p:pRg st="5" end="5"/>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6">
                                            <p:txEl>
                                              <p:pRg st="6" end="6"/>
                                            </p:txEl>
                                          </p:spTgt>
                                        </p:tgtEl>
                                        <p:attrNameLst>
                                          <p:attrName>style.visibility</p:attrName>
                                        </p:attrNameLst>
                                      </p:cBhvr>
                                      <p:to>
                                        <p:strVal val="visible"/>
                                      </p:to>
                                    </p:set>
                                    <p:animEffect transition="in" filter="fade">
                                      <p:cBhvr>
                                        <p:cTn id="66" dur="500"/>
                                        <p:tgtEl>
                                          <p:spTgt spid="6">
                                            <p:txEl>
                                              <p:pRg st="6" end="6"/>
                                            </p:txEl>
                                          </p:spTgt>
                                        </p:tgtEl>
                                      </p:cBhvr>
                                    </p:animEffect>
                                  </p:childTnLst>
                                </p:cTn>
                              </p:par>
                            </p:childTnLst>
                          </p:cTn>
                        </p:par>
                        <p:par>
                          <p:cTn id="67" fill="hold">
                            <p:stCondLst>
                              <p:cond delay="500"/>
                            </p:stCondLst>
                            <p:childTnLst>
                              <p:par>
                                <p:cTn id="68" presetID="10" presetClass="entr" presetSubtype="0" fill="hold" nodeType="afterEffect">
                                  <p:stCondLst>
                                    <p:cond delay="0"/>
                                  </p:stCondLst>
                                  <p:childTnLst>
                                    <p:set>
                                      <p:cBhvr>
                                        <p:cTn id="69" dur="1" fill="hold">
                                          <p:stCondLst>
                                            <p:cond delay="0"/>
                                          </p:stCondLst>
                                        </p:cTn>
                                        <p:tgtEl>
                                          <p:spTgt spid="7">
                                            <p:txEl>
                                              <p:pRg st="6" end="6"/>
                                            </p:txEl>
                                          </p:spTgt>
                                        </p:tgtEl>
                                        <p:attrNameLst>
                                          <p:attrName>style.visibility</p:attrName>
                                        </p:attrNameLst>
                                      </p:cBhvr>
                                      <p:to>
                                        <p:strVal val="visible"/>
                                      </p:to>
                                    </p:set>
                                    <p:animEffect transition="in" filter="fade">
                                      <p:cBhvr>
                                        <p:cTn id="70" dur="500"/>
                                        <p:tgtEl>
                                          <p:spTgt spid="7">
                                            <p:txEl>
                                              <p:pRg st="6" end="6"/>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6">
                                            <p:txEl>
                                              <p:pRg st="7" end="7"/>
                                            </p:txEl>
                                          </p:spTgt>
                                        </p:tgtEl>
                                        <p:attrNameLst>
                                          <p:attrName>style.visibility</p:attrName>
                                        </p:attrNameLst>
                                      </p:cBhvr>
                                      <p:to>
                                        <p:strVal val="visible"/>
                                      </p:to>
                                    </p:set>
                                    <p:animEffect transition="in" filter="fade">
                                      <p:cBhvr>
                                        <p:cTn id="75" dur="500"/>
                                        <p:tgtEl>
                                          <p:spTgt spid="6">
                                            <p:txEl>
                                              <p:pRg st="7" end="7"/>
                                            </p:txEl>
                                          </p:spTgt>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7">
                                            <p:txEl>
                                              <p:pRg st="7" end="7"/>
                                            </p:txEl>
                                          </p:spTgt>
                                        </p:tgtEl>
                                        <p:attrNameLst>
                                          <p:attrName>style.visibility</p:attrName>
                                        </p:attrNameLst>
                                      </p:cBhvr>
                                      <p:to>
                                        <p:strVal val="visible"/>
                                      </p:to>
                                    </p:set>
                                    <p:animEffect transition="in" filter="fade">
                                      <p:cBhvr>
                                        <p:cTn id="79"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pattFill prst="pct25">
          <a:fgClr>
            <a:srgbClr val="FFE7ED"/>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EE6C6-8C69-458E-A74A-E1A3871FF551}"/>
              </a:ext>
            </a:extLst>
          </p:cNvPr>
          <p:cNvSpPr>
            <a:spLocks noGrp="1"/>
          </p:cNvSpPr>
          <p:nvPr>
            <p:ph type="title"/>
          </p:nvPr>
        </p:nvSpPr>
        <p:spPr/>
        <p:txBody>
          <a:bodyPr/>
          <a:lstStyle/>
          <a:p>
            <a:r>
              <a:rPr lang="en-AU" dirty="0"/>
              <a:t>Leadership case study</a:t>
            </a:r>
          </a:p>
        </p:txBody>
      </p:sp>
      <p:sp>
        <p:nvSpPr>
          <p:cNvPr id="3" name="Content Placeholder 2">
            <a:extLst>
              <a:ext uri="{FF2B5EF4-FFF2-40B4-BE49-F238E27FC236}">
                <a16:creationId xmlns:a16="http://schemas.microsoft.com/office/drawing/2014/main" id="{5BEF3D7F-906A-483A-8A58-AA45B7B27838}"/>
              </a:ext>
            </a:extLst>
          </p:cNvPr>
          <p:cNvSpPr>
            <a:spLocks noGrp="1"/>
          </p:cNvSpPr>
          <p:nvPr>
            <p:ph idx="1"/>
          </p:nvPr>
        </p:nvSpPr>
        <p:spPr/>
        <p:txBody>
          <a:bodyPr>
            <a:normAutofit/>
          </a:bodyPr>
          <a:lstStyle/>
          <a:p>
            <a:r>
              <a:rPr lang="en-US" dirty="0"/>
              <a:t>Download the case study scenario</a:t>
            </a:r>
          </a:p>
          <a:p>
            <a:r>
              <a:rPr lang="en-AU" dirty="0"/>
              <a:t>Submit a video discussing how you would respond to the various features of the case</a:t>
            </a:r>
          </a:p>
          <a:p>
            <a:r>
              <a:rPr lang="en-AU" dirty="0"/>
              <a:t>You can refer to notes, but do not read a script</a:t>
            </a:r>
          </a:p>
          <a:p>
            <a:r>
              <a:rPr lang="en-AU" dirty="0"/>
              <a:t>PowerPoint is good, but not required</a:t>
            </a:r>
          </a:p>
          <a:p>
            <a:r>
              <a:rPr lang="en-AU" dirty="0"/>
              <a:t>Video must be </a:t>
            </a:r>
            <a:r>
              <a:rPr lang="en-AU" b="1" dirty="0"/>
              <a:t>at least </a:t>
            </a:r>
            <a:r>
              <a:rPr lang="en-AU" dirty="0"/>
              <a:t>5-10 minutes</a:t>
            </a:r>
          </a:p>
        </p:txBody>
      </p:sp>
    </p:spTree>
    <p:extLst>
      <p:ext uri="{BB962C8B-B14F-4D97-AF65-F5344CB8AC3E}">
        <p14:creationId xmlns:p14="http://schemas.microsoft.com/office/powerpoint/2010/main" val="89500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07B39-53BB-4698-AC13-AC42E60D4345}"/>
              </a:ext>
            </a:extLst>
          </p:cNvPr>
          <p:cNvSpPr>
            <a:spLocks noGrp="1"/>
          </p:cNvSpPr>
          <p:nvPr>
            <p:ph type="title"/>
          </p:nvPr>
        </p:nvSpPr>
        <p:spPr/>
        <p:txBody>
          <a:bodyPr/>
          <a:lstStyle/>
          <a:p>
            <a:r>
              <a:rPr lang="en-US" dirty="0"/>
              <a:t>Reflection</a:t>
            </a:r>
            <a:endParaRPr lang="en-AU" dirty="0"/>
          </a:p>
        </p:txBody>
      </p:sp>
      <p:sp>
        <p:nvSpPr>
          <p:cNvPr id="3" name="Content Placeholder 2">
            <a:extLst>
              <a:ext uri="{FF2B5EF4-FFF2-40B4-BE49-F238E27FC236}">
                <a16:creationId xmlns:a16="http://schemas.microsoft.com/office/drawing/2014/main" id="{6289DF38-839D-414A-A896-7137B8B689BF}"/>
              </a:ext>
            </a:extLst>
          </p:cNvPr>
          <p:cNvSpPr>
            <a:spLocks noGrp="1"/>
          </p:cNvSpPr>
          <p:nvPr>
            <p:ph idx="1"/>
          </p:nvPr>
        </p:nvSpPr>
        <p:spPr/>
        <p:txBody>
          <a:bodyPr/>
          <a:lstStyle/>
          <a:p>
            <a:r>
              <a:rPr lang="en-US" dirty="0"/>
              <a:t>What is the most interesting thing you learned today?</a:t>
            </a:r>
          </a:p>
          <a:p>
            <a:r>
              <a:rPr lang="en-US" dirty="0"/>
              <a:t>What is one thing you will start, stop or continue doing?</a:t>
            </a:r>
          </a:p>
          <a:p>
            <a:r>
              <a:rPr lang="en-US" dirty="0"/>
              <a:t>What is one thing you would like to learn more about?</a:t>
            </a:r>
            <a:endParaRPr lang="en-AU" dirty="0"/>
          </a:p>
        </p:txBody>
      </p:sp>
    </p:spTree>
    <p:extLst>
      <p:ext uri="{BB962C8B-B14F-4D97-AF65-F5344CB8AC3E}">
        <p14:creationId xmlns:p14="http://schemas.microsoft.com/office/powerpoint/2010/main" val="1095562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905BA41-EE6E-4F80-8636-447F22DD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A3E6EC8-0C3B-4AB4-902B-DE70CAA8C09E}"/>
              </a:ext>
            </a:extLst>
          </p:cNvPr>
          <p:cNvSpPr>
            <a:spLocks noGrp="1"/>
          </p:cNvSpPr>
          <p:nvPr>
            <p:ph type="title"/>
          </p:nvPr>
        </p:nvSpPr>
        <p:spPr>
          <a:xfrm>
            <a:off x="412173" y="3298722"/>
            <a:ext cx="11367654" cy="1784402"/>
          </a:xfrm>
        </p:spPr>
        <p:txBody>
          <a:bodyPr vert="horz" lIns="91440" tIns="45720" rIns="91440" bIns="45720" rtlCol="0" anchor="b">
            <a:normAutofit/>
          </a:bodyPr>
          <a:lstStyle/>
          <a:p>
            <a:pPr algn="ctr"/>
            <a:r>
              <a:rPr lang="en-US" kern="1200" dirty="0">
                <a:solidFill>
                  <a:srgbClr val="FFFFFF"/>
                </a:solidFill>
                <a:latin typeface="+mj-lt"/>
                <a:ea typeface="+mj-ea"/>
                <a:cs typeface="+mj-cs"/>
              </a:rPr>
              <a:t>Questions?</a:t>
            </a:r>
          </a:p>
        </p:txBody>
      </p:sp>
      <p:sp>
        <p:nvSpPr>
          <p:cNvPr id="12" name="Oval 11">
            <a:extLst>
              <a:ext uri="{FF2B5EF4-FFF2-40B4-BE49-F238E27FC236}">
                <a16:creationId xmlns:a16="http://schemas.microsoft.com/office/drawing/2014/main" id="{CD7549B2-EE05-4558-8C64-AC46755F2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25914" y="889251"/>
            <a:ext cx="2140172" cy="2140172"/>
          </a:xfrm>
          <a:prstGeom prst="ellipse">
            <a:avLst/>
          </a:prstGeom>
          <a:solidFill>
            <a:srgbClr val="FFFFFF"/>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Questions">
            <a:extLst>
              <a:ext uri="{FF2B5EF4-FFF2-40B4-BE49-F238E27FC236}">
                <a16:creationId xmlns:a16="http://schemas.microsoft.com/office/drawing/2014/main" id="{4390251F-1047-46A3-BBA5-C6E4AD6E8D0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08264" y="1371601"/>
            <a:ext cx="1175474" cy="1175474"/>
          </a:xfrm>
          <a:prstGeom prst="rect">
            <a:avLst/>
          </a:prstGeom>
        </p:spPr>
      </p:pic>
      <p:sp>
        <p:nvSpPr>
          <p:cNvPr id="9" name="Text Placeholder 2">
            <a:extLst>
              <a:ext uri="{FF2B5EF4-FFF2-40B4-BE49-F238E27FC236}">
                <a16:creationId xmlns:a16="http://schemas.microsoft.com/office/drawing/2014/main" id="{C21E48E4-F990-40E9-A8D7-26AE0C038368}"/>
              </a:ext>
            </a:extLst>
          </p:cNvPr>
          <p:cNvSpPr txBox="1">
            <a:spLocks/>
          </p:cNvSpPr>
          <p:nvPr/>
        </p:nvSpPr>
        <p:spPr>
          <a:xfrm>
            <a:off x="1848465" y="5258851"/>
            <a:ext cx="8495070" cy="904005"/>
          </a:xfrm>
          <a:prstGeom prst="rect">
            <a:avLst/>
          </a:prstGeom>
        </p:spPr>
        <p:txBody>
          <a:bodyPr vert="horz" lIns="91440" tIns="45720" rIns="91440" bIns="45720" rtlCol="0">
            <a:normAutofit/>
          </a:bodyPr>
          <a:lstStyle>
            <a:lvl1pPr marL="0" indent="0" algn="l" defTabSz="914400" rtl="0" eaLnBrk="1" latinLnBrk="0" hangingPunct="1">
              <a:lnSpc>
                <a:spcPct val="114000"/>
              </a:lnSpc>
              <a:spcBef>
                <a:spcPts val="0"/>
              </a:spcBef>
              <a:spcAft>
                <a:spcPts val="1200"/>
              </a:spcAft>
              <a:buFontTx/>
              <a:buNone/>
              <a:defRPr sz="24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1pPr>
            <a:lvl2pPr marL="457200" indent="0" algn="l" defTabSz="914400" rtl="0" eaLnBrk="1" latinLnBrk="0" hangingPunct="1">
              <a:lnSpc>
                <a:spcPct val="114000"/>
              </a:lnSpc>
              <a:spcBef>
                <a:spcPts val="0"/>
              </a:spcBef>
              <a:spcAft>
                <a:spcPts val="1200"/>
              </a:spcAft>
              <a:buFontTx/>
              <a:buNone/>
              <a:defRPr sz="20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2pPr>
            <a:lvl3pPr marL="914400" indent="0" algn="l" defTabSz="914400" rtl="0" eaLnBrk="1" latinLnBrk="0" hangingPunct="1">
              <a:lnSpc>
                <a:spcPct val="114000"/>
              </a:lnSpc>
              <a:spcBef>
                <a:spcPts val="0"/>
              </a:spcBef>
              <a:spcAft>
                <a:spcPts val="1200"/>
              </a:spcAft>
              <a:buFontTx/>
              <a:buNone/>
              <a:defRPr sz="18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3pPr>
            <a:lvl4pPr marL="1371600" indent="0" algn="l" defTabSz="914400" rtl="0" eaLnBrk="1" latinLnBrk="0" hangingPunct="1">
              <a:lnSpc>
                <a:spcPct val="114000"/>
              </a:lnSpc>
              <a:spcBef>
                <a:spcPts val="0"/>
              </a:spcBef>
              <a:spcAft>
                <a:spcPts val="1200"/>
              </a:spcAft>
              <a:buFontTx/>
              <a:buNone/>
              <a:defRPr sz="16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4pPr>
            <a:lvl5pPr marL="1828800" indent="0" algn="l" defTabSz="914400" rtl="0" eaLnBrk="1" latinLnBrk="0" hangingPunct="1">
              <a:lnSpc>
                <a:spcPct val="114000"/>
              </a:lnSpc>
              <a:spcBef>
                <a:spcPts val="0"/>
              </a:spcBef>
              <a:spcAft>
                <a:spcPts val="1200"/>
              </a:spcAft>
              <a:buFontTx/>
              <a:buNone/>
              <a:defRPr sz="1600" kern="1200">
                <a:solidFill>
                  <a:schemeClr val="tx1">
                    <a:tint val="75000"/>
                  </a:schemeClr>
                </a:solidFill>
                <a:latin typeface="Lato" panose="020F0502020204030203" pitchFamily="34" charset="0"/>
                <a:ea typeface="Lato" panose="020F0502020204030203" pitchFamily="34" charset="0"/>
                <a:cs typeface="Lato" panose="020F0502020204030203" pitchFamily="34" charset="0"/>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90000"/>
              </a:lnSpc>
              <a:spcBef>
                <a:spcPts val="1000"/>
              </a:spcBef>
            </a:pPr>
            <a:r>
              <a:rPr lang="en-US" i="1">
                <a:solidFill>
                  <a:srgbClr val="FFFFFF"/>
                </a:solidFill>
              </a:rPr>
              <a:t>Coming next… managing change</a:t>
            </a:r>
            <a:endParaRPr lang="en-US" i="1" dirty="0">
              <a:solidFill>
                <a:srgbClr val="FFFFFF"/>
              </a:solidFill>
            </a:endParaRPr>
          </a:p>
        </p:txBody>
      </p:sp>
    </p:spTree>
    <p:custDataLst>
      <p:tags r:id="rId1"/>
    </p:custDataLst>
    <p:extLst>
      <p:ext uri="{BB962C8B-B14F-4D97-AF65-F5344CB8AC3E}">
        <p14:creationId xmlns:p14="http://schemas.microsoft.com/office/powerpoint/2010/main" val="2254889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 10.2</a:t>
            </a:r>
          </a:p>
        </p:txBody>
      </p:sp>
      <p:sp>
        <p:nvSpPr>
          <p:cNvPr id="3" name="Content Placeholder 2"/>
          <p:cNvSpPr>
            <a:spLocks noGrp="1"/>
          </p:cNvSpPr>
          <p:nvPr>
            <p:ph idx="1"/>
          </p:nvPr>
        </p:nvSpPr>
        <p:spPr/>
        <p:txBody>
          <a:bodyPr>
            <a:normAutofit/>
          </a:bodyPr>
          <a:lstStyle/>
          <a:p>
            <a:r>
              <a:rPr lang="en-AU" dirty="0">
                <a:solidFill>
                  <a:schemeClr val="tx1">
                    <a:lumMod val="95000"/>
                  </a:schemeClr>
                </a:solidFill>
              </a:rPr>
              <a:t>In your experience, what are some of the typical sources of project team conflict?</a:t>
            </a:r>
          </a:p>
        </p:txBody>
      </p:sp>
    </p:spTree>
    <p:custDataLst>
      <p:tags r:id="rId1"/>
    </p:custDataLst>
    <p:extLst>
      <p:ext uri="{BB962C8B-B14F-4D97-AF65-F5344CB8AC3E}">
        <p14:creationId xmlns:p14="http://schemas.microsoft.com/office/powerpoint/2010/main" val="19182004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dirty="0"/>
              <a:t>Closing checklist</a:t>
            </a:r>
          </a:p>
        </p:txBody>
      </p:sp>
      <p:sp>
        <p:nvSpPr>
          <p:cNvPr id="3" name="Content Placeholder 2"/>
          <p:cNvSpPr>
            <a:spLocks noGrp="1"/>
          </p:cNvSpPr>
          <p:nvPr>
            <p:ph idx="1"/>
          </p:nvPr>
        </p:nvSpPr>
        <p:spPr/>
        <p:txBody>
          <a:bodyPr>
            <a:normAutofit fontScale="70000" lnSpcReduction="20000"/>
          </a:bodyPr>
          <a:lstStyle/>
          <a:p>
            <a:r>
              <a:rPr lang="en-US" dirty="0"/>
              <a:t>Classroom</a:t>
            </a:r>
          </a:p>
          <a:p>
            <a:pPr lvl="1"/>
            <a:r>
              <a:rPr lang="en-US" dirty="0"/>
              <a:t>Upload signed attendance sheet and any photos taken of work in progress</a:t>
            </a:r>
          </a:p>
          <a:p>
            <a:r>
              <a:rPr lang="en-US" dirty="0"/>
              <a:t>Zoom</a:t>
            </a:r>
          </a:p>
          <a:p>
            <a:pPr lvl="1"/>
            <a:r>
              <a:rPr lang="en-US" dirty="0"/>
              <a:t>Upload video with thumbnail and link to workshop</a:t>
            </a:r>
          </a:p>
          <a:p>
            <a:r>
              <a:rPr lang="en-US" dirty="0"/>
              <a:t>Student administration</a:t>
            </a:r>
          </a:p>
          <a:p>
            <a:pPr lvl="1"/>
            <a:r>
              <a:rPr lang="en-US" dirty="0"/>
              <a:t>Mark participating students as complete</a:t>
            </a:r>
          </a:p>
          <a:p>
            <a:pPr lvl="1"/>
            <a:r>
              <a:rPr lang="en-US" dirty="0"/>
              <a:t>Email absent students and notify of gap requirements (OPEN units)</a:t>
            </a:r>
          </a:p>
          <a:p>
            <a:r>
              <a:rPr lang="en-US" dirty="0"/>
              <a:t>Facilitator feedback – email </a:t>
            </a:r>
            <a:r>
              <a:rPr lang="en-US" dirty="0">
                <a:hlinkClick r:id="rId4"/>
              </a:rPr>
              <a:t>paul@institute.pm</a:t>
            </a:r>
            <a:r>
              <a:rPr lang="en-US" dirty="0"/>
              <a:t> </a:t>
            </a:r>
          </a:p>
          <a:p>
            <a:pPr lvl="1"/>
            <a:r>
              <a:rPr lang="en-US" dirty="0"/>
              <a:t>What worked well today? </a:t>
            </a:r>
          </a:p>
          <a:p>
            <a:pPr lvl="1"/>
            <a:r>
              <a:rPr lang="en-US" dirty="0"/>
              <a:t>How can we improve?</a:t>
            </a:r>
          </a:p>
        </p:txBody>
      </p:sp>
    </p:spTree>
    <p:custDataLst>
      <p:tags r:id="rId1"/>
    </p:custDataLst>
    <p:extLst>
      <p:ext uri="{BB962C8B-B14F-4D97-AF65-F5344CB8AC3E}">
        <p14:creationId xmlns:p14="http://schemas.microsoft.com/office/powerpoint/2010/main" val="1471453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Activity 10.2 – answer </a:t>
            </a:r>
          </a:p>
        </p:txBody>
      </p:sp>
      <p:sp>
        <p:nvSpPr>
          <p:cNvPr id="3" name="Content Placeholder 2"/>
          <p:cNvSpPr>
            <a:spLocks noGrp="1"/>
          </p:cNvSpPr>
          <p:nvPr>
            <p:ph idx="1"/>
          </p:nvPr>
        </p:nvSpPr>
        <p:spPr/>
        <p:txBody>
          <a:bodyPr>
            <a:normAutofit lnSpcReduction="10000"/>
          </a:bodyPr>
          <a:lstStyle/>
          <a:p>
            <a:pPr lvl="0"/>
            <a:r>
              <a:rPr lang="en-AU"/>
              <a:t>Divided loyalties</a:t>
            </a:r>
          </a:p>
          <a:p>
            <a:pPr lvl="0"/>
            <a:r>
              <a:rPr lang="en-AU"/>
              <a:t>Scarcity of resources</a:t>
            </a:r>
          </a:p>
          <a:p>
            <a:pPr lvl="0"/>
            <a:r>
              <a:rPr lang="en-AU"/>
              <a:t>Prioritisation of scheduled tasks</a:t>
            </a:r>
          </a:p>
          <a:p>
            <a:pPr lvl="0"/>
            <a:r>
              <a:rPr lang="en-AU"/>
              <a:t>Personal work styles</a:t>
            </a:r>
          </a:p>
          <a:p>
            <a:pPr lvl="0"/>
            <a:r>
              <a:rPr lang="en-AU"/>
              <a:t>Poor communication</a:t>
            </a:r>
          </a:p>
          <a:p>
            <a:pPr lvl="0"/>
            <a:r>
              <a:rPr lang="en-AU"/>
              <a:t>Lack of openness and honesty</a:t>
            </a:r>
          </a:p>
          <a:p>
            <a:r>
              <a:rPr lang="en-AU"/>
              <a:t>Failure to address commitments</a:t>
            </a:r>
          </a:p>
        </p:txBody>
      </p:sp>
      <p:sp>
        <p:nvSpPr>
          <p:cNvPr id="4" name="Oval 3"/>
          <p:cNvSpPr/>
          <p:nvPr/>
        </p:nvSpPr>
        <p:spPr>
          <a:xfrm>
            <a:off x="7707086" y="2307771"/>
            <a:ext cx="3646714" cy="1807029"/>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AU" sz="2400" b="0" i="0" u="none" strike="noStrike" kern="0" cap="none" spc="0" normalizeH="0" baseline="0" noProof="0">
                <a:ln>
                  <a:noFill/>
                </a:ln>
                <a:solidFill>
                  <a:schemeClr val="bg1"/>
                </a:solidFill>
                <a:effectLst/>
                <a:uLnTx/>
                <a:uFillTx/>
                <a:latin typeface="Lato Black" panose="020F0502020204030203" pitchFamily="34" charset="0"/>
                <a:ea typeface="Lato Black" panose="020F0502020204030203" pitchFamily="34" charset="0"/>
                <a:cs typeface="Lato Black" panose="020F0502020204030203" pitchFamily="34" charset="0"/>
              </a:rPr>
              <a:t>Is all conflict harmful?</a:t>
            </a:r>
          </a:p>
        </p:txBody>
      </p:sp>
    </p:spTree>
    <p:custDataLst>
      <p:tags r:id="rId1"/>
    </p:custDataLst>
    <p:extLst>
      <p:ext uri="{BB962C8B-B14F-4D97-AF65-F5344CB8AC3E}">
        <p14:creationId xmlns:p14="http://schemas.microsoft.com/office/powerpoint/2010/main" val="204621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32"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circle(out)">
                                      <p:cBhvr>
                                        <p:cTn id="42"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D9FA-2CCA-40AE-807E-96D28D4EDE3C}"/>
              </a:ext>
            </a:extLst>
          </p:cNvPr>
          <p:cNvSpPr>
            <a:spLocks noGrp="1"/>
          </p:cNvSpPr>
          <p:nvPr>
            <p:ph type="title"/>
          </p:nvPr>
        </p:nvSpPr>
        <p:spPr/>
        <p:txBody>
          <a:bodyPr/>
          <a:lstStyle/>
          <a:p>
            <a:r>
              <a:rPr lang="en-AU"/>
              <a:t>Mediating conflict</a:t>
            </a:r>
          </a:p>
        </p:txBody>
      </p:sp>
      <p:sp>
        <p:nvSpPr>
          <p:cNvPr id="4" name="TextBox 3">
            <a:extLst>
              <a:ext uri="{FF2B5EF4-FFF2-40B4-BE49-F238E27FC236}">
                <a16:creationId xmlns:a16="http://schemas.microsoft.com/office/drawing/2014/main" id="{81B232CF-0848-4D0D-8301-2579DA1141DB}"/>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10.6</a:t>
            </a:r>
          </a:p>
        </p:txBody>
      </p:sp>
      <p:pic>
        <p:nvPicPr>
          <p:cNvPr id="6" name="Picture 5">
            <a:extLst>
              <a:ext uri="{FF2B5EF4-FFF2-40B4-BE49-F238E27FC236}">
                <a16:creationId xmlns:a16="http://schemas.microsoft.com/office/drawing/2014/main" id="{609A6B0F-3F2F-4498-8AF4-74E0F8AF42DC}"/>
              </a:ext>
            </a:extLst>
          </p:cNvPr>
          <p:cNvPicPr>
            <a:picLocks noChangeAspect="1"/>
          </p:cNvPicPr>
          <p:nvPr/>
        </p:nvPicPr>
        <p:blipFill>
          <a:blip r:embed="rId4"/>
          <a:stretch>
            <a:fillRect/>
          </a:stretch>
        </p:blipFill>
        <p:spPr>
          <a:xfrm>
            <a:off x="0" y="1915963"/>
            <a:ext cx="12192000" cy="3703239"/>
          </a:xfrm>
          <a:prstGeom prst="rect">
            <a:avLst/>
          </a:prstGeom>
        </p:spPr>
      </p:pic>
    </p:spTree>
    <p:custDataLst>
      <p:tags r:id="rId1"/>
    </p:custDataLst>
    <p:extLst>
      <p:ext uri="{BB962C8B-B14F-4D97-AF65-F5344CB8AC3E}">
        <p14:creationId xmlns:p14="http://schemas.microsoft.com/office/powerpoint/2010/main" val="14283101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D9FA-2CCA-40AE-807E-96D28D4EDE3C}"/>
              </a:ext>
            </a:extLst>
          </p:cNvPr>
          <p:cNvSpPr>
            <a:spLocks noGrp="1"/>
          </p:cNvSpPr>
          <p:nvPr>
            <p:ph type="title"/>
          </p:nvPr>
        </p:nvSpPr>
        <p:spPr/>
        <p:txBody>
          <a:bodyPr/>
          <a:lstStyle/>
          <a:p>
            <a:r>
              <a:rPr lang="en-AU"/>
              <a:t>Mediating conflict</a:t>
            </a:r>
          </a:p>
        </p:txBody>
      </p:sp>
      <p:sp>
        <p:nvSpPr>
          <p:cNvPr id="7" name="TextBox 6">
            <a:extLst>
              <a:ext uri="{FF2B5EF4-FFF2-40B4-BE49-F238E27FC236}">
                <a16:creationId xmlns:a16="http://schemas.microsoft.com/office/drawing/2014/main" id="{C297747B-6465-4CA8-8EC9-EA11C31E751C}"/>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10.6</a:t>
            </a:r>
          </a:p>
        </p:txBody>
      </p:sp>
      <p:pic>
        <p:nvPicPr>
          <p:cNvPr id="4" name="Picture 3">
            <a:extLst>
              <a:ext uri="{FF2B5EF4-FFF2-40B4-BE49-F238E27FC236}">
                <a16:creationId xmlns:a16="http://schemas.microsoft.com/office/drawing/2014/main" id="{9DB03CA0-9FB7-4E9B-805F-87A871CA8638}"/>
              </a:ext>
            </a:extLst>
          </p:cNvPr>
          <p:cNvPicPr>
            <a:picLocks noChangeAspect="1"/>
          </p:cNvPicPr>
          <p:nvPr/>
        </p:nvPicPr>
        <p:blipFill>
          <a:blip r:embed="rId4"/>
          <a:stretch>
            <a:fillRect/>
          </a:stretch>
        </p:blipFill>
        <p:spPr>
          <a:xfrm>
            <a:off x="0" y="1915963"/>
            <a:ext cx="12192000" cy="3703239"/>
          </a:xfrm>
          <a:prstGeom prst="rect">
            <a:avLst/>
          </a:prstGeom>
        </p:spPr>
      </p:pic>
    </p:spTree>
    <p:custDataLst>
      <p:tags r:id="rId1"/>
    </p:custDataLst>
    <p:extLst>
      <p:ext uri="{BB962C8B-B14F-4D97-AF65-F5344CB8AC3E}">
        <p14:creationId xmlns:p14="http://schemas.microsoft.com/office/powerpoint/2010/main" val="55260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D9FA-2CCA-40AE-807E-96D28D4EDE3C}"/>
              </a:ext>
            </a:extLst>
          </p:cNvPr>
          <p:cNvSpPr>
            <a:spLocks noGrp="1"/>
          </p:cNvSpPr>
          <p:nvPr>
            <p:ph type="title"/>
          </p:nvPr>
        </p:nvSpPr>
        <p:spPr/>
        <p:txBody>
          <a:bodyPr/>
          <a:lstStyle/>
          <a:p>
            <a:r>
              <a:rPr lang="en-AU"/>
              <a:t>Mediating conflict</a:t>
            </a:r>
          </a:p>
        </p:txBody>
      </p:sp>
      <p:sp>
        <p:nvSpPr>
          <p:cNvPr id="5" name="TextBox 4">
            <a:extLst>
              <a:ext uri="{FF2B5EF4-FFF2-40B4-BE49-F238E27FC236}">
                <a16:creationId xmlns:a16="http://schemas.microsoft.com/office/drawing/2014/main" id="{39F68304-A86D-4AE1-A717-6ACA0F72F7D4}"/>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10.6</a:t>
            </a:r>
          </a:p>
        </p:txBody>
      </p:sp>
      <p:pic>
        <p:nvPicPr>
          <p:cNvPr id="6" name="Picture 5">
            <a:extLst>
              <a:ext uri="{FF2B5EF4-FFF2-40B4-BE49-F238E27FC236}">
                <a16:creationId xmlns:a16="http://schemas.microsoft.com/office/drawing/2014/main" id="{AFA2FC81-5FE0-4A12-BA9C-0224EB92773B}"/>
              </a:ext>
            </a:extLst>
          </p:cNvPr>
          <p:cNvPicPr>
            <a:picLocks noChangeAspect="1"/>
          </p:cNvPicPr>
          <p:nvPr/>
        </p:nvPicPr>
        <p:blipFill>
          <a:blip r:embed="rId4"/>
          <a:stretch>
            <a:fillRect/>
          </a:stretch>
        </p:blipFill>
        <p:spPr>
          <a:xfrm>
            <a:off x="0" y="1915963"/>
            <a:ext cx="12192000" cy="3703239"/>
          </a:xfrm>
          <a:prstGeom prst="rect">
            <a:avLst/>
          </a:prstGeom>
        </p:spPr>
      </p:pic>
    </p:spTree>
    <p:custDataLst>
      <p:tags r:id="rId1"/>
    </p:custDataLst>
    <p:extLst>
      <p:ext uri="{BB962C8B-B14F-4D97-AF65-F5344CB8AC3E}">
        <p14:creationId xmlns:p14="http://schemas.microsoft.com/office/powerpoint/2010/main" val="3796542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CD9FA-2CCA-40AE-807E-96D28D4EDE3C}"/>
              </a:ext>
            </a:extLst>
          </p:cNvPr>
          <p:cNvSpPr>
            <a:spLocks noGrp="1"/>
          </p:cNvSpPr>
          <p:nvPr>
            <p:ph type="title"/>
          </p:nvPr>
        </p:nvSpPr>
        <p:spPr/>
        <p:txBody>
          <a:bodyPr/>
          <a:lstStyle/>
          <a:p>
            <a:r>
              <a:rPr lang="en-AU"/>
              <a:t>Mediating conflict</a:t>
            </a:r>
          </a:p>
        </p:txBody>
      </p:sp>
      <p:sp>
        <p:nvSpPr>
          <p:cNvPr id="4" name="TextBox 3">
            <a:extLst>
              <a:ext uri="{FF2B5EF4-FFF2-40B4-BE49-F238E27FC236}">
                <a16:creationId xmlns:a16="http://schemas.microsoft.com/office/drawing/2014/main" id="{628D4832-C5DB-4492-AD0E-DF16502F50DB}"/>
              </a:ext>
            </a:extLst>
          </p:cNvPr>
          <p:cNvSpPr txBox="1"/>
          <p:nvPr/>
        </p:nvSpPr>
        <p:spPr>
          <a:xfrm>
            <a:off x="10689996" y="139850"/>
            <a:ext cx="1408902" cy="338554"/>
          </a:xfrm>
          <a:prstGeom prst="rect">
            <a:avLst/>
          </a:prstGeom>
          <a:noFill/>
        </p:spPr>
        <p:txBody>
          <a:bodyPr wrap="square" rtlCol="0">
            <a:spAutoFit/>
          </a:bodyPr>
          <a:lstStyle/>
          <a:p>
            <a:pPr algn="r"/>
            <a:r>
              <a:rPr lang="en-AU" sz="1600">
                <a:solidFill>
                  <a:schemeClr val="bg1">
                    <a:lumMod val="50000"/>
                  </a:schemeClr>
                </a:solidFill>
                <a:latin typeface="Lato" panose="020F0502020204030203" pitchFamily="34" charset="0"/>
                <a:cs typeface="Lato" panose="020F0502020204030203" pitchFamily="34" charset="0"/>
              </a:rPr>
              <a:t>OPEN 10.6</a:t>
            </a:r>
          </a:p>
        </p:txBody>
      </p:sp>
      <p:pic>
        <p:nvPicPr>
          <p:cNvPr id="6" name="Picture 5">
            <a:extLst>
              <a:ext uri="{FF2B5EF4-FFF2-40B4-BE49-F238E27FC236}">
                <a16:creationId xmlns:a16="http://schemas.microsoft.com/office/drawing/2014/main" id="{37F19267-6B25-492A-8F08-D045F06E7AD2}"/>
              </a:ext>
            </a:extLst>
          </p:cNvPr>
          <p:cNvPicPr>
            <a:picLocks noChangeAspect="1"/>
          </p:cNvPicPr>
          <p:nvPr/>
        </p:nvPicPr>
        <p:blipFill>
          <a:blip r:embed="rId4"/>
          <a:stretch>
            <a:fillRect/>
          </a:stretch>
        </p:blipFill>
        <p:spPr>
          <a:xfrm>
            <a:off x="0" y="1915963"/>
            <a:ext cx="12192000" cy="3703239"/>
          </a:xfrm>
          <a:prstGeom prst="rect">
            <a:avLst/>
          </a:prstGeom>
        </p:spPr>
      </p:pic>
    </p:spTree>
    <p:custDataLst>
      <p:tags r:id="rId1"/>
    </p:custDataLst>
    <p:extLst>
      <p:ext uri="{BB962C8B-B14F-4D97-AF65-F5344CB8AC3E}">
        <p14:creationId xmlns:p14="http://schemas.microsoft.com/office/powerpoint/2010/main" val="1961284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8&quot; unique_id=&quot;10007&quot;&gt;&lt;/object&gt;&lt;object type=&quot;2&quot; unique_id=&quot;10008&quot;&gt;&lt;object type=&quot;3&quot; unique_id=&quot;10009&quot;&gt;&lt;property id=&quot;20148&quot; value=&quot;5&quot;/&gt;&lt;property id=&quot;20300&quot; value=&quot;Slide 1 - &amp;quot;Project Title&amp;quot;&quot;/&gt;&lt;property id=&quot;20307&quot; value=&quot;256&quot;/&gt;&lt;/object&gt;&lt;object type=&quot;3&quot; unique_id=&quot;10010&quot;&gt;&lt;property id=&quot;20148&quot; value=&quot;5&quot;/&gt;&lt;property id=&quot;20300&quot; value=&quot;Slide 2 - &amp;quot;Introduction&amp;quot;&quot;/&gt;&lt;property id=&quot;20307&quot; value=&quot;258&quot;/&gt;&lt;/object&gt;&lt;object type=&quot;3&quot; unique_id=&quot;10011&quot;&gt;&lt;property id=&quot;20148&quot; value=&quot;5&quot;/&gt;&lt;property id=&quot;20300&quot; value=&quot;Slide 3 - &amp;quot;Opportunity Definition&amp;quot;&quot;/&gt;&lt;property id=&quot;20307&quot; value=&quot;259&quot;/&gt;&lt;/object&gt;&lt;object type=&quot;3&quot; unique_id=&quot;10012&quot;&gt;&lt;property id=&quot;20148&quot; value=&quot;5&quot;/&gt;&lt;property id=&quot;20300&quot; value=&quot;Slide 4 - &amp;quot;Methodology&amp;quot;&quot;/&gt;&lt;property id=&quot;20307&quot; value=&quot;260&quot;/&gt;&lt;/object&gt;&lt;object type=&quot;3&quot; unique_id=&quot;10013&quot;&gt;&lt;property id=&quot;20148&quot; value=&quot;5&quot;/&gt;&lt;property id=&quot;20300&quot; value=&quot;Slide 5 - &amp;quot;Alternatives Analysis&amp;quot;&quot;/&gt;&lt;property id=&quot;20307&quot; value=&quot;257&quot;/&gt;&lt;/object&gt;&lt;object type=&quot;3&quot; unique_id=&quot;10014&quot;&gt;&lt;property id=&quot;20148&quot; value=&quot;5&quot;/&gt;&lt;property id=&quot;20300&quot; value=&quot;Slide 6 - &amp;quot;Alternatives Analysis&amp;quot;&quot;/&gt;&lt;property id=&quot;20307&quot; value=&quot;261&quot;/&gt;&lt;/object&gt;&lt;object type=&quot;3&quot; unique_id=&quot;10015&quot;&gt;&lt;property id=&quot;20148&quot; value=&quot;5&quot;/&gt;&lt;property id=&quot;20300&quot; value=&quot;Slide 7 - &amp;quot;Conclusion&amp;quot;&quot;/&gt;&lt;property id=&quot;20307&quot; value=&quot;262&quot;/&gt;&lt;/object&gt;&lt;object type=&quot;3&quot; unique_id=&quot;10016&quot;&gt;&lt;property id=&quot;20148&quot; value=&quot;5&quot;/&gt;&lt;property id=&quot;20300&quot; value=&quot;Slide 8 - &amp;quot;Recommendations&amp;quot;&quot;/&gt;&lt;property id=&quot;20307&quot; value=&quot;263&quot;/&gt;&lt;/object&gt;&lt;object type=&quot;3&quot; unique_id=&quot;10017&quot;&gt;&lt;property id=&quot;20148&quot; value=&quot;5&quot;/&gt;&lt;property id=&quot;20300&quot; value=&quot;Slide 9 - &amp;quot;Delete this slide&amp;quot;&quot;/&gt;&lt;property id=&quot;20307&quot; value=&quot;264&quot;/&gt;&lt;/object&gt;&lt;/object&gt;&lt;/object&gt;&lt;/database&gt;"/>
  <p:tag name="SECTOMILLISECCONVERTED" val="1"/>
  <p:tag name="ARTICULATE_DESIGN_ID_IPM MASTER TEMPLATE" val="KEK86yG6"/>
  <p:tag name="ARTICULATE_PROJECT_OPEN" val="0"/>
  <p:tag name="ARTICULATE_SLIDE_COUNT" val="37"/>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IPM Master template">
  <a:themeElements>
    <a:clrScheme name="Custom 6">
      <a:dk1>
        <a:sysClr val="windowText" lastClr="000000"/>
      </a:dk1>
      <a:lt1>
        <a:sysClr val="window" lastClr="FFFFFF"/>
      </a:lt1>
      <a:dk2>
        <a:srgbClr val="242852"/>
      </a:dk2>
      <a:lt2>
        <a:srgbClr val="ACCBF9"/>
      </a:lt2>
      <a:accent1>
        <a:srgbClr val="0C74BB"/>
      </a:accent1>
      <a:accent2>
        <a:srgbClr val="629DD1"/>
      </a:accent2>
      <a:accent3>
        <a:srgbClr val="297FD5"/>
      </a:accent3>
      <a:accent4>
        <a:srgbClr val="7F8FA9"/>
      </a:accent4>
      <a:accent5>
        <a:srgbClr val="5AA2AE"/>
      </a:accent5>
      <a:accent6>
        <a:srgbClr val="9D90A0"/>
      </a:accent6>
      <a:hlink>
        <a:srgbClr val="0070C0"/>
      </a:hlink>
      <a:folHlink>
        <a:srgbClr val="3EBBF0"/>
      </a:folHlink>
    </a:clrScheme>
    <a:fontScheme name="IPM 1">
      <a:majorFont>
        <a:latin typeface="Helvetica CE"/>
        <a:ea typeface=""/>
        <a:cs typeface=""/>
      </a:majorFont>
      <a:minorFont>
        <a:latin typeface="Helvetica LT Std Light"/>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Lato" panose="020F0502020204030203" pitchFamily="34" charset="0"/>
            <a:cs typeface="Lato" panose="020F050202020403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5A93F9329D8042BBAEA2D7D99CE21E" ma:contentTypeVersion="14" ma:contentTypeDescription="Create a new document." ma:contentTypeScope="" ma:versionID="ba359d2752d6e20ba9ec6fa793a019b1">
  <xsd:schema xmlns:xsd="http://www.w3.org/2001/XMLSchema" xmlns:xs="http://www.w3.org/2001/XMLSchema" xmlns:p="http://schemas.microsoft.com/office/2006/metadata/properties" xmlns:ns2="a074caa6-7fc1-45e8-aa93-0339caabf79f" xmlns:ns3="2f498ea3-f73d-4cf9-868b-af49d77b4ca9" targetNamespace="http://schemas.microsoft.com/office/2006/metadata/properties" ma:root="true" ma:fieldsID="8e2dd0d4ab1956eeca6ab1a2620cd5ac" ns2:_="" ns3:_="">
    <xsd:import namespace="a074caa6-7fc1-45e8-aa93-0339caabf79f"/>
    <xsd:import namespace="2f498ea3-f73d-4cf9-868b-af49d77b4ca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Not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74caa6-7fc1-45e8-aa93-0339caabf79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Notes" ma:index="20" nillable="true" ma:displayName="Notes" ma:description="test" ma:format="Dropdown" ma:internalName="Notes">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498ea3-f73d-4cf9-868b-af49d77b4ca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a074caa6-7fc1-45e8-aa93-0339caabf79f" xsi:nil="true"/>
  </documentManagement>
</p:properties>
</file>

<file path=customXml/itemProps1.xml><?xml version="1.0" encoding="utf-8"?>
<ds:datastoreItem xmlns:ds="http://schemas.openxmlformats.org/officeDocument/2006/customXml" ds:itemID="{247309FB-1DC3-49EE-B438-DB4005A094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74caa6-7fc1-45e8-aa93-0339caabf79f"/>
    <ds:schemaRef ds:uri="2f498ea3-f73d-4cf9-868b-af49d77b4c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6C8C84-B68D-4392-95E2-DDA55E823126}">
  <ds:schemaRefs>
    <ds:schemaRef ds:uri="http://schemas.microsoft.com/sharepoint/v3/contenttype/forms"/>
  </ds:schemaRefs>
</ds:datastoreItem>
</file>

<file path=customXml/itemProps3.xml><?xml version="1.0" encoding="utf-8"?>
<ds:datastoreItem xmlns:ds="http://schemas.openxmlformats.org/officeDocument/2006/customXml" ds:itemID="{3571A2FB-8452-4CEE-A0B8-DF36B5B2A930}">
  <ds:schemaRefs>
    <ds:schemaRef ds:uri="http://purl.org/dc/dcmitype/"/>
    <ds:schemaRef ds:uri="http://purl.org/dc/elements/1.1/"/>
    <ds:schemaRef ds:uri="a074caa6-7fc1-45e8-aa93-0339caabf79f"/>
    <ds:schemaRef ds:uri="http://schemas.microsoft.com/office/2006/documentManagement/types"/>
    <ds:schemaRef ds:uri="http://purl.org/dc/terms/"/>
    <ds:schemaRef ds:uri="http://schemas.microsoft.com/office/infopath/2007/PartnerControls"/>
    <ds:schemaRef ds:uri="http://www.w3.org/XML/1998/namespace"/>
    <ds:schemaRef ds:uri="http://schemas.openxmlformats.org/package/2006/metadata/core-properties"/>
    <ds:schemaRef ds:uri="2f498ea3-f73d-4cf9-868b-af49d77b4ca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426</TotalTime>
  <Words>5370</Words>
  <Application>Microsoft Office PowerPoint</Application>
  <PresentationFormat>Widescreen</PresentationFormat>
  <Paragraphs>484</Paragraphs>
  <Slides>40</Slides>
  <Notes>40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Helvetica CE</vt:lpstr>
      <vt:lpstr>Lato Medium</vt:lpstr>
      <vt:lpstr>Calibri</vt:lpstr>
      <vt:lpstr>Lato</vt:lpstr>
      <vt:lpstr>Merriweather</vt:lpstr>
      <vt:lpstr>Arial</vt:lpstr>
      <vt:lpstr>Lato</vt:lpstr>
      <vt:lpstr>Helvetica LT Std Light</vt:lpstr>
      <vt:lpstr>Lato Black</vt:lpstr>
      <vt:lpstr>Merriweather</vt:lpstr>
      <vt:lpstr>IPM Master template</vt:lpstr>
      <vt:lpstr>Opening checklist</vt:lpstr>
      <vt:lpstr>PowerPoint Presentation</vt:lpstr>
      <vt:lpstr>Activity 10.1</vt:lpstr>
      <vt:lpstr>Activity 10.2</vt:lpstr>
      <vt:lpstr>Activity 10.2 – answer </vt:lpstr>
      <vt:lpstr>Mediating conflict</vt:lpstr>
      <vt:lpstr>Mediating conflict</vt:lpstr>
      <vt:lpstr>Mediating conflict</vt:lpstr>
      <vt:lpstr>Mediating conflict</vt:lpstr>
      <vt:lpstr>Mediating conflict</vt:lpstr>
      <vt:lpstr>Mediating conflict</vt:lpstr>
      <vt:lpstr>Mediating conflict</vt:lpstr>
      <vt:lpstr>Mediating conflict</vt:lpstr>
      <vt:lpstr>Mediating conflict</vt:lpstr>
      <vt:lpstr>Conflict resolution</vt:lpstr>
      <vt:lpstr>Discussion</vt:lpstr>
      <vt:lpstr>Conflict resolution</vt:lpstr>
      <vt:lpstr>Discussion</vt:lpstr>
      <vt:lpstr>Conflict resolution</vt:lpstr>
      <vt:lpstr>Discussion</vt:lpstr>
      <vt:lpstr>Conflict resolution</vt:lpstr>
      <vt:lpstr>Discussion</vt:lpstr>
      <vt:lpstr>Conflict resolution</vt:lpstr>
      <vt:lpstr>Discussion</vt:lpstr>
      <vt:lpstr>Conflict resolution</vt:lpstr>
      <vt:lpstr>Activity 10.3</vt:lpstr>
      <vt:lpstr>PowerPoint Presentation</vt:lpstr>
      <vt:lpstr>PowerPoint Presentation</vt:lpstr>
      <vt:lpstr>PowerPoint Presentation</vt:lpstr>
      <vt:lpstr>Activity 10.4</vt:lpstr>
      <vt:lpstr>Activity 10.4 – answer </vt:lpstr>
      <vt:lpstr>Discussion</vt:lpstr>
      <vt:lpstr>Activity 10.5</vt:lpstr>
      <vt:lpstr>Activity 10.5 – answer </vt:lpstr>
      <vt:lpstr>Activity 10.6</vt:lpstr>
      <vt:lpstr>Activity 10.6 – the PM paradox</vt:lpstr>
      <vt:lpstr>Leadership case study</vt:lpstr>
      <vt:lpstr>Reflection</vt:lpstr>
      <vt:lpstr>Questions?</vt:lpstr>
      <vt:lpstr>Closing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checklist</dc:title>
  <dc:creator>Paul Muller</dc:creator>
  <cp:lastModifiedBy>Paul Muller, CPD</cp:lastModifiedBy>
  <cp:revision>7</cp:revision>
  <cp:lastPrinted>2021-07-11T07:56:19Z</cp:lastPrinted>
  <dcterms:created xsi:type="dcterms:W3CDTF">2019-10-08T05:39:25Z</dcterms:created>
  <dcterms:modified xsi:type="dcterms:W3CDTF">2021-07-21T06:29:07Z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43228499-146A-4A46-A58E-7CF9BD71C983</vt:lpwstr>
  </property>
  <property fmtid="{D5CDD505-2E9C-101B-9397-08002B2CF9AE}" pid="3" name="ArticulatePath">
    <vt:lpwstr>https://instituteprojmgt.sharepoint.com/sites/Home-NEW/NAS Copy/Marketing &amp; Design/OPEN/4 Workshops/5-day ARC/AU/Day 5/AU Day 5 ARC Lecture slides</vt:lpwstr>
  </property>
  <property fmtid="{D5CDD505-2E9C-101B-9397-08002B2CF9AE}" pid="4" name="ContentTypeId">
    <vt:lpwstr>0x010100F75A93F9329D8042BBAEA2D7D99CE21E</vt:lpwstr>
  </property>
</Properties>
</file>