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notesSlides/notesSlide34.xml" ContentType="application/vnd.openxmlformats-officedocument.presentationml.notesSlide+xml"/>
  <Override PartName="/ppt/tags/tag53.xml" ContentType="application/vnd.openxmlformats-officedocument.presentationml.tags+xml"/>
  <Override PartName="/ppt/notesSlides/notesSlide35.xml" ContentType="application/vnd.openxmlformats-officedocument.presentationml.notesSlide+xml"/>
  <Override PartName="/ppt/tags/tag54.xml" ContentType="application/vnd.openxmlformats-officedocument.presentationml.tags+xml"/>
  <Override PartName="/ppt/notesSlides/notesSlide36.xml" ContentType="application/vnd.openxmlformats-officedocument.presentationml.notesSlide+xml"/>
  <Override PartName="/ppt/tags/tag55.xml" ContentType="application/vnd.openxmlformats-officedocument.presentationml.tags+xml"/>
  <Override PartName="/ppt/notesSlides/notesSlide37.xml" ContentType="application/vnd.openxmlformats-officedocument.presentationml.notesSlide+xml"/>
  <Override PartName="/ppt/tags/tag56.xml" ContentType="application/vnd.openxmlformats-officedocument.presentationml.tags+xml"/>
  <Override PartName="/ppt/notesSlides/notesSlide38.xml" ContentType="application/vnd.openxmlformats-officedocument.presentationml.notesSlide+xml"/>
  <Override PartName="/ppt/tags/tag57.xml" ContentType="application/vnd.openxmlformats-officedocument.presentationml.tags+xml"/>
  <Override PartName="/ppt/notesSlides/notesSlide39.xml" ContentType="application/vnd.openxmlformats-officedocument.presentationml.notesSlide+xml"/>
  <Override PartName="/ppt/tags/tag58.xml" ContentType="application/vnd.openxmlformats-officedocument.presentationml.tags+xml"/>
  <Override PartName="/ppt/notesSlides/notesSlide40.xml" ContentType="application/vnd.openxmlformats-officedocument.presentationml.notesSlide+xml"/>
  <Override PartName="/ppt/tags/tag59.xml" ContentType="application/vnd.openxmlformats-officedocument.presentationml.tags+xml"/>
  <Override PartName="/ppt/notesSlides/notesSlide4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65.xml" ContentType="application/vnd.openxmlformats-officedocument.presentationml.tags+xml"/>
  <Override PartName="/ppt/notesSlides/notesSlide46.xml" ContentType="application/vnd.openxmlformats-officedocument.presentationml.notesSlide+xml"/>
  <Override PartName="/ppt/tags/tag66.xml" ContentType="application/vnd.openxmlformats-officedocument.presentationml.tags+xml"/>
  <Override PartName="/ppt/notesSlides/notesSlide47.xml" ContentType="application/vnd.openxmlformats-officedocument.presentationml.notesSlide+xml"/>
  <Override PartName="/ppt/tags/tag67.xml" ContentType="application/vnd.openxmlformats-officedocument.presentationml.tags+xml"/>
  <Override PartName="/ppt/notesSlides/notesSlide48.xml" ContentType="application/vnd.openxmlformats-officedocument.presentationml.notesSlide+xml"/>
  <Override PartName="/ppt/tags/tag68.xml" ContentType="application/vnd.openxmlformats-officedocument.presentationml.tags+xml"/>
  <Override PartName="/ppt/notesSlides/notesSlide49.xml" ContentType="application/vnd.openxmlformats-officedocument.presentationml.notesSlide+xml"/>
  <Override PartName="/ppt/tags/tag69.xml" ContentType="application/vnd.openxmlformats-officedocument.presentationml.tags+xml"/>
  <Override PartName="/ppt/notesSlides/notesSlide50.xml" ContentType="application/vnd.openxmlformats-officedocument.presentationml.notesSlide+xml"/>
  <Override PartName="/ppt/tags/tag70.xml" ContentType="application/vnd.openxmlformats-officedocument.presentationml.tags+xml"/>
  <Override PartName="/ppt/notesSlides/notesSlide51.xml" ContentType="application/vnd.openxmlformats-officedocument.presentationml.notesSlide+xml"/>
  <Override PartName="/ppt/tags/tag7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3" r:id="rId4"/>
  </p:sldMasterIdLst>
  <p:notesMasterIdLst>
    <p:notesMasterId r:id="rId94"/>
  </p:notesMasterIdLst>
  <p:handoutMasterIdLst>
    <p:handoutMasterId r:id="rId95"/>
  </p:handoutMasterIdLst>
  <p:sldIdLst>
    <p:sldId id="1008" r:id="rId5"/>
    <p:sldId id="970" r:id="rId6"/>
    <p:sldId id="919" r:id="rId7"/>
    <p:sldId id="707" r:id="rId8"/>
    <p:sldId id="920" r:id="rId9"/>
    <p:sldId id="785" r:id="rId10"/>
    <p:sldId id="786" r:id="rId11"/>
    <p:sldId id="787" r:id="rId12"/>
    <p:sldId id="788" r:id="rId13"/>
    <p:sldId id="789" r:id="rId14"/>
    <p:sldId id="881" r:id="rId15"/>
    <p:sldId id="744" r:id="rId16"/>
    <p:sldId id="737" r:id="rId17"/>
    <p:sldId id="734" r:id="rId18"/>
    <p:sldId id="735" r:id="rId19"/>
    <p:sldId id="736" r:id="rId20"/>
    <p:sldId id="733" r:id="rId21"/>
    <p:sldId id="732" r:id="rId22"/>
    <p:sldId id="738" r:id="rId23"/>
    <p:sldId id="731" r:id="rId24"/>
    <p:sldId id="450" r:id="rId25"/>
    <p:sldId id="613" r:id="rId26"/>
    <p:sldId id="931" r:id="rId27"/>
    <p:sldId id="777" r:id="rId28"/>
    <p:sldId id="749" r:id="rId29"/>
    <p:sldId id="849" r:id="rId30"/>
    <p:sldId id="855" r:id="rId31"/>
    <p:sldId id="856" r:id="rId32"/>
    <p:sldId id="858" r:id="rId33"/>
    <p:sldId id="857" r:id="rId34"/>
    <p:sldId id="943" r:id="rId35"/>
    <p:sldId id="779" r:id="rId36"/>
    <p:sldId id="998" r:id="rId37"/>
    <p:sldId id="999" r:id="rId38"/>
    <p:sldId id="1000" r:id="rId39"/>
    <p:sldId id="1001" r:id="rId40"/>
    <p:sldId id="1002" r:id="rId41"/>
    <p:sldId id="1003" r:id="rId42"/>
    <p:sldId id="1004" r:id="rId43"/>
    <p:sldId id="1006" r:id="rId44"/>
    <p:sldId id="1005" r:id="rId45"/>
    <p:sldId id="944" r:id="rId46"/>
    <p:sldId id="973" r:id="rId47"/>
    <p:sldId id="624" r:id="rId48"/>
    <p:sldId id="625" r:id="rId49"/>
    <p:sldId id="937" r:id="rId50"/>
    <p:sldId id="997" r:id="rId51"/>
    <p:sldId id="938" r:id="rId52"/>
    <p:sldId id="996" r:id="rId53"/>
    <p:sldId id="883" r:id="rId54"/>
    <p:sldId id="946" r:id="rId55"/>
    <p:sldId id="640" r:id="rId56"/>
    <p:sldId id="636" r:id="rId57"/>
    <p:sldId id="993" r:id="rId58"/>
    <p:sldId id="639" r:id="rId59"/>
    <p:sldId id="991" r:id="rId60"/>
    <p:sldId id="992" r:id="rId61"/>
    <p:sldId id="637" r:id="rId62"/>
    <p:sldId id="638" r:id="rId63"/>
    <p:sldId id="909" r:id="rId64"/>
    <p:sldId id="1007" r:id="rId65"/>
    <p:sldId id="994" r:id="rId66"/>
    <p:sldId id="995" r:id="rId67"/>
    <p:sldId id="884" r:id="rId68"/>
    <p:sldId id="641" r:id="rId69"/>
    <p:sldId id="1022" r:id="rId70"/>
    <p:sldId id="1023" r:id="rId71"/>
    <p:sldId id="1024" r:id="rId72"/>
    <p:sldId id="1026" r:id="rId73"/>
    <p:sldId id="1027" r:id="rId74"/>
    <p:sldId id="1028" r:id="rId75"/>
    <p:sldId id="1029" r:id="rId76"/>
    <p:sldId id="1030" r:id="rId77"/>
    <p:sldId id="1031" r:id="rId78"/>
    <p:sldId id="1032" r:id="rId79"/>
    <p:sldId id="1033" r:id="rId80"/>
    <p:sldId id="1034" r:id="rId81"/>
    <p:sldId id="1035" r:id="rId82"/>
    <p:sldId id="644" r:id="rId83"/>
    <p:sldId id="645" r:id="rId84"/>
    <p:sldId id="646" r:id="rId85"/>
    <p:sldId id="647" r:id="rId86"/>
    <p:sldId id="648" r:id="rId87"/>
    <p:sldId id="649" r:id="rId88"/>
    <p:sldId id="956" r:id="rId89"/>
    <p:sldId id="1025" r:id="rId90"/>
    <p:sldId id="1009" r:id="rId91"/>
    <p:sldId id="990" r:id="rId92"/>
    <p:sldId id="1010" r:id="rId93"/>
  </p:sldIdLst>
  <p:sldSz cx="12192000" cy="6858000"/>
  <p:notesSz cx="7099300" cy="10234613"/>
  <p:embeddedFontLst>
    <p:embeddedFont>
      <p:font typeface="Arial Black" panose="020B0A04020102020204" pitchFamily="34" charset="0"/>
      <p:bold r:id="rId96"/>
    </p:embeddedFont>
    <p:embeddedFont>
      <p:font typeface="Calibri" panose="020F0502020204030204" pitchFamily="34" charset="0"/>
      <p:regular r:id="rId97"/>
      <p:bold r:id="rId98"/>
      <p:italic r:id="rId99"/>
      <p:boldItalic r:id="rId100"/>
    </p:embeddedFont>
    <p:embeddedFont>
      <p:font typeface="Helvetica CE" panose="04000500000000000000" pitchFamily="82" charset="0"/>
      <p:regular r:id="rId101"/>
      <p:bold r:id="rId102"/>
      <p:italic r:id="rId103"/>
      <p:boldItalic r:id="rId104"/>
    </p:embeddedFont>
    <p:embeddedFont>
      <p:font typeface="Helvetica LT Std Light" panose="020B0403020202020204" pitchFamily="34" charset="0"/>
      <p:regular r:id="rId105"/>
      <p:italic r:id="rId106"/>
    </p:embeddedFont>
    <p:embeddedFont>
      <p:font typeface="Lato" panose="020F0502020204030203" pitchFamily="34" charset="0"/>
      <p:regular r:id="rId107"/>
      <p:bold r:id="rId108"/>
      <p:italic r:id="rId109"/>
      <p:boldItalic r:id="rId110"/>
    </p:embeddedFont>
    <p:embeddedFont>
      <p:font typeface="Lato" panose="020F0502020204030203" pitchFamily="34" charset="0"/>
      <p:regular r:id="rId107"/>
      <p:bold r:id="rId108"/>
      <p:italic r:id="rId109"/>
      <p:boldItalic r:id="rId110"/>
    </p:embeddedFont>
    <p:embeddedFont>
      <p:font typeface="Lato Black" panose="020F0502020204030203" pitchFamily="34" charset="0"/>
      <p:bold r:id="rId111"/>
      <p:boldItalic r:id="rId112"/>
    </p:embeddedFont>
    <p:embeddedFont>
      <p:font typeface="Lato Medium" panose="020F0502020204030203" pitchFamily="34" charset="0"/>
      <p:regular r:id="rId113"/>
      <p:italic r:id="rId114"/>
    </p:embeddedFont>
    <p:embeddedFont>
      <p:font typeface="Merriweather" panose="00000500000000000000" pitchFamily="50" charset="0"/>
      <p:regular r:id="rId115"/>
      <p:bold r:id="rId116"/>
      <p:italic r:id="rId117"/>
      <p:boldItalic r:id="rId118"/>
    </p:embeddedFont>
    <p:embeddedFont>
      <p:font typeface="Merriweather" panose="00000500000000000000" pitchFamily="50" charset="0"/>
      <p:regular r:id="rId115"/>
      <p:bold r:id="rId116"/>
      <p:italic r:id="rId117"/>
      <p:boldItalic r:id="rId118"/>
    </p:embeddedFont>
  </p:embeddedFontLst>
  <p:custDataLst>
    <p:tags r:id="rId1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3020D283-DFBF-4ECF-8933-8E653084DB3E}">
          <p14:sldIdLst>
            <p14:sldId id="1008"/>
          </p14:sldIdLst>
        </p14:section>
        <p14:section name="Introduction" id="{306FBADE-3C1B-49FF-849F-E0FEE18F51BB}">
          <p14:sldIdLst>
            <p14:sldId id="970"/>
          </p14:sldIdLst>
        </p14:section>
        <p14:section name="2.3 Project risk management" id="{8FFFA39A-B015-4BBF-AC06-0C0394FDEDB4}">
          <p14:sldIdLst>
            <p14:sldId id="919"/>
            <p14:sldId id="707"/>
            <p14:sldId id="920"/>
            <p14:sldId id="785"/>
            <p14:sldId id="786"/>
            <p14:sldId id="787"/>
            <p14:sldId id="788"/>
            <p14:sldId id="789"/>
            <p14:sldId id="881"/>
            <p14:sldId id="744"/>
            <p14:sldId id="737"/>
            <p14:sldId id="734"/>
            <p14:sldId id="735"/>
            <p14:sldId id="736"/>
            <p14:sldId id="733"/>
            <p14:sldId id="732"/>
            <p14:sldId id="738"/>
            <p14:sldId id="731"/>
            <p14:sldId id="450"/>
            <p14:sldId id="613"/>
            <p14:sldId id="931"/>
            <p14:sldId id="777"/>
            <p14:sldId id="749"/>
            <p14:sldId id="849"/>
            <p14:sldId id="855"/>
            <p14:sldId id="856"/>
            <p14:sldId id="858"/>
            <p14:sldId id="857"/>
            <p14:sldId id="943"/>
            <p14:sldId id="779"/>
            <p14:sldId id="998"/>
            <p14:sldId id="999"/>
            <p14:sldId id="1000"/>
            <p14:sldId id="1001"/>
            <p14:sldId id="1002"/>
            <p14:sldId id="1003"/>
            <p14:sldId id="1004"/>
            <p14:sldId id="1006"/>
            <p14:sldId id="1005"/>
            <p14:sldId id="944"/>
            <p14:sldId id="973"/>
            <p14:sldId id="624"/>
            <p14:sldId id="625"/>
            <p14:sldId id="937"/>
            <p14:sldId id="997"/>
            <p14:sldId id="938"/>
            <p14:sldId id="996"/>
            <p14:sldId id="883"/>
            <p14:sldId id="946"/>
            <p14:sldId id="640"/>
            <p14:sldId id="636"/>
            <p14:sldId id="993"/>
            <p14:sldId id="639"/>
            <p14:sldId id="991"/>
            <p14:sldId id="992"/>
            <p14:sldId id="637"/>
            <p14:sldId id="638"/>
            <p14:sldId id="909"/>
            <p14:sldId id="1007"/>
            <p14:sldId id="994"/>
            <p14:sldId id="995"/>
            <p14:sldId id="884"/>
            <p14:sldId id="641"/>
            <p14:sldId id="1022"/>
            <p14:sldId id="1023"/>
            <p14:sldId id="1024"/>
            <p14:sldId id="1026"/>
            <p14:sldId id="1027"/>
            <p14:sldId id="1028"/>
            <p14:sldId id="1029"/>
            <p14:sldId id="1030"/>
            <p14:sldId id="1031"/>
            <p14:sldId id="1032"/>
            <p14:sldId id="1033"/>
            <p14:sldId id="1034"/>
            <p14:sldId id="1035"/>
            <p14:sldId id="644"/>
            <p14:sldId id="645"/>
            <p14:sldId id="646"/>
            <p14:sldId id="647"/>
            <p14:sldId id="648"/>
            <p14:sldId id="649"/>
            <p14:sldId id="956"/>
            <p14:sldId id="1025"/>
            <p14:sldId id="1009"/>
            <p14:sldId id="990"/>
          </p14:sldIdLst>
        </p14:section>
        <p14:section name="Notes" id="{021CC26C-8D8E-4825-A3A5-67F6F42FFAB1}">
          <p14:sldIdLst>
            <p14:sldId id="10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FA6"/>
    <a:srgbClr val="FFCCFF"/>
    <a:srgbClr val="0E78A0"/>
    <a:srgbClr val="377D39"/>
    <a:srgbClr val="AC5627"/>
    <a:srgbClr val="FFFFFF"/>
    <a:srgbClr val="FFFF99"/>
    <a:srgbClr val="FFFFCC"/>
    <a:srgbClr val="0E7C3A"/>
    <a:srgbClr val="C5E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7F4F15-D13E-40E4-88BA-6F57DBA0BACE}" v="1" dt="2021-07-11T05:31:59.71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1520" autoAdjust="0"/>
  </p:normalViewPr>
  <p:slideViewPr>
    <p:cSldViewPr snapToGrid="0">
      <p:cViewPr varScale="1">
        <p:scale>
          <a:sx n="86" d="100"/>
          <a:sy n="86" d="100"/>
        </p:scale>
        <p:origin x="762" y="84"/>
      </p:cViewPr>
      <p:guideLst/>
    </p:cSldViewPr>
  </p:slideViewPr>
  <p:outlineViewPr>
    <p:cViewPr>
      <p:scale>
        <a:sx n="33" d="100"/>
        <a:sy n="33" d="100"/>
      </p:scale>
      <p:origin x="0" y="-67191"/>
    </p:cViewPr>
  </p:outlineViewPr>
  <p:notesTextViewPr>
    <p:cViewPr>
      <p:scale>
        <a:sx n="1" d="1"/>
        <a:sy n="1" d="1"/>
      </p:scale>
      <p:origin x="0" y="0"/>
    </p:cViewPr>
  </p:notesTextViewPr>
  <p:notesViewPr>
    <p:cSldViewPr snapToGrid="0">
      <p:cViewPr varScale="1">
        <p:scale>
          <a:sx n="75" d="100"/>
          <a:sy n="75" d="100"/>
        </p:scale>
        <p:origin x="39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22.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7.fntdata"/><Relationship Id="rId16" Type="http://schemas.openxmlformats.org/officeDocument/2006/relationships/slide" Target="slides/slide12.xml"/><Relationship Id="rId107" Type="http://schemas.openxmlformats.org/officeDocument/2006/relationships/font" Target="fonts/font12.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7.fntdata"/><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8.fntdata"/><Relationship Id="rId118" Type="http://schemas.openxmlformats.org/officeDocument/2006/relationships/font" Target="fonts/font23.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8.fntdata"/><Relationship Id="rId108" Type="http://schemas.openxmlformats.org/officeDocument/2006/relationships/font" Target="fonts/font13.fntdata"/><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9.fntdata"/><Relationship Id="rId119" Type="http://schemas.openxmlformats.org/officeDocument/2006/relationships/tags" Target="tags/tag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4.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5.fntdata"/><Relationship Id="rId115" Type="http://schemas.openxmlformats.org/officeDocument/2006/relationships/font" Target="fonts/font20.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3.fntdata"/><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6.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ler" userId="a63a91f7-2aee-4d3f-abcf-5b6b29679cb6" providerId="ADAL" clId="{37964969-700B-4DD3-BF73-03F05EC1D6BA}"/>
    <pc:docChg chg="modSld">
      <pc:chgData name="Paul Muller" userId="a63a91f7-2aee-4d3f-abcf-5b6b29679cb6" providerId="ADAL" clId="{37964969-700B-4DD3-BF73-03F05EC1D6BA}" dt="2019-11-19T01:03:04.435" v="18" actId="20577"/>
      <pc:docMkLst>
        <pc:docMk/>
      </pc:docMkLst>
      <pc:sldChg chg="modSp">
        <pc:chgData name="Paul Muller" userId="a63a91f7-2aee-4d3f-abcf-5b6b29679cb6" providerId="ADAL" clId="{37964969-700B-4DD3-BF73-03F05EC1D6BA}" dt="2019-11-19T01:03:04.435" v="18" actId="20577"/>
        <pc:sldMkLst>
          <pc:docMk/>
          <pc:sldMk cId="1083303833" sldId="945"/>
        </pc:sldMkLst>
        <pc:spChg chg="mod">
          <ac:chgData name="Paul Muller" userId="a63a91f7-2aee-4d3f-abcf-5b6b29679cb6" providerId="ADAL" clId="{37964969-700B-4DD3-BF73-03F05EC1D6BA}" dt="2019-11-19T01:03:04.435" v="18" actId="20577"/>
          <ac:spMkLst>
            <pc:docMk/>
            <pc:sldMk cId="1083303833" sldId="945"/>
            <ac:spMk id="3" creationId="{FEC3B06D-85E7-4B6D-BED9-DDD99E086AF1}"/>
          </ac:spMkLst>
        </pc:spChg>
      </pc:sldChg>
    </pc:docChg>
  </pc:docChgLst>
  <pc:docChgLst>
    <pc:chgData name="Paul Muller, CPD" userId="a63a91f7-2aee-4d3f-abcf-5b6b29679cb6" providerId="ADAL" clId="{6FA113A7-9102-4D37-BFD4-0B8D9FB9DCE9}"/>
    <pc:docChg chg="undo custSel addSld delSld modSld modSection">
      <pc:chgData name="Paul Muller, CPD" userId="a63a91f7-2aee-4d3f-abcf-5b6b29679cb6" providerId="ADAL" clId="{6FA113A7-9102-4D37-BFD4-0B8D9FB9DCE9}" dt="2021-03-12T22:03:58.839" v="4347" actId="20577"/>
      <pc:docMkLst>
        <pc:docMk/>
      </pc:docMkLst>
      <pc:sldChg chg="del">
        <pc:chgData name="Paul Muller, CPD" userId="a63a91f7-2aee-4d3f-abcf-5b6b29679cb6" providerId="ADAL" clId="{6FA113A7-9102-4D37-BFD4-0B8D9FB9DCE9}" dt="2021-03-09T06:47:14.305" v="6" actId="47"/>
        <pc:sldMkLst>
          <pc:docMk/>
          <pc:sldMk cId="1471453494" sldId="397"/>
        </pc:sldMkLst>
      </pc:sldChg>
      <pc:sldChg chg="modNotesTx">
        <pc:chgData name="Paul Muller, CPD" userId="a63a91f7-2aee-4d3f-abcf-5b6b29679cb6" providerId="ADAL" clId="{6FA113A7-9102-4D37-BFD4-0B8D9FB9DCE9}" dt="2021-03-09T07:12:17.201" v="3401" actId="6549"/>
        <pc:sldMkLst>
          <pc:docMk/>
          <pc:sldMk cId="3059062196" sldId="450"/>
        </pc:sldMkLst>
      </pc:sldChg>
      <pc:sldChg chg="modNotesTx">
        <pc:chgData name="Paul Muller, CPD" userId="a63a91f7-2aee-4d3f-abcf-5b6b29679cb6" providerId="ADAL" clId="{6FA113A7-9102-4D37-BFD4-0B8D9FB9DCE9}" dt="2021-03-09T07:14:12.219" v="3596" actId="20577"/>
        <pc:sldMkLst>
          <pc:docMk/>
          <pc:sldMk cId="1336790692" sldId="613"/>
        </pc:sldMkLst>
      </pc:sldChg>
      <pc:sldChg chg="modNotesTx">
        <pc:chgData name="Paul Muller, CPD" userId="a63a91f7-2aee-4d3f-abcf-5b6b29679cb6" providerId="ADAL" clId="{6FA113A7-9102-4D37-BFD4-0B8D9FB9DCE9}" dt="2021-03-09T07:21:40.156" v="3837" actId="6549"/>
        <pc:sldMkLst>
          <pc:docMk/>
          <pc:sldMk cId="3681075553" sldId="624"/>
        </pc:sldMkLst>
      </pc:sldChg>
      <pc:sldChg chg="modNotesTx">
        <pc:chgData name="Paul Muller, CPD" userId="a63a91f7-2aee-4d3f-abcf-5b6b29679cb6" providerId="ADAL" clId="{6FA113A7-9102-4D37-BFD4-0B8D9FB9DCE9}" dt="2021-03-09T07:25:17.345" v="3996" actId="6549"/>
        <pc:sldMkLst>
          <pc:docMk/>
          <pc:sldMk cId="402122516" sldId="636"/>
        </pc:sldMkLst>
      </pc:sldChg>
      <pc:sldChg chg="modNotesTx">
        <pc:chgData name="Paul Muller, CPD" userId="a63a91f7-2aee-4d3f-abcf-5b6b29679cb6" providerId="ADAL" clId="{6FA113A7-9102-4D37-BFD4-0B8D9FB9DCE9}" dt="2021-03-09T07:32:27.277" v="4302" actId="12"/>
        <pc:sldMkLst>
          <pc:docMk/>
          <pc:sldMk cId="2250029442" sldId="637"/>
        </pc:sldMkLst>
      </pc:sldChg>
      <pc:sldChg chg="modNotesTx">
        <pc:chgData name="Paul Muller, CPD" userId="a63a91f7-2aee-4d3f-abcf-5b6b29679cb6" providerId="ADAL" clId="{6FA113A7-9102-4D37-BFD4-0B8D9FB9DCE9}" dt="2021-03-09T07:32:48.204" v="4304" actId="6549"/>
        <pc:sldMkLst>
          <pc:docMk/>
          <pc:sldMk cId="3556005238" sldId="638"/>
        </pc:sldMkLst>
      </pc:sldChg>
      <pc:sldChg chg="modNotesTx">
        <pc:chgData name="Paul Muller, CPD" userId="a63a91f7-2aee-4d3f-abcf-5b6b29679cb6" providerId="ADAL" clId="{6FA113A7-9102-4D37-BFD4-0B8D9FB9DCE9}" dt="2021-03-09T07:27:45.549" v="4024" actId="12"/>
        <pc:sldMkLst>
          <pc:docMk/>
          <pc:sldMk cId="2925134758" sldId="639"/>
        </pc:sldMkLst>
      </pc:sldChg>
      <pc:sldChg chg="modNotesTx">
        <pc:chgData name="Paul Muller, CPD" userId="a63a91f7-2aee-4d3f-abcf-5b6b29679cb6" providerId="ADAL" clId="{6FA113A7-9102-4D37-BFD4-0B8D9FB9DCE9}" dt="2021-03-09T07:24:06.133" v="3980"/>
        <pc:sldMkLst>
          <pc:docMk/>
          <pc:sldMk cId="1892506690" sldId="640"/>
        </pc:sldMkLst>
      </pc:sldChg>
      <pc:sldChg chg="modNotesTx">
        <pc:chgData name="Paul Muller, CPD" userId="a63a91f7-2aee-4d3f-abcf-5b6b29679cb6" providerId="ADAL" clId="{6FA113A7-9102-4D37-BFD4-0B8D9FB9DCE9}" dt="2021-03-09T07:36:11.156" v="4317" actId="113"/>
        <pc:sldMkLst>
          <pc:docMk/>
          <pc:sldMk cId="156796504" sldId="644"/>
        </pc:sldMkLst>
      </pc:sldChg>
      <pc:sldChg chg="modNotesTx">
        <pc:chgData name="Paul Muller, CPD" userId="a63a91f7-2aee-4d3f-abcf-5b6b29679cb6" providerId="ADAL" clId="{6FA113A7-9102-4D37-BFD4-0B8D9FB9DCE9}" dt="2021-03-09T07:36:35.815" v="4323" actId="6549"/>
        <pc:sldMkLst>
          <pc:docMk/>
          <pc:sldMk cId="22670038" sldId="645"/>
        </pc:sldMkLst>
      </pc:sldChg>
      <pc:sldChg chg="modNotesTx">
        <pc:chgData name="Paul Muller, CPD" userId="a63a91f7-2aee-4d3f-abcf-5b6b29679cb6" providerId="ADAL" clId="{6FA113A7-9102-4D37-BFD4-0B8D9FB9DCE9}" dt="2021-03-09T07:36:52.403" v="4328" actId="6549"/>
        <pc:sldMkLst>
          <pc:docMk/>
          <pc:sldMk cId="254951809" sldId="646"/>
        </pc:sldMkLst>
      </pc:sldChg>
      <pc:sldChg chg="modNotesTx">
        <pc:chgData name="Paul Muller, CPD" userId="a63a91f7-2aee-4d3f-abcf-5b6b29679cb6" providerId="ADAL" clId="{6FA113A7-9102-4D37-BFD4-0B8D9FB9DCE9}" dt="2021-03-09T07:37:04.507" v="4333" actId="6549"/>
        <pc:sldMkLst>
          <pc:docMk/>
          <pc:sldMk cId="1492297474" sldId="647"/>
        </pc:sldMkLst>
      </pc:sldChg>
      <pc:sldChg chg="modNotesTx">
        <pc:chgData name="Paul Muller, CPD" userId="a63a91f7-2aee-4d3f-abcf-5b6b29679cb6" providerId="ADAL" clId="{6FA113A7-9102-4D37-BFD4-0B8D9FB9DCE9}" dt="2021-03-09T07:37:21.736" v="4336" actId="6549"/>
        <pc:sldMkLst>
          <pc:docMk/>
          <pc:sldMk cId="604870542" sldId="649"/>
        </pc:sldMkLst>
      </pc:sldChg>
      <pc:sldChg chg="modNotesTx">
        <pc:chgData name="Paul Muller, CPD" userId="a63a91f7-2aee-4d3f-abcf-5b6b29679cb6" providerId="ADAL" clId="{6FA113A7-9102-4D37-BFD4-0B8D9FB9DCE9}" dt="2021-03-09T06:50:14.624" v="35"/>
        <pc:sldMkLst>
          <pc:docMk/>
          <pc:sldMk cId="3274933110" sldId="707"/>
        </pc:sldMkLst>
      </pc:sldChg>
      <pc:sldChg chg="modNotesTx">
        <pc:chgData name="Paul Muller, CPD" userId="a63a91f7-2aee-4d3f-abcf-5b6b29679cb6" providerId="ADAL" clId="{6FA113A7-9102-4D37-BFD4-0B8D9FB9DCE9}" dt="2021-03-09T07:11:50.863" v="3362" actId="20577"/>
        <pc:sldMkLst>
          <pc:docMk/>
          <pc:sldMk cId="757448811" sldId="731"/>
        </pc:sldMkLst>
      </pc:sldChg>
      <pc:sldChg chg="modNotesTx">
        <pc:chgData name="Paul Muller, CPD" userId="a63a91f7-2aee-4d3f-abcf-5b6b29679cb6" providerId="ADAL" clId="{6FA113A7-9102-4D37-BFD4-0B8D9FB9DCE9}" dt="2021-03-09T07:10:14.572" v="3027" actId="20577"/>
        <pc:sldMkLst>
          <pc:docMk/>
          <pc:sldMk cId="162998408" sldId="732"/>
        </pc:sldMkLst>
      </pc:sldChg>
      <pc:sldChg chg="modNotesTx">
        <pc:chgData name="Paul Muller, CPD" userId="a63a91f7-2aee-4d3f-abcf-5b6b29679cb6" providerId="ADAL" clId="{6FA113A7-9102-4D37-BFD4-0B8D9FB9DCE9}" dt="2021-03-09T07:09:58.655" v="2963" actId="20577"/>
        <pc:sldMkLst>
          <pc:docMk/>
          <pc:sldMk cId="3510688090" sldId="733"/>
        </pc:sldMkLst>
      </pc:sldChg>
      <pc:sldChg chg="modNotesTx">
        <pc:chgData name="Paul Muller, CPD" userId="a63a91f7-2aee-4d3f-abcf-5b6b29679cb6" providerId="ADAL" clId="{6FA113A7-9102-4D37-BFD4-0B8D9FB9DCE9}" dt="2021-03-09T07:08:45.094" v="2710" actId="20577"/>
        <pc:sldMkLst>
          <pc:docMk/>
          <pc:sldMk cId="4157266848" sldId="734"/>
        </pc:sldMkLst>
      </pc:sldChg>
      <pc:sldChg chg="modNotesTx">
        <pc:chgData name="Paul Muller, CPD" userId="a63a91f7-2aee-4d3f-abcf-5b6b29679cb6" providerId="ADAL" clId="{6FA113A7-9102-4D37-BFD4-0B8D9FB9DCE9}" dt="2021-03-09T07:09:18.444" v="2822" actId="20577"/>
        <pc:sldMkLst>
          <pc:docMk/>
          <pc:sldMk cId="1065067269" sldId="735"/>
        </pc:sldMkLst>
      </pc:sldChg>
      <pc:sldChg chg="modNotesTx">
        <pc:chgData name="Paul Muller, CPD" userId="a63a91f7-2aee-4d3f-abcf-5b6b29679cb6" providerId="ADAL" clId="{6FA113A7-9102-4D37-BFD4-0B8D9FB9DCE9}" dt="2021-03-09T07:09:41.279" v="2904" actId="20577"/>
        <pc:sldMkLst>
          <pc:docMk/>
          <pc:sldMk cId="1435662502" sldId="736"/>
        </pc:sldMkLst>
      </pc:sldChg>
      <pc:sldChg chg="modNotesTx">
        <pc:chgData name="Paul Muller, CPD" userId="a63a91f7-2aee-4d3f-abcf-5b6b29679cb6" providerId="ADAL" clId="{6FA113A7-9102-4D37-BFD4-0B8D9FB9DCE9}" dt="2021-03-09T07:07:35.533" v="2507" actId="20577"/>
        <pc:sldMkLst>
          <pc:docMk/>
          <pc:sldMk cId="317664051" sldId="737"/>
        </pc:sldMkLst>
      </pc:sldChg>
      <pc:sldChg chg="modNotesTx">
        <pc:chgData name="Paul Muller, CPD" userId="a63a91f7-2aee-4d3f-abcf-5b6b29679cb6" providerId="ADAL" clId="{6FA113A7-9102-4D37-BFD4-0B8D9FB9DCE9}" dt="2021-03-09T07:10:28.293" v="3077" actId="20577"/>
        <pc:sldMkLst>
          <pc:docMk/>
          <pc:sldMk cId="502198350" sldId="738"/>
        </pc:sldMkLst>
      </pc:sldChg>
      <pc:sldChg chg="modNotesTx">
        <pc:chgData name="Paul Muller, CPD" userId="a63a91f7-2aee-4d3f-abcf-5b6b29679cb6" providerId="ADAL" clId="{6FA113A7-9102-4D37-BFD4-0B8D9FB9DCE9}" dt="2021-03-09T07:17:35.542" v="3829"/>
        <pc:sldMkLst>
          <pc:docMk/>
          <pc:sldMk cId="1701110351" sldId="749"/>
        </pc:sldMkLst>
      </pc:sldChg>
      <pc:sldChg chg="modNotesTx">
        <pc:chgData name="Paul Muller, CPD" userId="a63a91f7-2aee-4d3f-abcf-5b6b29679cb6" providerId="ADAL" clId="{6FA113A7-9102-4D37-BFD4-0B8D9FB9DCE9}" dt="2021-03-09T07:17:02.843" v="3826" actId="20577"/>
        <pc:sldMkLst>
          <pc:docMk/>
          <pc:sldMk cId="3250830664" sldId="777"/>
        </pc:sldMkLst>
      </pc:sldChg>
      <pc:sldChg chg="modNotesTx">
        <pc:chgData name="Paul Muller, CPD" userId="a63a91f7-2aee-4d3f-abcf-5b6b29679cb6" providerId="ADAL" clId="{6FA113A7-9102-4D37-BFD4-0B8D9FB9DCE9}" dt="2021-03-09T07:19:26.441" v="3835"/>
        <pc:sldMkLst>
          <pc:docMk/>
          <pc:sldMk cId="1330664514" sldId="779"/>
        </pc:sldMkLst>
      </pc:sldChg>
      <pc:sldChg chg="modNotesTx">
        <pc:chgData name="Paul Muller, CPD" userId="a63a91f7-2aee-4d3f-abcf-5b6b29679cb6" providerId="ADAL" clId="{6FA113A7-9102-4D37-BFD4-0B8D9FB9DCE9}" dt="2021-03-09T06:56:22.158" v="1034" actId="33524"/>
        <pc:sldMkLst>
          <pc:docMk/>
          <pc:sldMk cId="1455686405" sldId="785"/>
        </pc:sldMkLst>
      </pc:sldChg>
      <pc:sldChg chg="modNotesTx">
        <pc:chgData name="Paul Muller, CPD" userId="a63a91f7-2aee-4d3f-abcf-5b6b29679cb6" providerId="ADAL" clId="{6FA113A7-9102-4D37-BFD4-0B8D9FB9DCE9}" dt="2021-03-09T06:57:47.052" v="1360" actId="313"/>
        <pc:sldMkLst>
          <pc:docMk/>
          <pc:sldMk cId="1313548045" sldId="786"/>
        </pc:sldMkLst>
      </pc:sldChg>
      <pc:sldChg chg="modNotesTx">
        <pc:chgData name="Paul Muller, CPD" userId="a63a91f7-2aee-4d3f-abcf-5b6b29679cb6" providerId="ADAL" clId="{6FA113A7-9102-4D37-BFD4-0B8D9FB9DCE9}" dt="2021-03-09T06:58:18.566" v="1483" actId="20577"/>
        <pc:sldMkLst>
          <pc:docMk/>
          <pc:sldMk cId="2158349884" sldId="787"/>
        </pc:sldMkLst>
      </pc:sldChg>
      <pc:sldChg chg="modNotesTx">
        <pc:chgData name="Paul Muller, CPD" userId="a63a91f7-2aee-4d3f-abcf-5b6b29679cb6" providerId="ADAL" clId="{6FA113A7-9102-4D37-BFD4-0B8D9FB9DCE9}" dt="2021-03-09T06:59:40.263" v="1807" actId="20577"/>
        <pc:sldMkLst>
          <pc:docMk/>
          <pc:sldMk cId="538970944" sldId="788"/>
        </pc:sldMkLst>
      </pc:sldChg>
      <pc:sldChg chg="modNotesTx">
        <pc:chgData name="Paul Muller, CPD" userId="a63a91f7-2aee-4d3f-abcf-5b6b29679cb6" providerId="ADAL" clId="{6FA113A7-9102-4D37-BFD4-0B8D9FB9DCE9}" dt="2021-03-09T07:01:22.188" v="2106" actId="313"/>
        <pc:sldMkLst>
          <pc:docMk/>
          <pc:sldMk cId="2111132184" sldId="789"/>
        </pc:sldMkLst>
      </pc:sldChg>
      <pc:sldChg chg="modNotesTx">
        <pc:chgData name="Paul Muller, CPD" userId="a63a91f7-2aee-4d3f-abcf-5b6b29679cb6" providerId="ADAL" clId="{6FA113A7-9102-4D37-BFD4-0B8D9FB9DCE9}" dt="2021-03-09T07:01:30.642" v="2147" actId="5793"/>
        <pc:sldMkLst>
          <pc:docMk/>
          <pc:sldMk cId="258400675" sldId="881"/>
        </pc:sldMkLst>
      </pc:sldChg>
      <pc:sldChg chg="modSp mod modNotesTx">
        <pc:chgData name="Paul Muller, CPD" userId="a63a91f7-2aee-4d3f-abcf-5b6b29679cb6" providerId="ADAL" clId="{6FA113A7-9102-4D37-BFD4-0B8D9FB9DCE9}" dt="2021-03-12T22:03:58.839" v="4347" actId="20577"/>
        <pc:sldMkLst>
          <pc:docMk/>
          <pc:sldMk cId="3562506874" sldId="919"/>
        </pc:sldMkLst>
        <pc:spChg chg="mod">
          <ac:chgData name="Paul Muller, CPD" userId="a63a91f7-2aee-4d3f-abcf-5b6b29679cb6" providerId="ADAL" clId="{6FA113A7-9102-4D37-BFD4-0B8D9FB9DCE9}" dt="2021-03-12T22:03:58.839" v="4347" actId="20577"/>
          <ac:spMkLst>
            <pc:docMk/>
            <pc:sldMk cId="3562506874" sldId="919"/>
            <ac:spMk id="3" creationId="{E85D1AEA-77DB-465B-A43E-959EE12611C1}"/>
          </ac:spMkLst>
        </pc:spChg>
      </pc:sldChg>
      <pc:sldChg chg="modNotesTx">
        <pc:chgData name="Paul Muller, CPD" userId="a63a91f7-2aee-4d3f-abcf-5b6b29679cb6" providerId="ADAL" clId="{6FA113A7-9102-4D37-BFD4-0B8D9FB9DCE9}" dt="2021-03-09T07:02:30.625" v="2153" actId="6549"/>
        <pc:sldMkLst>
          <pc:docMk/>
          <pc:sldMk cId="1134982079" sldId="920"/>
        </pc:sldMkLst>
      </pc:sldChg>
      <pc:sldChg chg="modNotesTx">
        <pc:chgData name="Paul Muller, CPD" userId="a63a91f7-2aee-4d3f-abcf-5b6b29679cb6" providerId="ADAL" clId="{6FA113A7-9102-4D37-BFD4-0B8D9FB9DCE9}" dt="2021-03-09T07:16:30.183" v="3763" actId="20577"/>
        <pc:sldMkLst>
          <pc:docMk/>
          <pc:sldMk cId="832776536" sldId="931"/>
        </pc:sldMkLst>
      </pc:sldChg>
      <pc:sldChg chg="modNotesTx">
        <pc:chgData name="Paul Muller, CPD" userId="a63a91f7-2aee-4d3f-abcf-5b6b29679cb6" providerId="ADAL" clId="{6FA113A7-9102-4D37-BFD4-0B8D9FB9DCE9}" dt="2021-03-09T07:23:04.599" v="3973" actId="33524"/>
        <pc:sldMkLst>
          <pc:docMk/>
          <pc:sldMk cId="635570313" sldId="946"/>
        </pc:sldMkLst>
      </pc:sldChg>
      <pc:sldChg chg="modNotesTx">
        <pc:chgData name="Paul Muller, CPD" userId="a63a91f7-2aee-4d3f-abcf-5b6b29679cb6" providerId="ADAL" clId="{6FA113A7-9102-4D37-BFD4-0B8D9FB9DCE9}" dt="2021-03-09T07:38:33.684" v="4344"/>
        <pc:sldMkLst>
          <pc:docMk/>
          <pc:sldMk cId="2100361840" sldId="956"/>
        </pc:sldMkLst>
      </pc:sldChg>
      <pc:sldChg chg="modNotesTx">
        <pc:chgData name="Paul Muller, CPD" userId="a63a91f7-2aee-4d3f-abcf-5b6b29679cb6" providerId="ADAL" clId="{6FA113A7-9102-4D37-BFD4-0B8D9FB9DCE9}" dt="2021-03-09T06:46:46.382" v="2"/>
        <pc:sldMkLst>
          <pc:docMk/>
          <pc:sldMk cId="905578072" sldId="973"/>
        </pc:sldMkLst>
      </pc:sldChg>
      <pc:sldChg chg="del">
        <pc:chgData name="Paul Muller, CPD" userId="a63a91f7-2aee-4d3f-abcf-5b6b29679cb6" providerId="ADAL" clId="{6FA113A7-9102-4D37-BFD4-0B8D9FB9DCE9}" dt="2021-03-09T06:47:00.135" v="4" actId="47"/>
        <pc:sldMkLst>
          <pc:docMk/>
          <pc:sldMk cId="2061669881" sldId="983"/>
        </pc:sldMkLst>
      </pc:sldChg>
      <pc:sldChg chg="del">
        <pc:chgData name="Paul Muller, CPD" userId="a63a91f7-2aee-4d3f-abcf-5b6b29679cb6" providerId="ADAL" clId="{6FA113A7-9102-4D37-BFD4-0B8D9FB9DCE9}" dt="2021-03-09T06:46:27.087" v="1" actId="47"/>
        <pc:sldMkLst>
          <pc:docMk/>
          <pc:sldMk cId="2287259284" sldId="989"/>
        </pc:sldMkLst>
      </pc:sldChg>
      <pc:sldChg chg="modNotesTx">
        <pc:chgData name="Paul Muller, CPD" userId="a63a91f7-2aee-4d3f-abcf-5b6b29679cb6" providerId="ADAL" clId="{6FA113A7-9102-4D37-BFD4-0B8D9FB9DCE9}" dt="2021-03-09T07:30:12.413" v="4211" actId="20577"/>
        <pc:sldMkLst>
          <pc:docMk/>
          <pc:sldMk cId="2432934951" sldId="991"/>
        </pc:sldMkLst>
      </pc:sldChg>
      <pc:sldChg chg="modNotesTx">
        <pc:chgData name="Paul Muller, CPD" userId="a63a91f7-2aee-4d3f-abcf-5b6b29679cb6" providerId="ADAL" clId="{6FA113A7-9102-4D37-BFD4-0B8D9FB9DCE9}" dt="2021-03-09T07:31:49.187" v="4291" actId="113"/>
        <pc:sldMkLst>
          <pc:docMk/>
          <pc:sldMk cId="3194918795" sldId="992"/>
        </pc:sldMkLst>
      </pc:sldChg>
      <pc:sldChg chg="modNotesTx">
        <pc:chgData name="Paul Muller, CPD" userId="a63a91f7-2aee-4d3f-abcf-5b6b29679cb6" providerId="ADAL" clId="{6FA113A7-9102-4D37-BFD4-0B8D9FB9DCE9}" dt="2021-03-09T07:27:09.533" v="4018" actId="12"/>
        <pc:sldMkLst>
          <pc:docMk/>
          <pc:sldMk cId="1054435880" sldId="993"/>
        </pc:sldMkLst>
      </pc:sldChg>
      <pc:sldChg chg="modNotesTx">
        <pc:chgData name="Paul Muller, CPD" userId="a63a91f7-2aee-4d3f-abcf-5b6b29679cb6" providerId="ADAL" clId="{6FA113A7-9102-4D37-BFD4-0B8D9FB9DCE9}" dt="2021-03-09T07:33:57.823" v="4305"/>
        <pc:sldMkLst>
          <pc:docMk/>
          <pc:sldMk cId="700920500" sldId="994"/>
        </pc:sldMkLst>
      </pc:sldChg>
      <pc:sldChg chg="modNotesTx">
        <pc:chgData name="Paul Muller, CPD" userId="a63a91f7-2aee-4d3f-abcf-5b6b29679cb6" providerId="ADAL" clId="{6FA113A7-9102-4D37-BFD4-0B8D9FB9DCE9}" dt="2021-03-09T07:22:24.355" v="3969" actId="20577"/>
        <pc:sldMkLst>
          <pc:docMk/>
          <pc:sldMk cId="257626739" sldId="996"/>
        </pc:sldMkLst>
      </pc:sldChg>
      <pc:sldChg chg="add">
        <pc:chgData name="Paul Muller, CPD" userId="a63a91f7-2aee-4d3f-abcf-5b6b29679cb6" providerId="ADAL" clId="{6FA113A7-9102-4D37-BFD4-0B8D9FB9DCE9}" dt="2021-03-09T06:46:25.631" v="0"/>
        <pc:sldMkLst>
          <pc:docMk/>
          <pc:sldMk cId="1234551240" sldId="1008"/>
        </pc:sldMkLst>
      </pc:sldChg>
      <pc:sldChg chg="add">
        <pc:chgData name="Paul Muller, CPD" userId="a63a91f7-2aee-4d3f-abcf-5b6b29679cb6" providerId="ADAL" clId="{6FA113A7-9102-4D37-BFD4-0B8D9FB9DCE9}" dt="2021-03-09T06:46:58.490" v="3"/>
        <pc:sldMkLst>
          <pc:docMk/>
          <pc:sldMk cId="1095562980" sldId="1009"/>
        </pc:sldMkLst>
      </pc:sldChg>
      <pc:sldChg chg="add">
        <pc:chgData name="Paul Muller, CPD" userId="a63a91f7-2aee-4d3f-abcf-5b6b29679cb6" providerId="ADAL" clId="{6FA113A7-9102-4D37-BFD4-0B8D9FB9DCE9}" dt="2021-03-09T06:47:12.360" v="5"/>
        <pc:sldMkLst>
          <pc:docMk/>
          <pc:sldMk cId="1630228585" sldId="1010"/>
        </pc:sldMkLst>
      </pc:sldChg>
    </pc:docChg>
  </pc:docChgLst>
  <pc:docChgLst>
    <pc:chgData name="Paul Muller" userId="a63a91f7-2aee-4d3f-abcf-5b6b29679cb6" providerId="ADAL" clId="{A116DBA3-D302-4FB7-BADF-C0F25027D11A}"/>
    <pc:docChg chg="undo custSel addSld delSld modSld sldOrd modSection modNotesMaster modHandout">
      <pc:chgData name="Paul Muller" userId="a63a91f7-2aee-4d3f-abcf-5b6b29679cb6" providerId="ADAL" clId="{A116DBA3-D302-4FB7-BADF-C0F25027D11A}" dt="2020-05-23T05:48:03.818" v="1057" actId="1076"/>
      <pc:docMkLst>
        <pc:docMk/>
      </pc:docMkLst>
      <pc:sldChg chg="modTransition">
        <pc:chgData name="Paul Muller" userId="a63a91f7-2aee-4d3f-abcf-5b6b29679cb6" providerId="ADAL" clId="{A116DBA3-D302-4FB7-BADF-C0F25027D11A}" dt="2020-05-23T04:43:11.929" v="510"/>
        <pc:sldMkLst>
          <pc:docMk/>
          <pc:sldMk cId="1471453494" sldId="397"/>
        </pc:sldMkLst>
      </pc:sldChg>
      <pc:sldChg chg="modSp">
        <pc:chgData name="Paul Muller" userId="a63a91f7-2aee-4d3f-abcf-5b6b29679cb6" providerId="ADAL" clId="{A116DBA3-D302-4FB7-BADF-C0F25027D11A}" dt="2020-05-23T05:48:03.818" v="1057" actId="1076"/>
        <pc:sldMkLst>
          <pc:docMk/>
          <pc:sldMk cId="3059062196" sldId="450"/>
        </pc:sldMkLst>
        <pc:spChg chg="mod">
          <ac:chgData name="Paul Muller" userId="a63a91f7-2aee-4d3f-abcf-5b6b29679cb6" providerId="ADAL" clId="{A116DBA3-D302-4FB7-BADF-C0F25027D11A}" dt="2020-05-19T23:53:17.441" v="12" actId="20577"/>
          <ac:spMkLst>
            <pc:docMk/>
            <pc:sldMk cId="3059062196" sldId="450"/>
            <ac:spMk id="7" creationId="{00000000-0000-0000-0000-000000000000}"/>
          </ac:spMkLst>
        </pc:spChg>
        <pc:spChg chg="mod">
          <ac:chgData name="Paul Muller" userId="a63a91f7-2aee-4d3f-abcf-5b6b29679cb6" providerId="ADAL" clId="{A116DBA3-D302-4FB7-BADF-C0F25027D11A}" dt="2020-05-23T05:48:00.331" v="1056" actId="20577"/>
          <ac:spMkLst>
            <pc:docMk/>
            <pc:sldMk cId="3059062196" sldId="450"/>
            <ac:spMk id="8" creationId="{00000000-0000-0000-0000-000000000000}"/>
          </ac:spMkLst>
        </pc:spChg>
        <pc:spChg chg="mod">
          <ac:chgData name="Paul Muller" userId="a63a91f7-2aee-4d3f-abcf-5b6b29679cb6" providerId="ADAL" clId="{A116DBA3-D302-4FB7-BADF-C0F25027D11A}" dt="2020-05-23T05:48:03.818" v="1057" actId="1076"/>
          <ac:spMkLst>
            <pc:docMk/>
            <pc:sldMk cId="3059062196" sldId="450"/>
            <ac:spMk id="9" creationId="{CE2D9E4D-83A2-4BB9-B3FB-5AD020AC4833}"/>
          </ac:spMkLst>
        </pc:spChg>
      </pc:sldChg>
      <pc:sldChg chg="modTransition">
        <pc:chgData name="Paul Muller" userId="a63a91f7-2aee-4d3f-abcf-5b6b29679cb6" providerId="ADAL" clId="{A116DBA3-D302-4FB7-BADF-C0F25027D11A}" dt="2020-05-23T04:45:52.905" v="523"/>
        <pc:sldMkLst>
          <pc:docMk/>
          <pc:sldMk cId="2352146888" sldId="616"/>
        </pc:sldMkLst>
      </pc:sldChg>
      <pc:sldChg chg="modSp">
        <pc:chgData name="Paul Muller" userId="a63a91f7-2aee-4d3f-abcf-5b6b29679cb6" providerId="ADAL" clId="{A116DBA3-D302-4FB7-BADF-C0F25027D11A}" dt="2020-05-23T05:11:19.709" v="825" actId="20577"/>
        <pc:sldMkLst>
          <pc:docMk/>
          <pc:sldMk cId="327638417" sldId="625"/>
        </pc:sldMkLst>
        <pc:spChg chg="mod">
          <ac:chgData name="Paul Muller" userId="a63a91f7-2aee-4d3f-abcf-5b6b29679cb6" providerId="ADAL" clId="{A116DBA3-D302-4FB7-BADF-C0F25027D11A}" dt="2020-05-23T05:11:19.709" v="825" actId="20577"/>
          <ac:spMkLst>
            <pc:docMk/>
            <pc:sldMk cId="327638417" sldId="625"/>
            <ac:spMk id="5" creationId="{6C8E967E-8E48-4C00-830B-2607EE0C7F46}"/>
          </ac:spMkLst>
        </pc:spChg>
      </pc:sldChg>
      <pc:sldChg chg="modTransition">
        <pc:chgData name="Paul Muller" userId="a63a91f7-2aee-4d3f-abcf-5b6b29679cb6" providerId="ADAL" clId="{A116DBA3-D302-4FB7-BADF-C0F25027D11A}" dt="2020-05-23T04:43:11.929" v="510"/>
        <pc:sldMkLst>
          <pc:docMk/>
          <pc:sldMk cId="156796504" sldId="644"/>
        </pc:sldMkLst>
      </pc:sldChg>
      <pc:sldChg chg="modTransition">
        <pc:chgData name="Paul Muller" userId="a63a91f7-2aee-4d3f-abcf-5b6b29679cb6" providerId="ADAL" clId="{A116DBA3-D302-4FB7-BADF-C0F25027D11A}" dt="2020-05-23T04:43:11.929" v="510"/>
        <pc:sldMkLst>
          <pc:docMk/>
          <pc:sldMk cId="22670038" sldId="645"/>
        </pc:sldMkLst>
      </pc:sldChg>
      <pc:sldChg chg="modTransition">
        <pc:chgData name="Paul Muller" userId="a63a91f7-2aee-4d3f-abcf-5b6b29679cb6" providerId="ADAL" clId="{A116DBA3-D302-4FB7-BADF-C0F25027D11A}" dt="2020-05-23T04:43:11.929" v="510"/>
        <pc:sldMkLst>
          <pc:docMk/>
          <pc:sldMk cId="254951809" sldId="646"/>
        </pc:sldMkLst>
      </pc:sldChg>
      <pc:sldChg chg="modTransition">
        <pc:chgData name="Paul Muller" userId="a63a91f7-2aee-4d3f-abcf-5b6b29679cb6" providerId="ADAL" clId="{A116DBA3-D302-4FB7-BADF-C0F25027D11A}" dt="2020-05-23T04:43:11.929" v="510"/>
        <pc:sldMkLst>
          <pc:docMk/>
          <pc:sldMk cId="1492297474" sldId="647"/>
        </pc:sldMkLst>
      </pc:sldChg>
      <pc:sldChg chg="modTransition">
        <pc:chgData name="Paul Muller" userId="a63a91f7-2aee-4d3f-abcf-5b6b29679cb6" providerId="ADAL" clId="{A116DBA3-D302-4FB7-BADF-C0F25027D11A}" dt="2020-05-23T04:43:11.929" v="510"/>
        <pc:sldMkLst>
          <pc:docMk/>
          <pc:sldMk cId="1454753044" sldId="648"/>
        </pc:sldMkLst>
      </pc:sldChg>
      <pc:sldChg chg="modTransition">
        <pc:chgData name="Paul Muller" userId="a63a91f7-2aee-4d3f-abcf-5b6b29679cb6" providerId="ADAL" clId="{A116DBA3-D302-4FB7-BADF-C0F25027D11A}" dt="2020-05-23T04:45:10.265" v="520"/>
        <pc:sldMkLst>
          <pc:docMk/>
          <pc:sldMk cId="162998408" sldId="732"/>
        </pc:sldMkLst>
      </pc:sldChg>
      <pc:sldChg chg="modTransition">
        <pc:chgData name="Paul Muller" userId="a63a91f7-2aee-4d3f-abcf-5b6b29679cb6" providerId="ADAL" clId="{A116DBA3-D302-4FB7-BADF-C0F25027D11A}" dt="2020-05-23T04:45:10.265" v="520"/>
        <pc:sldMkLst>
          <pc:docMk/>
          <pc:sldMk cId="3510688090" sldId="733"/>
        </pc:sldMkLst>
      </pc:sldChg>
      <pc:sldChg chg="modTransition">
        <pc:chgData name="Paul Muller" userId="a63a91f7-2aee-4d3f-abcf-5b6b29679cb6" providerId="ADAL" clId="{A116DBA3-D302-4FB7-BADF-C0F25027D11A}" dt="2020-05-23T04:45:10.265" v="520"/>
        <pc:sldMkLst>
          <pc:docMk/>
          <pc:sldMk cId="4157266848" sldId="734"/>
        </pc:sldMkLst>
      </pc:sldChg>
      <pc:sldChg chg="modTransition">
        <pc:chgData name="Paul Muller" userId="a63a91f7-2aee-4d3f-abcf-5b6b29679cb6" providerId="ADAL" clId="{A116DBA3-D302-4FB7-BADF-C0F25027D11A}" dt="2020-05-23T04:45:10.265" v="520"/>
        <pc:sldMkLst>
          <pc:docMk/>
          <pc:sldMk cId="1065067269" sldId="735"/>
        </pc:sldMkLst>
      </pc:sldChg>
      <pc:sldChg chg="modTransition">
        <pc:chgData name="Paul Muller" userId="a63a91f7-2aee-4d3f-abcf-5b6b29679cb6" providerId="ADAL" clId="{A116DBA3-D302-4FB7-BADF-C0F25027D11A}" dt="2020-05-23T04:45:10.265" v="520"/>
        <pc:sldMkLst>
          <pc:docMk/>
          <pc:sldMk cId="1435662502" sldId="736"/>
        </pc:sldMkLst>
      </pc:sldChg>
      <pc:sldChg chg="modTransition">
        <pc:chgData name="Paul Muller" userId="a63a91f7-2aee-4d3f-abcf-5b6b29679cb6" providerId="ADAL" clId="{A116DBA3-D302-4FB7-BADF-C0F25027D11A}" dt="2020-05-23T04:45:10.265" v="520"/>
        <pc:sldMkLst>
          <pc:docMk/>
          <pc:sldMk cId="317664051" sldId="737"/>
        </pc:sldMkLst>
      </pc:sldChg>
      <pc:sldChg chg="modTransition">
        <pc:chgData name="Paul Muller" userId="a63a91f7-2aee-4d3f-abcf-5b6b29679cb6" providerId="ADAL" clId="{A116DBA3-D302-4FB7-BADF-C0F25027D11A}" dt="2020-05-23T04:45:10.265" v="520"/>
        <pc:sldMkLst>
          <pc:docMk/>
          <pc:sldMk cId="502198350" sldId="738"/>
        </pc:sldMkLst>
      </pc:sldChg>
      <pc:sldChg chg="modSp modAnim">
        <pc:chgData name="Paul Muller" userId="a63a91f7-2aee-4d3f-abcf-5b6b29679cb6" providerId="ADAL" clId="{A116DBA3-D302-4FB7-BADF-C0F25027D11A}" dt="2020-05-23T05:47:11.789" v="1048" actId="27636"/>
        <pc:sldMkLst>
          <pc:docMk/>
          <pc:sldMk cId="188982553" sldId="744"/>
        </pc:sldMkLst>
        <pc:spChg chg="mod">
          <ac:chgData name="Paul Muller" userId="a63a91f7-2aee-4d3f-abcf-5b6b29679cb6" providerId="ADAL" clId="{A116DBA3-D302-4FB7-BADF-C0F25027D11A}" dt="2020-05-23T05:47:11.789" v="1048" actId="27636"/>
          <ac:spMkLst>
            <pc:docMk/>
            <pc:sldMk cId="188982553" sldId="744"/>
            <ac:spMk id="3" creationId="{FF624579-6C0E-40CF-8502-872BBBE2932F}"/>
          </ac:spMkLst>
        </pc:spChg>
      </pc:sldChg>
      <pc:sldChg chg="modTransition">
        <pc:chgData name="Paul Muller" userId="a63a91f7-2aee-4d3f-abcf-5b6b29679cb6" providerId="ADAL" clId="{A116DBA3-D302-4FB7-BADF-C0F25027D11A}" dt="2020-05-23T04:45:10.265" v="520"/>
        <pc:sldMkLst>
          <pc:docMk/>
          <pc:sldMk cId="3257665317" sldId="746"/>
        </pc:sldMkLst>
      </pc:sldChg>
      <pc:sldChg chg="modTransition">
        <pc:chgData name="Paul Muller" userId="a63a91f7-2aee-4d3f-abcf-5b6b29679cb6" providerId="ADAL" clId="{A116DBA3-D302-4FB7-BADF-C0F25027D11A}" dt="2020-05-23T04:45:10.265" v="520"/>
        <pc:sldMkLst>
          <pc:docMk/>
          <pc:sldMk cId="3705546909" sldId="747"/>
        </pc:sldMkLst>
      </pc:sldChg>
      <pc:sldChg chg="modTransition">
        <pc:chgData name="Paul Muller" userId="a63a91f7-2aee-4d3f-abcf-5b6b29679cb6" providerId="ADAL" clId="{A116DBA3-D302-4FB7-BADF-C0F25027D11A}" dt="2020-05-23T04:45:10.265" v="520"/>
        <pc:sldMkLst>
          <pc:docMk/>
          <pc:sldMk cId="1102917939" sldId="748"/>
        </pc:sldMkLst>
      </pc:sldChg>
      <pc:sldChg chg="modTransition">
        <pc:chgData name="Paul Muller" userId="a63a91f7-2aee-4d3f-abcf-5b6b29679cb6" providerId="ADAL" clId="{A116DBA3-D302-4FB7-BADF-C0F25027D11A}" dt="2020-05-23T04:44:41.562" v="519"/>
        <pc:sldMkLst>
          <pc:docMk/>
          <pc:sldMk cId="1455686405" sldId="785"/>
        </pc:sldMkLst>
      </pc:sldChg>
      <pc:sldChg chg="modTransition">
        <pc:chgData name="Paul Muller" userId="a63a91f7-2aee-4d3f-abcf-5b6b29679cb6" providerId="ADAL" clId="{A116DBA3-D302-4FB7-BADF-C0F25027D11A}" dt="2020-05-23T04:44:41.562" v="519"/>
        <pc:sldMkLst>
          <pc:docMk/>
          <pc:sldMk cId="1313548045" sldId="786"/>
        </pc:sldMkLst>
      </pc:sldChg>
      <pc:sldChg chg="modTransition">
        <pc:chgData name="Paul Muller" userId="a63a91f7-2aee-4d3f-abcf-5b6b29679cb6" providerId="ADAL" clId="{A116DBA3-D302-4FB7-BADF-C0F25027D11A}" dt="2020-05-23T04:44:41.562" v="519"/>
        <pc:sldMkLst>
          <pc:docMk/>
          <pc:sldMk cId="2158349884" sldId="787"/>
        </pc:sldMkLst>
      </pc:sldChg>
      <pc:sldChg chg="modTransition">
        <pc:chgData name="Paul Muller" userId="a63a91f7-2aee-4d3f-abcf-5b6b29679cb6" providerId="ADAL" clId="{A116DBA3-D302-4FB7-BADF-C0F25027D11A}" dt="2020-05-23T04:44:41.562" v="519"/>
        <pc:sldMkLst>
          <pc:docMk/>
          <pc:sldMk cId="538970944" sldId="788"/>
        </pc:sldMkLst>
      </pc:sldChg>
      <pc:sldChg chg="modTransition">
        <pc:chgData name="Paul Muller" userId="a63a91f7-2aee-4d3f-abcf-5b6b29679cb6" providerId="ADAL" clId="{A116DBA3-D302-4FB7-BADF-C0F25027D11A}" dt="2020-05-23T04:45:19.279" v="521"/>
        <pc:sldMkLst>
          <pc:docMk/>
          <pc:sldMk cId="2804258922" sldId="849"/>
        </pc:sldMkLst>
      </pc:sldChg>
      <pc:sldChg chg="modTransition">
        <pc:chgData name="Paul Muller" userId="a63a91f7-2aee-4d3f-abcf-5b6b29679cb6" providerId="ADAL" clId="{A116DBA3-D302-4FB7-BADF-C0F25027D11A}" dt="2020-05-23T04:43:11.929" v="510"/>
        <pc:sldMkLst>
          <pc:docMk/>
          <pc:sldMk cId="22315753" sldId="850"/>
        </pc:sldMkLst>
      </pc:sldChg>
      <pc:sldChg chg="modTransition">
        <pc:chgData name="Paul Muller" userId="a63a91f7-2aee-4d3f-abcf-5b6b29679cb6" providerId="ADAL" clId="{A116DBA3-D302-4FB7-BADF-C0F25027D11A}" dt="2020-05-23T04:45:19.279" v="521"/>
        <pc:sldMkLst>
          <pc:docMk/>
          <pc:sldMk cId="4015230417" sldId="855"/>
        </pc:sldMkLst>
      </pc:sldChg>
      <pc:sldChg chg="modTransition">
        <pc:chgData name="Paul Muller" userId="a63a91f7-2aee-4d3f-abcf-5b6b29679cb6" providerId="ADAL" clId="{A116DBA3-D302-4FB7-BADF-C0F25027D11A}" dt="2020-05-23T04:45:19.279" v="521"/>
        <pc:sldMkLst>
          <pc:docMk/>
          <pc:sldMk cId="1896592028" sldId="856"/>
        </pc:sldMkLst>
      </pc:sldChg>
      <pc:sldChg chg="modTransition">
        <pc:chgData name="Paul Muller" userId="a63a91f7-2aee-4d3f-abcf-5b6b29679cb6" providerId="ADAL" clId="{A116DBA3-D302-4FB7-BADF-C0F25027D11A}" dt="2020-05-23T04:45:19.279" v="521"/>
        <pc:sldMkLst>
          <pc:docMk/>
          <pc:sldMk cId="1783817088" sldId="858"/>
        </pc:sldMkLst>
      </pc:sldChg>
      <pc:sldChg chg="modTransition">
        <pc:chgData name="Paul Muller" userId="a63a91f7-2aee-4d3f-abcf-5b6b29679cb6" providerId="ADAL" clId="{A116DBA3-D302-4FB7-BADF-C0F25027D11A}" dt="2020-05-23T04:43:11.929" v="510"/>
        <pc:sldMkLst>
          <pc:docMk/>
          <pc:sldMk cId="2151049026" sldId="859"/>
        </pc:sldMkLst>
      </pc:sldChg>
      <pc:sldChg chg="modTransition">
        <pc:chgData name="Paul Muller" userId="a63a91f7-2aee-4d3f-abcf-5b6b29679cb6" providerId="ADAL" clId="{A116DBA3-D302-4FB7-BADF-C0F25027D11A}" dt="2020-05-23T04:43:11.929" v="510"/>
        <pc:sldMkLst>
          <pc:docMk/>
          <pc:sldMk cId="731851090" sldId="860"/>
        </pc:sldMkLst>
      </pc:sldChg>
      <pc:sldChg chg="modTransition">
        <pc:chgData name="Paul Muller" userId="a63a91f7-2aee-4d3f-abcf-5b6b29679cb6" providerId="ADAL" clId="{A116DBA3-D302-4FB7-BADF-C0F25027D11A}" dt="2020-05-23T04:43:11.929" v="510"/>
        <pc:sldMkLst>
          <pc:docMk/>
          <pc:sldMk cId="2602873626" sldId="861"/>
        </pc:sldMkLst>
      </pc:sldChg>
      <pc:sldChg chg="modTransition">
        <pc:chgData name="Paul Muller" userId="a63a91f7-2aee-4d3f-abcf-5b6b29679cb6" providerId="ADAL" clId="{A116DBA3-D302-4FB7-BADF-C0F25027D11A}" dt="2020-05-23T04:43:11.929" v="510"/>
        <pc:sldMkLst>
          <pc:docMk/>
          <pc:sldMk cId="4186002833" sldId="862"/>
        </pc:sldMkLst>
      </pc:sldChg>
      <pc:sldChg chg="modTransition">
        <pc:chgData name="Paul Muller" userId="a63a91f7-2aee-4d3f-abcf-5b6b29679cb6" providerId="ADAL" clId="{A116DBA3-D302-4FB7-BADF-C0F25027D11A}" dt="2020-05-23T04:43:11.929" v="510"/>
        <pc:sldMkLst>
          <pc:docMk/>
          <pc:sldMk cId="831136582" sldId="863"/>
        </pc:sldMkLst>
      </pc:sldChg>
      <pc:sldChg chg="modTransition">
        <pc:chgData name="Paul Muller" userId="a63a91f7-2aee-4d3f-abcf-5b6b29679cb6" providerId="ADAL" clId="{A116DBA3-D302-4FB7-BADF-C0F25027D11A}" dt="2020-05-23T04:43:11.929" v="510"/>
        <pc:sldMkLst>
          <pc:docMk/>
          <pc:sldMk cId="2571497226" sldId="864"/>
        </pc:sldMkLst>
      </pc:sldChg>
      <pc:sldChg chg="modTransition">
        <pc:chgData name="Paul Muller" userId="a63a91f7-2aee-4d3f-abcf-5b6b29679cb6" providerId="ADAL" clId="{A116DBA3-D302-4FB7-BADF-C0F25027D11A}" dt="2020-05-23T04:43:11.929" v="510"/>
        <pc:sldMkLst>
          <pc:docMk/>
          <pc:sldMk cId="2272232289" sldId="865"/>
        </pc:sldMkLst>
      </pc:sldChg>
      <pc:sldChg chg="modSp">
        <pc:chgData name="Paul Muller" userId="a63a91f7-2aee-4d3f-abcf-5b6b29679cb6" providerId="ADAL" clId="{A116DBA3-D302-4FB7-BADF-C0F25027D11A}" dt="2020-05-23T05:11:33.093" v="826" actId="207"/>
        <pc:sldMkLst>
          <pc:docMk/>
          <pc:sldMk cId="3291903814" sldId="866"/>
        </pc:sldMkLst>
        <pc:graphicFrameChg chg="modGraphic">
          <ac:chgData name="Paul Muller" userId="a63a91f7-2aee-4d3f-abcf-5b6b29679cb6" providerId="ADAL" clId="{A116DBA3-D302-4FB7-BADF-C0F25027D11A}" dt="2020-05-23T05:11:33.093" v="826" actId="207"/>
          <ac:graphicFrameMkLst>
            <pc:docMk/>
            <pc:sldMk cId="3291903814" sldId="866"/>
            <ac:graphicFrameMk id="4" creationId="{2B60B9D5-B188-4F88-961C-D7964E2146A7}"/>
          </ac:graphicFrameMkLst>
        </pc:graphicFrameChg>
      </pc:sldChg>
      <pc:sldChg chg="modSp">
        <pc:chgData name="Paul Muller" userId="a63a91f7-2aee-4d3f-abcf-5b6b29679cb6" providerId="ADAL" clId="{A116DBA3-D302-4FB7-BADF-C0F25027D11A}" dt="2020-05-22T05:21:29.150" v="496" actId="20577"/>
        <pc:sldMkLst>
          <pc:docMk/>
          <pc:sldMk cId="3562506874" sldId="919"/>
        </pc:sldMkLst>
        <pc:spChg chg="mod">
          <ac:chgData name="Paul Muller" userId="a63a91f7-2aee-4d3f-abcf-5b6b29679cb6" providerId="ADAL" clId="{A116DBA3-D302-4FB7-BADF-C0F25027D11A}" dt="2020-05-22T05:21:29.150" v="496" actId="20577"/>
          <ac:spMkLst>
            <pc:docMk/>
            <pc:sldMk cId="3562506874" sldId="919"/>
            <ac:spMk id="3" creationId="{E85D1AEA-77DB-465B-A43E-959EE12611C1}"/>
          </ac:spMkLst>
        </pc:spChg>
      </pc:sldChg>
      <pc:sldChg chg="modSp">
        <pc:chgData name="Paul Muller" userId="a63a91f7-2aee-4d3f-abcf-5b6b29679cb6" providerId="ADAL" clId="{A116DBA3-D302-4FB7-BADF-C0F25027D11A}" dt="2020-05-23T05:10:07.517" v="794" actId="20577"/>
        <pc:sldMkLst>
          <pc:docMk/>
          <pc:sldMk cId="1463670585" sldId="937"/>
        </pc:sldMkLst>
        <pc:spChg chg="mod">
          <ac:chgData name="Paul Muller" userId="a63a91f7-2aee-4d3f-abcf-5b6b29679cb6" providerId="ADAL" clId="{A116DBA3-D302-4FB7-BADF-C0F25027D11A}" dt="2020-05-23T05:10:07.517" v="794" actId="20577"/>
          <ac:spMkLst>
            <pc:docMk/>
            <pc:sldMk cId="1463670585" sldId="937"/>
            <ac:spMk id="5" creationId="{6C8E967E-8E48-4C00-830B-2607EE0C7F46}"/>
          </ac:spMkLst>
        </pc:spChg>
      </pc:sldChg>
      <pc:sldChg chg="modSp add">
        <pc:chgData name="Paul Muller" userId="a63a91f7-2aee-4d3f-abcf-5b6b29679cb6" providerId="ADAL" clId="{A116DBA3-D302-4FB7-BADF-C0F25027D11A}" dt="2020-05-23T05:02:50.613" v="544" actId="20577"/>
        <pc:sldMkLst>
          <pc:docMk/>
          <pc:sldMk cId="282752640" sldId="943"/>
        </pc:sldMkLst>
        <pc:spChg chg="mod">
          <ac:chgData name="Paul Muller" userId="a63a91f7-2aee-4d3f-abcf-5b6b29679cb6" providerId="ADAL" clId="{A116DBA3-D302-4FB7-BADF-C0F25027D11A}" dt="2020-05-23T05:01:01.878" v="530" actId="20577"/>
          <ac:spMkLst>
            <pc:docMk/>
            <pc:sldMk cId="282752640" sldId="943"/>
            <ac:spMk id="2" creationId="{4692DADA-29DD-4B84-A612-39AFD379BB62}"/>
          </ac:spMkLst>
        </pc:spChg>
        <pc:spChg chg="mod">
          <ac:chgData name="Paul Muller" userId="a63a91f7-2aee-4d3f-abcf-5b6b29679cb6" providerId="ADAL" clId="{A116DBA3-D302-4FB7-BADF-C0F25027D11A}" dt="2020-05-23T05:02:50.613" v="544" actId="20577"/>
          <ac:spMkLst>
            <pc:docMk/>
            <pc:sldMk cId="282752640" sldId="943"/>
            <ac:spMk id="3" creationId="{FEC3B06D-85E7-4B6D-BED9-DDD99E086AF1}"/>
          </ac:spMkLst>
        </pc:spChg>
      </pc:sldChg>
      <pc:sldChg chg="modSp add">
        <pc:chgData name="Paul Muller" userId="a63a91f7-2aee-4d3f-abcf-5b6b29679cb6" providerId="ADAL" clId="{A116DBA3-D302-4FB7-BADF-C0F25027D11A}" dt="2020-05-23T05:40:43.835" v="844" actId="20577"/>
        <pc:sldMkLst>
          <pc:docMk/>
          <pc:sldMk cId="4251007744" sldId="944"/>
        </pc:sldMkLst>
        <pc:spChg chg="mod">
          <ac:chgData name="Paul Muller" userId="a63a91f7-2aee-4d3f-abcf-5b6b29679cb6" providerId="ADAL" clId="{A116DBA3-D302-4FB7-BADF-C0F25027D11A}" dt="2020-05-23T05:01:40.301" v="534" actId="20577"/>
          <ac:spMkLst>
            <pc:docMk/>
            <pc:sldMk cId="4251007744" sldId="944"/>
            <ac:spMk id="2" creationId="{4692DADA-29DD-4B84-A612-39AFD379BB62}"/>
          </ac:spMkLst>
        </pc:spChg>
        <pc:spChg chg="mod">
          <ac:chgData name="Paul Muller" userId="a63a91f7-2aee-4d3f-abcf-5b6b29679cb6" providerId="ADAL" clId="{A116DBA3-D302-4FB7-BADF-C0F25027D11A}" dt="2020-05-23T05:40:43.835" v="844" actId="20577"/>
          <ac:spMkLst>
            <pc:docMk/>
            <pc:sldMk cId="4251007744" sldId="944"/>
            <ac:spMk id="3" creationId="{FEC3B06D-85E7-4B6D-BED9-DDD99E086AF1}"/>
          </ac:spMkLst>
        </pc:spChg>
      </pc:sldChg>
      <pc:sldChg chg="modSp del">
        <pc:chgData name="Paul Muller" userId="a63a91f7-2aee-4d3f-abcf-5b6b29679cb6" providerId="ADAL" clId="{A116DBA3-D302-4FB7-BADF-C0F25027D11A}" dt="2020-05-23T05:02:01.524" v="536" actId="2696"/>
        <pc:sldMkLst>
          <pc:docMk/>
          <pc:sldMk cId="1083303833" sldId="945"/>
        </pc:sldMkLst>
        <pc:spChg chg="mod">
          <ac:chgData name="Paul Muller" userId="a63a91f7-2aee-4d3f-abcf-5b6b29679cb6" providerId="ADAL" clId="{A116DBA3-D302-4FB7-BADF-C0F25027D11A}" dt="2020-05-19T23:52:45.297" v="8" actId="20577"/>
          <ac:spMkLst>
            <pc:docMk/>
            <pc:sldMk cId="1083303833" sldId="945"/>
            <ac:spMk id="2" creationId="{4692DADA-29DD-4B84-A612-39AFD379BB62}"/>
          </ac:spMkLst>
        </pc:spChg>
        <pc:spChg chg="mod">
          <ac:chgData name="Paul Muller" userId="a63a91f7-2aee-4d3f-abcf-5b6b29679cb6" providerId="ADAL" clId="{A116DBA3-D302-4FB7-BADF-C0F25027D11A}" dt="2020-05-22T05:18:38.230" v="424" actId="20577"/>
          <ac:spMkLst>
            <pc:docMk/>
            <pc:sldMk cId="1083303833" sldId="945"/>
            <ac:spMk id="3" creationId="{FEC3B06D-85E7-4B6D-BED9-DDD99E086AF1}"/>
          </ac:spMkLst>
        </pc:spChg>
      </pc:sldChg>
      <pc:sldChg chg="ord modTransition">
        <pc:chgData name="Paul Muller" userId="a63a91f7-2aee-4d3f-abcf-5b6b29679cb6" providerId="ADAL" clId="{A116DBA3-D302-4FB7-BADF-C0F25027D11A}" dt="2020-05-23T05:08:38.761" v="769"/>
        <pc:sldMkLst>
          <pc:docMk/>
          <pc:sldMk cId="1643215013" sldId="955"/>
        </pc:sldMkLst>
      </pc:sldChg>
      <pc:sldChg chg="modSp">
        <pc:chgData name="Paul Muller" userId="a63a91f7-2aee-4d3f-abcf-5b6b29679cb6" providerId="ADAL" clId="{A116DBA3-D302-4FB7-BADF-C0F25027D11A}" dt="2020-05-23T05:05:04.429" v="618" actId="20577"/>
        <pc:sldMkLst>
          <pc:docMk/>
          <pc:sldMk cId="2100361840" sldId="956"/>
        </pc:sldMkLst>
        <pc:spChg chg="mod">
          <ac:chgData name="Paul Muller" userId="a63a91f7-2aee-4d3f-abcf-5b6b29679cb6" providerId="ADAL" clId="{A116DBA3-D302-4FB7-BADF-C0F25027D11A}" dt="2020-05-23T05:05:04.429" v="618" actId="20577"/>
          <ac:spMkLst>
            <pc:docMk/>
            <pc:sldMk cId="2100361840" sldId="956"/>
            <ac:spMk id="2" creationId="{DD3E000F-605E-47EB-95FE-CA2259DFD3DE}"/>
          </ac:spMkLst>
        </pc:spChg>
      </pc:sldChg>
      <pc:sldChg chg="del">
        <pc:chgData name="Paul Muller" userId="a63a91f7-2aee-4d3f-abcf-5b6b29679cb6" providerId="ADAL" clId="{A116DBA3-D302-4FB7-BADF-C0F25027D11A}" dt="2020-05-19T23:53:41.038" v="15" actId="2696"/>
        <pc:sldMkLst>
          <pc:docMk/>
          <pc:sldMk cId="3451503570" sldId="958"/>
        </pc:sldMkLst>
      </pc:sldChg>
      <pc:sldChg chg="modSp">
        <pc:chgData name="Paul Muller" userId="a63a91f7-2aee-4d3f-abcf-5b6b29679cb6" providerId="ADAL" clId="{A116DBA3-D302-4FB7-BADF-C0F25027D11A}" dt="2020-05-19T23:53:35.081" v="14" actId="20577"/>
        <pc:sldMkLst>
          <pc:docMk/>
          <pc:sldMk cId="3397244840" sldId="970"/>
        </pc:sldMkLst>
        <pc:spChg chg="mod">
          <ac:chgData name="Paul Muller" userId="a63a91f7-2aee-4d3f-abcf-5b6b29679cb6" providerId="ADAL" clId="{A116DBA3-D302-4FB7-BADF-C0F25027D11A}" dt="2020-05-19T23:53:35.081" v="14" actId="20577"/>
          <ac:spMkLst>
            <pc:docMk/>
            <pc:sldMk cId="3397244840" sldId="970"/>
            <ac:spMk id="8" creationId="{70CB3884-E547-4EE9-8075-3F9A4B4310C7}"/>
          </ac:spMkLst>
        </pc:spChg>
      </pc:sldChg>
      <pc:sldChg chg="modTransition">
        <pc:chgData name="Paul Muller" userId="a63a91f7-2aee-4d3f-abcf-5b6b29679cb6" providerId="ADAL" clId="{A116DBA3-D302-4FB7-BADF-C0F25027D11A}" dt="2020-05-23T04:43:11.929" v="510"/>
        <pc:sldMkLst>
          <pc:docMk/>
          <pc:sldMk cId="905578072" sldId="973"/>
        </pc:sldMkLst>
      </pc:sldChg>
      <pc:sldChg chg="modTransition">
        <pc:chgData name="Paul Muller" userId="a63a91f7-2aee-4d3f-abcf-5b6b29679cb6" providerId="ADAL" clId="{A116DBA3-D302-4FB7-BADF-C0F25027D11A}" dt="2020-05-23T04:44:25.119" v="518"/>
        <pc:sldMkLst>
          <pc:docMk/>
          <pc:sldMk cId="2287259284" sldId="989"/>
        </pc:sldMkLst>
      </pc:sldChg>
      <pc:sldChg chg="modSp">
        <pc:chgData name="Paul Muller" userId="a63a91f7-2aee-4d3f-abcf-5b6b29679cb6" providerId="ADAL" clId="{A116DBA3-D302-4FB7-BADF-C0F25027D11A}" dt="2020-05-19T23:52:27.938" v="4" actId="20577"/>
        <pc:sldMkLst>
          <pc:docMk/>
          <pc:sldMk cId="225488998" sldId="990"/>
        </pc:sldMkLst>
        <pc:spChg chg="mod">
          <ac:chgData name="Paul Muller" userId="a63a91f7-2aee-4d3f-abcf-5b6b29679cb6" providerId="ADAL" clId="{A116DBA3-D302-4FB7-BADF-C0F25027D11A}" dt="2020-05-19T23:52:27.938" v="4" actId="20577"/>
          <ac:spMkLst>
            <pc:docMk/>
            <pc:sldMk cId="225488998" sldId="990"/>
            <ac:spMk id="3" creationId="{1119C50C-5CCC-4602-8141-87C793A9006B}"/>
          </ac:spMkLst>
        </pc:spChg>
      </pc:sldChg>
      <pc:sldChg chg="modTransition">
        <pc:chgData name="Paul Muller" userId="a63a91f7-2aee-4d3f-abcf-5b6b29679cb6" providerId="ADAL" clId="{A116DBA3-D302-4FB7-BADF-C0F25027D11A}" dt="2020-05-23T04:46:47.815" v="526"/>
        <pc:sldMkLst>
          <pc:docMk/>
          <pc:sldMk cId="3194918795" sldId="992"/>
        </pc:sldMkLst>
      </pc:sldChg>
      <pc:sldChg chg="addSp modSp add modAnim">
        <pc:chgData name="Paul Muller" userId="a63a91f7-2aee-4d3f-abcf-5b6b29679cb6" providerId="ADAL" clId="{A116DBA3-D302-4FB7-BADF-C0F25027D11A}" dt="2020-05-23T05:07:04.545" v="768" actId="6549"/>
        <pc:sldMkLst>
          <pc:docMk/>
          <pc:sldMk cId="700920500" sldId="994"/>
        </pc:sldMkLst>
        <pc:spChg chg="mod">
          <ac:chgData name="Paul Muller" userId="a63a91f7-2aee-4d3f-abcf-5b6b29679cb6" providerId="ADAL" clId="{A116DBA3-D302-4FB7-BADF-C0F25027D11A}" dt="2020-05-23T05:03:39.173" v="546" actId="20577"/>
          <ac:spMkLst>
            <pc:docMk/>
            <pc:sldMk cId="700920500" sldId="994"/>
            <ac:spMk id="2" creationId="{4692DADA-29DD-4B84-A612-39AFD379BB62}"/>
          </ac:spMkLst>
        </pc:spChg>
        <pc:spChg chg="mod">
          <ac:chgData name="Paul Muller" userId="a63a91f7-2aee-4d3f-abcf-5b6b29679cb6" providerId="ADAL" clId="{A116DBA3-D302-4FB7-BADF-C0F25027D11A}" dt="2020-05-23T05:07:04.545" v="768" actId="6549"/>
          <ac:spMkLst>
            <pc:docMk/>
            <pc:sldMk cId="700920500" sldId="994"/>
            <ac:spMk id="3" creationId="{FEC3B06D-85E7-4B6D-BED9-DDD99E086AF1}"/>
          </ac:spMkLst>
        </pc:spChg>
        <pc:spChg chg="add mod">
          <ac:chgData name="Paul Muller" userId="a63a91f7-2aee-4d3f-abcf-5b6b29679cb6" providerId="ADAL" clId="{A116DBA3-D302-4FB7-BADF-C0F25027D11A}" dt="2020-05-22T05:16:43.278" v="322" actId="1036"/>
          <ac:spMkLst>
            <pc:docMk/>
            <pc:sldMk cId="700920500" sldId="994"/>
            <ac:spMk id="5" creationId="{3BAA5091-E0D5-4469-863C-3D65DE219591}"/>
          </ac:spMkLst>
        </pc:spChg>
        <pc:spChg chg="add mod">
          <ac:chgData name="Paul Muller" userId="a63a91f7-2aee-4d3f-abcf-5b6b29679cb6" providerId="ADAL" clId="{A116DBA3-D302-4FB7-BADF-C0F25027D11A}" dt="2020-05-22T05:17:50.454" v="380" actId="1038"/>
          <ac:spMkLst>
            <pc:docMk/>
            <pc:sldMk cId="700920500" sldId="994"/>
            <ac:spMk id="6" creationId="{8BD008ED-1ECF-4EE6-979D-8E5F2BDB4831}"/>
          </ac:spMkLst>
        </pc:spChg>
        <pc:spChg chg="add mod">
          <ac:chgData name="Paul Muller" userId="a63a91f7-2aee-4d3f-abcf-5b6b29679cb6" providerId="ADAL" clId="{A116DBA3-D302-4FB7-BADF-C0F25027D11A}" dt="2020-05-22T05:17:10.614" v="369" actId="1038"/>
          <ac:spMkLst>
            <pc:docMk/>
            <pc:sldMk cId="700920500" sldId="994"/>
            <ac:spMk id="7" creationId="{4CEDBEE1-D37E-4E3D-8284-CB7137FF4D07}"/>
          </ac:spMkLst>
        </pc:spChg>
        <pc:spChg chg="add mod">
          <ac:chgData name="Paul Muller" userId="a63a91f7-2aee-4d3f-abcf-5b6b29679cb6" providerId="ADAL" clId="{A116DBA3-D302-4FB7-BADF-C0F25027D11A}" dt="2020-05-22T05:17:04.750" v="366" actId="1035"/>
          <ac:spMkLst>
            <pc:docMk/>
            <pc:sldMk cId="700920500" sldId="994"/>
            <ac:spMk id="8" creationId="{5D8EC641-6DFD-4AC3-8D4E-8B4049ED52C4}"/>
          </ac:spMkLst>
        </pc:spChg>
        <pc:spChg chg="add mod">
          <ac:chgData name="Paul Muller" userId="a63a91f7-2aee-4d3f-abcf-5b6b29679cb6" providerId="ADAL" clId="{A116DBA3-D302-4FB7-BADF-C0F25027D11A}" dt="2020-05-22T05:17:52.894" v="381" actId="1038"/>
          <ac:spMkLst>
            <pc:docMk/>
            <pc:sldMk cId="700920500" sldId="994"/>
            <ac:spMk id="9" creationId="{E0DA082C-A0CD-4202-8035-2E22A70AF72A}"/>
          </ac:spMkLst>
        </pc:spChg>
        <pc:spChg chg="add mod">
          <ac:chgData name="Paul Muller" userId="a63a91f7-2aee-4d3f-abcf-5b6b29679cb6" providerId="ADAL" clId="{A116DBA3-D302-4FB7-BADF-C0F25027D11A}" dt="2020-05-22T05:16:33.311" v="303" actId="14100"/>
          <ac:spMkLst>
            <pc:docMk/>
            <pc:sldMk cId="700920500" sldId="994"/>
            <ac:spMk id="10" creationId="{A54781D1-1FB1-4207-AB83-8CA3FEFC8F4B}"/>
          </ac:spMkLst>
        </pc:spChg>
        <pc:spChg chg="add mod">
          <ac:chgData name="Paul Muller" userId="a63a91f7-2aee-4d3f-abcf-5b6b29679cb6" providerId="ADAL" clId="{A116DBA3-D302-4FB7-BADF-C0F25027D11A}" dt="2020-05-22T05:17:42.526" v="378" actId="1035"/>
          <ac:spMkLst>
            <pc:docMk/>
            <pc:sldMk cId="700920500" sldId="994"/>
            <ac:spMk id="11" creationId="{A6950C97-D326-4C28-A600-07366D894D71}"/>
          </ac:spMkLst>
        </pc:spChg>
        <pc:spChg chg="add mod">
          <ac:chgData name="Paul Muller" userId="a63a91f7-2aee-4d3f-abcf-5b6b29679cb6" providerId="ADAL" clId="{A116DBA3-D302-4FB7-BADF-C0F25027D11A}" dt="2020-05-22T05:17:18.254" v="372" actId="1036"/>
          <ac:spMkLst>
            <pc:docMk/>
            <pc:sldMk cId="700920500" sldId="994"/>
            <ac:spMk id="12" creationId="{60F94D84-9FE8-42EB-94AE-E0691C7CD4A3}"/>
          </ac:spMkLst>
        </pc:spChg>
        <pc:spChg chg="add mod">
          <ac:chgData name="Paul Muller" userId="a63a91f7-2aee-4d3f-abcf-5b6b29679cb6" providerId="ADAL" clId="{A116DBA3-D302-4FB7-BADF-C0F25027D11A}" dt="2020-05-22T05:16:58.630" v="355" actId="1036"/>
          <ac:spMkLst>
            <pc:docMk/>
            <pc:sldMk cId="700920500" sldId="994"/>
            <ac:spMk id="13" creationId="{A31DCC49-9BE6-4049-91F3-A12C59FCC7D0}"/>
          </ac:spMkLst>
        </pc:spChg>
        <pc:spChg chg="add mod">
          <ac:chgData name="Paul Muller" userId="a63a91f7-2aee-4d3f-abcf-5b6b29679cb6" providerId="ADAL" clId="{A116DBA3-D302-4FB7-BADF-C0F25027D11A}" dt="2020-05-22T05:16:54.526" v="353" actId="1035"/>
          <ac:spMkLst>
            <pc:docMk/>
            <pc:sldMk cId="700920500" sldId="994"/>
            <ac:spMk id="14" creationId="{D1425E49-E570-4DC5-8541-939320FF0101}"/>
          </ac:spMkLst>
        </pc:spChg>
        <pc:picChg chg="add mod">
          <ac:chgData name="Paul Muller" userId="a63a91f7-2aee-4d3f-abcf-5b6b29679cb6" providerId="ADAL" clId="{A116DBA3-D302-4FB7-BADF-C0F25027D11A}" dt="2020-05-22T05:16:33.311" v="303" actId="14100"/>
          <ac:picMkLst>
            <pc:docMk/>
            <pc:sldMk cId="700920500" sldId="994"/>
            <ac:picMk id="4" creationId="{93BB13CD-123A-41E3-A0BD-5B09D0A75B8D}"/>
          </ac:picMkLst>
        </pc:picChg>
      </pc:sldChg>
      <pc:sldChg chg="del">
        <pc:chgData name="Paul Muller" userId="a63a91f7-2aee-4d3f-abcf-5b6b29679cb6" providerId="ADAL" clId="{A116DBA3-D302-4FB7-BADF-C0F25027D11A}" dt="2020-05-22T05:03:14.247" v="16" actId="2696"/>
        <pc:sldMkLst>
          <pc:docMk/>
          <pc:sldMk cId="1148031707" sldId="994"/>
        </pc:sldMkLst>
      </pc:sldChg>
      <pc:sldChg chg="add del">
        <pc:chgData name="Paul Muller" userId="a63a91f7-2aee-4d3f-abcf-5b6b29679cb6" providerId="ADAL" clId="{A116DBA3-D302-4FB7-BADF-C0F25027D11A}" dt="2020-05-22T05:15:14.268" v="247" actId="2696"/>
        <pc:sldMkLst>
          <pc:docMk/>
          <pc:sldMk cId="2356930980" sldId="994"/>
        </pc:sldMkLst>
      </pc:sldChg>
      <pc:sldChg chg="addSp delSp del">
        <pc:chgData name="Paul Muller" userId="a63a91f7-2aee-4d3f-abcf-5b6b29679cb6" providerId="ADAL" clId="{A116DBA3-D302-4FB7-BADF-C0F25027D11A}" dt="2020-05-22T05:03:22.513" v="17" actId="2696"/>
        <pc:sldMkLst>
          <pc:docMk/>
          <pc:sldMk cId="104069482" sldId="995"/>
        </pc:sldMkLst>
        <pc:spChg chg="add del">
          <ac:chgData name="Paul Muller" userId="a63a91f7-2aee-4d3f-abcf-5b6b29679cb6" providerId="ADAL" clId="{A116DBA3-D302-4FB7-BADF-C0F25027D11A}" dt="2020-05-19T23:52:57.699" v="10" actId="478"/>
          <ac:spMkLst>
            <pc:docMk/>
            <pc:sldMk cId="104069482" sldId="995"/>
            <ac:spMk id="4" creationId="{F169DA3C-B59F-4CCE-BEA9-88883769EB46}"/>
          </ac:spMkLst>
        </pc:spChg>
      </pc:sldChg>
      <pc:sldChg chg="modSp add">
        <pc:chgData name="Paul Muller" userId="a63a91f7-2aee-4d3f-abcf-5b6b29679cb6" providerId="ADAL" clId="{A116DBA3-D302-4FB7-BADF-C0F25027D11A}" dt="2020-05-23T05:04:58.742" v="616" actId="20577"/>
        <pc:sldMkLst>
          <pc:docMk/>
          <pc:sldMk cId="2827171492" sldId="995"/>
        </pc:sldMkLst>
        <pc:spChg chg="mod">
          <ac:chgData name="Paul Muller" userId="a63a91f7-2aee-4d3f-abcf-5b6b29679cb6" providerId="ADAL" clId="{A116DBA3-D302-4FB7-BADF-C0F25027D11A}" dt="2020-05-23T05:04:58.742" v="616" actId="20577"/>
          <ac:spMkLst>
            <pc:docMk/>
            <pc:sldMk cId="2827171492" sldId="995"/>
            <ac:spMk id="2" creationId="{EEBFC1FA-E1E1-4E1D-BE06-606A92FEBBFA}"/>
          </ac:spMkLst>
        </pc:spChg>
        <pc:spChg chg="mod">
          <ac:chgData name="Paul Muller" userId="a63a91f7-2aee-4d3f-abcf-5b6b29679cb6" providerId="ADAL" clId="{A116DBA3-D302-4FB7-BADF-C0F25027D11A}" dt="2020-05-23T05:04:38.126" v="614" actId="20577"/>
          <ac:spMkLst>
            <pc:docMk/>
            <pc:sldMk cId="2827171492" sldId="995"/>
            <ac:spMk id="3" creationId="{7424F4B6-EF12-48CC-9A81-66C9CDE1B638}"/>
          </ac:spMkLst>
        </pc:spChg>
      </pc:sldChg>
      <pc:sldChg chg="modSp add">
        <pc:chgData name="Paul Muller" userId="a63a91f7-2aee-4d3f-abcf-5b6b29679cb6" providerId="ADAL" clId="{A116DBA3-D302-4FB7-BADF-C0F25027D11A}" dt="2020-05-23T05:41:42.332" v="873" actId="20577"/>
        <pc:sldMkLst>
          <pc:docMk/>
          <pc:sldMk cId="257626739" sldId="996"/>
        </pc:sldMkLst>
        <pc:spChg chg="mod">
          <ac:chgData name="Paul Muller" userId="a63a91f7-2aee-4d3f-abcf-5b6b29679cb6" providerId="ADAL" clId="{A116DBA3-D302-4FB7-BADF-C0F25027D11A}" dt="2020-05-23T05:02:10.253" v="539" actId="20577"/>
          <ac:spMkLst>
            <pc:docMk/>
            <pc:sldMk cId="257626739" sldId="996"/>
            <ac:spMk id="2" creationId="{4692DADA-29DD-4B84-A612-39AFD379BB62}"/>
          </ac:spMkLst>
        </pc:spChg>
        <pc:spChg chg="mod">
          <ac:chgData name="Paul Muller" userId="a63a91f7-2aee-4d3f-abcf-5b6b29679cb6" providerId="ADAL" clId="{A116DBA3-D302-4FB7-BADF-C0F25027D11A}" dt="2020-05-23T05:41:42.332" v="873" actId="20577"/>
          <ac:spMkLst>
            <pc:docMk/>
            <pc:sldMk cId="257626739" sldId="996"/>
            <ac:spMk id="3" creationId="{FEC3B06D-85E7-4B6D-BED9-DDD99E086AF1}"/>
          </ac:spMkLst>
        </pc:spChg>
      </pc:sldChg>
    </pc:docChg>
  </pc:docChgLst>
  <pc:docChgLst>
    <pc:chgData name="Paul Muller" userId="a63a91f7-2aee-4d3f-abcf-5b6b29679cb6" providerId="ADAL" clId="{E3F8326F-A12B-43F4-8B9D-2C780967CC11}"/>
    <pc:docChg chg="undo custSel addSld delSld modSld delSection modSection">
      <pc:chgData name="Paul Muller" userId="a63a91f7-2aee-4d3f-abcf-5b6b29679cb6" providerId="ADAL" clId="{E3F8326F-A12B-43F4-8B9D-2C780967CC11}" dt="2019-11-15T00:00:14.029" v="273" actId="1036"/>
      <pc:docMkLst>
        <pc:docMk/>
      </pc:docMkLst>
      <pc:sldChg chg="add modTransition">
        <pc:chgData name="Paul Muller" userId="a63a91f7-2aee-4d3f-abcf-5b6b29679cb6" providerId="ADAL" clId="{E3F8326F-A12B-43F4-8B9D-2C780967CC11}" dt="2019-11-14T23:57:25.463" v="228"/>
        <pc:sldMkLst>
          <pc:docMk/>
          <pc:sldMk cId="1471453494" sldId="397"/>
        </pc:sldMkLst>
      </pc:sldChg>
      <pc:sldChg chg="modSp add modTransition">
        <pc:chgData name="Paul Muller" userId="a63a91f7-2aee-4d3f-abcf-5b6b29679cb6" providerId="ADAL" clId="{E3F8326F-A12B-43F4-8B9D-2C780967CC11}" dt="2019-11-14T23:57:25.463" v="228"/>
        <pc:sldMkLst>
          <pc:docMk/>
          <pc:sldMk cId="3059062196" sldId="450"/>
        </pc:sldMkLst>
        <pc:spChg chg="mod">
          <ac:chgData name="Paul Muller" userId="a63a91f7-2aee-4d3f-abcf-5b6b29679cb6" providerId="ADAL" clId="{E3F8326F-A12B-43F4-8B9D-2C780967CC11}" dt="2019-11-14T23:42:39.503" v="144" actId="20577"/>
          <ac:spMkLst>
            <pc:docMk/>
            <pc:sldMk cId="3059062196" sldId="450"/>
            <ac:spMk id="7" creationId="{00000000-0000-0000-0000-000000000000}"/>
          </ac:spMkLst>
        </pc:spChg>
        <pc:spChg chg="mod">
          <ac:chgData name="Paul Muller" userId="a63a91f7-2aee-4d3f-abcf-5b6b29679cb6" providerId="ADAL" clId="{E3F8326F-A12B-43F4-8B9D-2C780967CC11}" dt="2019-11-14T23:43:12.535" v="180" actId="20577"/>
          <ac:spMkLst>
            <pc:docMk/>
            <pc:sldMk cId="3059062196" sldId="450"/>
            <ac:spMk id="8" creationId="{00000000-0000-0000-0000-000000000000}"/>
          </ac:spMkLst>
        </pc:spChg>
      </pc:sldChg>
      <pc:sldChg chg="add modTransition">
        <pc:chgData name="Paul Muller" userId="a63a91f7-2aee-4d3f-abcf-5b6b29679cb6" providerId="ADAL" clId="{E3F8326F-A12B-43F4-8B9D-2C780967CC11}" dt="2019-11-14T23:57:25.463" v="228"/>
        <pc:sldMkLst>
          <pc:docMk/>
          <pc:sldMk cId="1336790692" sldId="613"/>
        </pc:sldMkLst>
      </pc:sldChg>
      <pc:sldChg chg="modTransition">
        <pc:chgData name="Paul Muller" userId="a63a91f7-2aee-4d3f-abcf-5b6b29679cb6" providerId="ADAL" clId="{E3F8326F-A12B-43F4-8B9D-2C780967CC11}" dt="2019-11-14T23:57:25.463" v="228"/>
        <pc:sldMkLst>
          <pc:docMk/>
          <pc:sldMk cId="2352146888" sldId="616"/>
        </pc:sldMkLst>
      </pc:sldChg>
      <pc:sldChg chg="modTransition">
        <pc:chgData name="Paul Muller" userId="a63a91f7-2aee-4d3f-abcf-5b6b29679cb6" providerId="ADAL" clId="{E3F8326F-A12B-43F4-8B9D-2C780967CC11}" dt="2019-11-14T23:57:25.463" v="228"/>
        <pc:sldMkLst>
          <pc:docMk/>
          <pc:sldMk cId="3681075553" sldId="624"/>
        </pc:sldMkLst>
      </pc:sldChg>
      <pc:sldChg chg="modTransition">
        <pc:chgData name="Paul Muller" userId="a63a91f7-2aee-4d3f-abcf-5b6b29679cb6" providerId="ADAL" clId="{E3F8326F-A12B-43F4-8B9D-2C780967CC11}" dt="2019-11-14T23:57:25.463" v="228"/>
        <pc:sldMkLst>
          <pc:docMk/>
          <pc:sldMk cId="327638417" sldId="625"/>
        </pc:sldMkLst>
      </pc:sldChg>
      <pc:sldChg chg="modTransition">
        <pc:chgData name="Paul Muller" userId="a63a91f7-2aee-4d3f-abcf-5b6b29679cb6" providerId="ADAL" clId="{E3F8326F-A12B-43F4-8B9D-2C780967CC11}" dt="2019-11-14T23:57:25.463" v="228"/>
        <pc:sldMkLst>
          <pc:docMk/>
          <pc:sldMk cId="402122516" sldId="636"/>
        </pc:sldMkLst>
      </pc:sldChg>
      <pc:sldChg chg="modTransition">
        <pc:chgData name="Paul Muller" userId="a63a91f7-2aee-4d3f-abcf-5b6b29679cb6" providerId="ADAL" clId="{E3F8326F-A12B-43F4-8B9D-2C780967CC11}" dt="2019-11-14T23:57:25.463" v="228"/>
        <pc:sldMkLst>
          <pc:docMk/>
          <pc:sldMk cId="2250029442" sldId="637"/>
        </pc:sldMkLst>
      </pc:sldChg>
      <pc:sldChg chg="modTransition">
        <pc:chgData name="Paul Muller" userId="a63a91f7-2aee-4d3f-abcf-5b6b29679cb6" providerId="ADAL" clId="{E3F8326F-A12B-43F4-8B9D-2C780967CC11}" dt="2019-11-14T23:57:25.463" v="228"/>
        <pc:sldMkLst>
          <pc:docMk/>
          <pc:sldMk cId="3556005238" sldId="638"/>
        </pc:sldMkLst>
      </pc:sldChg>
      <pc:sldChg chg="modTransition">
        <pc:chgData name="Paul Muller" userId="a63a91f7-2aee-4d3f-abcf-5b6b29679cb6" providerId="ADAL" clId="{E3F8326F-A12B-43F4-8B9D-2C780967CC11}" dt="2019-11-14T23:57:25.463" v="228"/>
        <pc:sldMkLst>
          <pc:docMk/>
          <pc:sldMk cId="2925134758" sldId="639"/>
        </pc:sldMkLst>
      </pc:sldChg>
      <pc:sldChg chg="modTransition">
        <pc:chgData name="Paul Muller" userId="a63a91f7-2aee-4d3f-abcf-5b6b29679cb6" providerId="ADAL" clId="{E3F8326F-A12B-43F4-8B9D-2C780967CC11}" dt="2019-11-14T23:57:25.463" v="228"/>
        <pc:sldMkLst>
          <pc:docMk/>
          <pc:sldMk cId="1892506690" sldId="640"/>
        </pc:sldMkLst>
      </pc:sldChg>
      <pc:sldChg chg="addSp modSp modTransition">
        <pc:chgData name="Paul Muller" userId="a63a91f7-2aee-4d3f-abcf-5b6b29679cb6" providerId="ADAL" clId="{E3F8326F-A12B-43F4-8B9D-2C780967CC11}" dt="2019-11-14T23:57:25.463" v="228"/>
        <pc:sldMkLst>
          <pc:docMk/>
          <pc:sldMk cId="1528465260" sldId="641"/>
        </pc:sldMkLst>
        <pc:spChg chg="add mod">
          <ac:chgData name="Paul Muller" userId="a63a91f7-2aee-4d3f-abcf-5b6b29679cb6" providerId="ADAL" clId="{E3F8326F-A12B-43F4-8B9D-2C780967CC11}" dt="2019-11-14T23:56:28.933" v="219" actId="1076"/>
          <ac:spMkLst>
            <pc:docMk/>
            <pc:sldMk cId="1528465260" sldId="641"/>
            <ac:spMk id="7" creationId="{88A22F95-538E-46F5-AB9B-3E0A512676D1}"/>
          </ac:spMkLst>
        </pc:spChg>
      </pc:sldChg>
      <pc:sldChg chg="modTransition">
        <pc:chgData name="Paul Muller" userId="a63a91f7-2aee-4d3f-abcf-5b6b29679cb6" providerId="ADAL" clId="{E3F8326F-A12B-43F4-8B9D-2C780967CC11}" dt="2019-11-14T23:57:25.463" v="228"/>
        <pc:sldMkLst>
          <pc:docMk/>
          <pc:sldMk cId="156796504" sldId="644"/>
        </pc:sldMkLst>
      </pc:sldChg>
      <pc:sldChg chg="modTransition">
        <pc:chgData name="Paul Muller" userId="a63a91f7-2aee-4d3f-abcf-5b6b29679cb6" providerId="ADAL" clId="{E3F8326F-A12B-43F4-8B9D-2C780967CC11}" dt="2019-11-14T23:57:25.463" v="228"/>
        <pc:sldMkLst>
          <pc:docMk/>
          <pc:sldMk cId="22670038" sldId="645"/>
        </pc:sldMkLst>
      </pc:sldChg>
      <pc:sldChg chg="modTransition">
        <pc:chgData name="Paul Muller" userId="a63a91f7-2aee-4d3f-abcf-5b6b29679cb6" providerId="ADAL" clId="{E3F8326F-A12B-43F4-8B9D-2C780967CC11}" dt="2019-11-14T23:57:25.463" v="228"/>
        <pc:sldMkLst>
          <pc:docMk/>
          <pc:sldMk cId="254951809" sldId="646"/>
        </pc:sldMkLst>
      </pc:sldChg>
      <pc:sldChg chg="modTransition">
        <pc:chgData name="Paul Muller" userId="a63a91f7-2aee-4d3f-abcf-5b6b29679cb6" providerId="ADAL" clId="{E3F8326F-A12B-43F4-8B9D-2C780967CC11}" dt="2019-11-14T23:57:25.463" v="228"/>
        <pc:sldMkLst>
          <pc:docMk/>
          <pc:sldMk cId="1492297474" sldId="647"/>
        </pc:sldMkLst>
      </pc:sldChg>
      <pc:sldChg chg="modTransition">
        <pc:chgData name="Paul Muller" userId="a63a91f7-2aee-4d3f-abcf-5b6b29679cb6" providerId="ADAL" clId="{E3F8326F-A12B-43F4-8B9D-2C780967CC11}" dt="2019-11-14T23:57:25.463" v="228"/>
        <pc:sldMkLst>
          <pc:docMk/>
          <pc:sldMk cId="1454753044" sldId="648"/>
        </pc:sldMkLst>
      </pc:sldChg>
      <pc:sldChg chg="modTransition">
        <pc:chgData name="Paul Muller" userId="a63a91f7-2aee-4d3f-abcf-5b6b29679cb6" providerId="ADAL" clId="{E3F8326F-A12B-43F4-8B9D-2C780967CC11}" dt="2019-11-14T23:57:25.463" v="228"/>
        <pc:sldMkLst>
          <pc:docMk/>
          <pc:sldMk cId="604870542" sldId="649"/>
        </pc:sldMkLst>
      </pc:sldChg>
      <pc:sldChg chg="add modTransition">
        <pc:chgData name="Paul Muller" userId="a63a91f7-2aee-4d3f-abcf-5b6b29679cb6" providerId="ADAL" clId="{E3F8326F-A12B-43F4-8B9D-2C780967CC11}" dt="2019-11-14T23:57:25.463" v="228"/>
        <pc:sldMkLst>
          <pc:docMk/>
          <pc:sldMk cId="3274933110" sldId="707"/>
        </pc:sldMkLst>
      </pc:sldChg>
      <pc:sldChg chg="delSp modTransition">
        <pc:chgData name="Paul Muller" userId="a63a91f7-2aee-4d3f-abcf-5b6b29679cb6" providerId="ADAL" clId="{E3F8326F-A12B-43F4-8B9D-2C780967CC11}" dt="2019-11-14T23:57:25.463" v="228"/>
        <pc:sldMkLst>
          <pc:docMk/>
          <pc:sldMk cId="3663855634" sldId="722"/>
        </pc:sldMkLst>
        <pc:picChg chg="del">
          <ac:chgData name="Paul Muller" userId="a63a91f7-2aee-4d3f-abcf-5b6b29679cb6" providerId="ADAL" clId="{E3F8326F-A12B-43F4-8B9D-2C780967CC11}" dt="2019-11-14T23:01:11.786" v="66"/>
          <ac:picMkLst>
            <pc:docMk/>
            <pc:sldMk cId="3663855634" sldId="722"/>
            <ac:picMk id="3" creationId="{CB719937-B7ED-49C8-A5A0-1744B5F6EF06}"/>
          </ac:picMkLst>
        </pc:picChg>
      </pc:sldChg>
      <pc:sldChg chg="add del modTransition">
        <pc:chgData name="Paul Muller" userId="a63a91f7-2aee-4d3f-abcf-5b6b29679cb6" providerId="ADAL" clId="{E3F8326F-A12B-43F4-8B9D-2C780967CC11}" dt="2019-11-14T23:57:25.463" v="228"/>
        <pc:sldMkLst>
          <pc:docMk/>
          <pc:sldMk cId="757448811" sldId="731"/>
        </pc:sldMkLst>
      </pc:sldChg>
      <pc:sldChg chg="add del modTransition">
        <pc:chgData name="Paul Muller" userId="a63a91f7-2aee-4d3f-abcf-5b6b29679cb6" providerId="ADAL" clId="{E3F8326F-A12B-43F4-8B9D-2C780967CC11}" dt="2019-11-14T23:57:25.463" v="228"/>
        <pc:sldMkLst>
          <pc:docMk/>
          <pc:sldMk cId="162998408" sldId="732"/>
        </pc:sldMkLst>
      </pc:sldChg>
      <pc:sldChg chg="add del modTransition">
        <pc:chgData name="Paul Muller" userId="a63a91f7-2aee-4d3f-abcf-5b6b29679cb6" providerId="ADAL" clId="{E3F8326F-A12B-43F4-8B9D-2C780967CC11}" dt="2019-11-14T23:57:25.463" v="228"/>
        <pc:sldMkLst>
          <pc:docMk/>
          <pc:sldMk cId="3510688090" sldId="733"/>
        </pc:sldMkLst>
      </pc:sldChg>
      <pc:sldChg chg="add del modTransition">
        <pc:chgData name="Paul Muller" userId="a63a91f7-2aee-4d3f-abcf-5b6b29679cb6" providerId="ADAL" clId="{E3F8326F-A12B-43F4-8B9D-2C780967CC11}" dt="2019-11-14T23:57:25.463" v="228"/>
        <pc:sldMkLst>
          <pc:docMk/>
          <pc:sldMk cId="4157266848" sldId="734"/>
        </pc:sldMkLst>
      </pc:sldChg>
      <pc:sldChg chg="add del modTransition">
        <pc:chgData name="Paul Muller" userId="a63a91f7-2aee-4d3f-abcf-5b6b29679cb6" providerId="ADAL" clId="{E3F8326F-A12B-43F4-8B9D-2C780967CC11}" dt="2019-11-14T23:57:25.463" v="228"/>
        <pc:sldMkLst>
          <pc:docMk/>
          <pc:sldMk cId="1065067269" sldId="735"/>
        </pc:sldMkLst>
      </pc:sldChg>
      <pc:sldChg chg="add del modTransition">
        <pc:chgData name="Paul Muller" userId="a63a91f7-2aee-4d3f-abcf-5b6b29679cb6" providerId="ADAL" clId="{E3F8326F-A12B-43F4-8B9D-2C780967CC11}" dt="2019-11-14T23:57:25.463" v="228"/>
        <pc:sldMkLst>
          <pc:docMk/>
          <pc:sldMk cId="1435662502" sldId="736"/>
        </pc:sldMkLst>
      </pc:sldChg>
      <pc:sldChg chg="add del modTransition">
        <pc:chgData name="Paul Muller" userId="a63a91f7-2aee-4d3f-abcf-5b6b29679cb6" providerId="ADAL" clId="{E3F8326F-A12B-43F4-8B9D-2C780967CC11}" dt="2019-11-14T23:57:25.463" v="228"/>
        <pc:sldMkLst>
          <pc:docMk/>
          <pc:sldMk cId="317664051" sldId="737"/>
        </pc:sldMkLst>
      </pc:sldChg>
      <pc:sldChg chg="add del modTransition">
        <pc:chgData name="Paul Muller" userId="a63a91f7-2aee-4d3f-abcf-5b6b29679cb6" providerId="ADAL" clId="{E3F8326F-A12B-43F4-8B9D-2C780967CC11}" dt="2019-11-14T23:57:25.463" v="228"/>
        <pc:sldMkLst>
          <pc:docMk/>
          <pc:sldMk cId="502198350" sldId="738"/>
        </pc:sldMkLst>
      </pc:sldChg>
      <pc:sldChg chg="add modTransition">
        <pc:chgData name="Paul Muller" userId="a63a91f7-2aee-4d3f-abcf-5b6b29679cb6" providerId="ADAL" clId="{E3F8326F-A12B-43F4-8B9D-2C780967CC11}" dt="2019-11-14T23:57:25.463" v="228"/>
        <pc:sldMkLst>
          <pc:docMk/>
          <pc:sldMk cId="188982553" sldId="744"/>
        </pc:sldMkLst>
      </pc:sldChg>
      <pc:sldChg chg="modTransition">
        <pc:chgData name="Paul Muller" userId="a63a91f7-2aee-4d3f-abcf-5b6b29679cb6" providerId="ADAL" clId="{E3F8326F-A12B-43F4-8B9D-2C780967CC11}" dt="2019-11-14T23:57:25.463" v="228"/>
        <pc:sldMkLst>
          <pc:docMk/>
          <pc:sldMk cId="3257665317" sldId="746"/>
        </pc:sldMkLst>
      </pc:sldChg>
      <pc:sldChg chg="modTransition">
        <pc:chgData name="Paul Muller" userId="a63a91f7-2aee-4d3f-abcf-5b6b29679cb6" providerId="ADAL" clId="{E3F8326F-A12B-43F4-8B9D-2C780967CC11}" dt="2019-11-14T23:57:25.463" v="228"/>
        <pc:sldMkLst>
          <pc:docMk/>
          <pc:sldMk cId="3705546909" sldId="747"/>
        </pc:sldMkLst>
      </pc:sldChg>
      <pc:sldChg chg="modTransition">
        <pc:chgData name="Paul Muller" userId="a63a91f7-2aee-4d3f-abcf-5b6b29679cb6" providerId="ADAL" clId="{E3F8326F-A12B-43F4-8B9D-2C780967CC11}" dt="2019-11-14T23:57:25.463" v="228"/>
        <pc:sldMkLst>
          <pc:docMk/>
          <pc:sldMk cId="1102917939" sldId="748"/>
        </pc:sldMkLst>
      </pc:sldChg>
      <pc:sldChg chg="modTransition">
        <pc:chgData name="Paul Muller" userId="a63a91f7-2aee-4d3f-abcf-5b6b29679cb6" providerId="ADAL" clId="{E3F8326F-A12B-43F4-8B9D-2C780967CC11}" dt="2019-11-14T23:57:25.463" v="228"/>
        <pc:sldMkLst>
          <pc:docMk/>
          <pc:sldMk cId="1701110351" sldId="749"/>
        </pc:sldMkLst>
      </pc:sldChg>
      <pc:sldChg chg="modTransition">
        <pc:chgData name="Paul Muller" userId="a63a91f7-2aee-4d3f-abcf-5b6b29679cb6" providerId="ADAL" clId="{E3F8326F-A12B-43F4-8B9D-2C780967CC11}" dt="2019-11-14T23:57:25.463" v="228"/>
        <pc:sldMkLst>
          <pc:docMk/>
          <pc:sldMk cId="3250830664" sldId="777"/>
        </pc:sldMkLst>
      </pc:sldChg>
      <pc:sldChg chg="modTransition">
        <pc:chgData name="Paul Muller" userId="a63a91f7-2aee-4d3f-abcf-5b6b29679cb6" providerId="ADAL" clId="{E3F8326F-A12B-43F4-8B9D-2C780967CC11}" dt="2019-11-14T23:57:25.463" v="228"/>
        <pc:sldMkLst>
          <pc:docMk/>
          <pc:sldMk cId="1330664514" sldId="779"/>
        </pc:sldMkLst>
      </pc:sldChg>
      <pc:sldChg chg="add modTransition">
        <pc:chgData name="Paul Muller" userId="a63a91f7-2aee-4d3f-abcf-5b6b29679cb6" providerId="ADAL" clId="{E3F8326F-A12B-43F4-8B9D-2C780967CC11}" dt="2019-11-14T23:57:25.463" v="228"/>
        <pc:sldMkLst>
          <pc:docMk/>
          <pc:sldMk cId="1455686405" sldId="785"/>
        </pc:sldMkLst>
      </pc:sldChg>
      <pc:sldChg chg="add modTransition">
        <pc:chgData name="Paul Muller" userId="a63a91f7-2aee-4d3f-abcf-5b6b29679cb6" providerId="ADAL" clId="{E3F8326F-A12B-43F4-8B9D-2C780967CC11}" dt="2019-11-14T23:57:25.463" v="228"/>
        <pc:sldMkLst>
          <pc:docMk/>
          <pc:sldMk cId="1313548045" sldId="786"/>
        </pc:sldMkLst>
      </pc:sldChg>
      <pc:sldChg chg="add modTransition">
        <pc:chgData name="Paul Muller" userId="a63a91f7-2aee-4d3f-abcf-5b6b29679cb6" providerId="ADAL" clId="{E3F8326F-A12B-43F4-8B9D-2C780967CC11}" dt="2019-11-14T23:57:25.463" v="228"/>
        <pc:sldMkLst>
          <pc:docMk/>
          <pc:sldMk cId="2158349884" sldId="787"/>
        </pc:sldMkLst>
      </pc:sldChg>
      <pc:sldChg chg="add modTransition">
        <pc:chgData name="Paul Muller" userId="a63a91f7-2aee-4d3f-abcf-5b6b29679cb6" providerId="ADAL" clId="{E3F8326F-A12B-43F4-8B9D-2C780967CC11}" dt="2019-11-14T23:57:25.463" v="228"/>
        <pc:sldMkLst>
          <pc:docMk/>
          <pc:sldMk cId="538970944" sldId="788"/>
        </pc:sldMkLst>
      </pc:sldChg>
      <pc:sldChg chg="add modTransition">
        <pc:chgData name="Paul Muller" userId="a63a91f7-2aee-4d3f-abcf-5b6b29679cb6" providerId="ADAL" clId="{E3F8326F-A12B-43F4-8B9D-2C780967CC11}" dt="2019-11-14T23:57:25.463" v="228"/>
        <pc:sldMkLst>
          <pc:docMk/>
          <pc:sldMk cId="2111132184" sldId="789"/>
        </pc:sldMkLst>
      </pc:sldChg>
      <pc:sldChg chg="add modTransition">
        <pc:chgData name="Paul Muller" userId="a63a91f7-2aee-4d3f-abcf-5b6b29679cb6" providerId="ADAL" clId="{E3F8326F-A12B-43F4-8B9D-2C780967CC11}" dt="2019-11-14T23:57:25.463" v="228"/>
        <pc:sldMkLst>
          <pc:docMk/>
          <pc:sldMk cId="2804258922" sldId="849"/>
        </pc:sldMkLst>
      </pc:sldChg>
      <pc:sldChg chg="add del modTransition">
        <pc:chgData name="Paul Muller" userId="a63a91f7-2aee-4d3f-abcf-5b6b29679cb6" providerId="ADAL" clId="{E3F8326F-A12B-43F4-8B9D-2C780967CC11}" dt="2019-11-14T23:57:25.463" v="228"/>
        <pc:sldMkLst>
          <pc:docMk/>
          <pc:sldMk cId="22315753" sldId="850"/>
        </pc:sldMkLst>
      </pc:sldChg>
      <pc:sldChg chg="add del modTransition">
        <pc:chgData name="Paul Muller" userId="a63a91f7-2aee-4d3f-abcf-5b6b29679cb6" providerId="ADAL" clId="{E3F8326F-A12B-43F4-8B9D-2C780967CC11}" dt="2019-11-14T23:57:25.463" v="228"/>
        <pc:sldMkLst>
          <pc:docMk/>
          <pc:sldMk cId="4015230417" sldId="855"/>
        </pc:sldMkLst>
      </pc:sldChg>
      <pc:sldChg chg="add modTransition">
        <pc:chgData name="Paul Muller" userId="a63a91f7-2aee-4d3f-abcf-5b6b29679cb6" providerId="ADAL" clId="{E3F8326F-A12B-43F4-8B9D-2C780967CC11}" dt="2019-11-14T23:57:25.463" v="228"/>
        <pc:sldMkLst>
          <pc:docMk/>
          <pc:sldMk cId="1896592028" sldId="856"/>
        </pc:sldMkLst>
      </pc:sldChg>
      <pc:sldChg chg="add del modTransition">
        <pc:chgData name="Paul Muller" userId="a63a91f7-2aee-4d3f-abcf-5b6b29679cb6" providerId="ADAL" clId="{E3F8326F-A12B-43F4-8B9D-2C780967CC11}" dt="2019-11-14T23:57:25.463" v="228"/>
        <pc:sldMkLst>
          <pc:docMk/>
          <pc:sldMk cId="677407903" sldId="857"/>
        </pc:sldMkLst>
      </pc:sldChg>
      <pc:sldChg chg="add del modTransition">
        <pc:chgData name="Paul Muller" userId="a63a91f7-2aee-4d3f-abcf-5b6b29679cb6" providerId="ADAL" clId="{E3F8326F-A12B-43F4-8B9D-2C780967CC11}" dt="2019-11-14T23:57:25.463" v="228"/>
        <pc:sldMkLst>
          <pc:docMk/>
          <pc:sldMk cId="1783817088" sldId="858"/>
        </pc:sldMkLst>
      </pc:sldChg>
      <pc:sldChg chg="add del modTransition">
        <pc:chgData name="Paul Muller" userId="a63a91f7-2aee-4d3f-abcf-5b6b29679cb6" providerId="ADAL" clId="{E3F8326F-A12B-43F4-8B9D-2C780967CC11}" dt="2019-11-14T23:57:25.463" v="228"/>
        <pc:sldMkLst>
          <pc:docMk/>
          <pc:sldMk cId="2151049026" sldId="859"/>
        </pc:sldMkLst>
      </pc:sldChg>
      <pc:sldChg chg="add del modTransition">
        <pc:chgData name="Paul Muller" userId="a63a91f7-2aee-4d3f-abcf-5b6b29679cb6" providerId="ADAL" clId="{E3F8326F-A12B-43F4-8B9D-2C780967CC11}" dt="2019-11-14T23:57:25.463" v="228"/>
        <pc:sldMkLst>
          <pc:docMk/>
          <pc:sldMk cId="731851090" sldId="860"/>
        </pc:sldMkLst>
      </pc:sldChg>
      <pc:sldChg chg="add del modTransition">
        <pc:chgData name="Paul Muller" userId="a63a91f7-2aee-4d3f-abcf-5b6b29679cb6" providerId="ADAL" clId="{E3F8326F-A12B-43F4-8B9D-2C780967CC11}" dt="2019-11-14T23:57:25.463" v="228"/>
        <pc:sldMkLst>
          <pc:docMk/>
          <pc:sldMk cId="2602873626" sldId="861"/>
        </pc:sldMkLst>
      </pc:sldChg>
      <pc:sldChg chg="add del modTransition">
        <pc:chgData name="Paul Muller" userId="a63a91f7-2aee-4d3f-abcf-5b6b29679cb6" providerId="ADAL" clId="{E3F8326F-A12B-43F4-8B9D-2C780967CC11}" dt="2019-11-14T23:57:25.463" v="228"/>
        <pc:sldMkLst>
          <pc:docMk/>
          <pc:sldMk cId="4186002833" sldId="862"/>
        </pc:sldMkLst>
      </pc:sldChg>
      <pc:sldChg chg="add del modTransition">
        <pc:chgData name="Paul Muller" userId="a63a91f7-2aee-4d3f-abcf-5b6b29679cb6" providerId="ADAL" clId="{E3F8326F-A12B-43F4-8B9D-2C780967CC11}" dt="2019-11-14T23:57:25.463" v="228"/>
        <pc:sldMkLst>
          <pc:docMk/>
          <pc:sldMk cId="831136582" sldId="863"/>
        </pc:sldMkLst>
      </pc:sldChg>
      <pc:sldChg chg="add del modTransition">
        <pc:chgData name="Paul Muller" userId="a63a91f7-2aee-4d3f-abcf-5b6b29679cb6" providerId="ADAL" clId="{E3F8326F-A12B-43F4-8B9D-2C780967CC11}" dt="2019-11-14T23:57:25.463" v="228"/>
        <pc:sldMkLst>
          <pc:docMk/>
          <pc:sldMk cId="2571497226" sldId="864"/>
        </pc:sldMkLst>
      </pc:sldChg>
      <pc:sldChg chg="add del modTransition">
        <pc:chgData name="Paul Muller" userId="a63a91f7-2aee-4d3f-abcf-5b6b29679cb6" providerId="ADAL" clId="{E3F8326F-A12B-43F4-8B9D-2C780967CC11}" dt="2019-11-14T23:57:25.463" v="228"/>
        <pc:sldMkLst>
          <pc:docMk/>
          <pc:sldMk cId="2272232289" sldId="865"/>
        </pc:sldMkLst>
      </pc:sldChg>
      <pc:sldChg chg="add del modTransition">
        <pc:chgData name="Paul Muller" userId="a63a91f7-2aee-4d3f-abcf-5b6b29679cb6" providerId="ADAL" clId="{E3F8326F-A12B-43F4-8B9D-2C780967CC11}" dt="2019-11-14T23:57:25.463" v="228"/>
        <pc:sldMkLst>
          <pc:docMk/>
          <pc:sldMk cId="3291903814" sldId="866"/>
        </pc:sldMkLst>
      </pc:sldChg>
      <pc:sldChg chg="add modTransition">
        <pc:chgData name="Paul Muller" userId="a63a91f7-2aee-4d3f-abcf-5b6b29679cb6" providerId="ADAL" clId="{E3F8326F-A12B-43F4-8B9D-2C780967CC11}" dt="2019-11-14T23:57:25.463" v="228"/>
        <pc:sldMkLst>
          <pc:docMk/>
          <pc:sldMk cId="258400675" sldId="881"/>
        </pc:sldMkLst>
      </pc:sldChg>
      <pc:sldChg chg="modTransition">
        <pc:chgData name="Paul Muller" userId="a63a91f7-2aee-4d3f-abcf-5b6b29679cb6" providerId="ADAL" clId="{E3F8326F-A12B-43F4-8B9D-2C780967CC11}" dt="2019-11-14T23:57:25.463" v="228"/>
        <pc:sldMkLst>
          <pc:docMk/>
          <pc:sldMk cId="1783361619" sldId="883"/>
        </pc:sldMkLst>
      </pc:sldChg>
      <pc:sldChg chg="modTransition">
        <pc:chgData name="Paul Muller" userId="a63a91f7-2aee-4d3f-abcf-5b6b29679cb6" providerId="ADAL" clId="{E3F8326F-A12B-43F4-8B9D-2C780967CC11}" dt="2019-11-14T23:57:25.463" v="228"/>
        <pc:sldMkLst>
          <pc:docMk/>
          <pc:sldMk cId="1801431946" sldId="884"/>
        </pc:sldMkLst>
      </pc:sldChg>
      <pc:sldChg chg="add modTransition">
        <pc:chgData name="Paul Muller" userId="a63a91f7-2aee-4d3f-abcf-5b6b29679cb6" providerId="ADAL" clId="{E3F8326F-A12B-43F4-8B9D-2C780967CC11}" dt="2019-11-14T23:57:25.463" v="228"/>
        <pc:sldMkLst>
          <pc:docMk/>
          <pc:sldMk cId="3589658375" sldId="909"/>
        </pc:sldMkLst>
      </pc:sldChg>
      <pc:sldChg chg="add modTransition">
        <pc:chgData name="Paul Muller" userId="a63a91f7-2aee-4d3f-abcf-5b6b29679cb6" providerId="ADAL" clId="{E3F8326F-A12B-43F4-8B9D-2C780967CC11}" dt="2019-11-14T23:57:25.463" v="228"/>
        <pc:sldMkLst>
          <pc:docMk/>
          <pc:sldMk cId="2139926819" sldId="912"/>
        </pc:sldMkLst>
      </pc:sldChg>
      <pc:sldChg chg="add modTransition">
        <pc:chgData name="Paul Muller" userId="a63a91f7-2aee-4d3f-abcf-5b6b29679cb6" providerId="ADAL" clId="{E3F8326F-A12B-43F4-8B9D-2C780967CC11}" dt="2019-11-14T23:57:25.463" v="228"/>
        <pc:sldMkLst>
          <pc:docMk/>
          <pc:sldMk cId="3562506874" sldId="919"/>
        </pc:sldMkLst>
      </pc:sldChg>
      <pc:sldChg chg="add modTransition">
        <pc:chgData name="Paul Muller" userId="a63a91f7-2aee-4d3f-abcf-5b6b29679cb6" providerId="ADAL" clId="{E3F8326F-A12B-43F4-8B9D-2C780967CC11}" dt="2019-11-14T23:57:25.463" v="228"/>
        <pc:sldMkLst>
          <pc:docMk/>
          <pc:sldMk cId="1134982079" sldId="920"/>
        </pc:sldMkLst>
      </pc:sldChg>
      <pc:sldChg chg="modTransition">
        <pc:chgData name="Paul Muller" userId="a63a91f7-2aee-4d3f-abcf-5b6b29679cb6" providerId="ADAL" clId="{E3F8326F-A12B-43F4-8B9D-2C780967CC11}" dt="2019-11-14T23:57:25.463" v="228"/>
        <pc:sldMkLst>
          <pc:docMk/>
          <pc:sldMk cId="832776536" sldId="931"/>
        </pc:sldMkLst>
      </pc:sldChg>
      <pc:sldChg chg="modTransition">
        <pc:chgData name="Paul Muller" userId="a63a91f7-2aee-4d3f-abcf-5b6b29679cb6" providerId="ADAL" clId="{E3F8326F-A12B-43F4-8B9D-2C780967CC11}" dt="2019-11-14T23:57:25.463" v="228"/>
        <pc:sldMkLst>
          <pc:docMk/>
          <pc:sldMk cId="1463670585" sldId="937"/>
        </pc:sldMkLst>
      </pc:sldChg>
      <pc:sldChg chg="modTransition">
        <pc:chgData name="Paul Muller" userId="a63a91f7-2aee-4d3f-abcf-5b6b29679cb6" providerId="ADAL" clId="{E3F8326F-A12B-43F4-8B9D-2C780967CC11}" dt="2019-11-14T23:57:25.463" v="228"/>
        <pc:sldMkLst>
          <pc:docMk/>
          <pc:sldMk cId="136594806" sldId="938"/>
        </pc:sldMkLst>
      </pc:sldChg>
      <pc:sldChg chg="modSp modTransition">
        <pc:chgData name="Paul Muller" userId="a63a91f7-2aee-4d3f-abcf-5b6b29679cb6" providerId="ADAL" clId="{E3F8326F-A12B-43F4-8B9D-2C780967CC11}" dt="2019-11-14T23:57:31.608" v="231" actId="20577"/>
        <pc:sldMkLst>
          <pc:docMk/>
          <pc:sldMk cId="1083303833" sldId="945"/>
        </pc:sldMkLst>
        <pc:spChg chg="mod">
          <ac:chgData name="Paul Muller" userId="a63a91f7-2aee-4d3f-abcf-5b6b29679cb6" providerId="ADAL" clId="{E3F8326F-A12B-43F4-8B9D-2C780967CC11}" dt="2019-11-14T23:57:31.608" v="231" actId="20577"/>
          <ac:spMkLst>
            <pc:docMk/>
            <pc:sldMk cId="1083303833" sldId="945"/>
            <ac:spMk id="2" creationId="{4692DADA-29DD-4B84-A612-39AFD379BB62}"/>
          </ac:spMkLst>
        </pc:spChg>
      </pc:sldChg>
      <pc:sldChg chg="modTransition">
        <pc:chgData name="Paul Muller" userId="a63a91f7-2aee-4d3f-abcf-5b6b29679cb6" providerId="ADAL" clId="{E3F8326F-A12B-43F4-8B9D-2C780967CC11}" dt="2019-11-14T23:57:25.463" v="228"/>
        <pc:sldMkLst>
          <pc:docMk/>
          <pc:sldMk cId="635570313" sldId="946"/>
        </pc:sldMkLst>
      </pc:sldChg>
      <pc:sldChg chg="modTransition">
        <pc:chgData name="Paul Muller" userId="a63a91f7-2aee-4d3f-abcf-5b6b29679cb6" providerId="ADAL" clId="{E3F8326F-A12B-43F4-8B9D-2C780967CC11}" dt="2019-11-14T23:57:25.463" v="228"/>
        <pc:sldMkLst>
          <pc:docMk/>
          <pc:sldMk cId="1643215013" sldId="955"/>
        </pc:sldMkLst>
      </pc:sldChg>
      <pc:sldChg chg="modSp modTransition">
        <pc:chgData name="Paul Muller" userId="a63a91f7-2aee-4d3f-abcf-5b6b29679cb6" providerId="ADAL" clId="{E3F8326F-A12B-43F4-8B9D-2C780967CC11}" dt="2019-11-14T23:57:51.896" v="233" actId="20577"/>
        <pc:sldMkLst>
          <pc:docMk/>
          <pc:sldMk cId="2100361840" sldId="956"/>
        </pc:sldMkLst>
        <pc:spChg chg="mod">
          <ac:chgData name="Paul Muller" userId="a63a91f7-2aee-4d3f-abcf-5b6b29679cb6" providerId="ADAL" clId="{E3F8326F-A12B-43F4-8B9D-2C780967CC11}" dt="2019-11-14T23:57:51.896" v="233" actId="20577"/>
          <ac:spMkLst>
            <pc:docMk/>
            <pc:sldMk cId="2100361840" sldId="956"/>
            <ac:spMk id="2" creationId="{DD3E000F-605E-47EB-95FE-CA2259DFD3DE}"/>
          </ac:spMkLst>
        </pc:spChg>
      </pc:sldChg>
      <pc:sldChg chg="modSp add modTransition">
        <pc:chgData name="Paul Muller" userId="a63a91f7-2aee-4d3f-abcf-5b6b29679cb6" providerId="ADAL" clId="{E3F8326F-A12B-43F4-8B9D-2C780967CC11}" dt="2019-11-14T23:57:25.463" v="228"/>
        <pc:sldMkLst>
          <pc:docMk/>
          <pc:sldMk cId="3451503570" sldId="958"/>
        </pc:sldMkLst>
        <pc:spChg chg="mod">
          <ac:chgData name="Paul Muller" userId="a63a91f7-2aee-4d3f-abcf-5b6b29679cb6" providerId="ADAL" clId="{E3F8326F-A12B-43F4-8B9D-2C780967CC11}" dt="2019-11-14T23:41:21.480" v="121" actId="20577"/>
          <ac:spMkLst>
            <pc:docMk/>
            <pc:sldMk cId="3451503570" sldId="958"/>
            <ac:spMk id="3" creationId="{46648691-BFAF-4FFA-8A9A-3D1C005375C1}"/>
          </ac:spMkLst>
        </pc:spChg>
      </pc:sldChg>
      <pc:sldChg chg="addSp delSp modSp modTransition">
        <pc:chgData name="Paul Muller" userId="a63a91f7-2aee-4d3f-abcf-5b6b29679cb6" providerId="ADAL" clId="{E3F8326F-A12B-43F4-8B9D-2C780967CC11}" dt="2019-11-15T00:00:14.029" v="273" actId="1036"/>
        <pc:sldMkLst>
          <pc:docMk/>
          <pc:sldMk cId="3397244840" sldId="970"/>
        </pc:sldMkLst>
        <pc:spChg chg="del">
          <ac:chgData name="Paul Muller" userId="a63a91f7-2aee-4d3f-abcf-5b6b29679cb6" providerId="ADAL" clId="{E3F8326F-A12B-43F4-8B9D-2C780967CC11}" dt="2019-11-14T23:00:13.652" v="39" actId="478"/>
          <ac:spMkLst>
            <pc:docMk/>
            <pc:sldMk cId="3397244840" sldId="970"/>
            <ac:spMk id="6" creationId="{2C1715E9-26D2-42D6-986E-6CB3A31FB2CB}"/>
          </ac:spMkLst>
        </pc:spChg>
        <pc:spChg chg="add mod">
          <ac:chgData name="Paul Muller" userId="a63a91f7-2aee-4d3f-abcf-5b6b29679cb6" providerId="ADAL" clId="{E3F8326F-A12B-43F4-8B9D-2C780967CC11}" dt="2019-11-15T00:00:14.029" v="273" actId="1036"/>
          <ac:spMkLst>
            <pc:docMk/>
            <pc:sldMk cId="3397244840" sldId="970"/>
            <ac:spMk id="8" creationId="{70CB3884-E547-4EE9-8075-3F9A4B4310C7}"/>
          </ac:spMkLst>
        </pc:spChg>
        <pc:picChg chg="mod modCrop">
          <ac:chgData name="Paul Muller" userId="a63a91f7-2aee-4d3f-abcf-5b6b29679cb6" providerId="ADAL" clId="{E3F8326F-A12B-43F4-8B9D-2C780967CC11}" dt="2019-11-14T23:59:54.899" v="261" actId="732"/>
          <ac:picMkLst>
            <pc:docMk/>
            <pc:sldMk cId="3397244840" sldId="970"/>
            <ac:picMk id="3" creationId="{A23D6DD3-7DDD-4D1C-8AA1-7CC9DF9B1964}"/>
          </ac:picMkLst>
        </pc:picChg>
        <pc:picChg chg="del">
          <ac:chgData name="Paul Muller" userId="a63a91f7-2aee-4d3f-abcf-5b6b29679cb6" providerId="ADAL" clId="{E3F8326F-A12B-43F4-8B9D-2C780967CC11}" dt="2019-11-14T23:00:13.652" v="39" actId="478"/>
          <ac:picMkLst>
            <pc:docMk/>
            <pc:sldMk cId="3397244840" sldId="970"/>
            <ac:picMk id="5" creationId="{CF389D32-C1CD-4652-B129-C6A664CC92E4}"/>
          </ac:picMkLst>
        </pc:picChg>
        <pc:picChg chg="add">
          <ac:chgData name="Paul Muller" userId="a63a91f7-2aee-4d3f-abcf-5b6b29679cb6" providerId="ADAL" clId="{E3F8326F-A12B-43F4-8B9D-2C780967CC11}" dt="2019-11-14T23:00:14.280" v="40"/>
          <ac:picMkLst>
            <pc:docMk/>
            <pc:sldMk cId="3397244840" sldId="970"/>
            <ac:picMk id="9" creationId="{ED40F65A-9614-4008-8F66-4EDBA39E26AA}"/>
          </ac:picMkLst>
        </pc:picChg>
      </pc:sldChg>
      <pc:sldChg chg="modTransition">
        <pc:chgData name="Paul Muller" userId="a63a91f7-2aee-4d3f-abcf-5b6b29679cb6" providerId="ADAL" clId="{E3F8326F-A12B-43F4-8B9D-2C780967CC11}" dt="2019-11-14T23:57:25.463" v="228"/>
        <pc:sldMkLst>
          <pc:docMk/>
          <pc:sldMk cId="905578072" sldId="973"/>
        </pc:sldMkLst>
      </pc:sldChg>
      <pc:sldChg chg="modTransition">
        <pc:chgData name="Paul Muller" userId="a63a91f7-2aee-4d3f-abcf-5b6b29679cb6" providerId="ADAL" clId="{E3F8326F-A12B-43F4-8B9D-2C780967CC11}" dt="2019-11-14T23:57:25.463" v="228"/>
        <pc:sldMkLst>
          <pc:docMk/>
          <pc:sldMk cId="462879814" sldId="977"/>
        </pc:sldMkLst>
      </pc:sldChg>
      <pc:sldChg chg="modTransition">
        <pc:chgData name="Paul Muller" userId="a63a91f7-2aee-4d3f-abcf-5b6b29679cb6" providerId="ADAL" clId="{E3F8326F-A12B-43F4-8B9D-2C780967CC11}" dt="2019-11-14T23:57:25.463" v="228"/>
        <pc:sldMkLst>
          <pc:docMk/>
          <pc:sldMk cId="2559642510" sldId="978"/>
        </pc:sldMkLst>
      </pc:sldChg>
      <pc:sldChg chg="modTransition">
        <pc:chgData name="Paul Muller" userId="a63a91f7-2aee-4d3f-abcf-5b6b29679cb6" providerId="ADAL" clId="{E3F8326F-A12B-43F4-8B9D-2C780967CC11}" dt="2019-11-14T23:57:25.463" v="228"/>
        <pc:sldMkLst>
          <pc:docMk/>
          <pc:sldMk cId="4217604863" sldId="979"/>
        </pc:sldMkLst>
      </pc:sldChg>
      <pc:sldChg chg="modTransition">
        <pc:chgData name="Paul Muller" userId="a63a91f7-2aee-4d3f-abcf-5b6b29679cb6" providerId="ADAL" clId="{E3F8326F-A12B-43F4-8B9D-2C780967CC11}" dt="2019-11-14T23:57:25.463" v="228"/>
        <pc:sldMkLst>
          <pc:docMk/>
          <pc:sldMk cId="4018565538" sldId="980"/>
        </pc:sldMkLst>
      </pc:sldChg>
      <pc:sldChg chg="modTransition">
        <pc:chgData name="Paul Muller" userId="a63a91f7-2aee-4d3f-abcf-5b6b29679cb6" providerId="ADAL" clId="{E3F8326F-A12B-43F4-8B9D-2C780967CC11}" dt="2019-11-14T23:57:25.463" v="228"/>
        <pc:sldMkLst>
          <pc:docMk/>
          <pc:sldMk cId="2842434945" sldId="981"/>
        </pc:sldMkLst>
      </pc:sldChg>
      <pc:sldChg chg="modTransition">
        <pc:chgData name="Paul Muller" userId="a63a91f7-2aee-4d3f-abcf-5b6b29679cb6" providerId="ADAL" clId="{E3F8326F-A12B-43F4-8B9D-2C780967CC11}" dt="2019-11-14T23:57:25.463" v="228"/>
        <pc:sldMkLst>
          <pc:docMk/>
          <pc:sldMk cId="4108678311" sldId="982"/>
        </pc:sldMkLst>
      </pc:sldChg>
      <pc:sldChg chg="modTransition">
        <pc:chgData name="Paul Muller" userId="a63a91f7-2aee-4d3f-abcf-5b6b29679cb6" providerId="ADAL" clId="{E3F8326F-A12B-43F4-8B9D-2C780967CC11}" dt="2019-11-14T23:57:25.463" v="228"/>
        <pc:sldMkLst>
          <pc:docMk/>
          <pc:sldMk cId="2295807897" sldId="983"/>
        </pc:sldMkLst>
      </pc:sldChg>
      <pc:sldChg chg="modTransition">
        <pc:chgData name="Paul Muller" userId="a63a91f7-2aee-4d3f-abcf-5b6b29679cb6" providerId="ADAL" clId="{E3F8326F-A12B-43F4-8B9D-2C780967CC11}" dt="2019-11-14T23:57:25.463" v="228"/>
        <pc:sldMkLst>
          <pc:docMk/>
          <pc:sldMk cId="883662865" sldId="984"/>
        </pc:sldMkLst>
      </pc:sldChg>
      <pc:sldChg chg="modTransition">
        <pc:chgData name="Paul Muller" userId="a63a91f7-2aee-4d3f-abcf-5b6b29679cb6" providerId="ADAL" clId="{E3F8326F-A12B-43F4-8B9D-2C780967CC11}" dt="2019-11-14T23:57:25.463" v="228"/>
        <pc:sldMkLst>
          <pc:docMk/>
          <pc:sldMk cId="1827861092" sldId="985"/>
        </pc:sldMkLst>
      </pc:sldChg>
      <pc:sldChg chg="modTransition">
        <pc:chgData name="Paul Muller" userId="a63a91f7-2aee-4d3f-abcf-5b6b29679cb6" providerId="ADAL" clId="{E3F8326F-A12B-43F4-8B9D-2C780967CC11}" dt="2019-11-14T23:57:25.463" v="228"/>
        <pc:sldMkLst>
          <pc:docMk/>
          <pc:sldMk cId="1858037262" sldId="986"/>
        </pc:sldMkLst>
      </pc:sldChg>
      <pc:sldChg chg="modTransition">
        <pc:chgData name="Paul Muller" userId="a63a91f7-2aee-4d3f-abcf-5b6b29679cb6" providerId="ADAL" clId="{E3F8326F-A12B-43F4-8B9D-2C780967CC11}" dt="2019-11-14T23:57:25.463" v="228"/>
        <pc:sldMkLst>
          <pc:docMk/>
          <pc:sldMk cId="382618373" sldId="987"/>
        </pc:sldMkLst>
      </pc:sldChg>
      <pc:sldChg chg="modTransition">
        <pc:chgData name="Paul Muller" userId="a63a91f7-2aee-4d3f-abcf-5b6b29679cb6" providerId="ADAL" clId="{E3F8326F-A12B-43F4-8B9D-2C780967CC11}" dt="2019-11-14T23:57:25.463" v="228"/>
        <pc:sldMkLst>
          <pc:docMk/>
          <pc:sldMk cId="1314852505" sldId="988"/>
        </pc:sldMkLst>
      </pc:sldChg>
      <pc:sldChg chg="add modTransition">
        <pc:chgData name="Paul Muller" userId="a63a91f7-2aee-4d3f-abcf-5b6b29679cb6" providerId="ADAL" clId="{E3F8326F-A12B-43F4-8B9D-2C780967CC11}" dt="2019-11-14T23:57:25.463" v="228"/>
        <pc:sldMkLst>
          <pc:docMk/>
          <pc:sldMk cId="2287259284" sldId="989"/>
        </pc:sldMkLst>
      </pc:sldChg>
      <pc:sldChg chg="addSp delSp modSp add del modTransition setBg delDesignElem">
        <pc:chgData name="Paul Muller" userId="a63a91f7-2aee-4d3f-abcf-5b6b29679cb6" providerId="ADAL" clId="{E3F8326F-A12B-43F4-8B9D-2C780967CC11}" dt="2019-11-14T23:57:25.463" v="228"/>
        <pc:sldMkLst>
          <pc:docMk/>
          <pc:sldMk cId="225488998" sldId="990"/>
        </pc:sldMkLst>
        <pc:spChg chg="mod">
          <ac:chgData name="Paul Muller" userId="a63a91f7-2aee-4d3f-abcf-5b6b29679cb6" providerId="ADAL" clId="{E3F8326F-A12B-43F4-8B9D-2C780967CC11}" dt="2019-11-14T23:01:21.026" v="78" actId="20577"/>
          <ac:spMkLst>
            <pc:docMk/>
            <pc:sldMk cId="225488998" sldId="990"/>
            <ac:spMk id="3" creationId="{1119C50C-5CCC-4602-8141-87C793A9006B}"/>
          </ac:spMkLst>
        </pc:spChg>
        <pc:spChg chg="add del">
          <ac:chgData name="Paul Muller" userId="a63a91f7-2aee-4d3f-abcf-5b6b29679cb6" providerId="ADAL" clId="{E3F8326F-A12B-43F4-8B9D-2C780967CC11}" dt="2019-11-14T23:01:07.606" v="65"/>
          <ac:spMkLst>
            <pc:docMk/>
            <pc:sldMk cId="225488998" sldId="990"/>
            <ac:spMk id="10" creationId="{7905BA41-EE6E-4F80-8636-447F22DD729A}"/>
          </ac:spMkLst>
        </pc:spChg>
        <pc:spChg chg="add del">
          <ac:chgData name="Paul Muller" userId="a63a91f7-2aee-4d3f-abcf-5b6b29679cb6" providerId="ADAL" clId="{E3F8326F-A12B-43F4-8B9D-2C780967CC11}" dt="2019-11-14T23:01:07.606" v="65"/>
          <ac:spMkLst>
            <pc:docMk/>
            <pc:sldMk cId="225488998" sldId="990"/>
            <ac:spMk id="12" creationId="{CD7549B2-EE05-4558-8C64-AC46755F2B25}"/>
          </ac:spMkLst>
        </pc:spChg>
      </pc:sldChg>
      <pc:sldChg chg="add modTransition">
        <pc:chgData name="Paul Muller" userId="a63a91f7-2aee-4d3f-abcf-5b6b29679cb6" providerId="ADAL" clId="{E3F8326F-A12B-43F4-8B9D-2C780967CC11}" dt="2019-11-14T23:57:25.463" v="228"/>
        <pc:sldMkLst>
          <pc:docMk/>
          <pc:sldMk cId="2432934951" sldId="991"/>
        </pc:sldMkLst>
      </pc:sldChg>
      <pc:sldChg chg="add modTransition">
        <pc:chgData name="Paul Muller" userId="a63a91f7-2aee-4d3f-abcf-5b6b29679cb6" providerId="ADAL" clId="{E3F8326F-A12B-43F4-8B9D-2C780967CC11}" dt="2019-11-14T23:57:25.463" v="228"/>
        <pc:sldMkLst>
          <pc:docMk/>
          <pc:sldMk cId="3194918795" sldId="992"/>
        </pc:sldMkLst>
      </pc:sldChg>
      <pc:sldChg chg="add">
        <pc:chgData name="Paul Muller" userId="a63a91f7-2aee-4d3f-abcf-5b6b29679cb6" providerId="ADAL" clId="{E3F8326F-A12B-43F4-8B9D-2C780967CC11}" dt="2019-11-14T23:58:18.124" v="234"/>
        <pc:sldMkLst>
          <pc:docMk/>
          <pc:sldMk cId="1054435880" sldId="993"/>
        </pc:sldMkLst>
      </pc:sldChg>
    </pc:docChg>
  </pc:docChgLst>
  <pc:docChgLst>
    <pc:chgData name="Paul Muller, CPD" userId="a63a91f7-2aee-4d3f-abcf-5b6b29679cb6" providerId="ADAL" clId="{58CEA384-58C6-4828-8742-1CDBCA7ABCA2}"/>
    <pc:docChg chg="delSld modSection">
      <pc:chgData name="Paul Muller, CPD" userId="a63a91f7-2aee-4d3f-abcf-5b6b29679cb6" providerId="ADAL" clId="{58CEA384-58C6-4828-8742-1CDBCA7ABCA2}" dt="2021-04-09T07:54:07.402" v="0" actId="47"/>
      <pc:docMkLst>
        <pc:docMk/>
      </pc:docMkLst>
      <pc:sldChg chg="del">
        <pc:chgData name="Paul Muller, CPD" userId="a63a91f7-2aee-4d3f-abcf-5b6b29679cb6" providerId="ADAL" clId="{58CEA384-58C6-4828-8742-1CDBCA7ABCA2}" dt="2021-04-09T07:54:07.402" v="0" actId="47"/>
        <pc:sldMkLst>
          <pc:docMk/>
          <pc:sldMk cId="1643215013" sldId="955"/>
        </pc:sldMkLst>
      </pc:sldChg>
    </pc:docChg>
  </pc:docChgLst>
  <pc:docChgLst>
    <pc:chgData name="Paul Muller, CPD" userId="a63a91f7-2aee-4d3f-abcf-5b6b29679cb6" providerId="ADAL" clId="{DA7F4F15-D13E-40E4-88BA-6F57DBA0BACE}"/>
    <pc:docChg chg="undo custSel modSld modHandout">
      <pc:chgData name="Paul Muller, CPD" userId="a63a91f7-2aee-4d3f-abcf-5b6b29679cb6" providerId="ADAL" clId="{DA7F4F15-D13E-40E4-88BA-6F57DBA0BACE}" dt="2021-07-11T07:47:03.748" v="71" actId="20577"/>
      <pc:docMkLst>
        <pc:docMk/>
      </pc:docMkLst>
      <pc:sldChg chg="mod modShow">
        <pc:chgData name="Paul Muller, CPD" userId="a63a91f7-2aee-4d3f-abcf-5b6b29679cb6" providerId="ADAL" clId="{DA7F4F15-D13E-40E4-88BA-6F57DBA0BACE}" dt="2021-07-11T05:35:40.574" v="67" actId="729"/>
        <pc:sldMkLst>
          <pc:docMk/>
          <pc:sldMk cId="3059062196" sldId="450"/>
        </pc:sldMkLst>
      </pc:sldChg>
      <pc:sldChg chg="mod modShow">
        <pc:chgData name="Paul Muller, CPD" userId="a63a91f7-2aee-4d3f-abcf-5b6b29679cb6" providerId="ADAL" clId="{DA7F4F15-D13E-40E4-88BA-6F57DBA0BACE}" dt="2021-07-11T05:35:40.574" v="67" actId="729"/>
        <pc:sldMkLst>
          <pc:docMk/>
          <pc:sldMk cId="1336790692" sldId="613"/>
        </pc:sldMkLst>
      </pc:sldChg>
      <pc:sldChg chg="mod modShow">
        <pc:chgData name="Paul Muller, CPD" userId="a63a91f7-2aee-4d3f-abcf-5b6b29679cb6" providerId="ADAL" clId="{DA7F4F15-D13E-40E4-88BA-6F57DBA0BACE}" dt="2021-07-11T05:35:40.574" v="67" actId="729"/>
        <pc:sldMkLst>
          <pc:docMk/>
          <pc:sldMk cId="3681075553" sldId="624"/>
        </pc:sldMkLst>
      </pc:sldChg>
      <pc:sldChg chg="mod modShow">
        <pc:chgData name="Paul Muller, CPD" userId="a63a91f7-2aee-4d3f-abcf-5b6b29679cb6" providerId="ADAL" clId="{DA7F4F15-D13E-40E4-88BA-6F57DBA0BACE}" dt="2021-07-11T05:35:40.574" v="67" actId="729"/>
        <pc:sldMkLst>
          <pc:docMk/>
          <pc:sldMk cId="327638417" sldId="625"/>
        </pc:sldMkLst>
      </pc:sldChg>
      <pc:sldChg chg="mod modShow">
        <pc:chgData name="Paul Muller, CPD" userId="a63a91f7-2aee-4d3f-abcf-5b6b29679cb6" providerId="ADAL" clId="{DA7F4F15-D13E-40E4-88BA-6F57DBA0BACE}" dt="2021-07-11T05:35:40.574" v="67" actId="729"/>
        <pc:sldMkLst>
          <pc:docMk/>
          <pc:sldMk cId="402122516" sldId="636"/>
        </pc:sldMkLst>
      </pc:sldChg>
      <pc:sldChg chg="mod modShow">
        <pc:chgData name="Paul Muller, CPD" userId="a63a91f7-2aee-4d3f-abcf-5b6b29679cb6" providerId="ADAL" clId="{DA7F4F15-D13E-40E4-88BA-6F57DBA0BACE}" dt="2021-07-11T05:35:40.574" v="67" actId="729"/>
        <pc:sldMkLst>
          <pc:docMk/>
          <pc:sldMk cId="2250029442" sldId="637"/>
        </pc:sldMkLst>
      </pc:sldChg>
      <pc:sldChg chg="mod modShow">
        <pc:chgData name="Paul Muller, CPD" userId="a63a91f7-2aee-4d3f-abcf-5b6b29679cb6" providerId="ADAL" clId="{DA7F4F15-D13E-40E4-88BA-6F57DBA0BACE}" dt="2021-07-11T05:35:40.574" v="67" actId="729"/>
        <pc:sldMkLst>
          <pc:docMk/>
          <pc:sldMk cId="3556005238" sldId="638"/>
        </pc:sldMkLst>
      </pc:sldChg>
      <pc:sldChg chg="mod modShow">
        <pc:chgData name="Paul Muller, CPD" userId="a63a91f7-2aee-4d3f-abcf-5b6b29679cb6" providerId="ADAL" clId="{DA7F4F15-D13E-40E4-88BA-6F57DBA0BACE}" dt="2021-07-11T05:35:40.574" v="67" actId="729"/>
        <pc:sldMkLst>
          <pc:docMk/>
          <pc:sldMk cId="2925134758" sldId="639"/>
        </pc:sldMkLst>
      </pc:sldChg>
      <pc:sldChg chg="mod modShow">
        <pc:chgData name="Paul Muller, CPD" userId="a63a91f7-2aee-4d3f-abcf-5b6b29679cb6" providerId="ADAL" clId="{DA7F4F15-D13E-40E4-88BA-6F57DBA0BACE}" dt="2021-07-11T05:35:40.574" v="67" actId="729"/>
        <pc:sldMkLst>
          <pc:docMk/>
          <pc:sldMk cId="1892506690" sldId="640"/>
        </pc:sldMkLst>
      </pc:sldChg>
      <pc:sldChg chg="mod modShow">
        <pc:chgData name="Paul Muller, CPD" userId="a63a91f7-2aee-4d3f-abcf-5b6b29679cb6" providerId="ADAL" clId="{DA7F4F15-D13E-40E4-88BA-6F57DBA0BACE}" dt="2021-07-11T05:35:40.574" v="67" actId="729"/>
        <pc:sldMkLst>
          <pc:docMk/>
          <pc:sldMk cId="1528465260" sldId="641"/>
        </pc:sldMkLst>
      </pc:sldChg>
      <pc:sldChg chg="mod modShow">
        <pc:chgData name="Paul Muller, CPD" userId="a63a91f7-2aee-4d3f-abcf-5b6b29679cb6" providerId="ADAL" clId="{DA7F4F15-D13E-40E4-88BA-6F57DBA0BACE}" dt="2021-07-11T05:35:40.574" v="67" actId="729"/>
        <pc:sldMkLst>
          <pc:docMk/>
          <pc:sldMk cId="156796504" sldId="644"/>
        </pc:sldMkLst>
      </pc:sldChg>
      <pc:sldChg chg="mod modShow">
        <pc:chgData name="Paul Muller, CPD" userId="a63a91f7-2aee-4d3f-abcf-5b6b29679cb6" providerId="ADAL" clId="{DA7F4F15-D13E-40E4-88BA-6F57DBA0BACE}" dt="2021-07-11T05:35:40.574" v="67" actId="729"/>
        <pc:sldMkLst>
          <pc:docMk/>
          <pc:sldMk cId="22670038" sldId="645"/>
        </pc:sldMkLst>
      </pc:sldChg>
      <pc:sldChg chg="mod modShow">
        <pc:chgData name="Paul Muller, CPD" userId="a63a91f7-2aee-4d3f-abcf-5b6b29679cb6" providerId="ADAL" clId="{DA7F4F15-D13E-40E4-88BA-6F57DBA0BACE}" dt="2021-07-11T05:35:40.574" v="67" actId="729"/>
        <pc:sldMkLst>
          <pc:docMk/>
          <pc:sldMk cId="254951809" sldId="646"/>
        </pc:sldMkLst>
      </pc:sldChg>
      <pc:sldChg chg="mod modShow">
        <pc:chgData name="Paul Muller, CPD" userId="a63a91f7-2aee-4d3f-abcf-5b6b29679cb6" providerId="ADAL" clId="{DA7F4F15-D13E-40E4-88BA-6F57DBA0BACE}" dt="2021-07-11T05:35:40.574" v="67" actId="729"/>
        <pc:sldMkLst>
          <pc:docMk/>
          <pc:sldMk cId="1492297474" sldId="647"/>
        </pc:sldMkLst>
      </pc:sldChg>
      <pc:sldChg chg="mod modShow">
        <pc:chgData name="Paul Muller, CPD" userId="a63a91f7-2aee-4d3f-abcf-5b6b29679cb6" providerId="ADAL" clId="{DA7F4F15-D13E-40E4-88BA-6F57DBA0BACE}" dt="2021-07-11T05:35:40.574" v="67" actId="729"/>
        <pc:sldMkLst>
          <pc:docMk/>
          <pc:sldMk cId="1454753044" sldId="648"/>
        </pc:sldMkLst>
      </pc:sldChg>
      <pc:sldChg chg="mod modShow">
        <pc:chgData name="Paul Muller, CPD" userId="a63a91f7-2aee-4d3f-abcf-5b6b29679cb6" providerId="ADAL" clId="{DA7F4F15-D13E-40E4-88BA-6F57DBA0BACE}" dt="2021-07-11T05:35:40.574" v="67" actId="729"/>
        <pc:sldMkLst>
          <pc:docMk/>
          <pc:sldMk cId="604870542" sldId="649"/>
        </pc:sldMkLst>
      </pc:sldChg>
      <pc:sldChg chg="mod modShow">
        <pc:chgData name="Paul Muller, CPD" userId="a63a91f7-2aee-4d3f-abcf-5b6b29679cb6" providerId="ADAL" clId="{DA7F4F15-D13E-40E4-88BA-6F57DBA0BACE}" dt="2021-07-11T05:35:40.574" v="67" actId="729"/>
        <pc:sldMkLst>
          <pc:docMk/>
          <pc:sldMk cId="3274933110" sldId="707"/>
        </pc:sldMkLst>
      </pc:sldChg>
      <pc:sldChg chg="mod modShow">
        <pc:chgData name="Paul Muller, CPD" userId="a63a91f7-2aee-4d3f-abcf-5b6b29679cb6" providerId="ADAL" clId="{DA7F4F15-D13E-40E4-88BA-6F57DBA0BACE}" dt="2021-07-11T05:35:40.574" v="67" actId="729"/>
        <pc:sldMkLst>
          <pc:docMk/>
          <pc:sldMk cId="757448811" sldId="731"/>
        </pc:sldMkLst>
      </pc:sldChg>
      <pc:sldChg chg="mod modShow">
        <pc:chgData name="Paul Muller, CPD" userId="a63a91f7-2aee-4d3f-abcf-5b6b29679cb6" providerId="ADAL" clId="{DA7F4F15-D13E-40E4-88BA-6F57DBA0BACE}" dt="2021-07-11T05:35:40.574" v="67" actId="729"/>
        <pc:sldMkLst>
          <pc:docMk/>
          <pc:sldMk cId="162998408" sldId="732"/>
        </pc:sldMkLst>
      </pc:sldChg>
      <pc:sldChg chg="mod modShow">
        <pc:chgData name="Paul Muller, CPD" userId="a63a91f7-2aee-4d3f-abcf-5b6b29679cb6" providerId="ADAL" clId="{DA7F4F15-D13E-40E4-88BA-6F57DBA0BACE}" dt="2021-07-11T05:35:40.574" v="67" actId="729"/>
        <pc:sldMkLst>
          <pc:docMk/>
          <pc:sldMk cId="3510688090" sldId="733"/>
        </pc:sldMkLst>
      </pc:sldChg>
      <pc:sldChg chg="mod modShow">
        <pc:chgData name="Paul Muller, CPD" userId="a63a91f7-2aee-4d3f-abcf-5b6b29679cb6" providerId="ADAL" clId="{DA7F4F15-D13E-40E4-88BA-6F57DBA0BACE}" dt="2021-07-11T05:35:40.574" v="67" actId="729"/>
        <pc:sldMkLst>
          <pc:docMk/>
          <pc:sldMk cId="4157266848" sldId="734"/>
        </pc:sldMkLst>
      </pc:sldChg>
      <pc:sldChg chg="mod modShow">
        <pc:chgData name="Paul Muller, CPD" userId="a63a91f7-2aee-4d3f-abcf-5b6b29679cb6" providerId="ADAL" clId="{DA7F4F15-D13E-40E4-88BA-6F57DBA0BACE}" dt="2021-07-11T05:35:40.574" v="67" actId="729"/>
        <pc:sldMkLst>
          <pc:docMk/>
          <pc:sldMk cId="1065067269" sldId="735"/>
        </pc:sldMkLst>
      </pc:sldChg>
      <pc:sldChg chg="mod modShow">
        <pc:chgData name="Paul Muller, CPD" userId="a63a91f7-2aee-4d3f-abcf-5b6b29679cb6" providerId="ADAL" clId="{DA7F4F15-D13E-40E4-88BA-6F57DBA0BACE}" dt="2021-07-11T05:35:40.574" v="67" actId="729"/>
        <pc:sldMkLst>
          <pc:docMk/>
          <pc:sldMk cId="1435662502" sldId="736"/>
        </pc:sldMkLst>
      </pc:sldChg>
      <pc:sldChg chg="mod modShow">
        <pc:chgData name="Paul Muller, CPD" userId="a63a91f7-2aee-4d3f-abcf-5b6b29679cb6" providerId="ADAL" clId="{DA7F4F15-D13E-40E4-88BA-6F57DBA0BACE}" dt="2021-07-11T05:35:40.574" v="67" actId="729"/>
        <pc:sldMkLst>
          <pc:docMk/>
          <pc:sldMk cId="317664051" sldId="737"/>
        </pc:sldMkLst>
      </pc:sldChg>
      <pc:sldChg chg="mod modShow">
        <pc:chgData name="Paul Muller, CPD" userId="a63a91f7-2aee-4d3f-abcf-5b6b29679cb6" providerId="ADAL" clId="{DA7F4F15-D13E-40E4-88BA-6F57DBA0BACE}" dt="2021-07-11T05:35:40.574" v="67" actId="729"/>
        <pc:sldMkLst>
          <pc:docMk/>
          <pc:sldMk cId="502198350" sldId="738"/>
        </pc:sldMkLst>
      </pc:sldChg>
      <pc:sldChg chg="mod modShow">
        <pc:chgData name="Paul Muller, CPD" userId="a63a91f7-2aee-4d3f-abcf-5b6b29679cb6" providerId="ADAL" clId="{DA7F4F15-D13E-40E4-88BA-6F57DBA0BACE}" dt="2021-07-11T05:35:40.574" v="67" actId="729"/>
        <pc:sldMkLst>
          <pc:docMk/>
          <pc:sldMk cId="188982553" sldId="744"/>
        </pc:sldMkLst>
      </pc:sldChg>
      <pc:sldChg chg="mod modShow">
        <pc:chgData name="Paul Muller, CPD" userId="a63a91f7-2aee-4d3f-abcf-5b6b29679cb6" providerId="ADAL" clId="{DA7F4F15-D13E-40E4-88BA-6F57DBA0BACE}" dt="2021-07-11T05:35:40.574" v="67" actId="729"/>
        <pc:sldMkLst>
          <pc:docMk/>
          <pc:sldMk cId="1701110351" sldId="749"/>
        </pc:sldMkLst>
      </pc:sldChg>
      <pc:sldChg chg="mod modShow">
        <pc:chgData name="Paul Muller, CPD" userId="a63a91f7-2aee-4d3f-abcf-5b6b29679cb6" providerId="ADAL" clId="{DA7F4F15-D13E-40E4-88BA-6F57DBA0BACE}" dt="2021-07-11T05:35:40.574" v="67" actId="729"/>
        <pc:sldMkLst>
          <pc:docMk/>
          <pc:sldMk cId="3250830664" sldId="777"/>
        </pc:sldMkLst>
      </pc:sldChg>
      <pc:sldChg chg="mod modShow">
        <pc:chgData name="Paul Muller, CPD" userId="a63a91f7-2aee-4d3f-abcf-5b6b29679cb6" providerId="ADAL" clId="{DA7F4F15-D13E-40E4-88BA-6F57DBA0BACE}" dt="2021-07-11T05:35:40.574" v="67" actId="729"/>
        <pc:sldMkLst>
          <pc:docMk/>
          <pc:sldMk cId="1330664514" sldId="779"/>
        </pc:sldMkLst>
      </pc:sldChg>
      <pc:sldChg chg="mod modShow">
        <pc:chgData name="Paul Muller, CPD" userId="a63a91f7-2aee-4d3f-abcf-5b6b29679cb6" providerId="ADAL" clId="{DA7F4F15-D13E-40E4-88BA-6F57DBA0BACE}" dt="2021-07-11T05:35:40.574" v="67" actId="729"/>
        <pc:sldMkLst>
          <pc:docMk/>
          <pc:sldMk cId="1455686405" sldId="785"/>
        </pc:sldMkLst>
      </pc:sldChg>
      <pc:sldChg chg="mod modShow">
        <pc:chgData name="Paul Muller, CPD" userId="a63a91f7-2aee-4d3f-abcf-5b6b29679cb6" providerId="ADAL" clId="{DA7F4F15-D13E-40E4-88BA-6F57DBA0BACE}" dt="2021-07-11T05:35:40.574" v="67" actId="729"/>
        <pc:sldMkLst>
          <pc:docMk/>
          <pc:sldMk cId="1313548045" sldId="786"/>
        </pc:sldMkLst>
      </pc:sldChg>
      <pc:sldChg chg="mod modShow">
        <pc:chgData name="Paul Muller, CPD" userId="a63a91f7-2aee-4d3f-abcf-5b6b29679cb6" providerId="ADAL" clId="{DA7F4F15-D13E-40E4-88BA-6F57DBA0BACE}" dt="2021-07-11T05:35:40.574" v="67" actId="729"/>
        <pc:sldMkLst>
          <pc:docMk/>
          <pc:sldMk cId="2158349884" sldId="787"/>
        </pc:sldMkLst>
      </pc:sldChg>
      <pc:sldChg chg="mod modShow">
        <pc:chgData name="Paul Muller, CPD" userId="a63a91f7-2aee-4d3f-abcf-5b6b29679cb6" providerId="ADAL" clId="{DA7F4F15-D13E-40E4-88BA-6F57DBA0BACE}" dt="2021-07-11T05:35:40.574" v="67" actId="729"/>
        <pc:sldMkLst>
          <pc:docMk/>
          <pc:sldMk cId="538970944" sldId="788"/>
        </pc:sldMkLst>
      </pc:sldChg>
      <pc:sldChg chg="mod modShow">
        <pc:chgData name="Paul Muller, CPD" userId="a63a91f7-2aee-4d3f-abcf-5b6b29679cb6" providerId="ADAL" clId="{DA7F4F15-D13E-40E4-88BA-6F57DBA0BACE}" dt="2021-07-11T05:35:40.574" v="67" actId="729"/>
        <pc:sldMkLst>
          <pc:docMk/>
          <pc:sldMk cId="2111132184" sldId="789"/>
        </pc:sldMkLst>
      </pc:sldChg>
      <pc:sldChg chg="mod modShow">
        <pc:chgData name="Paul Muller, CPD" userId="a63a91f7-2aee-4d3f-abcf-5b6b29679cb6" providerId="ADAL" clId="{DA7F4F15-D13E-40E4-88BA-6F57DBA0BACE}" dt="2021-07-11T05:35:40.574" v="67" actId="729"/>
        <pc:sldMkLst>
          <pc:docMk/>
          <pc:sldMk cId="2804258922" sldId="849"/>
        </pc:sldMkLst>
      </pc:sldChg>
      <pc:sldChg chg="mod modShow">
        <pc:chgData name="Paul Muller, CPD" userId="a63a91f7-2aee-4d3f-abcf-5b6b29679cb6" providerId="ADAL" clId="{DA7F4F15-D13E-40E4-88BA-6F57DBA0BACE}" dt="2021-07-11T05:35:40.574" v="67" actId="729"/>
        <pc:sldMkLst>
          <pc:docMk/>
          <pc:sldMk cId="4015230417" sldId="855"/>
        </pc:sldMkLst>
      </pc:sldChg>
      <pc:sldChg chg="mod modShow">
        <pc:chgData name="Paul Muller, CPD" userId="a63a91f7-2aee-4d3f-abcf-5b6b29679cb6" providerId="ADAL" clId="{DA7F4F15-D13E-40E4-88BA-6F57DBA0BACE}" dt="2021-07-11T05:35:40.574" v="67" actId="729"/>
        <pc:sldMkLst>
          <pc:docMk/>
          <pc:sldMk cId="1896592028" sldId="856"/>
        </pc:sldMkLst>
      </pc:sldChg>
      <pc:sldChg chg="mod modShow">
        <pc:chgData name="Paul Muller, CPD" userId="a63a91f7-2aee-4d3f-abcf-5b6b29679cb6" providerId="ADAL" clId="{DA7F4F15-D13E-40E4-88BA-6F57DBA0BACE}" dt="2021-07-11T05:35:40.574" v="67" actId="729"/>
        <pc:sldMkLst>
          <pc:docMk/>
          <pc:sldMk cId="677407903" sldId="857"/>
        </pc:sldMkLst>
      </pc:sldChg>
      <pc:sldChg chg="mod modShow">
        <pc:chgData name="Paul Muller, CPD" userId="a63a91f7-2aee-4d3f-abcf-5b6b29679cb6" providerId="ADAL" clId="{DA7F4F15-D13E-40E4-88BA-6F57DBA0BACE}" dt="2021-07-11T05:35:40.574" v="67" actId="729"/>
        <pc:sldMkLst>
          <pc:docMk/>
          <pc:sldMk cId="1783817088" sldId="858"/>
        </pc:sldMkLst>
      </pc:sldChg>
      <pc:sldChg chg="mod modShow">
        <pc:chgData name="Paul Muller, CPD" userId="a63a91f7-2aee-4d3f-abcf-5b6b29679cb6" providerId="ADAL" clId="{DA7F4F15-D13E-40E4-88BA-6F57DBA0BACE}" dt="2021-07-11T05:35:40.574" v="67" actId="729"/>
        <pc:sldMkLst>
          <pc:docMk/>
          <pc:sldMk cId="258400675" sldId="881"/>
        </pc:sldMkLst>
      </pc:sldChg>
      <pc:sldChg chg="mod modShow">
        <pc:chgData name="Paul Muller, CPD" userId="a63a91f7-2aee-4d3f-abcf-5b6b29679cb6" providerId="ADAL" clId="{DA7F4F15-D13E-40E4-88BA-6F57DBA0BACE}" dt="2021-07-11T05:35:40.574" v="67" actId="729"/>
        <pc:sldMkLst>
          <pc:docMk/>
          <pc:sldMk cId="1783361619" sldId="883"/>
        </pc:sldMkLst>
      </pc:sldChg>
      <pc:sldChg chg="mod modShow">
        <pc:chgData name="Paul Muller, CPD" userId="a63a91f7-2aee-4d3f-abcf-5b6b29679cb6" providerId="ADAL" clId="{DA7F4F15-D13E-40E4-88BA-6F57DBA0BACE}" dt="2021-07-11T05:35:40.574" v="67" actId="729"/>
        <pc:sldMkLst>
          <pc:docMk/>
          <pc:sldMk cId="1801431946" sldId="884"/>
        </pc:sldMkLst>
      </pc:sldChg>
      <pc:sldChg chg="mod modShow">
        <pc:chgData name="Paul Muller, CPD" userId="a63a91f7-2aee-4d3f-abcf-5b6b29679cb6" providerId="ADAL" clId="{DA7F4F15-D13E-40E4-88BA-6F57DBA0BACE}" dt="2021-07-11T05:35:40.574" v="67" actId="729"/>
        <pc:sldMkLst>
          <pc:docMk/>
          <pc:sldMk cId="3589658375" sldId="909"/>
        </pc:sldMkLst>
      </pc:sldChg>
      <pc:sldChg chg="mod modShow">
        <pc:chgData name="Paul Muller, CPD" userId="a63a91f7-2aee-4d3f-abcf-5b6b29679cb6" providerId="ADAL" clId="{DA7F4F15-D13E-40E4-88BA-6F57DBA0BACE}" dt="2021-07-11T05:35:40.574" v="67" actId="729"/>
        <pc:sldMkLst>
          <pc:docMk/>
          <pc:sldMk cId="3562506874" sldId="919"/>
        </pc:sldMkLst>
      </pc:sldChg>
      <pc:sldChg chg="mod modShow">
        <pc:chgData name="Paul Muller, CPD" userId="a63a91f7-2aee-4d3f-abcf-5b6b29679cb6" providerId="ADAL" clId="{DA7F4F15-D13E-40E4-88BA-6F57DBA0BACE}" dt="2021-07-11T05:35:40.574" v="67" actId="729"/>
        <pc:sldMkLst>
          <pc:docMk/>
          <pc:sldMk cId="1134982079" sldId="920"/>
        </pc:sldMkLst>
      </pc:sldChg>
      <pc:sldChg chg="mod modShow">
        <pc:chgData name="Paul Muller, CPD" userId="a63a91f7-2aee-4d3f-abcf-5b6b29679cb6" providerId="ADAL" clId="{DA7F4F15-D13E-40E4-88BA-6F57DBA0BACE}" dt="2021-07-11T05:35:40.574" v="67" actId="729"/>
        <pc:sldMkLst>
          <pc:docMk/>
          <pc:sldMk cId="832776536" sldId="931"/>
        </pc:sldMkLst>
      </pc:sldChg>
      <pc:sldChg chg="mod modShow">
        <pc:chgData name="Paul Muller, CPD" userId="a63a91f7-2aee-4d3f-abcf-5b6b29679cb6" providerId="ADAL" clId="{DA7F4F15-D13E-40E4-88BA-6F57DBA0BACE}" dt="2021-07-11T05:35:40.574" v="67" actId="729"/>
        <pc:sldMkLst>
          <pc:docMk/>
          <pc:sldMk cId="1463670585" sldId="937"/>
        </pc:sldMkLst>
      </pc:sldChg>
      <pc:sldChg chg="mod modShow">
        <pc:chgData name="Paul Muller, CPD" userId="a63a91f7-2aee-4d3f-abcf-5b6b29679cb6" providerId="ADAL" clId="{DA7F4F15-D13E-40E4-88BA-6F57DBA0BACE}" dt="2021-07-11T05:35:40.574" v="67" actId="729"/>
        <pc:sldMkLst>
          <pc:docMk/>
          <pc:sldMk cId="136594806" sldId="938"/>
        </pc:sldMkLst>
      </pc:sldChg>
      <pc:sldChg chg="mod modShow">
        <pc:chgData name="Paul Muller, CPD" userId="a63a91f7-2aee-4d3f-abcf-5b6b29679cb6" providerId="ADAL" clId="{DA7F4F15-D13E-40E4-88BA-6F57DBA0BACE}" dt="2021-07-11T05:35:40.574" v="67" actId="729"/>
        <pc:sldMkLst>
          <pc:docMk/>
          <pc:sldMk cId="282752640" sldId="943"/>
        </pc:sldMkLst>
      </pc:sldChg>
      <pc:sldChg chg="mod modShow">
        <pc:chgData name="Paul Muller, CPD" userId="a63a91f7-2aee-4d3f-abcf-5b6b29679cb6" providerId="ADAL" clId="{DA7F4F15-D13E-40E4-88BA-6F57DBA0BACE}" dt="2021-07-11T05:35:40.574" v="67" actId="729"/>
        <pc:sldMkLst>
          <pc:docMk/>
          <pc:sldMk cId="4251007744" sldId="944"/>
        </pc:sldMkLst>
      </pc:sldChg>
      <pc:sldChg chg="mod modShow">
        <pc:chgData name="Paul Muller, CPD" userId="a63a91f7-2aee-4d3f-abcf-5b6b29679cb6" providerId="ADAL" clId="{DA7F4F15-D13E-40E4-88BA-6F57DBA0BACE}" dt="2021-07-11T05:35:40.574" v="67" actId="729"/>
        <pc:sldMkLst>
          <pc:docMk/>
          <pc:sldMk cId="635570313" sldId="946"/>
        </pc:sldMkLst>
      </pc:sldChg>
      <pc:sldChg chg="mod modShow">
        <pc:chgData name="Paul Muller, CPD" userId="a63a91f7-2aee-4d3f-abcf-5b6b29679cb6" providerId="ADAL" clId="{DA7F4F15-D13E-40E4-88BA-6F57DBA0BACE}" dt="2021-07-11T05:35:40.574" v="67" actId="729"/>
        <pc:sldMkLst>
          <pc:docMk/>
          <pc:sldMk cId="2100361840" sldId="956"/>
        </pc:sldMkLst>
      </pc:sldChg>
      <pc:sldChg chg="addSp delSp modSp mod modShow">
        <pc:chgData name="Paul Muller, CPD" userId="a63a91f7-2aee-4d3f-abcf-5b6b29679cb6" providerId="ADAL" clId="{DA7F4F15-D13E-40E4-88BA-6F57DBA0BACE}" dt="2021-07-11T07:47:03.748" v="71" actId="20577"/>
        <pc:sldMkLst>
          <pc:docMk/>
          <pc:sldMk cId="3397244840" sldId="970"/>
        </pc:sldMkLst>
        <pc:spChg chg="mod">
          <ac:chgData name="Paul Muller, CPD" userId="a63a91f7-2aee-4d3f-abcf-5b6b29679cb6" providerId="ADAL" clId="{DA7F4F15-D13E-40E4-88BA-6F57DBA0BACE}" dt="2021-07-11T07:47:03.748" v="71" actId="20577"/>
          <ac:spMkLst>
            <pc:docMk/>
            <pc:sldMk cId="3397244840" sldId="970"/>
            <ac:spMk id="8" creationId="{70CB3884-E547-4EE9-8075-3F9A4B4310C7}"/>
          </ac:spMkLst>
        </pc:spChg>
        <pc:picChg chg="del">
          <ac:chgData name="Paul Muller, CPD" userId="a63a91f7-2aee-4d3f-abcf-5b6b29679cb6" providerId="ADAL" clId="{DA7F4F15-D13E-40E4-88BA-6F57DBA0BACE}" dt="2021-07-11T05:31:55.948" v="34" actId="478"/>
          <ac:picMkLst>
            <pc:docMk/>
            <pc:sldMk cId="3397244840" sldId="970"/>
            <ac:picMk id="9" creationId="{ED40F65A-9614-4008-8F66-4EDBA39E26AA}"/>
          </ac:picMkLst>
        </pc:picChg>
        <pc:picChg chg="add mod">
          <ac:chgData name="Paul Muller, CPD" userId="a63a91f7-2aee-4d3f-abcf-5b6b29679cb6" providerId="ADAL" clId="{DA7F4F15-D13E-40E4-88BA-6F57DBA0BACE}" dt="2021-07-11T05:31:59.713" v="35"/>
          <ac:picMkLst>
            <pc:docMk/>
            <pc:sldMk cId="3397244840" sldId="970"/>
            <ac:picMk id="10" creationId="{07B101BD-DB5B-4EE0-A71B-B407DB0B1204}"/>
          </ac:picMkLst>
        </pc:picChg>
      </pc:sldChg>
      <pc:sldChg chg="mod modShow">
        <pc:chgData name="Paul Muller, CPD" userId="a63a91f7-2aee-4d3f-abcf-5b6b29679cb6" providerId="ADAL" clId="{DA7F4F15-D13E-40E4-88BA-6F57DBA0BACE}" dt="2021-07-11T05:35:40.574" v="67" actId="729"/>
        <pc:sldMkLst>
          <pc:docMk/>
          <pc:sldMk cId="905578072" sldId="973"/>
        </pc:sldMkLst>
      </pc:sldChg>
      <pc:sldChg chg="mod modShow">
        <pc:chgData name="Paul Muller, CPD" userId="a63a91f7-2aee-4d3f-abcf-5b6b29679cb6" providerId="ADAL" clId="{DA7F4F15-D13E-40E4-88BA-6F57DBA0BACE}" dt="2021-07-11T05:35:40.574" v="67" actId="729"/>
        <pc:sldMkLst>
          <pc:docMk/>
          <pc:sldMk cId="225488998" sldId="990"/>
        </pc:sldMkLst>
      </pc:sldChg>
      <pc:sldChg chg="mod modShow">
        <pc:chgData name="Paul Muller, CPD" userId="a63a91f7-2aee-4d3f-abcf-5b6b29679cb6" providerId="ADAL" clId="{DA7F4F15-D13E-40E4-88BA-6F57DBA0BACE}" dt="2021-07-11T05:35:40.574" v="67" actId="729"/>
        <pc:sldMkLst>
          <pc:docMk/>
          <pc:sldMk cId="2432934951" sldId="991"/>
        </pc:sldMkLst>
      </pc:sldChg>
      <pc:sldChg chg="mod modShow">
        <pc:chgData name="Paul Muller, CPD" userId="a63a91f7-2aee-4d3f-abcf-5b6b29679cb6" providerId="ADAL" clId="{DA7F4F15-D13E-40E4-88BA-6F57DBA0BACE}" dt="2021-07-11T05:35:40.574" v="67" actId="729"/>
        <pc:sldMkLst>
          <pc:docMk/>
          <pc:sldMk cId="3194918795" sldId="992"/>
        </pc:sldMkLst>
      </pc:sldChg>
      <pc:sldChg chg="mod modShow">
        <pc:chgData name="Paul Muller, CPD" userId="a63a91f7-2aee-4d3f-abcf-5b6b29679cb6" providerId="ADAL" clId="{DA7F4F15-D13E-40E4-88BA-6F57DBA0BACE}" dt="2021-07-11T05:35:40.574" v="67" actId="729"/>
        <pc:sldMkLst>
          <pc:docMk/>
          <pc:sldMk cId="1054435880" sldId="993"/>
        </pc:sldMkLst>
      </pc:sldChg>
      <pc:sldChg chg="mod modShow">
        <pc:chgData name="Paul Muller, CPD" userId="a63a91f7-2aee-4d3f-abcf-5b6b29679cb6" providerId="ADAL" clId="{DA7F4F15-D13E-40E4-88BA-6F57DBA0BACE}" dt="2021-07-11T05:35:40.574" v="67" actId="729"/>
        <pc:sldMkLst>
          <pc:docMk/>
          <pc:sldMk cId="700920500" sldId="994"/>
        </pc:sldMkLst>
      </pc:sldChg>
      <pc:sldChg chg="mod modShow">
        <pc:chgData name="Paul Muller, CPD" userId="a63a91f7-2aee-4d3f-abcf-5b6b29679cb6" providerId="ADAL" clId="{DA7F4F15-D13E-40E4-88BA-6F57DBA0BACE}" dt="2021-07-11T05:35:40.574" v="67" actId="729"/>
        <pc:sldMkLst>
          <pc:docMk/>
          <pc:sldMk cId="2827171492" sldId="995"/>
        </pc:sldMkLst>
      </pc:sldChg>
      <pc:sldChg chg="mod modShow">
        <pc:chgData name="Paul Muller, CPD" userId="a63a91f7-2aee-4d3f-abcf-5b6b29679cb6" providerId="ADAL" clId="{DA7F4F15-D13E-40E4-88BA-6F57DBA0BACE}" dt="2021-07-11T05:35:40.574" v="67" actId="729"/>
        <pc:sldMkLst>
          <pc:docMk/>
          <pc:sldMk cId="257626739" sldId="996"/>
        </pc:sldMkLst>
      </pc:sldChg>
      <pc:sldChg chg="mod modShow">
        <pc:chgData name="Paul Muller, CPD" userId="a63a91f7-2aee-4d3f-abcf-5b6b29679cb6" providerId="ADAL" clId="{DA7F4F15-D13E-40E4-88BA-6F57DBA0BACE}" dt="2021-07-11T05:35:40.574" v="67" actId="729"/>
        <pc:sldMkLst>
          <pc:docMk/>
          <pc:sldMk cId="2064979859" sldId="997"/>
        </pc:sldMkLst>
      </pc:sldChg>
      <pc:sldChg chg="mod modShow">
        <pc:chgData name="Paul Muller, CPD" userId="a63a91f7-2aee-4d3f-abcf-5b6b29679cb6" providerId="ADAL" clId="{DA7F4F15-D13E-40E4-88BA-6F57DBA0BACE}" dt="2021-07-11T05:35:40.574" v="67" actId="729"/>
        <pc:sldMkLst>
          <pc:docMk/>
          <pc:sldMk cId="1509846738" sldId="998"/>
        </pc:sldMkLst>
      </pc:sldChg>
      <pc:sldChg chg="mod modShow">
        <pc:chgData name="Paul Muller, CPD" userId="a63a91f7-2aee-4d3f-abcf-5b6b29679cb6" providerId="ADAL" clId="{DA7F4F15-D13E-40E4-88BA-6F57DBA0BACE}" dt="2021-07-11T05:35:40.574" v="67" actId="729"/>
        <pc:sldMkLst>
          <pc:docMk/>
          <pc:sldMk cId="1190626892" sldId="999"/>
        </pc:sldMkLst>
      </pc:sldChg>
      <pc:sldChg chg="mod modShow">
        <pc:chgData name="Paul Muller, CPD" userId="a63a91f7-2aee-4d3f-abcf-5b6b29679cb6" providerId="ADAL" clId="{DA7F4F15-D13E-40E4-88BA-6F57DBA0BACE}" dt="2021-07-11T05:35:40.574" v="67" actId="729"/>
        <pc:sldMkLst>
          <pc:docMk/>
          <pc:sldMk cId="1666610868" sldId="1000"/>
        </pc:sldMkLst>
      </pc:sldChg>
      <pc:sldChg chg="mod modShow">
        <pc:chgData name="Paul Muller, CPD" userId="a63a91f7-2aee-4d3f-abcf-5b6b29679cb6" providerId="ADAL" clId="{DA7F4F15-D13E-40E4-88BA-6F57DBA0BACE}" dt="2021-07-11T05:35:40.574" v="67" actId="729"/>
        <pc:sldMkLst>
          <pc:docMk/>
          <pc:sldMk cId="3741408745" sldId="1001"/>
        </pc:sldMkLst>
      </pc:sldChg>
      <pc:sldChg chg="mod modShow">
        <pc:chgData name="Paul Muller, CPD" userId="a63a91f7-2aee-4d3f-abcf-5b6b29679cb6" providerId="ADAL" clId="{DA7F4F15-D13E-40E4-88BA-6F57DBA0BACE}" dt="2021-07-11T05:35:40.574" v="67" actId="729"/>
        <pc:sldMkLst>
          <pc:docMk/>
          <pc:sldMk cId="1047588664" sldId="1002"/>
        </pc:sldMkLst>
      </pc:sldChg>
      <pc:sldChg chg="mod modShow">
        <pc:chgData name="Paul Muller, CPD" userId="a63a91f7-2aee-4d3f-abcf-5b6b29679cb6" providerId="ADAL" clId="{DA7F4F15-D13E-40E4-88BA-6F57DBA0BACE}" dt="2021-07-11T05:35:40.574" v="67" actId="729"/>
        <pc:sldMkLst>
          <pc:docMk/>
          <pc:sldMk cId="3299064681" sldId="1003"/>
        </pc:sldMkLst>
      </pc:sldChg>
      <pc:sldChg chg="mod modShow">
        <pc:chgData name="Paul Muller, CPD" userId="a63a91f7-2aee-4d3f-abcf-5b6b29679cb6" providerId="ADAL" clId="{DA7F4F15-D13E-40E4-88BA-6F57DBA0BACE}" dt="2021-07-11T05:35:40.574" v="67" actId="729"/>
        <pc:sldMkLst>
          <pc:docMk/>
          <pc:sldMk cId="1651630670" sldId="1004"/>
        </pc:sldMkLst>
      </pc:sldChg>
      <pc:sldChg chg="mod modShow">
        <pc:chgData name="Paul Muller, CPD" userId="a63a91f7-2aee-4d3f-abcf-5b6b29679cb6" providerId="ADAL" clId="{DA7F4F15-D13E-40E4-88BA-6F57DBA0BACE}" dt="2021-07-11T05:35:40.574" v="67" actId="729"/>
        <pc:sldMkLst>
          <pc:docMk/>
          <pc:sldMk cId="3232377950" sldId="1005"/>
        </pc:sldMkLst>
      </pc:sldChg>
      <pc:sldChg chg="mod modShow">
        <pc:chgData name="Paul Muller, CPD" userId="a63a91f7-2aee-4d3f-abcf-5b6b29679cb6" providerId="ADAL" clId="{DA7F4F15-D13E-40E4-88BA-6F57DBA0BACE}" dt="2021-07-11T05:35:40.574" v="67" actId="729"/>
        <pc:sldMkLst>
          <pc:docMk/>
          <pc:sldMk cId="4253792991" sldId="1006"/>
        </pc:sldMkLst>
      </pc:sldChg>
      <pc:sldChg chg="mod modShow">
        <pc:chgData name="Paul Muller, CPD" userId="a63a91f7-2aee-4d3f-abcf-5b6b29679cb6" providerId="ADAL" clId="{DA7F4F15-D13E-40E4-88BA-6F57DBA0BACE}" dt="2021-07-11T05:35:40.574" v="67" actId="729"/>
        <pc:sldMkLst>
          <pc:docMk/>
          <pc:sldMk cId="3764623362" sldId="1007"/>
        </pc:sldMkLst>
      </pc:sldChg>
      <pc:sldChg chg="mod modShow">
        <pc:chgData name="Paul Muller, CPD" userId="a63a91f7-2aee-4d3f-abcf-5b6b29679cb6" providerId="ADAL" clId="{DA7F4F15-D13E-40E4-88BA-6F57DBA0BACE}" dt="2021-07-11T05:35:40.574" v="67" actId="729"/>
        <pc:sldMkLst>
          <pc:docMk/>
          <pc:sldMk cId="1234551240" sldId="1008"/>
        </pc:sldMkLst>
      </pc:sldChg>
      <pc:sldChg chg="mod modShow">
        <pc:chgData name="Paul Muller, CPD" userId="a63a91f7-2aee-4d3f-abcf-5b6b29679cb6" providerId="ADAL" clId="{DA7F4F15-D13E-40E4-88BA-6F57DBA0BACE}" dt="2021-07-11T05:35:40.574" v="67" actId="729"/>
        <pc:sldMkLst>
          <pc:docMk/>
          <pc:sldMk cId="1095562980" sldId="1009"/>
        </pc:sldMkLst>
      </pc:sldChg>
      <pc:sldChg chg="mod modShow">
        <pc:chgData name="Paul Muller, CPD" userId="a63a91f7-2aee-4d3f-abcf-5b6b29679cb6" providerId="ADAL" clId="{DA7F4F15-D13E-40E4-88BA-6F57DBA0BACE}" dt="2021-07-11T05:35:40.574" v="67" actId="729"/>
        <pc:sldMkLst>
          <pc:docMk/>
          <pc:sldMk cId="1630228585" sldId="1010"/>
        </pc:sldMkLst>
      </pc:sldChg>
      <pc:sldChg chg="mod modShow">
        <pc:chgData name="Paul Muller, CPD" userId="a63a91f7-2aee-4d3f-abcf-5b6b29679cb6" providerId="ADAL" clId="{DA7F4F15-D13E-40E4-88BA-6F57DBA0BACE}" dt="2021-07-11T05:35:40.574" v="67" actId="729"/>
        <pc:sldMkLst>
          <pc:docMk/>
          <pc:sldMk cId="243160358" sldId="1022"/>
        </pc:sldMkLst>
      </pc:sldChg>
      <pc:sldChg chg="mod modShow">
        <pc:chgData name="Paul Muller, CPD" userId="a63a91f7-2aee-4d3f-abcf-5b6b29679cb6" providerId="ADAL" clId="{DA7F4F15-D13E-40E4-88BA-6F57DBA0BACE}" dt="2021-07-11T05:35:40.574" v="67" actId="729"/>
        <pc:sldMkLst>
          <pc:docMk/>
          <pc:sldMk cId="2037507590" sldId="1023"/>
        </pc:sldMkLst>
      </pc:sldChg>
      <pc:sldChg chg="mod modShow">
        <pc:chgData name="Paul Muller, CPD" userId="a63a91f7-2aee-4d3f-abcf-5b6b29679cb6" providerId="ADAL" clId="{DA7F4F15-D13E-40E4-88BA-6F57DBA0BACE}" dt="2021-07-11T05:35:40.574" v="67" actId="729"/>
        <pc:sldMkLst>
          <pc:docMk/>
          <pc:sldMk cId="3362663082" sldId="1024"/>
        </pc:sldMkLst>
      </pc:sldChg>
      <pc:sldChg chg="mod modShow">
        <pc:chgData name="Paul Muller, CPD" userId="a63a91f7-2aee-4d3f-abcf-5b6b29679cb6" providerId="ADAL" clId="{DA7F4F15-D13E-40E4-88BA-6F57DBA0BACE}" dt="2021-07-11T05:35:40.574" v="67" actId="729"/>
        <pc:sldMkLst>
          <pc:docMk/>
          <pc:sldMk cId="57547311" sldId="1025"/>
        </pc:sldMkLst>
      </pc:sldChg>
      <pc:sldChg chg="mod modShow">
        <pc:chgData name="Paul Muller, CPD" userId="a63a91f7-2aee-4d3f-abcf-5b6b29679cb6" providerId="ADAL" clId="{DA7F4F15-D13E-40E4-88BA-6F57DBA0BACE}" dt="2021-07-11T05:35:40.574" v="67" actId="729"/>
        <pc:sldMkLst>
          <pc:docMk/>
          <pc:sldMk cId="2494246637" sldId="1026"/>
        </pc:sldMkLst>
      </pc:sldChg>
      <pc:sldChg chg="mod modShow">
        <pc:chgData name="Paul Muller, CPD" userId="a63a91f7-2aee-4d3f-abcf-5b6b29679cb6" providerId="ADAL" clId="{DA7F4F15-D13E-40E4-88BA-6F57DBA0BACE}" dt="2021-07-11T05:35:40.574" v="67" actId="729"/>
        <pc:sldMkLst>
          <pc:docMk/>
          <pc:sldMk cId="2916981422" sldId="1027"/>
        </pc:sldMkLst>
      </pc:sldChg>
      <pc:sldChg chg="mod modShow">
        <pc:chgData name="Paul Muller, CPD" userId="a63a91f7-2aee-4d3f-abcf-5b6b29679cb6" providerId="ADAL" clId="{DA7F4F15-D13E-40E4-88BA-6F57DBA0BACE}" dt="2021-07-11T05:35:40.574" v="67" actId="729"/>
        <pc:sldMkLst>
          <pc:docMk/>
          <pc:sldMk cId="2907685187" sldId="1028"/>
        </pc:sldMkLst>
      </pc:sldChg>
      <pc:sldChg chg="mod modShow">
        <pc:chgData name="Paul Muller, CPD" userId="a63a91f7-2aee-4d3f-abcf-5b6b29679cb6" providerId="ADAL" clId="{DA7F4F15-D13E-40E4-88BA-6F57DBA0BACE}" dt="2021-07-11T05:35:40.574" v="67" actId="729"/>
        <pc:sldMkLst>
          <pc:docMk/>
          <pc:sldMk cId="2875370582" sldId="1029"/>
        </pc:sldMkLst>
      </pc:sldChg>
      <pc:sldChg chg="mod modShow">
        <pc:chgData name="Paul Muller, CPD" userId="a63a91f7-2aee-4d3f-abcf-5b6b29679cb6" providerId="ADAL" clId="{DA7F4F15-D13E-40E4-88BA-6F57DBA0BACE}" dt="2021-07-11T05:35:40.574" v="67" actId="729"/>
        <pc:sldMkLst>
          <pc:docMk/>
          <pc:sldMk cId="1300235385" sldId="1030"/>
        </pc:sldMkLst>
      </pc:sldChg>
      <pc:sldChg chg="mod modShow">
        <pc:chgData name="Paul Muller, CPD" userId="a63a91f7-2aee-4d3f-abcf-5b6b29679cb6" providerId="ADAL" clId="{DA7F4F15-D13E-40E4-88BA-6F57DBA0BACE}" dt="2021-07-11T05:35:40.574" v="67" actId="729"/>
        <pc:sldMkLst>
          <pc:docMk/>
          <pc:sldMk cId="668486350" sldId="1031"/>
        </pc:sldMkLst>
      </pc:sldChg>
      <pc:sldChg chg="mod modShow">
        <pc:chgData name="Paul Muller, CPD" userId="a63a91f7-2aee-4d3f-abcf-5b6b29679cb6" providerId="ADAL" clId="{DA7F4F15-D13E-40E4-88BA-6F57DBA0BACE}" dt="2021-07-11T05:35:40.574" v="67" actId="729"/>
        <pc:sldMkLst>
          <pc:docMk/>
          <pc:sldMk cId="2514861118" sldId="1032"/>
        </pc:sldMkLst>
      </pc:sldChg>
      <pc:sldChg chg="mod modShow">
        <pc:chgData name="Paul Muller, CPD" userId="a63a91f7-2aee-4d3f-abcf-5b6b29679cb6" providerId="ADAL" clId="{DA7F4F15-D13E-40E4-88BA-6F57DBA0BACE}" dt="2021-07-11T05:35:40.574" v="67" actId="729"/>
        <pc:sldMkLst>
          <pc:docMk/>
          <pc:sldMk cId="4204007600" sldId="1033"/>
        </pc:sldMkLst>
      </pc:sldChg>
      <pc:sldChg chg="mod modShow">
        <pc:chgData name="Paul Muller, CPD" userId="a63a91f7-2aee-4d3f-abcf-5b6b29679cb6" providerId="ADAL" clId="{DA7F4F15-D13E-40E4-88BA-6F57DBA0BACE}" dt="2021-07-11T05:35:40.574" v="67" actId="729"/>
        <pc:sldMkLst>
          <pc:docMk/>
          <pc:sldMk cId="2671684730" sldId="1034"/>
        </pc:sldMkLst>
      </pc:sldChg>
      <pc:sldChg chg="mod modShow">
        <pc:chgData name="Paul Muller, CPD" userId="a63a91f7-2aee-4d3f-abcf-5b6b29679cb6" providerId="ADAL" clId="{DA7F4F15-D13E-40E4-88BA-6F57DBA0BACE}" dt="2021-07-11T05:35:40.574" v="67" actId="729"/>
        <pc:sldMkLst>
          <pc:docMk/>
          <pc:sldMk cId="4258534251" sldId="1035"/>
        </pc:sldMkLst>
      </pc:sldChg>
    </pc:docChg>
  </pc:docChgLst>
  <pc:docChgLst>
    <pc:chgData name="Paul Muller" userId="a63a91f7-2aee-4d3f-abcf-5b6b29679cb6" providerId="ADAL" clId="{2C97D0E4-98E2-4848-B48F-05D9720B5F33}"/>
    <pc:docChg chg="addSld modSld">
      <pc:chgData name="Paul Muller" userId="a63a91f7-2aee-4d3f-abcf-5b6b29679cb6" providerId="ADAL" clId="{2C97D0E4-98E2-4848-B48F-05D9720B5F33}" dt="2020-01-10T06:13:38.820" v="11" actId="207"/>
      <pc:docMkLst>
        <pc:docMk/>
      </pc:docMkLst>
      <pc:sldChg chg="modSp">
        <pc:chgData name="Paul Muller" userId="a63a91f7-2aee-4d3f-abcf-5b6b29679cb6" providerId="ADAL" clId="{2C97D0E4-98E2-4848-B48F-05D9720B5F33}" dt="2020-01-10T06:13:17.256" v="7" actId="20577"/>
        <pc:sldMkLst>
          <pc:docMk/>
          <pc:sldMk cId="1827861092" sldId="985"/>
        </pc:sldMkLst>
        <pc:spChg chg="mod">
          <ac:chgData name="Paul Muller" userId="a63a91f7-2aee-4d3f-abcf-5b6b29679cb6" providerId="ADAL" clId="{2C97D0E4-98E2-4848-B48F-05D9720B5F33}" dt="2020-01-10T06:13:17.256" v="7" actId="20577"/>
          <ac:spMkLst>
            <pc:docMk/>
            <pc:sldMk cId="1827861092" sldId="985"/>
            <ac:spMk id="2" creationId="{90313472-CDC3-473A-8EB7-64E1CDB0B16D}"/>
          </ac:spMkLst>
        </pc:spChg>
      </pc:sldChg>
      <pc:sldChg chg="modSp">
        <pc:chgData name="Paul Muller" userId="a63a91f7-2aee-4d3f-abcf-5b6b29679cb6" providerId="ADAL" clId="{2C97D0E4-98E2-4848-B48F-05D9720B5F33}" dt="2020-01-10T06:10:46.343" v="0" actId="6549"/>
        <pc:sldMkLst>
          <pc:docMk/>
          <pc:sldMk cId="2287259284" sldId="989"/>
        </pc:sldMkLst>
        <pc:spChg chg="mod">
          <ac:chgData name="Paul Muller" userId="a63a91f7-2aee-4d3f-abcf-5b6b29679cb6" providerId="ADAL" clId="{2C97D0E4-98E2-4848-B48F-05D9720B5F33}" dt="2020-01-10T06:10:46.343" v="0" actId="6549"/>
          <ac:spMkLst>
            <pc:docMk/>
            <pc:sldMk cId="2287259284" sldId="989"/>
            <ac:spMk id="5" creationId="{FCF18DDA-D325-49C9-8ED0-8651B859A4A6}"/>
          </ac:spMkLst>
        </pc:spChg>
      </pc:sldChg>
      <pc:sldChg chg="addSp modSp add">
        <pc:chgData name="Paul Muller" userId="a63a91f7-2aee-4d3f-abcf-5b6b29679cb6" providerId="ADAL" clId="{2C97D0E4-98E2-4848-B48F-05D9720B5F33}" dt="2020-01-10T06:12:27.501" v="3" actId="207"/>
        <pc:sldMkLst>
          <pc:docMk/>
          <pc:sldMk cId="1148031707" sldId="994"/>
        </pc:sldMkLst>
        <pc:spChg chg="add mod">
          <ac:chgData name="Paul Muller" userId="a63a91f7-2aee-4d3f-abcf-5b6b29679cb6" providerId="ADAL" clId="{2C97D0E4-98E2-4848-B48F-05D9720B5F33}" dt="2020-01-10T06:12:27.501" v="3" actId="207"/>
          <ac:spMkLst>
            <pc:docMk/>
            <pc:sldMk cId="1148031707" sldId="994"/>
            <ac:spMk id="2" creationId="{B0778C56-E171-4472-AE73-29F434D0270D}"/>
          </ac:spMkLst>
        </pc:spChg>
      </pc:sldChg>
      <pc:sldChg chg="addSp delSp modSp add">
        <pc:chgData name="Paul Muller" userId="a63a91f7-2aee-4d3f-abcf-5b6b29679cb6" providerId="ADAL" clId="{2C97D0E4-98E2-4848-B48F-05D9720B5F33}" dt="2020-01-10T06:13:38.820" v="11" actId="207"/>
        <pc:sldMkLst>
          <pc:docMk/>
          <pc:sldMk cId="104069482" sldId="995"/>
        </pc:sldMkLst>
        <pc:spChg chg="del">
          <ac:chgData name="Paul Muller" userId="a63a91f7-2aee-4d3f-abcf-5b6b29679cb6" providerId="ADAL" clId="{2C97D0E4-98E2-4848-B48F-05D9720B5F33}" dt="2020-01-10T06:13:35.264" v="9"/>
          <ac:spMkLst>
            <pc:docMk/>
            <pc:sldMk cId="104069482" sldId="995"/>
            <ac:spMk id="2" creationId="{2C172818-03CF-4531-A3F8-02ED974D49EB}"/>
          </ac:spMkLst>
        </pc:spChg>
        <pc:spChg chg="del">
          <ac:chgData name="Paul Muller" userId="a63a91f7-2aee-4d3f-abcf-5b6b29679cb6" providerId="ADAL" clId="{2C97D0E4-98E2-4848-B48F-05D9720B5F33}" dt="2020-01-10T06:13:35.264" v="9"/>
          <ac:spMkLst>
            <pc:docMk/>
            <pc:sldMk cId="104069482" sldId="995"/>
            <ac:spMk id="3" creationId="{AF50767A-C2BB-4E3F-BD94-DD98315F6B9D}"/>
          </ac:spMkLst>
        </pc:spChg>
        <pc:spChg chg="add mod">
          <ac:chgData name="Paul Muller" userId="a63a91f7-2aee-4d3f-abcf-5b6b29679cb6" providerId="ADAL" clId="{2C97D0E4-98E2-4848-B48F-05D9720B5F33}" dt="2020-01-10T06:13:38.820" v="11" actId="207"/>
          <ac:spMkLst>
            <pc:docMk/>
            <pc:sldMk cId="104069482" sldId="995"/>
            <ac:spMk id="4" creationId="{F169DA3C-B59F-4CCE-BEA9-88883769EB46}"/>
          </ac:spMkLst>
        </pc:spChg>
      </pc:sldChg>
    </pc:docChg>
  </pc:docChgLst>
  <pc:docChgLst>
    <pc:chgData name="Paul Muller, CPD" userId="a63a91f7-2aee-4d3f-abcf-5b6b29679cb6" providerId="ADAL" clId="{8E0E4165-13E4-4911-AB28-131598E6102F}"/>
    <pc:docChg chg="undo redo custSel addSld delSld modSld sldOrd modSection">
      <pc:chgData name="Paul Muller, CPD" userId="a63a91f7-2aee-4d3f-abcf-5b6b29679cb6" providerId="ADAL" clId="{8E0E4165-13E4-4911-AB28-131598E6102F}" dt="2021-06-06T03:28:57.888" v="1393" actId="729"/>
      <pc:docMkLst>
        <pc:docMk/>
      </pc:docMkLst>
      <pc:sldChg chg="mod modShow">
        <pc:chgData name="Paul Muller, CPD" userId="a63a91f7-2aee-4d3f-abcf-5b6b29679cb6" providerId="ADAL" clId="{8E0E4165-13E4-4911-AB28-131598E6102F}" dt="2021-06-06T03:28:57.888" v="1393" actId="729"/>
        <pc:sldMkLst>
          <pc:docMk/>
          <pc:sldMk cId="3059062196" sldId="450"/>
        </pc:sldMkLst>
      </pc:sldChg>
      <pc:sldChg chg="mod modShow">
        <pc:chgData name="Paul Muller, CPD" userId="a63a91f7-2aee-4d3f-abcf-5b6b29679cb6" providerId="ADAL" clId="{8E0E4165-13E4-4911-AB28-131598E6102F}" dt="2021-06-06T03:28:57.888" v="1393" actId="729"/>
        <pc:sldMkLst>
          <pc:docMk/>
          <pc:sldMk cId="1336790692" sldId="613"/>
        </pc:sldMkLst>
      </pc:sldChg>
      <pc:sldChg chg="mod modShow">
        <pc:chgData name="Paul Muller, CPD" userId="a63a91f7-2aee-4d3f-abcf-5b6b29679cb6" providerId="ADAL" clId="{8E0E4165-13E4-4911-AB28-131598E6102F}" dt="2021-06-06T03:28:57.888" v="1393" actId="729"/>
        <pc:sldMkLst>
          <pc:docMk/>
          <pc:sldMk cId="3681075553" sldId="624"/>
        </pc:sldMkLst>
      </pc:sldChg>
      <pc:sldChg chg="mod modShow">
        <pc:chgData name="Paul Muller, CPD" userId="a63a91f7-2aee-4d3f-abcf-5b6b29679cb6" providerId="ADAL" clId="{8E0E4165-13E4-4911-AB28-131598E6102F}" dt="2021-06-06T03:28:57.888" v="1393" actId="729"/>
        <pc:sldMkLst>
          <pc:docMk/>
          <pc:sldMk cId="327638417" sldId="625"/>
        </pc:sldMkLst>
      </pc:sldChg>
      <pc:sldChg chg="mod modShow">
        <pc:chgData name="Paul Muller, CPD" userId="a63a91f7-2aee-4d3f-abcf-5b6b29679cb6" providerId="ADAL" clId="{8E0E4165-13E4-4911-AB28-131598E6102F}" dt="2021-06-06T03:28:57.888" v="1393" actId="729"/>
        <pc:sldMkLst>
          <pc:docMk/>
          <pc:sldMk cId="402122516" sldId="636"/>
        </pc:sldMkLst>
      </pc:sldChg>
      <pc:sldChg chg="mod modShow">
        <pc:chgData name="Paul Muller, CPD" userId="a63a91f7-2aee-4d3f-abcf-5b6b29679cb6" providerId="ADAL" clId="{8E0E4165-13E4-4911-AB28-131598E6102F}" dt="2021-06-06T03:28:57.888" v="1393" actId="729"/>
        <pc:sldMkLst>
          <pc:docMk/>
          <pc:sldMk cId="2250029442" sldId="637"/>
        </pc:sldMkLst>
      </pc:sldChg>
      <pc:sldChg chg="mod modShow">
        <pc:chgData name="Paul Muller, CPD" userId="a63a91f7-2aee-4d3f-abcf-5b6b29679cb6" providerId="ADAL" clId="{8E0E4165-13E4-4911-AB28-131598E6102F}" dt="2021-06-06T03:28:57.888" v="1393" actId="729"/>
        <pc:sldMkLst>
          <pc:docMk/>
          <pc:sldMk cId="3556005238" sldId="638"/>
        </pc:sldMkLst>
      </pc:sldChg>
      <pc:sldChg chg="mod modShow">
        <pc:chgData name="Paul Muller, CPD" userId="a63a91f7-2aee-4d3f-abcf-5b6b29679cb6" providerId="ADAL" clId="{8E0E4165-13E4-4911-AB28-131598E6102F}" dt="2021-06-06T03:28:57.888" v="1393" actId="729"/>
        <pc:sldMkLst>
          <pc:docMk/>
          <pc:sldMk cId="2925134758" sldId="639"/>
        </pc:sldMkLst>
      </pc:sldChg>
      <pc:sldChg chg="mod modShow">
        <pc:chgData name="Paul Muller, CPD" userId="a63a91f7-2aee-4d3f-abcf-5b6b29679cb6" providerId="ADAL" clId="{8E0E4165-13E4-4911-AB28-131598E6102F}" dt="2021-06-06T03:28:57.888" v="1393" actId="729"/>
        <pc:sldMkLst>
          <pc:docMk/>
          <pc:sldMk cId="1892506690" sldId="640"/>
        </pc:sldMkLst>
      </pc:sldChg>
      <pc:sldChg chg="delSp mod ord modShow">
        <pc:chgData name="Paul Muller, CPD" userId="a63a91f7-2aee-4d3f-abcf-5b6b29679cb6" providerId="ADAL" clId="{8E0E4165-13E4-4911-AB28-131598E6102F}" dt="2021-06-06T03:28:57.888" v="1393" actId="729"/>
        <pc:sldMkLst>
          <pc:docMk/>
          <pc:sldMk cId="1528465260" sldId="641"/>
        </pc:sldMkLst>
        <pc:spChg chg="del">
          <ac:chgData name="Paul Muller, CPD" userId="a63a91f7-2aee-4d3f-abcf-5b6b29679cb6" providerId="ADAL" clId="{8E0E4165-13E4-4911-AB28-131598E6102F}" dt="2021-06-04T07:11:57.205" v="4" actId="478"/>
          <ac:spMkLst>
            <pc:docMk/>
            <pc:sldMk cId="1528465260" sldId="641"/>
            <ac:spMk id="7" creationId="{88A22F95-538E-46F5-AB9B-3E0A512676D1}"/>
          </ac:spMkLst>
        </pc:spChg>
      </pc:sldChg>
      <pc:sldChg chg="mod modShow">
        <pc:chgData name="Paul Muller, CPD" userId="a63a91f7-2aee-4d3f-abcf-5b6b29679cb6" providerId="ADAL" clId="{8E0E4165-13E4-4911-AB28-131598E6102F}" dt="2021-06-06T03:28:57.888" v="1393" actId="729"/>
        <pc:sldMkLst>
          <pc:docMk/>
          <pc:sldMk cId="156796504" sldId="644"/>
        </pc:sldMkLst>
      </pc:sldChg>
      <pc:sldChg chg="mod modShow">
        <pc:chgData name="Paul Muller, CPD" userId="a63a91f7-2aee-4d3f-abcf-5b6b29679cb6" providerId="ADAL" clId="{8E0E4165-13E4-4911-AB28-131598E6102F}" dt="2021-06-06T03:28:57.888" v="1393" actId="729"/>
        <pc:sldMkLst>
          <pc:docMk/>
          <pc:sldMk cId="22670038" sldId="645"/>
        </pc:sldMkLst>
      </pc:sldChg>
      <pc:sldChg chg="mod modShow">
        <pc:chgData name="Paul Muller, CPD" userId="a63a91f7-2aee-4d3f-abcf-5b6b29679cb6" providerId="ADAL" clId="{8E0E4165-13E4-4911-AB28-131598E6102F}" dt="2021-06-06T03:28:57.888" v="1393" actId="729"/>
        <pc:sldMkLst>
          <pc:docMk/>
          <pc:sldMk cId="254951809" sldId="646"/>
        </pc:sldMkLst>
      </pc:sldChg>
      <pc:sldChg chg="mod modShow">
        <pc:chgData name="Paul Muller, CPD" userId="a63a91f7-2aee-4d3f-abcf-5b6b29679cb6" providerId="ADAL" clId="{8E0E4165-13E4-4911-AB28-131598E6102F}" dt="2021-06-06T03:28:57.888" v="1393" actId="729"/>
        <pc:sldMkLst>
          <pc:docMk/>
          <pc:sldMk cId="1492297474" sldId="647"/>
        </pc:sldMkLst>
      </pc:sldChg>
      <pc:sldChg chg="mod modShow">
        <pc:chgData name="Paul Muller, CPD" userId="a63a91f7-2aee-4d3f-abcf-5b6b29679cb6" providerId="ADAL" clId="{8E0E4165-13E4-4911-AB28-131598E6102F}" dt="2021-06-06T03:28:57.888" v="1393" actId="729"/>
        <pc:sldMkLst>
          <pc:docMk/>
          <pc:sldMk cId="1454753044" sldId="648"/>
        </pc:sldMkLst>
      </pc:sldChg>
      <pc:sldChg chg="mod modShow">
        <pc:chgData name="Paul Muller, CPD" userId="a63a91f7-2aee-4d3f-abcf-5b6b29679cb6" providerId="ADAL" clId="{8E0E4165-13E4-4911-AB28-131598E6102F}" dt="2021-06-06T03:28:57.888" v="1393" actId="729"/>
        <pc:sldMkLst>
          <pc:docMk/>
          <pc:sldMk cId="604870542" sldId="649"/>
        </pc:sldMkLst>
      </pc:sldChg>
      <pc:sldChg chg="mod modShow">
        <pc:chgData name="Paul Muller, CPD" userId="a63a91f7-2aee-4d3f-abcf-5b6b29679cb6" providerId="ADAL" clId="{8E0E4165-13E4-4911-AB28-131598E6102F}" dt="2021-06-06T03:28:57.888" v="1393" actId="729"/>
        <pc:sldMkLst>
          <pc:docMk/>
          <pc:sldMk cId="3274933110" sldId="707"/>
        </pc:sldMkLst>
      </pc:sldChg>
      <pc:sldChg chg="mod modShow">
        <pc:chgData name="Paul Muller, CPD" userId="a63a91f7-2aee-4d3f-abcf-5b6b29679cb6" providerId="ADAL" clId="{8E0E4165-13E4-4911-AB28-131598E6102F}" dt="2021-06-06T03:28:57.888" v="1393" actId="729"/>
        <pc:sldMkLst>
          <pc:docMk/>
          <pc:sldMk cId="757448811" sldId="731"/>
        </pc:sldMkLst>
      </pc:sldChg>
      <pc:sldChg chg="mod modShow">
        <pc:chgData name="Paul Muller, CPD" userId="a63a91f7-2aee-4d3f-abcf-5b6b29679cb6" providerId="ADAL" clId="{8E0E4165-13E4-4911-AB28-131598E6102F}" dt="2021-06-06T03:28:57.888" v="1393" actId="729"/>
        <pc:sldMkLst>
          <pc:docMk/>
          <pc:sldMk cId="162998408" sldId="732"/>
        </pc:sldMkLst>
      </pc:sldChg>
      <pc:sldChg chg="mod modShow">
        <pc:chgData name="Paul Muller, CPD" userId="a63a91f7-2aee-4d3f-abcf-5b6b29679cb6" providerId="ADAL" clId="{8E0E4165-13E4-4911-AB28-131598E6102F}" dt="2021-06-06T03:28:57.888" v="1393" actId="729"/>
        <pc:sldMkLst>
          <pc:docMk/>
          <pc:sldMk cId="3510688090" sldId="733"/>
        </pc:sldMkLst>
      </pc:sldChg>
      <pc:sldChg chg="mod modShow">
        <pc:chgData name="Paul Muller, CPD" userId="a63a91f7-2aee-4d3f-abcf-5b6b29679cb6" providerId="ADAL" clId="{8E0E4165-13E4-4911-AB28-131598E6102F}" dt="2021-06-06T03:28:57.888" v="1393" actId="729"/>
        <pc:sldMkLst>
          <pc:docMk/>
          <pc:sldMk cId="4157266848" sldId="734"/>
        </pc:sldMkLst>
      </pc:sldChg>
      <pc:sldChg chg="mod modShow">
        <pc:chgData name="Paul Muller, CPD" userId="a63a91f7-2aee-4d3f-abcf-5b6b29679cb6" providerId="ADAL" clId="{8E0E4165-13E4-4911-AB28-131598E6102F}" dt="2021-06-06T03:28:57.888" v="1393" actId="729"/>
        <pc:sldMkLst>
          <pc:docMk/>
          <pc:sldMk cId="1065067269" sldId="735"/>
        </pc:sldMkLst>
      </pc:sldChg>
      <pc:sldChg chg="mod modShow">
        <pc:chgData name="Paul Muller, CPD" userId="a63a91f7-2aee-4d3f-abcf-5b6b29679cb6" providerId="ADAL" clId="{8E0E4165-13E4-4911-AB28-131598E6102F}" dt="2021-06-06T03:28:57.888" v="1393" actId="729"/>
        <pc:sldMkLst>
          <pc:docMk/>
          <pc:sldMk cId="1435662502" sldId="736"/>
        </pc:sldMkLst>
      </pc:sldChg>
      <pc:sldChg chg="mod modShow">
        <pc:chgData name="Paul Muller, CPD" userId="a63a91f7-2aee-4d3f-abcf-5b6b29679cb6" providerId="ADAL" clId="{8E0E4165-13E4-4911-AB28-131598E6102F}" dt="2021-06-06T03:28:57.888" v="1393" actId="729"/>
        <pc:sldMkLst>
          <pc:docMk/>
          <pc:sldMk cId="317664051" sldId="737"/>
        </pc:sldMkLst>
      </pc:sldChg>
      <pc:sldChg chg="mod modShow">
        <pc:chgData name="Paul Muller, CPD" userId="a63a91f7-2aee-4d3f-abcf-5b6b29679cb6" providerId="ADAL" clId="{8E0E4165-13E4-4911-AB28-131598E6102F}" dt="2021-06-06T03:28:57.888" v="1393" actId="729"/>
        <pc:sldMkLst>
          <pc:docMk/>
          <pc:sldMk cId="502198350" sldId="738"/>
        </pc:sldMkLst>
      </pc:sldChg>
      <pc:sldChg chg="mod modShow">
        <pc:chgData name="Paul Muller, CPD" userId="a63a91f7-2aee-4d3f-abcf-5b6b29679cb6" providerId="ADAL" clId="{8E0E4165-13E4-4911-AB28-131598E6102F}" dt="2021-06-06T03:28:57.888" v="1393" actId="729"/>
        <pc:sldMkLst>
          <pc:docMk/>
          <pc:sldMk cId="188982553" sldId="744"/>
        </pc:sldMkLst>
      </pc:sldChg>
      <pc:sldChg chg="mod modShow">
        <pc:chgData name="Paul Muller, CPD" userId="a63a91f7-2aee-4d3f-abcf-5b6b29679cb6" providerId="ADAL" clId="{8E0E4165-13E4-4911-AB28-131598E6102F}" dt="2021-06-06T03:28:57.888" v="1393" actId="729"/>
        <pc:sldMkLst>
          <pc:docMk/>
          <pc:sldMk cId="1701110351" sldId="749"/>
        </pc:sldMkLst>
      </pc:sldChg>
      <pc:sldChg chg="mod modShow">
        <pc:chgData name="Paul Muller, CPD" userId="a63a91f7-2aee-4d3f-abcf-5b6b29679cb6" providerId="ADAL" clId="{8E0E4165-13E4-4911-AB28-131598E6102F}" dt="2021-06-06T03:28:57.888" v="1393" actId="729"/>
        <pc:sldMkLst>
          <pc:docMk/>
          <pc:sldMk cId="3250830664" sldId="777"/>
        </pc:sldMkLst>
      </pc:sldChg>
      <pc:sldChg chg="mod modShow">
        <pc:chgData name="Paul Muller, CPD" userId="a63a91f7-2aee-4d3f-abcf-5b6b29679cb6" providerId="ADAL" clId="{8E0E4165-13E4-4911-AB28-131598E6102F}" dt="2021-06-06T03:28:57.888" v="1393" actId="729"/>
        <pc:sldMkLst>
          <pc:docMk/>
          <pc:sldMk cId="1330664514" sldId="779"/>
        </pc:sldMkLst>
      </pc:sldChg>
      <pc:sldChg chg="mod modShow">
        <pc:chgData name="Paul Muller, CPD" userId="a63a91f7-2aee-4d3f-abcf-5b6b29679cb6" providerId="ADAL" clId="{8E0E4165-13E4-4911-AB28-131598E6102F}" dt="2021-06-06T03:28:57.888" v="1393" actId="729"/>
        <pc:sldMkLst>
          <pc:docMk/>
          <pc:sldMk cId="1455686405" sldId="785"/>
        </pc:sldMkLst>
      </pc:sldChg>
      <pc:sldChg chg="mod modShow">
        <pc:chgData name="Paul Muller, CPD" userId="a63a91f7-2aee-4d3f-abcf-5b6b29679cb6" providerId="ADAL" clId="{8E0E4165-13E4-4911-AB28-131598E6102F}" dt="2021-06-06T03:28:57.888" v="1393" actId="729"/>
        <pc:sldMkLst>
          <pc:docMk/>
          <pc:sldMk cId="1313548045" sldId="786"/>
        </pc:sldMkLst>
      </pc:sldChg>
      <pc:sldChg chg="mod modShow">
        <pc:chgData name="Paul Muller, CPD" userId="a63a91f7-2aee-4d3f-abcf-5b6b29679cb6" providerId="ADAL" clId="{8E0E4165-13E4-4911-AB28-131598E6102F}" dt="2021-06-06T03:28:57.888" v="1393" actId="729"/>
        <pc:sldMkLst>
          <pc:docMk/>
          <pc:sldMk cId="2158349884" sldId="787"/>
        </pc:sldMkLst>
      </pc:sldChg>
      <pc:sldChg chg="mod modShow">
        <pc:chgData name="Paul Muller, CPD" userId="a63a91f7-2aee-4d3f-abcf-5b6b29679cb6" providerId="ADAL" clId="{8E0E4165-13E4-4911-AB28-131598E6102F}" dt="2021-06-06T03:28:57.888" v="1393" actId="729"/>
        <pc:sldMkLst>
          <pc:docMk/>
          <pc:sldMk cId="538970944" sldId="788"/>
        </pc:sldMkLst>
      </pc:sldChg>
      <pc:sldChg chg="mod modShow">
        <pc:chgData name="Paul Muller, CPD" userId="a63a91f7-2aee-4d3f-abcf-5b6b29679cb6" providerId="ADAL" clId="{8E0E4165-13E4-4911-AB28-131598E6102F}" dt="2021-06-06T03:28:57.888" v="1393" actId="729"/>
        <pc:sldMkLst>
          <pc:docMk/>
          <pc:sldMk cId="2111132184" sldId="789"/>
        </pc:sldMkLst>
      </pc:sldChg>
      <pc:sldChg chg="mod modShow">
        <pc:chgData name="Paul Muller, CPD" userId="a63a91f7-2aee-4d3f-abcf-5b6b29679cb6" providerId="ADAL" clId="{8E0E4165-13E4-4911-AB28-131598E6102F}" dt="2021-06-06T03:28:57.888" v="1393" actId="729"/>
        <pc:sldMkLst>
          <pc:docMk/>
          <pc:sldMk cId="2804258922" sldId="849"/>
        </pc:sldMkLst>
      </pc:sldChg>
      <pc:sldChg chg="mod modShow">
        <pc:chgData name="Paul Muller, CPD" userId="a63a91f7-2aee-4d3f-abcf-5b6b29679cb6" providerId="ADAL" clId="{8E0E4165-13E4-4911-AB28-131598E6102F}" dt="2021-06-06T03:28:57.888" v="1393" actId="729"/>
        <pc:sldMkLst>
          <pc:docMk/>
          <pc:sldMk cId="4015230417" sldId="855"/>
        </pc:sldMkLst>
      </pc:sldChg>
      <pc:sldChg chg="mod modShow">
        <pc:chgData name="Paul Muller, CPD" userId="a63a91f7-2aee-4d3f-abcf-5b6b29679cb6" providerId="ADAL" clId="{8E0E4165-13E4-4911-AB28-131598E6102F}" dt="2021-06-06T03:28:57.888" v="1393" actId="729"/>
        <pc:sldMkLst>
          <pc:docMk/>
          <pc:sldMk cId="1896592028" sldId="856"/>
        </pc:sldMkLst>
      </pc:sldChg>
      <pc:sldChg chg="mod modShow">
        <pc:chgData name="Paul Muller, CPD" userId="a63a91f7-2aee-4d3f-abcf-5b6b29679cb6" providerId="ADAL" clId="{8E0E4165-13E4-4911-AB28-131598E6102F}" dt="2021-06-06T03:28:57.888" v="1393" actId="729"/>
        <pc:sldMkLst>
          <pc:docMk/>
          <pc:sldMk cId="677407903" sldId="857"/>
        </pc:sldMkLst>
      </pc:sldChg>
      <pc:sldChg chg="mod modShow">
        <pc:chgData name="Paul Muller, CPD" userId="a63a91f7-2aee-4d3f-abcf-5b6b29679cb6" providerId="ADAL" clId="{8E0E4165-13E4-4911-AB28-131598E6102F}" dt="2021-06-06T03:28:57.888" v="1393" actId="729"/>
        <pc:sldMkLst>
          <pc:docMk/>
          <pc:sldMk cId="1783817088" sldId="858"/>
        </pc:sldMkLst>
      </pc:sldChg>
      <pc:sldChg chg="mod modShow">
        <pc:chgData name="Paul Muller, CPD" userId="a63a91f7-2aee-4d3f-abcf-5b6b29679cb6" providerId="ADAL" clId="{8E0E4165-13E4-4911-AB28-131598E6102F}" dt="2021-06-06T03:28:57.888" v="1393" actId="729"/>
        <pc:sldMkLst>
          <pc:docMk/>
          <pc:sldMk cId="258400675" sldId="881"/>
        </pc:sldMkLst>
      </pc:sldChg>
      <pc:sldChg chg="mod modShow">
        <pc:chgData name="Paul Muller, CPD" userId="a63a91f7-2aee-4d3f-abcf-5b6b29679cb6" providerId="ADAL" clId="{8E0E4165-13E4-4911-AB28-131598E6102F}" dt="2021-06-06T03:28:57.888" v="1393" actId="729"/>
        <pc:sldMkLst>
          <pc:docMk/>
          <pc:sldMk cId="1783361619" sldId="883"/>
        </pc:sldMkLst>
      </pc:sldChg>
      <pc:sldChg chg="mod ord modShow">
        <pc:chgData name="Paul Muller, CPD" userId="a63a91f7-2aee-4d3f-abcf-5b6b29679cb6" providerId="ADAL" clId="{8E0E4165-13E4-4911-AB28-131598E6102F}" dt="2021-06-06T03:28:57.888" v="1393" actId="729"/>
        <pc:sldMkLst>
          <pc:docMk/>
          <pc:sldMk cId="1801431946" sldId="884"/>
        </pc:sldMkLst>
      </pc:sldChg>
      <pc:sldChg chg="mod modShow">
        <pc:chgData name="Paul Muller, CPD" userId="a63a91f7-2aee-4d3f-abcf-5b6b29679cb6" providerId="ADAL" clId="{8E0E4165-13E4-4911-AB28-131598E6102F}" dt="2021-06-06T03:28:57.888" v="1393" actId="729"/>
        <pc:sldMkLst>
          <pc:docMk/>
          <pc:sldMk cId="3589658375" sldId="909"/>
        </pc:sldMkLst>
      </pc:sldChg>
      <pc:sldChg chg="addSp delSp mod modShow">
        <pc:chgData name="Paul Muller, CPD" userId="a63a91f7-2aee-4d3f-abcf-5b6b29679cb6" providerId="ADAL" clId="{8E0E4165-13E4-4911-AB28-131598E6102F}" dt="2021-06-06T03:28:57.888" v="1393" actId="729"/>
        <pc:sldMkLst>
          <pc:docMk/>
          <pc:sldMk cId="3562506874" sldId="919"/>
        </pc:sldMkLst>
        <pc:spChg chg="add del">
          <ac:chgData name="Paul Muller, CPD" userId="a63a91f7-2aee-4d3f-abcf-5b6b29679cb6" providerId="ADAL" clId="{8E0E4165-13E4-4911-AB28-131598E6102F}" dt="2021-06-04T07:54:02.759" v="1143" actId="478"/>
          <ac:spMkLst>
            <pc:docMk/>
            <pc:sldMk cId="3562506874" sldId="919"/>
            <ac:spMk id="6" creationId="{1E3F7B9D-8B4A-43D2-810A-47A5B34C43C8}"/>
          </ac:spMkLst>
        </pc:spChg>
      </pc:sldChg>
      <pc:sldChg chg="mod modShow">
        <pc:chgData name="Paul Muller, CPD" userId="a63a91f7-2aee-4d3f-abcf-5b6b29679cb6" providerId="ADAL" clId="{8E0E4165-13E4-4911-AB28-131598E6102F}" dt="2021-06-06T03:28:57.888" v="1393" actId="729"/>
        <pc:sldMkLst>
          <pc:docMk/>
          <pc:sldMk cId="1134982079" sldId="920"/>
        </pc:sldMkLst>
      </pc:sldChg>
      <pc:sldChg chg="mod modShow">
        <pc:chgData name="Paul Muller, CPD" userId="a63a91f7-2aee-4d3f-abcf-5b6b29679cb6" providerId="ADAL" clId="{8E0E4165-13E4-4911-AB28-131598E6102F}" dt="2021-06-06T03:28:57.888" v="1393" actId="729"/>
        <pc:sldMkLst>
          <pc:docMk/>
          <pc:sldMk cId="832776536" sldId="931"/>
        </pc:sldMkLst>
      </pc:sldChg>
      <pc:sldChg chg="mod modShow">
        <pc:chgData name="Paul Muller, CPD" userId="a63a91f7-2aee-4d3f-abcf-5b6b29679cb6" providerId="ADAL" clId="{8E0E4165-13E4-4911-AB28-131598E6102F}" dt="2021-06-06T03:28:57.888" v="1393" actId="729"/>
        <pc:sldMkLst>
          <pc:docMk/>
          <pc:sldMk cId="1463670585" sldId="937"/>
        </pc:sldMkLst>
      </pc:sldChg>
      <pc:sldChg chg="mod modShow">
        <pc:chgData name="Paul Muller, CPD" userId="a63a91f7-2aee-4d3f-abcf-5b6b29679cb6" providerId="ADAL" clId="{8E0E4165-13E4-4911-AB28-131598E6102F}" dt="2021-06-06T03:28:57.888" v="1393" actId="729"/>
        <pc:sldMkLst>
          <pc:docMk/>
          <pc:sldMk cId="136594806" sldId="938"/>
        </pc:sldMkLst>
      </pc:sldChg>
      <pc:sldChg chg="mod modShow">
        <pc:chgData name="Paul Muller, CPD" userId="a63a91f7-2aee-4d3f-abcf-5b6b29679cb6" providerId="ADAL" clId="{8E0E4165-13E4-4911-AB28-131598E6102F}" dt="2021-06-06T03:28:57.888" v="1393" actId="729"/>
        <pc:sldMkLst>
          <pc:docMk/>
          <pc:sldMk cId="282752640" sldId="943"/>
        </pc:sldMkLst>
      </pc:sldChg>
      <pc:sldChg chg="mod modShow">
        <pc:chgData name="Paul Muller, CPD" userId="a63a91f7-2aee-4d3f-abcf-5b6b29679cb6" providerId="ADAL" clId="{8E0E4165-13E4-4911-AB28-131598E6102F}" dt="2021-06-06T03:28:57.888" v="1393" actId="729"/>
        <pc:sldMkLst>
          <pc:docMk/>
          <pc:sldMk cId="4251007744" sldId="944"/>
        </pc:sldMkLst>
      </pc:sldChg>
      <pc:sldChg chg="mod modShow">
        <pc:chgData name="Paul Muller, CPD" userId="a63a91f7-2aee-4d3f-abcf-5b6b29679cb6" providerId="ADAL" clId="{8E0E4165-13E4-4911-AB28-131598E6102F}" dt="2021-06-06T03:28:57.888" v="1393" actId="729"/>
        <pc:sldMkLst>
          <pc:docMk/>
          <pc:sldMk cId="635570313" sldId="946"/>
        </pc:sldMkLst>
      </pc:sldChg>
      <pc:sldChg chg="mod modShow">
        <pc:chgData name="Paul Muller, CPD" userId="a63a91f7-2aee-4d3f-abcf-5b6b29679cb6" providerId="ADAL" clId="{8E0E4165-13E4-4911-AB28-131598E6102F}" dt="2021-06-06T03:28:57.888" v="1393" actId="729"/>
        <pc:sldMkLst>
          <pc:docMk/>
          <pc:sldMk cId="2100361840" sldId="956"/>
        </pc:sldMkLst>
      </pc:sldChg>
      <pc:sldChg chg="mod modShow">
        <pc:chgData name="Paul Muller, CPD" userId="a63a91f7-2aee-4d3f-abcf-5b6b29679cb6" providerId="ADAL" clId="{8E0E4165-13E4-4911-AB28-131598E6102F}" dt="2021-06-06T03:28:57.888" v="1393" actId="729"/>
        <pc:sldMkLst>
          <pc:docMk/>
          <pc:sldMk cId="3397244840" sldId="970"/>
        </pc:sldMkLst>
      </pc:sldChg>
      <pc:sldChg chg="mod modShow">
        <pc:chgData name="Paul Muller, CPD" userId="a63a91f7-2aee-4d3f-abcf-5b6b29679cb6" providerId="ADAL" clId="{8E0E4165-13E4-4911-AB28-131598E6102F}" dt="2021-06-06T03:28:57.888" v="1393" actId="729"/>
        <pc:sldMkLst>
          <pc:docMk/>
          <pc:sldMk cId="905578072" sldId="973"/>
        </pc:sldMkLst>
      </pc:sldChg>
      <pc:sldChg chg="mod modShow">
        <pc:chgData name="Paul Muller, CPD" userId="a63a91f7-2aee-4d3f-abcf-5b6b29679cb6" providerId="ADAL" clId="{8E0E4165-13E4-4911-AB28-131598E6102F}" dt="2021-06-06T03:28:57.888" v="1393" actId="729"/>
        <pc:sldMkLst>
          <pc:docMk/>
          <pc:sldMk cId="225488998" sldId="990"/>
        </pc:sldMkLst>
      </pc:sldChg>
      <pc:sldChg chg="mod modShow">
        <pc:chgData name="Paul Muller, CPD" userId="a63a91f7-2aee-4d3f-abcf-5b6b29679cb6" providerId="ADAL" clId="{8E0E4165-13E4-4911-AB28-131598E6102F}" dt="2021-06-06T03:28:57.888" v="1393" actId="729"/>
        <pc:sldMkLst>
          <pc:docMk/>
          <pc:sldMk cId="2432934951" sldId="991"/>
        </pc:sldMkLst>
      </pc:sldChg>
      <pc:sldChg chg="mod modShow">
        <pc:chgData name="Paul Muller, CPD" userId="a63a91f7-2aee-4d3f-abcf-5b6b29679cb6" providerId="ADAL" clId="{8E0E4165-13E4-4911-AB28-131598E6102F}" dt="2021-06-06T03:28:57.888" v="1393" actId="729"/>
        <pc:sldMkLst>
          <pc:docMk/>
          <pc:sldMk cId="3194918795" sldId="992"/>
        </pc:sldMkLst>
      </pc:sldChg>
      <pc:sldChg chg="mod modShow">
        <pc:chgData name="Paul Muller, CPD" userId="a63a91f7-2aee-4d3f-abcf-5b6b29679cb6" providerId="ADAL" clId="{8E0E4165-13E4-4911-AB28-131598E6102F}" dt="2021-06-06T03:28:57.888" v="1393" actId="729"/>
        <pc:sldMkLst>
          <pc:docMk/>
          <pc:sldMk cId="1054435880" sldId="993"/>
        </pc:sldMkLst>
      </pc:sldChg>
      <pc:sldChg chg="mod modShow">
        <pc:chgData name="Paul Muller, CPD" userId="a63a91f7-2aee-4d3f-abcf-5b6b29679cb6" providerId="ADAL" clId="{8E0E4165-13E4-4911-AB28-131598E6102F}" dt="2021-06-06T03:28:57.888" v="1393" actId="729"/>
        <pc:sldMkLst>
          <pc:docMk/>
          <pc:sldMk cId="700920500" sldId="994"/>
        </pc:sldMkLst>
      </pc:sldChg>
      <pc:sldChg chg="mod modShow">
        <pc:chgData name="Paul Muller, CPD" userId="a63a91f7-2aee-4d3f-abcf-5b6b29679cb6" providerId="ADAL" clId="{8E0E4165-13E4-4911-AB28-131598E6102F}" dt="2021-06-06T03:28:57.888" v="1393" actId="729"/>
        <pc:sldMkLst>
          <pc:docMk/>
          <pc:sldMk cId="2827171492" sldId="995"/>
        </pc:sldMkLst>
      </pc:sldChg>
      <pc:sldChg chg="mod modShow">
        <pc:chgData name="Paul Muller, CPD" userId="a63a91f7-2aee-4d3f-abcf-5b6b29679cb6" providerId="ADAL" clId="{8E0E4165-13E4-4911-AB28-131598E6102F}" dt="2021-06-06T03:28:57.888" v="1393" actId="729"/>
        <pc:sldMkLst>
          <pc:docMk/>
          <pc:sldMk cId="257626739" sldId="996"/>
        </pc:sldMkLst>
      </pc:sldChg>
      <pc:sldChg chg="mod modShow">
        <pc:chgData name="Paul Muller, CPD" userId="a63a91f7-2aee-4d3f-abcf-5b6b29679cb6" providerId="ADAL" clId="{8E0E4165-13E4-4911-AB28-131598E6102F}" dt="2021-06-06T03:28:57.888" v="1393" actId="729"/>
        <pc:sldMkLst>
          <pc:docMk/>
          <pc:sldMk cId="2064979859" sldId="997"/>
        </pc:sldMkLst>
      </pc:sldChg>
      <pc:sldChg chg="mod modShow">
        <pc:chgData name="Paul Muller, CPD" userId="a63a91f7-2aee-4d3f-abcf-5b6b29679cb6" providerId="ADAL" clId="{8E0E4165-13E4-4911-AB28-131598E6102F}" dt="2021-06-06T03:28:57.888" v="1393" actId="729"/>
        <pc:sldMkLst>
          <pc:docMk/>
          <pc:sldMk cId="1509846738" sldId="998"/>
        </pc:sldMkLst>
      </pc:sldChg>
      <pc:sldChg chg="mod modShow">
        <pc:chgData name="Paul Muller, CPD" userId="a63a91f7-2aee-4d3f-abcf-5b6b29679cb6" providerId="ADAL" clId="{8E0E4165-13E4-4911-AB28-131598E6102F}" dt="2021-06-06T03:28:57.888" v="1393" actId="729"/>
        <pc:sldMkLst>
          <pc:docMk/>
          <pc:sldMk cId="1190626892" sldId="999"/>
        </pc:sldMkLst>
      </pc:sldChg>
      <pc:sldChg chg="mod modShow">
        <pc:chgData name="Paul Muller, CPD" userId="a63a91f7-2aee-4d3f-abcf-5b6b29679cb6" providerId="ADAL" clId="{8E0E4165-13E4-4911-AB28-131598E6102F}" dt="2021-06-06T03:28:57.888" v="1393" actId="729"/>
        <pc:sldMkLst>
          <pc:docMk/>
          <pc:sldMk cId="1666610868" sldId="1000"/>
        </pc:sldMkLst>
      </pc:sldChg>
      <pc:sldChg chg="mod modShow">
        <pc:chgData name="Paul Muller, CPD" userId="a63a91f7-2aee-4d3f-abcf-5b6b29679cb6" providerId="ADAL" clId="{8E0E4165-13E4-4911-AB28-131598E6102F}" dt="2021-06-06T03:28:57.888" v="1393" actId="729"/>
        <pc:sldMkLst>
          <pc:docMk/>
          <pc:sldMk cId="3741408745" sldId="1001"/>
        </pc:sldMkLst>
      </pc:sldChg>
      <pc:sldChg chg="mod modShow">
        <pc:chgData name="Paul Muller, CPD" userId="a63a91f7-2aee-4d3f-abcf-5b6b29679cb6" providerId="ADAL" clId="{8E0E4165-13E4-4911-AB28-131598E6102F}" dt="2021-06-06T03:28:57.888" v="1393" actId="729"/>
        <pc:sldMkLst>
          <pc:docMk/>
          <pc:sldMk cId="1047588664" sldId="1002"/>
        </pc:sldMkLst>
      </pc:sldChg>
      <pc:sldChg chg="mod modShow">
        <pc:chgData name="Paul Muller, CPD" userId="a63a91f7-2aee-4d3f-abcf-5b6b29679cb6" providerId="ADAL" clId="{8E0E4165-13E4-4911-AB28-131598E6102F}" dt="2021-06-06T03:28:57.888" v="1393" actId="729"/>
        <pc:sldMkLst>
          <pc:docMk/>
          <pc:sldMk cId="3299064681" sldId="1003"/>
        </pc:sldMkLst>
      </pc:sldChg>
      <pc:sldChg chg="mod modShow">
        <pc:chgData name="Paul Muller, CPD" userId="a63a91f7-2aee-4d3f-abcf-5b6b29679cb6" providerId="ADAL" clId="{8E0E4165-13E4-4911-AB28-131598E6102F}" dt="2021-06-06T03:28:57.888" v="1393" actId="729"/>
        <pc:sldMkLst>
          <pc:docMk/>
          <pc:sldMk cId="1651630670" sldId="1004"/>
        </pc:sldMkLst>
      </pc:sldChg>
      <pc:sldChg chg="mod modShow">
        <pc:chgData name="Paul Muller, CPD" userId="a63a91f7-2aee-4d3f-abcf-5b6b29679cb6" providerId="ADAL" clId="{8E0E4165-13E4-4911-AB28-131598E6102F}" dt="2021-06-06T03:28:57.888" v="1393" actId="729"/>
        <pc:sldMkLst>
          <pc:docMk/>
          <pc:sldMk cId="3232377950" sldId="1005"/>
        </pc:sldMkLst>
      </pc:sldChg>
      <pc:sldChg chg="mod modShow">
        <pc:chgData name="Paul Muller, CPD" userId="a63a91f7-2aee-4d3f-abcf-5b6b29679cb6" providerId="ADAL" clId="{8E0E4165-13E4-4911-AB28-131598E6102F}" dt="2021-06-06T03:28:57.888" v="1393" actId="729"/>
        <pc:sldMkLst>
          <pc:docMk/>
          <pc:sldMk cId="4253792991" sldId="1006"/>
        </pc:sldMkLst>
      </pc:sldChg>
      <pc:sldChg chg="mod modShow">
        <pc:chgData name="Paul Muller, CPD" userId="a63a91f7-2aee-4d3f-abcf-5b6b29679cb6" providerId="ADAL" clId="{8E0E4165-13E4-4911-AB28-131598E6102F}" dt="2021-06-06T03:28:57.888" v="1393" actId="729"/>
        <pc:sldMkLst>
          <pc:docMk/>
          <pc:sldMk cId="3764623362" sldId="1007"/>
        </pc:sldMkLst>
      </pc:sldChg>
      <pc:sldChg chg="mod modShow">
        <pc:chgData name="Paul Muller, CPD" userId="a63a91f7-2aee-4d3f-abcf-5b6b29679cb6" providerId="ADAL" clId="{8E0E4165-13E4-4911-AB28-131598E6102F}" dt="2021-06-06T03:28:57.888" v="1393" actId="729"/>
        <pc:sldMkLst>
          <pc:docMk/>
          <pc:sldMk cId="1234551240" sldId="1008"/>
        </pc:sldMkLst>
      </pc:sldChg>
      <pc:sldChg chg="mod modShow">
        <pc:chgData name="Paul Muller, CPD" userId="a63a91f7-2aee-4d3f-abcf-5b6b29679cb6" providerId="ADAL" clId="{8E0E4165-13E4-4911-AB28-131598E6102F}" dt="2021-06-06T03:28:57.888" v="1393" actId="729"/>
        <pc:sldMkLst>
          <pc:docMk/>
          <pc:sldMk cId="1095562980" sldId="1009"/>
        </pc:sldMkLst>
      </pc:sldChg>
      <pc:sldChg chg="mod modShow">
        <pc:chgData name="Paul Muller, CPD" userId="a63a91f7-2aee-4d3f-abcf-5b6b29679cb6" providerId="ADAL" clId="{8E0E4165-13E4-4911-AB28-131598E6102F}" dt="2021-06-06T03:28:57.888" v="1393" actId="729"/>
        <pc:sldMkLst>
          <pc:docMk/>
          <pc:sldMk cId="1630228585" sldId="1010"/>
        </pc:sldMkLst>
      </pc:sldChg>
      <pc:sldChg chg="mod ord modShow">
        <pc:chgData name="Paul Muller, CPD" userId="a63a91f7-2aee-4d3f-abcf-5b6b29679cb6" providerId="ADAL" clId="{8E0E4165-13E4-4911-AB28-131598E6102F}" dt="2021-06-06T03:28:57.888" v="1393" actId="729"/>
        <pc:sldMkLst>
          <pc:docMk/>
          <pc:sldMk cId="243160358" sldId="1022"/>
        </pc:sldMkLst>
      </pc:sldChg>
      <pc:sldChg chg="modSp mod ord modShow">
        <pc:chgData name="Paul Muller, CPD" userId="a63a91f7-2aee-4d3f-abcf-5b6b29679cb6" providerId="ADAL" clId="{8E0E4165-13E4-4911-AB28-131598E6102F}" dt="2021-06-06T03:28:57.888" v="1393" actId="729"/>
        <pc:sldMkLst>
          <pc:docMk/>
          <pc:sldMk cId="2037507590" sldId="1023"/>
        </pc:sldMkLst>
        <pc:spChg chg="mod">
          <ac:chgData name="Paul Muller, CPD" userId="a63a91f7-2aee-4d3f-abcf-5b6b29679cb6" providerId="ADAL" clId="{8E0E4165-13E4-4911-AB28-131598E6102F}" dt="2021-06-04T07:42:07.507" v="798" actId="1076"/>
          <ac:spMkLst>
            <pc:docMk/>
            <pc:sldMk cId="2037507590" sldId="1023"/>
            <ac:spMk id="4" creationId="{7767E7B5-01A0-46D1-B1BF-F0175FFE4F00}"/>
          </ac:spMkLst>
        </pc:spChg>
        <pc:picChg chg="mod">
          <ac:chgData name="Paul Muller, CPD" userId="a63a91f7-2aee-4d3f-abcf-5b6b29679cb6" providerId="ADAL" clId="{8E0E4165-13E4-4911-AB28-131598E6102F}" dt="2021-06-04T07:41:57.177" v="797" actId="1076"/>
          <ac:picMkLst>
            <pc:docMk/>
            <pc:sldMk cId="2037507590" sldId="1023"/>
            <ac:picMk id="3" creationId="{F3D227CB-3A38-4418-A5E9-846B65F41929}"/>
          </ac:picMkLst>
        </pc:picChg>
      </pc:sldChg>
      <pc:sldChg chg="addSp delSp modSp new mod modAnim modShow">
        <pc:chgData name="Paul Muller, CPD" userId="a63a91f7-2aee-4d3f-abcf-5b6b29679cb6" providerId="ADAL" clId="{8E0E4165-13E4-4911-AB28-131598E6102F}" dt="2021-06-06T03:28:57.888" v="1393" actId="729"/>
        <pc:sldMkLst>
          <pc:docMk/>
          <pc:sldMk cId="3362663082" sldId="1024"/>
        </pc:sldMkLst>
        <pc:spChg chg="add del mod">
          <ac:chgData name="Paul Muller, CPD" userId="a63a91f7-2aee-4d3f-abcf-5b6b29679cb6" providerId="ADAL" clId="{8E0E4165-13E4-4911-AB28-131598E6102F}" dt="2021-06-04T07:20:47.282" v="375" actId="20577"/>
          <ac:spMkLst>
            <pc:docMk/>
            <pc:sldMk cId="3362663082" sldId="1024"/>
            <ac:spMk id="4" creationId="{EA23D483-BCEB-4775-A218-9339218C63E5}"/>
          </ac:spMkLst>
        </pc:spChg>
        <pc:spChg chg="add del mod">
          <ac:chgData name="Paul Muller, CPD" userId="a63a91f7-2aee-4d3f-abcf-5b6b29679cb6" providerId="ADAL" clId="{8E0E4165-13E4-4911-AB28-131598E6102F}" dt="2021-06-04T07:21:58.985" v="376"/>
          <ac:spMkLst>
            <pc:docMk/>
            <pc:sldMk cId="3362663082" sldId="1024"/>
            <ac:spMk id="5" creationId="{2335EA38-9001-4A1F-99D5-2C2F083921AD}"/>
          </ac:spMkLst>
        </pc:spChg>
        <pc:spChg chg="add del mod">
          <ac:chgData name="Paul Muller, CPD" userId="a63a91f7-2aee-4d3f-abcf-5b6b29679cb6" providerId="ADAL" clId="{8E0E4165-13E4-4911-AB28-131598E6102F}" dt="2021-06-04T07:19:51.653" v="333"/>
          <ac:spMkLst>
            <pc:docMk/>
            <pc:sldMk cId="3362663082" sldId="1024"/>
            <ac:spMk id="6" creationId="{A4AC57B0-5D4C-476B-AB64-80B1CE8D1F60}"/>
          </ac:spMkLst>
        </pc:spChg>
        <pc:picChg chg="add del mod">
          <ac:chgData name="Paul Muller, CPD" userId="a63a91f7-2aee-4d3f-abcf-5b6b29679cb6" providerId="ADAL" clId="{8E0E4165-13E4-4911-AB28-131598E6102F}" dt="2021-06-06T03:18:01.493" v="1377" actId="478"/>
          <ac:picMkLst>
            <pc:docMk/>
            <pc:sldMk cId="3362663082" sldId="1024"/>
            <ac:picMk id="3" creationId="{F0AA8659-6BFD-485B-8AEA-908A22BB3547}"/>
          </ac:picMkLst>
        </pc:picChg>
        <pc:picChg chg="add del ord">
          <ac:chgData name="Paul Muller, CPD" userId="a63a91f7-2aee-4d3f-abcf-5b6b29679cb6" providerId="ADAL" clId="{8E0E4165-13E4-4911-AB28-131598E6102F}" dt="2021-06-06T03:18:12.961" v="1380" actId="478"/>
          <ac:picMkLst>
            <pc:docMk/>
            <pc:sldMk cId="3362663082" sldId="1024"/>
            <ac:picMk id="7" creationId="{C0B10DAF-6D46-43F1-939D-92843C25A864}"/>
          </ac:picMkLst>
        </pc:picChg>
        <pc:picChg chg="add ord">
          <ac:chgData name="Paul Muller, CPD" userId="a63a91f7-2aee-4d3f-abcf-5b6b29679cb6" providerId="ADAL" clId="{8E0E4165-13E4-4911-AB28-131598E6102F}" dt="2021-06-06T03:18:42.146" v="1382" actId="167"/>
          <ac:picMkLst>
            <pc:docMk/>
            <pc:sldMk cId="3362663082" sldId="1024"/>
            <ac:picMk id="9" creationId="{7178AD73-1099-4E90-8822-BF2692556689}"/>
          </ac:picMkLst>
        </pc:picChg>
      </pc:sldChg>
      <pc:sldChg chg="modSp add del mod setBg modAnim modShow">
        <pc:chgData name="Paul Muller, CPD" userId="a63a91f7-2aee-4d3f-abcf-5b6b29679cb6" providerId="ADAL" clId="{8E0E4165-13E4-4911-AB28-131598E6102F}" dt="2021-06-06T03:28:57.888" v="1393" actId="729"/>
        <pc:sldMkLst>
          <pc:docMk/>
          <pc:sldMk cId="57547311" sldId="1025"/>
        </pc:sldMkLst>
        <pc:spChg chg="mod">
          <ac:chgData name="Paul Muller, CPD" userId="a63a91f7-2aee-4d3f-abcf-5b6b29679cb6" providerId="ADAL" clId="{8E0E4165-13E4-4911-AB28-131598E6102F}" dt="2021-06-04T07:12:40.301" v="22" actId="20577"/>
          <ac:spMkLst>
            <pc:docMk/>
            <pc:sldMk cId="57547311" sldId="1025"/>
            <ac:spMk id="2" creationId="{48EEE6C6-8C69-458E-A74A-E1A3871FF551}"/>
          </ac:spMkLst>
        </pc:spChg>
        <pc:spChg chg="mod">
          <ac:chgData name="Paul Muller, CPD" userId="a63a91f7-2aee-4d3f-abcf-5b6b29679cb6" providerId="ADAL" clId="{8E0E4165-13E4-4911-AB28-131598E6102F}" dt="2021-06-04T07:17:54.251" v="318" actId="14"/>
          <ac:spMkLst>
            <pc:docMk/>
            <pc:sldMk cId="57547311" sldId="1025"/>
            <ac:spMk id="3" creationId="{5BEF3D7F-906A-483A-8A58-AA45B7B27838}"/>
          </ac:spMkLst>
        </pc:spChg>
      </pc:sldChg>
      <pc:sldChg chg="addSp delSp modSp new mod modAnim modShow">
        <pc:chgData name="Paul Muller, CPD" userId="a63a91f7-2aee-4d3f-abcf-5b6b29679cb6" providerId="ADAL" clId="{8E0E4165-13E4-4911-AB28-131598E6102F}" dt="2021-06-06T03:28:57.888" v="1393" actId="729"/>
        <pc:sldMkLst>
          <pc:docMk/>
          <pc:sldMk cId="2494246637" sldId="1026"/>
        </pc:sldMkLst>
        <pc:spChg chg="add mod">
          <ac:chgData name="Paul Muller, CPD" userId="a63a91f7-2aee-4d3f-abcf-5b6b29679cb6" providerId="ADAL" clId="{8E0E4165-13E4-4911-AB28-131598E6102F}" dt="2021-06-04T07:23:00.535" v="384" actId="20577"/>
          <ac:spMkLst>
            <pc:docMk/>
            <pc:sldMk cId="2494246637" sldId="1026"/>
            <ac:spMk id="4" creationId="{7FF12003-5911-4666-8C35-182C7E63559F}"/>
          </ac:spMkLst>
        </pc:spChg>
        <pc:picChg chg="add del">
          <ac:chgData name="Paul Muller, CPD" userId="a63a91f7-2aee-4d3f-abcf-5b6b29679cb6" providerId="ADAL" clId="{8E0E4165-13E4-4911-AB28-131598E6102F}" dt="2021-06-04T07:47:29.835" v="1130" actId="478"/>
          <ac:picMkLst>
            <pc:docMk/>
            <pc:sldMk cId="2494246637" sldId="1026"/>
            <ac:picMk id="3" creationId="{8958A7F9-41A8-404E-9606-631CA03B93C8}"/>
          </ac:picMkLst>
        </pc:picChg>
        <pc:picChg chg="add ord">
          <ac:chgData name="Paul Muller, CPD" userId="a63a91f7-2aee-4d3f-abcf-5b6b29679cb6" providerId="ADAL" clId="{8E0E4165-13E4-4911-AB28-131598E6102F}" dt="2021-06-04T07:47:32.304" v="1133" actId="171"/>
          <ac:picMkLst>
            <pc:docMk/>
            <pc:sldMk cId="2494246637" sldId="1026"/>
            <ac:picMk id="8" creationId="{625174DC-3C98-41B6-80B3-79D189F9C5D1}"/>
          </ac:picMkLst>
        </pc:picChg>
        <pc:cxnChg chg="add mod">
          <ac:chgData name="Paul Muller, CPD" userId="a63a91f7-2aee-4d3f-abcf-5b6b29679cb6" providerId="ADAL" clId="{8E0E4165-13E4-4911-AB28-131598E6102F}" dt="2021-06-04T07:47:35.539" v="1134" actId="14100"/>
          <ac:cxnSpMkLst>
            <pc:docMk/>
            <pc:sldMk cId="2494246637" sldId="1026"/>
            <ac:cxnSpMk id="5" creationId="{A8B40330-C10C-47D4-85EC-CC9B868A6A94}"/>
          </ac:cxnSpMkLst>
        </pc:cxnChg>
      </pc:sldChg>
      <pc:sldChg chg="addSp delSp modSp new add del mod modAnim modShow">
        <pc:chgData name="Paul Muller, CPD" userId="a63a91f7-2aee-4d3f-abcf-5b6b29679cb6" providerId="ADAL" clId="{8E0E4165-13E4-4911-AB28-131598E6102F}" dt="2021-06-06T03:28:57.888" v="1393" actId="729"/>
        <pc:sldMkLst>
          <pc:docMk/>
          <pc:sldMk cId="2916981422" sldId="1027"/>
        </pc:sldMkLst>
        <pc:spChg chg="add mod">
          <ac:chgData name="Paul Muller, CPD" userId="a63a91f7-2aee-4d3f-abcf-5b6b29679cb6" providerId="ADAL" clId="{8E0E4165-13E4-4911-AB28-131598E6102F}" dt="2021-06-04T07:23:52.076" v="393" actId="20577"/>
          <ac:spMkLst>
            <pc:docMk/>
            <pc:sldMk cId="2916981422" sldId="1027"/>
            <ac:spMk id="6" creationId="{19D0976A-55F3-4D0D-A05D-8B5DB87A44CA}"/>
          </ac:spMkLst>
        </pc:spChg>
        <pc:picChg chg="add del">
          <ac:chgData name="Paul Muller, CPD" userId="a63a91f7-2aee-4d3f-abcf-5b6b29679cb6" providerId="ADAL" clId="{8E0E4165-13E4-4911-AB28-131598E6102F}" dt="2021-06-04T07:23:38.390" v="387" actId="478"/>
          <ac:picMkLst>
            <pc:docMk/>
            <pc:sldMk cId="2916981422" sldId="1027"/>
            <ac:picMk id="3" creationId="{067770CC-66D1-4154-97D3-2575B9DDA836}"/>
          </ac:picMkLst>
        </pc:picChg>
        <pc:picChg chg="add del">
          <ac:chgData name="Paul Muller, CPD" userId="a63a91f7-2aee-4d3f-abcf-5b6b29679cb6" providerId="ADAL" clId="{8E0E4165-13E4-4911-AB28-131598E6102F}" dt="2021-06-04T07:24:39.041" v="404" actId="478"/>
          <ac:picMkLst>
            <pc:docMk/>
            <pc:sldMk cId="2916981422" sldId="1027"/>
            <ac:picMk id="5" creationId="{07A7CB42-B0E9-4407-8C6C-92B1E69A864F}"/>
          </ac:picMkLst>
        </pc:picChg>
        <pc:picChg chg="add del ord">
          <ac:chgData name="Paul Muller, CPD" userId="a63a91f7-2aee-4d3f-abcf-5b6b29679cb6" providerId="ADAL" clId="{8E0E4165-13E4-4911-AB28-131598E6102F}" dt="2021-06-04T07:47:10.586" v="1126" actId="478"/>
          <ac:picMkLst>
            <pc:docMk/>
            <pc:sldMk cId="2916981422" sldId="1027"/>
            <ac:picMk id="10" creationId="{B75C1371-23F6-4106-9A60-6A11978E9B58}"/>
          </ac:picMkLst>
        </pc:picChg>
        <pc:picChg chg="add ord">
          <ac:chgData name="Paul Muller, CPD" userId="a63a91f7-2aee-4d3f-abcf-5b6b29679cb6" providerId="ADAL" clId="{8E0E4165-13E4-4911-AB28-131598E6102F}" dt="2021-06-04T07:47:13.404" v="1129" actId="171"/>
          <ac:picMkLst>
            <pc:docMk/>
            <pc:sldMk cId="2916981422" sldId="1027"/>
            <ac:picMk id="12" creationId="{B10A6D2F-5A47-4067-87A0-F9DFB2709759}"/>
          </ac:picMkLst>
        </pc:picChg>
        <pc:cxnChg chg="add mod">
          <ac:chgData name="Paul Muller, CPD" userId="a63a91f7-2aee-4d3f-abcf-5b6b29679cb6" providerId="ADAL" clId="{8E0E4165-13E4-4911-AB28-131598E6102F}" dt="2021-06-04T07:23:57.742" v="394" actId="14100"/>
          <ac:cxnSpMkLst>
            <pc:docMk/>
            <pc:sldMk cId="2916981422" sldId="1027"/>
            <ac:cxnSpMk id="7" creationId="{5CE3BAC8-9744-40B2-A8D3-03D7A40827C1}"/>
          </ac:cxnSpMkLst>
        </pc:cxnChg>
      </pc:sldChg>
      <pc:sldChg chg="addSp delSp modSp new mod modShow">
        <pc:chgData name="Paul Muller, CPD" userId="a63a91f7-2aee-4d3f-abcf-5b6b29679cb6" providerId="ADAL" clId="{8E0E4165-13E4-4911-AB28-131598E6102F}" dt="2021-06-06T03:28:57.888" v="1393" actId="729"/>
        <pc:sldMkLst>
          <pc:docMk/>
          <pc:sldMk cId="2907685187" sldId="1028"/>
        </pc:sldMkLst>
        <pc:spChg chg="add mod">
          <ac:chgData name="Paul Muller, CPD" userId="a63a91f7-2aee-4d3f-abcf-5b6b29679cb6" providerId="ADAL" clId="{8E0E4165-13E4-4911-AB28-131598E6102F}" dt="2021-06-04T07:46:50.429" v="1123" actId="1036"/>
          <ac:spMkLst>
            <pc:docMk/>
            <pc:sldMk cId="2907685187" sldId="1028"/>
            <ac:spMk id="4" creationId="{43E9EDD7-06D9-495D-93BA-615653A1C9D1}"/>
          </ac:spMkLst>
        </pc:spChg>
        <pc:picChg chg="add del">
          <ac:chgData name="Paul Muller, CPD" userId="a63a91f7-2aee-4d3f-abcf-5b6b29679cb6" providerId="ADAL" clId="{8E0E4165-13E4-4911-AB28-131598E6102F}" dt="2021-06-04T07:46:42.243" v="1105" actId="478"/>
          <ac:picMkLst>
            <pc:docMk/>
            <pc:sldMk cId="2907685187" sldId="1028"/>
            <ac:picMk id="3" creationId="{D14A931D-1944-413C-B28F-3DDDAAD94575}"/>
          </ac:picMkLst>
        </pc:picChg>
        <pc:picChg chg="add mod">
          <ac:chgData name="Paul Muller, CPD" userId="a63a91f7-2aee-4d3f-abcf-5b6b29679cb6" providerId="ADAL" clId="{8E0E4165-13E4-4911-AB28-131598E6102F}" dt="2021-06-04T07:27:00.446" v="475" actId="1076"/>
          <ac:picMkLst>
            <pc:docMk/>
            <pc:sldMk cId="2907685187" sldId="1028"/>
            <ac:picMk id="5" creationId="{F707485A-4FBA-4ACB-A860-A8A804EEDE48}"/>
          </ac:picMkLst>
        </pc:picChg>
        <pc:picChg chg="add ord">
          <ac:chgData name="Paul Muller, CPD" userId="a63a91f7-2aee-4d3f-abcf-5b6b29679cb6" providerId="ADAL" clId="{8E0E4165-13E4-4911-AB28-131598E6102F}" dt="2021-06-04T07:46:44.722" v="1108" actId="171"/>
          <ac:picMkLst>
            <pc:docMk/>
            <pc:sldMk cId="2907685187" sldId="1028"/>
            <ac:picMk id="7" creationId="{B227B98C-7A32-45DE-B913-CE625A035D22}"/>
          </ac:picMkLst>
        </pc:picChg>
      </pc:sldChg>
      <pc:sldChg chg="addSp delSp modSp new mod modAnim modShow">
        <pc:chgData name="Paul Muller, CPD" userId="a63a91f7-2aee-4d3f-abcf-5b6b29679cb6" providerId="ADAL" clId="{8E0E4165-13E4-4911-AB28-131598E6102F}" dt="2021-06-06T03:28:57.888" v="1393" actId="729"/>
        <pc:sldMkLst>
          <pc:docMk/>
          <pc:sldMk cId="2875370582" sldId="1029"/>
        </pc:sldMkLst>
        <pc:spChg chg="add mod">
          <ac:chgData name="Paul Muller, CPD" userId="a63a91f7-2aee-4d3f-abcf-5b6b29679cb6" providerId="ADAL" clId="{8E0E4165-13E4-4911-AB28-131598E6102F}" dt="2021-06-04T07:28:12.651" v="486" actId="14100"/>
          <ac:spMkLst>
            <pc:docMk/>
            <pc:sldMk cId="2875370582" sldId="1029"/>
            <ac:spMk id="4" creationId="{295B781D-CC01-42B0-8645-7340FA0DEDDF}"/>
          </ac:spMkLst>
        </pc:spChg>
        <pc:spChg chg="add mod">
          <ac:chgData name="Paul Muller, CPD" userId="a63a91f7-2aee-4d3f-abcf-5b6b29679cb6" providerId="ADAL" clId="{8E0E4165-13E4-4911-AB28-131598E6102F}" dt="2021-06-04T07:28:41.596" v="513" actId="20577"/>
          <ac:spMkLst>
            <pc:docMk/>
            <pc:sldMk cId="2875370582" sldId="1029"/>
            <ac:spMk id="5" creationId="{C8C1C94B-0997-459A-BAC9-423720DB6659}"/>
          </ac:spMkLst>
        </pc:spChg>
        <pc:spChg chg="add mod">
          <ac:chgData name="Paul Muller, CPD" userId="a63a91f7-2aee-4d3f-abcf-5b6b29679cb6" providerId="ADAL" clId="{8E0E4165-13E4-4911-AB28-131598E6102F}" dt="2021-06-04T07:29:27.080" v="541" actId="20577"/>
          <ac:spMkLst>
            <pc:docMk/>
            <pc:sldMk cId="2875370582" sldId="1029"/>
            <ac:spMk id="6" creationId="{B625D0CA-6BF5-4D8A-99FD-9E9F0FC3DA03}"/>
          </ac:spMkLst>
        </pc:spChg>
        <pc:picChg chg="add del mod">
          <ac:chgData name="Paul Muller, CPD" userId="a63a91f7-2aee-4d3f-abcf-5b6b29679cb6" providerId="ADAL" clId="{8E0E4165-13E4-4911-AB28-131598E6102F}" dt="2021-06-04T07:44:04.577" v="800" actId="478"/>
          <ac:picMkLst>
            <pc:docMk/>
            <pc:sldMk cId="2875370582" sldId="1029"/>
            <ac:picMk id="3" creationId="{E7FACBD9-9E6A-4B35-A686-714DB683244E}"/>
          </ac:picMkLst>
        </pc:picChg>
        <pc:picChg chg="add ord">
          <ac:chgData name="Paul Muller, CPD" userId="a63a91f7-2aee-4d3f-abcf-5b6b29679cb6" providerId="ADAL" clId="{8E0E4165-13E4-4911-AB28-131598E6102F}" dt="2021-06-04T07:47:59.994" v="1136" actId="167"/>
          <ac:picMkLst>
            <pc:docMk/>
            <pc:sldMk cId="2875370582" sldId="1029"/>
            <ac:picMk id="10" creationId="{B3993E2E-97FE-45C1-9359-7D2B5CBC7A96}"/>
          </ac:picMkLst>
        </pc:picChg>
        <pc:cxnChg chg="add mod">
          <ac:chgData name="Paul Muller, CPD" userId="a63a91f7-2aee-4d3f-abcf-5b6b29679cb6" providerId="ADAL" clId="{8E0E4165-13E4-4911-AB28-131598E6102F}" dt="2021-06-04T07:28:53.514" v="515" actId="14100"/>
          <ac:cxnSpMkLst>
            <pc:docMk/>
            <pc:sldMk cId="2875370582" sldId="1029"/>
            <ac:cxnSpMk id="7" creationId="{58404C95-DA42-48F6-83F0-C62A6024E6A3}"/>
          </ac:cxnSpMkLst>
        </pc:cxnChg>
      </pc:sldChg>
      <pc:sldChg chg="addSp delSp modSp new mod modAnim modShow">
        <pc:chgData name="Paul Muller, CPD" userId="a63a91f7-2aee-4d3f-abcf-5b6b29679cb6" providerId="ADAL" clId="{8E0E4165-13E4-4911-AB28-131598E6102F}" dt="2021-06-06T03:28:57.888" v="1393" actId="729"/>
        <pc:sldMkLst>
          <pc:docMk/>
          <pc:sldMk cId="1300235385" sldId="1030"/>
        </pc:sldMkLst>
        <pc:spChg chg="add mod">
          <ac:chgData name="Paul Muller, CPD" userId="a63a91f7-2aee-4d3f-abcf-5b6b29679cb6" providerId="ADAL" clId="{8E0E4165-13E4-4911-AB28-131598E6102F}" dt="2021-06-04T07:46:15.937" v="1103" actId="1076"/>
          <ac:spMkLst>
            <pc:docMk/>
            <pc:sldMk cId="1300235385" sldId="1030"/>
            <ac:spMk id="4" creationId="{5A063882-98AE-42F0-812F-D08152333034}"/>
          </ac:spMkLst>
        </pc:spChg>
        <pc:spChg chg="add mod">
          <ac:chgData name="Paul Muller, CPD" userId="a63a91f7-2aee-4d3f-abcf-5b6b29679cb6" providerId="ADAL" clId="{8E0E4165-13E4-4911-AB28-131598E6102F}" dt="2021-06-04T07:32:12.730" v="624" actId="20577"/>
          <ac:spMkLst>
            <pc:docMk/>
            <pc:sldMk cId="1300235385" sldId="1030"/>
            <ac:spMk id="5" creationId="{C53A626A-1D21-438F-881C-F78753052B80}"/>
          </ac:spMkLst>
        </pc:spChg>
        <pc:picChg chg="add del">
          <ac:chgData name="Paul Muller, CPD" userId="a63a91f7-2aee-4d3f-abcf-5b6b29679cb6" providerId="ADAL" clId="{8E0E4165-13E4-4911-AB28-131598E6102F}" dt="2021-06-04T07:39:10.061" v="784" actId="478"/>
          <ac:picMkLst>
            <pc:docMk/>
            <pc:sldMk cId="1300235385" sldId="1030"/>
            <ac:picMk id="3" creationId="{52D90507-7285-4426-9867-B8D34048EA5E}"/>
          </ac:picMkLst>
        </pc:picChg>
        <pc:picChg chg="add ord">
          <ac:chgData name="Paul Muller, CPD" userId="a63a91f7-2aee-4d3f-abcf-5b6b29679cb6" providerId="ADAL" clId="{8E0E4165-13E4-4911-AB28-131598E6102F}" dt="2021-06-04T07:39:16.810" v="790" actId="171"/>
          <ac:picMkLst>
            <pc:docMk/>
            <pc:sldMk cId="1300235385" sldId="1030"/>
            <ac:picMk id="9" creationId="{3270CD30-7CFE-4A30-AAF5-C810811CD71B}"/>
          </ac:picMkLst>
        </pc:picChg>
        <pc:picChg chg="add del mod">
          <ac:chgData name="Paul Muller, CPD" userId="a63a91f7-2aee-4d3f-abcf-5b6b29679cb6" providerId="ADAL" clId="{8E0E4165-13E4-4911-AB28-131598E6102F}" dt="2021-06-04T07:45:12.069" v="806"/>
          <ac:picMkLst>
            <pc:docMk/>
            <pc:sldMk cId="1300235385" sldId="1030"/>
            <ac:picMk id="10" creationId="{3D9EDB39-E4BD-433B-90F4-BEC277C44F10}"/>
          </ac:picMkLst>
        </pc:picChg>
        <pc:picChg chg="add del mod">
          <ac:chgData name="Paul Muller, CPD" userId="a63a91f7-2aee-4d3f-abcf-5b6b29679cb6" providerId="ADAL" clId="{8E0E4165-13E4-4911-AB28-131598E6102F}" dt="2021-06-04T07:45:12.069" v="806"/>
          <ac:picMkLst>
            <pc:docMk/>
            <pc:sldMk cId="1300235385" sldId="1030"/>
            <ac:picMk id="11" creationId="{640E9713-1637-4C89-8007-DC531C9A8C84}"/>
          </ac:picMkLst>
        </pc:picChg>
        <pc:picChg chg="add del mod">
          <ac:chgData name="Paul Muller, CPD" userId="a63a91f7-2aee-4d3f-abcf-5b6b29679cb6" providerId="ADAL" clId="{8E0E4165-13E4-4911-AB28-131598E6102F}" dt="2021-06-04T07:45:12.069" v="806"/>
          <ac:picMkLst>
            <pc:docMk/>
            <pc:sldMk cId="1300235385" sldId="1030"/>
            <ac:picMk id="12" creationId="{6E0311D5-172A-4FB6-AA12-592599AF4406}"/>
          </ac:picMkLst>
        </pc:picChg>
        <pc:picChg chg="add del mod">
          <ac:chgData name="Paul Muller, CPD" userId="a63a91f7-2aee-4d3f-abcf-5b6b29679cb6" providerId="ADAL" clId="{8E0E4165-13E4-4911-AB28-131598E6102F}" dt="2021-06-04T07:45:12.069" v="806"/>
          <ac:picMkLst>
            <pc:docMk/>
            <pc:sldMk cId="1300235385" sldId="1030"/>
            <ac:picMk id="13" creationId="{01DEBA74-C40A-4222-AD18-177F7155B78D}"/>
          </ac:picMkLst>
        </pc:picChg>
        <pc:picChg chg="add del mod">
          <ac:chgData name="Paul Muller, CPD" userId="a63a91f7-2aee-4d3f-abcf-5b6b29679cb6" providerId="ADAL" clId="{8E0E4165-13E4-4911-AB28-131598E6102F}" dt="2021-06-04T07:45:12.069" v="806"/>
          <ac:picMkLst>
            <pc:docMk/>
            <pc:sldMk cId="1300235385" sldId="1030"/>
            <ac:picMk id="14" creationId="{3EAFBA36-35EE-4D38-A84C-D3888682B05E}"/>
          </ac:picMkLst>
        </pc:picChg>
        <pc:picChg chg="add del mod">
          <ac:chgData name="Paul Muller, CPD" userId="a63a91f7-2aee-4d3f-abcf-5b6b29679cb6" providerId="ADAL" clId="{8E0E4165-13E4-4911-AB28-131598E6102F}" dt="2021-06-04T07:45:12.069" v="806"/>
          <ac:picMkLst>
            <pc:docMk/>
            <pc:sldMk cId="1300235385" sldId="1030"/>
            <ac:picMk id="15" creationId="{F3BFB80F-8996-4567-9102-90E4AF3E3376}"/>
          </ac:picMkLst>
        </pc:picChg>
        <pc:picChg chg="add mod">
          <ac:chgData name="Paul Muller, CPD" userId="a63a91f7-2aee-4d3f-abcf-5b6b29679cb6" providerId="ADAL" clId="{8E0E4165-13E4-4911-AB28-131598E6102F}" dt="2021-06-04T07:46:06.342" v="1101" actId="1038"/>
          <ac:picMkLst>
            <pc:docMk/>
            <pc:sldMk cId="1300235385" sldId="1030"/>
            <ac:picMk id="16" creationId="{85D23A45-00FC-44A6-9DA7-D5B18C43F63B}"/>
          </ac:picMkLst>
        </pc:picChg>
        <pc:picChg chg="add mod">
          <ac:chgData name="Paul Muller, CPD" userId="a63a91f7-2aee-4d3f-abcf-5b6b29679cb6" providerId="ADAL" clId="{8E0E4165-13E4-4911-AB28-131598E6102F}" dt="2021-06-04T07:45:59.851" v="1044" actId="1038"/>
          <ac:picMkLst>
            <pc:docMk/>
            <pc:sldMk cId="1300235385" sldId="1030"/>
            <ac:picMk id="17" creationId="{4293E726-AC66-4953-85B0-50D58488D283}"/>
          </ac:picMkLst>
        </pc:picChg>
        <pc:picChg chg="add mod">
          <ac:chgData name="Paul Muller, CPD" userId="a63a91f7-2aee-4d3f-abcf-5b6b29679cb6" providerId="ADAL" clId="{8E0E4165-13E4-4911-AB28-131598E6102F}" dt="2021-06-04T07:45:52.414" v="984" actId="1038"/>
          <ac:picMkLst>
            <pc:docMk/>
            <pc:sldMk cId="1300235385" sldId="1030"/>
            <ac:picMk id="18" creationId="{46F53F27-590D-4B81-9569-620FCBE9A8BC}"/>
          </ac:picMkLst>
        </pc:picChg>
        <pc:picChg chg="add mod">
          <ac:chgData name="Paul Muller, CPD" userId="a63a91f7-2aee-4d3f-abcf-5b6b29679cb6" providerId="ADAL" clId="{8E0E4165-13E4-4911-AB28-131598E6102F}" dt="2021-06-04T07:45:44.544" v="928" actId="1038"/>
          <ac:picMkLst>
            <pc:docMk/>
            <pc:sldMk cId="1300235385" sldId="1030"/>
            <ac:picMk id="19" creationId="{E8FEC4AD-643C-4781-9EBD-1DC9F6E2FBB9}"/>
          </ac:picMkLst>
        </pc:picChg>
        <pc:picChg chg="add mod">
          <ac:chgData name="Paul Muller, CPD" userId="a63a91f7-2aee-4d3f-abcf-5b6b29679cb6" providerId="ADAL" clId="{8E0E4165-13E4-4911-AB28-131598E6102F}" dt="2021-06-04T07:45:33.096" v="856" actId="1038"/>
          <ac:picMkLst>
            <pc:docMk/>
            <pc:sldMk cId="1300235385" sldId="1030"/>
            <ac:picMk id="20" creationId="{71629231-1EB9-41EC-82DD-F1ADC39C4261}"/>
          </ac:picMkLst>
        </pc:picChg>
        <pc:picChg chg="add mod">
          <ac:chgData name="Paul Muller, CPD" userId="a63a91f7-2aee-4d3f-abcf-5b6b29679cb6" providerId="ADAL" clId="{8E0E4165-13E4-4911-AB28-131598E6102F}" dt="2021-06-04T07:45:25.589" v="811" actId="1076"/>
          <ac:picMkLst>
            <pc:docMk/>
            <pc:sldMk cId="1300235385" sldId="1030"/>
            <ac:picMk id="21" creationId="{C7B61114-86E2-46A2-BC0C-7369B0D8032D}"/>
          </ac:picMkLst>
        </pc:picChg>
        <pc:cxnChg chg="add mod">
          <ac:chgData name="Paul Muller, CPD" userId="a63a91f7-2aee-4d3f-abcf-5b6b29679cb6" providerId="ADAL" clId="{8E0E4165-13E4-4911-AB28-131598E6102F}" dt="2021-06-04T07:31:51.699" v="575" actId="14100"/>
          <ac:cxnSpMkLst>
            <pc:docMk/>
            <pc:sldMk cId="1300235385" sldId="1030"/>
            <ac:cxnSpMk id="6" creationId="{623B8404-1430-413F-972F-DC5DEBA1DA62}"/>
          </ac:cxnSpMkLst>
        </pc:cxnChg>
      </pc:sldChg>
      <pc:sldChg chg="addSp delSp modSp new mod modAnim modShow">
        <pc:chgData name="Paul Muller, CPD" userId="a63a91f7-2aee-4d3f-abcf-5b6b29679cb6" providerId="ADAL" clId="{8E0E4165-13E4-4911-AB28-131598E6102F}" dt="2021-06-06T03:28:57.888" v="1393" actId="729"/>
        <pc:sldMkLst>
          <pc:docMk/>
          <pc:sldMk cId="668486350" sldId="1031"/>
        </pc:sldMkLst>
        <pc:spChg chg="add mod">
          <ac:chgData name="Paul Muller, CPD" userId="a63a91f7-2aee-4d3f-abcf-5b6b29679cb6" providerId="ADAL" clId="{8E0E4165-13E4-4911-AB28-131598E6102F}" dt="2021-06-04T07:33:04.735" v="642" actId="1037"/>
          <ac:spMkLst>
            <pc:docMk/>
            <pc:sldMk cId="668486350" sldId="1031"/>
            <ac:spMk id="4" creationId="{AD97A120-B671-4373-9D65-EF6559D27E7F}"/>
          </ac:spMkLst>
        </pc:spChg>
        <pc:picChg chg="add del">
          <ac:chgData name="Paul Muller, CPD" userId="a63a91f7-2aee-4d3f-abcf-5b6b29679cb6" providerId="ADAL" clId="{8E0E4165-13E4-4911-AB28-131598E6102F}" dt="2021-06-04T07:38:22.962" v="780" actId="478"/>
          <ac:picMkLst>
            <pc:docMk/>
            <pc:sldMk cId="668486350" sldId="1031"/>
            <ac:picMk id="3" creationId="{4D5F891B-AF3E-45A7-BB0F-4DB6606267EE}"/>
          </ac:picMkLst>
        </pc:picChg>
        <pc:picChg chg="add ord">
          <ac:chgData name="Paul Muller, CPD" userId="a63a91f7-2aee-4d3f-abcf-5b6b29679cb6" providerId="ADAL" clId="{8E0E4165-13E4-4911-AB28-131598E6102F}" dt="2021-06-04T07:38:26.196" v="783" actId="171"/>
          <ac:picMkLst>
            <pc:docMk/>
            <pc:sldMk cId="668486350" sldId="1031"/>
            <ac:picMk id="7" creationId="{7EDEC2C5-5FAB-4857-91D7-807BB44FC07E}"/>
          </ac:picMkLst>
        </pc:picChg>
        <pc:cxnChg chg="add mod">
          <ac:chgData name="Paul Muller, CPD" userId="a63a91f7-2aee-4d3f-abcf-5b6b29679cb6" providerId="ADAL" clId="{8E0E4165-13E4-4911-AB28-131598E6102F}" dt="2021-06-04T07:33:04.735" v="642" actId="1037"/>
          <ac:cxnSpMkLst>
            <pc:docMk/>
            <pc:sldMk cId="668486350" sldId="1031"/>
            <ac:cxnSpMk id="5" creationId="{FCFA7755-334D-4A3C-BB0F-734D3D968F16}"/>
          </ac:cxnSpMkLst>
        </pc:cxnChg>
      </pc:sldChg>
      <pc:sldChg chg="addSp delSp modSp new add del mod modShow">
        <pc:chgData name="Paul Muller, CPD" userId="a63a91f7-2aee-4d3f-abcf-5b6b29679cb6" providerId="ADAL" clId="{8E0E4165-13E4-4911-AB28-131598E6102F}" dt="2021-06-06T03:28:57.888" v="1393" actId="729"/>
        <pc:sldMkLst>
          <pc:docMk/>
          <pc:sldMk cId="2514861118" sldId="1032"/>
        </pc:sldMkLst>
        <pc:spChg chg="add mod">
          <ac:chgData name="Paul Muller, CPD" userId="a63a91f7-2aee-4d3f-abcf-5b6b29679cb6" providerId="ADAL" clId="{8E0E4165-13E4-4911-AB28-131598E6102F}" dt="2021-06-04T07:50:06.616" v="1141" actId="113"/>
          <ac:spMkLst>
            <pc:docMk/>
            <pc:sldMk cId="2514861118" sldId="1032"/>
            <ac:spMk id="4" creationId="{42BED25B-DC4D-4D61-AABE-B36B3D59A672}"/>
          </ac:spMkLst>
        </pc:spChg>
        <pc:picChg chg="add del">
          <ac:chgData name="Paul Muller, CPD" userId="a63a91f7-2aee-4d3f-abcf-5b6b29679cb6" providerId="ADAL" clId="{8E0E4165-13E4-4911-AB28-131598E6102F}" dt="2021-06-04T07:38:01.592" v="764" actId="478"/>
          <ac:picMkLst>
            <pc:docMk/>
            <pc:sldMk cId="2514861118" sldId="1032"/>
            <ac:picMk id="3" creationId="{D4B790E1-E47B-41A9-B82B-769C6C823462}"/>
          </ac:picMkLst>
        </pc:picChg>
        <pc:picChg chg="add ord">
          <ac:chgData name="Paul Muller, CPD" userId="a63a91f7-2aee-4d3f-abcf-5b6b29679cb6" providerId="ADAL" clId="{8E0E4165-13E4-4911-AB28-131598E6102F}" dt="2021-06-04T07:38:03.792" v="767" actId="171"/>
          <ac:picMkLst>
            <pc:docMk/>
            <pc:sldMk cId="2514861118" sldId="1032"/>
            <ac:picMk id="6" creationId="{4443258F-9B6F-4C01-AD9C-98379A7D548A}"/>
          </ac:picMkLst>
        </pc:picChg>
      </pc:sldChg>
      <pc:sldChg chg="addSp delSp modSp new mod modAnim modShow">
        <pc:chgData name="Paul Muller, CPD" userId="a63a91f7-2aee-4d3f-abcf-5b6b29679cb6" providerId="ADAL" clId="{8E0E4165-13E4-4911-AB28-131598E6102F}" dt="2021-06-06T03:28:57.888" v="1393" actId="729"/>
        <pc:sldMkLst>
          <pc:docMk/>
          <pc:sldMk cId="4204007600" sldId="1033"/>
        </pc:sldMkLst>
        <pc:spChg chg="add mod">
          <ac:chgData name="Paul Muller, CPD" userId="a63a91f7-2aee-4d3f-abcf-5b6b29679cb6" providerId="ADAL" clId="{8E0E4165-13E4-4911-AB28-131598E6102F}" dt="2021-06-04T07:36:56.328" v="757" actId="1036"/>
          <ac:spMkLst>
            <pc:docMk/>
            <pc:sldMk cId="4204007600" sldId="1033"/>
            <ac:spMk id="4" creationId="{DDFBC9E9-2403-45DB-A7A3-BEE234482D06}"/>
          </ac:spMkLst>
        </pc:spChg>
        <pc:spChg chg="add mod">
          <ac:chgData name="Paul Muller, CPD" userId="a63a91f7-2aee-4d3f-abcf-5b6b29679cb6" providerId="ADAL" clId="{8E0E4165-13E4-4911-AB28-131598E6102F}" dt="2021-06-04T07:35:55.839" v="724"/>
          <ac:spMkLst>
            <pc:docMk/>
            <pc:sldMk cId="4204007600" sldId="1033"/>
            <ac:spMk id="5" creationId="{F75963FB-8247-4686-A14C-76E00602D9E1}"/>
          </ac:spMkLst>
        </pc:spChg>
        <pc:picChg chg="add del">
          <ac:chgData name="Paul Muller, CPD" userId="a63a91f7-2aee-4d3f-abcf-5b6b29679cb6" providerId="ADAL" clId="{8E0E4165-13E4-4911-AB28-131598E6102F}" dt="2021-06-04T07:36:49.175" v="752" actId="478"/>
          <ac:picMkLst>
            <pc:docMk/>
            <pc:sldMk cId="4204007600" sldId="1033"/>
            <ac:picMk id="3" creationId="{7F2A6054-0ED9-45AA-A5D0-3351ED1630CD}"/>
          </ac:picMkLst>
        </pc:picChg>
        <pc:picChg chg="add del ord">
          <ac:chgData name="Paul Muller, CPD" userId="a63a91f7-2aee-4d3f-abcf-5b6b29679cb6" providerId="ADAL" clId="{8E0E4165-13E4-4911-AB28-131598E6102F}" dt="2021-06-04T07:37:41.710" v="758" actId="478"/>
          <ac:picMkLst>
            <pc:docMk/>
            <pc:sldMk cId="4204007600" sldId="1033"/>
            <ac:picMk id="7" creationId="{6C60EC9E-5F94-4FF7-884B-2A9B13E48B2C}"/>
          </ac:picMkLst>
        </pc:picChg>
        <pc:picChg chg="add ord">
          <ac:chgData name="Paul Muller, CPD" userId="a63a91f7-2aee-4d3f-abcf-5b6b29679cb6" providerId="ADAL" clId="{8E0E4165-13E4-4911-AB28-131598E6102F}" dt="2021-06-04T07:37:44.514" v="761" actId="171"/>
          <ac:picMkLst>
            <pc:docMk/>
            <pc:sldMk cId="4204007600" sldId="1033"/>
            <ac:picMk id="9" creationId="{FAE28226-2078-4807-839D-08B2CE2DF076}"/>
          </ac:picMkLst>
        </pc:picChg>
      </pc:sldChg>
      <pc:sldChg chg="addSp modSp new mod modAnim modShow">
        <pc:chgData name="Paul Muller, CPD" userId="a63a91f7-2aee-4d3f-abcf-5b6b29679cb6" providerId="ADAL" clId="{8E0E4165-13E4-4911-AB28-131598E6102F}" dt="2021-06-06T03:28:57.888" v="1393" actId="729"/>
        <pc:sldMkLst>
          <pc:docMk/>
          <pc:sldMk cId="2671684730" sldId="1034"/>
        </pc:sldMkLst>
        <pc:spChg chg="add mod">
          <ac:chgData name="Paul Muller, CPD" userId="a63a91f7-2aee-4d3f-abcf-5b6b29679cb6" providerId="ADAL" clId="{8E0E4165-13E4-4911-AB28-131598E6102F}" dt="2021-06-04T07:39:55.390" v="793"/>
          <ac:spMkLst>
            <pc:docMk/>
            <pc:sldMk cId="2671684730" sldId="1034"/>
            <ac:spMk id="4" creationId="{9DFFFA8D-9BC6-4911-8EE6-6BF6E7F587EF}"/>
          </ac:spMkLst>
        </pc:spChg>
        <pc:picChg chg="add">
          <ac:chgData name="Paul Muller, CPD" userId="a63a91f7-2aee-4d3f-abcf-5b6b29679cb6" providerId="ADAL" clId="{8E0E4165-13E4-4911-AB28-131598E6102F}" dt="2021-06-04T07:39:46.643" v="792" actId="22"/>
          <ac:picMkLst>
            <pc:docMk/>
            <pc:sldMk cId="2671684730" sldId="1034"/>
            <ac:picMk id="3" creationId="{185A289A-02CE-4244-A433-EDEE51DC43E8}"/>
          </ac:picMkLst>
        </pc:picChg>
        <pc:cxnChg chg="add mod">
          <ac:chgData name="Paul Muller, CPD" userId="a63a91f7-2aee-4d3f-abcf-5b6b29679cb6" providerId="ADAL" clId="{8E0E4165-13E4-4911-AB28-131598E6102F}" dt="2021-06-04T07:39:55.390" v="793"/>
          <ac:cxnSpMkLst>
            <pc:docMk/>
            <pc:sldMk cId="2671684730" sldId="1034"/>
            <ac:cxnSpMk id="5" creationId="{651AC1BF-240E-4B51-8344-DA9A90376D5B}"/>
          </ac:cxnSpMkLst>
        </pc:cxnChg>
        <pc:cxnChg chg="add mod">
          <ac:chgData name="Paul Muller, CPD" userId="a63a91f7-2aee-4d3f-abcf-5b6b29679cb6" providerId="ADAL" clId="{8E0E4165-13E4-4911-AB28-131598E6102F}" dt="2021-06-04T07:39:55.390" v="793"/>
          <ac:cxnSpMkLst>
            <pc:docMk/>
            <pc:sldMk cId="2671684730" sldId="1034"/>
            <ac:cxnSpMk id="6" creationId="{1AC5A97E-7657-4171-8D47-0805BB4F188F}"/>
          </ac:cxnSpMkLst>
        </pc:cxnChg>
      </pc:sldChg>
      <pc:sldChg chg="addSp delSp modSp new mod delAnim modAnim modShow">
        <pc:chgData name="Paul Muller, CPD" userId="a63a91f7-2aee-4d3f-abcf-5b6b29679cb6" providerId="ADAL" clId="{8E0E4165-13E4-4911-AB28-131598E6102F}" dt="2021-06-06T03:28:57.888" v="1393" actId="729"/>
        <pc:sldMkLst>
          <pc:docMk/>
          <pc:sldMk cId="4258534251" sldId="1035"/>
        </pc:sldMkLst>
        <pc:spChg chg="add mod">
          <ac:chgData name="Paul Muller, CPD" userId="a63a91f7-2aee-4d3f-abcf-5b6b29679cb6" providerId="ADAL" clId="{8E0E4165-13E4-4911-AB28-131598E6102F}" dt="2021-06-04T07:41:30.716" v="796"/>
          <ac:spMkLst>
            <pc:docMk/>
            <pc:sldMk cId="4258534251" sldId="1035"/>
            <ac:spMk id="4" creationId="{04602F9D-BEE9-46E2-A93A-1EED71B40971}"/>
          </ac:spMkLst>
        </pc:spChg>
        <pc:spChg chg="add mod ord">
          <ac:chgData name="Paul Muller, CPD" userId="a63a91f7-2aee-4d3f-abcf-5b6b29679cb6" providerId="ADAL" clId="{8E0E4165-13E4-4911-AB28-131598E6102F}" dt="2021-06-06T03:15:15.257" v="1367" actId="166"/>
          <ac:spMkLst>
            <pc:docMk/>
            <pc:sldMk cId="4258534251" sldId="1035"/>
            <ac:spMk id="8" creationId="{A8E23068-24E2-44FC-A57A-D03D762DB4A5}"/>
          </ac:spMkLst>
        </pc:spChg>
        <pc:spChg chg="add mod">
          <ac:chgData name="Paul Muller, CPD" userId="a63a91f7-2aee-4d3f-abcf-5b6b29679cb6" providerId="ADAL" clId="{8E0E4165-13E4-4911-AB28-131598E6102F}" dt="2021-06-06T03:15:00.837" v="1365" actId="14100"/>
          <ac:spMkLst>
            <pc:docMk/>
            <pc:sldMk cId="4258534251" sldId="1035"/>
            <ac:spMk id="9" creationId="{EF17B7B0-1911-4431-9276-57B77885A912}"/>
          </ac:spMkLst>
        </pc:spChg>
        <pc:picChg chg="add del">
          <ac:chgData name="Paul Muller, CPD" userId="a63a91f7-2aee-4d3f-abcf-5b6b29679cb6" providerId="ADAL" clId="{8E0E4165-13E4-4911-AB28-131598E6102F}" dt="2021-06-06T02:44:38.279" v="1149" actId="478"/>
          <ac:picMkLst>
            <pc:docMk/>
            <pc:sldMk cId="4258534251" sldId="1035"/>
            <ac:picMk id="3" creationId="{BEA4B9C7-8565-4E55-A9EC-F2432605F8F4}"/>
          </ac:picMkLst>
        </pc:picChg>
        <pc:picChg chg="add ord">
          <ac:chgData name="Paul Muller, CPD" userId="a63a91f7-2aee-4d3f-abcf-5b6b29679cb6" providerId="ADAL" clId="{8E0E4165-13E4-4911-AB28-131598E6102F}" dt="2021-06-06T02:44:43.088" v="1152" actId="171"/>
          <ac:picMkLst>
            <pc:docMk/>
            <pc:sldMk cId="4258534251" sldId="1035"/>
            <ac:picMk id="6" creationId="{50A19949-BC3C-4787-A678-0E81FE52D16A}"/>
          </ac:picMkLst>
        </pc:picChg>
        <pc:picChg chg="add del mod">
          <ac:chgData name="Paul Muller, CPD" userId="a63a91f7-2aee-4d3f-abcf-5b6b29679cb6" providerId="ADAL" clId="{8E0E4165-13E4-4911-AB28-131598E6102F}" dt="2021-06-06T03:11:37.917" v="1254" actId="478"/>
          <ac:picMkLst>
            <pc:docMk/>
            <pc:sldMk cId="4258534251" sldId="1035"/>
            <ac:picMk id="7" creationId="{FF0408B5-E246-40A3-AE95-585FCB84A7A7}"/>
          </ac:picMkLst>
        </pc:picChg>
        <pc:picChg chg="add del mod modCrop">
          <ac:chgData name="Paul Muller, CPD" userId="a63a91f7-2aee-4d3f-abcf-5b6b29679cb6" providerId="ADAL" clId="{8E0E4165-13E4-4911-AB28-131598E6102F}" dt="2021-06-06T03:13:35.800" v="1279" actId="21"/>
          <ac:picMkLst>
            <pc:docMk/>
            <pc:sldMk cId="4258534251" sldId="1035"/>
            <ac:picMk id="11" creationId="{ED179D93-2830-40FB-8C53-BB36DC21EA84}"/>
          </ac:picMkLst>
        </pc:picChg>
        <pc:picChg chg="add mod modCrop">
          <ac:chgData name="Paul Muller, CPD" userId="a63a91f7-2aee-4d3f-abcf-5b6b29679cb6" providerId="ADAL" clId="{8E0E4165-13E4-4911-AB28-131598E6102F}" dt="2021-06-06T03:16:58.810" v="1375" actId="1037"/>
          <ac:picMkLst>
            <pc:docMk/>
            <pc:sldMk cId="4258534251" sldId="1035"/>
            <ac:picMk id="12" creationId="{69000A64-2007-4B43-A518-82B48E8FB80E}"/>
          </ac:picMkLst>
        </pc:picChg>
        <pc:cxnChg chg="add mod">
          <ac:chgData name="Paul Muller, CPD" userId="a63a91f7-2aee-4d3f-abcf-5b6b29679cb6" providerId="ADAL" clId="{8E0E4165-13E4-4911-AB28-131598E6102F}" dt="2021-06-04T07:41:30.716" v="796"/>
          <ac:cxnSpMkLst>
            <pc:docMk/>
            <pc:sldMk cId="4258534251" sldId="1035"/>
            <ac:cxnSpMk id="5" creationId="{18887BB7-8376-4839-AE98-8FE85B0A30F2}"/>
          </ac:cxnSpMkLst>
        </pc:cxnChg>
      </pc:sldChg>
      <pc:sldChg chg="new del">
        <pc:chgData name="Paul Muller, CPD" userId="a63a91f7-2aee-4d3f-abcf-5b6b29679cb6" providerId="ADAL" clId="{8E0E4165-13E4-4911-AB28-131598E6102F}" dt="2021-06-04T07:41:22.288" v="795" actId="47"/>
        <pc:sldMkLst>
          <pc:docMk/>
          <pc:sldMk cId="724076499" sldId="1036"/>
        </pc:sldMkLst>
      </pc:sldChg>
      <pc:sldChg chg="addSp delSp modSp new del mod">
        <pc:chgData name="Paul Muller, CPD" userId="a63a91f7-2aee-4d3f-abcf-5b6b29679cb6" providerId="ADAL" clId="{8E0E4165-13E4-4911-AB28-131598E6102F}" dt="2021-06-06T03:17:18.087" v="1376" actId="47"/>
        <pc:sldMkLst>
          <pc:docMk/>
          <pc:sldMk cId="1453515157" sldId="1036"/>
        </pc:sldMkLst>
        <pc:picChg chg="add del mod modCrop">
          <ac:chgData name="Paul Muller, CPD" userId="a63a91f7-2aee-4d3f-abcf-5b6b29679cb6" providerId="ADAL" clId="{8E0E4165-13E4-4911-AB28-131598E6102F}" dt="2021-06-06T02:46:28.680" v="1165" actId="21"/>
          <ac:picMkLst>
            <pc:docMk/>
            <pc:sldMk cId="1453515157" sldId="1036"/>
            <ac:picMk id="3" creationId="{0B9B9F04-0D9B-41CD-B6D2-C89FF654BF00}"/>
          </ac:picMkLst>
        </pc:picChg>
        <pc:picChg chg="add del mod modCrop">
          <ac:chgData name="Paul Muller, CPD" userId="a63a91f7-2aee-4d3f-abcf-5b6b29679cb6" providerId="ADAL" clId="{8E0E4165-13E4-4911-AB28-131598E6102F}" dt="2021-06-06T03:14:26.025" v="1286" actId="21"/>
          <ac:picMkLst>
            <pc:docMk/>
            <pc:sldMk cId="1453515157" sldId="1036"/>
            <ac:picMk id="4" creationId="{EFA9406D-2E71-4B7D-BE01-0E514DF49616}"/>
          </ac:picMkLst>
        </pc:picChg>
      </pc:sldChg>
    </pc:docChg>
  </pc:docChgLst>
  <pc:docChgLst>
    <pc:chgData name="Paul Muller, CPD" userId="a63a91f7-2aee-4d3f-abcf-5b6b29679cb6" providerId="ADAL" clId="{EF71B873-BA34-423E-B7A4-4DEC9276AD2D}"/>
    <pc:docChg chg="undo custSel addSld delSld modSld sldOrd modSection modNotesMaster modHandout">
      <pc:chgData name="Paul Muller, CPD" userId="a63a91f7-2aee-4d3f-abcf-5b6b29679cb6" providerId="ADAL" clId="{EF71B873-BA34-423E-B7A4-4DEC9276AD2D}" dt="2020-09-30T06:31:45.291" v="2019"/>
      <pc:docMkLst>
        <pc:docMk/>
      </pc:docMkLst>
      <pc:sldChg chg="modTransition">
        <pc:chgData name="Paul Muller, CPD" userId="a63a91f7-2aee-4d3f-abcf-5b6b29679cb6" providerId="ADAL" clId="{EF71B873-BA34-423E-B7A4-4DEC9276AD2D}" dt="2020-09-26T21:30:08.045" v="2016"/>
        <pc:sldMkLst>
          <pc:docMk/>
          <pc:sldMk cId="1471453494" sldId="397"/>
        </pc:sldMkLst>
      </pc:sldChg>
      <pc:sldChg chg="modSp modTransition">
        <pc:chgData name="Paul Muller, CPD" userId="a63a91f7-2aee-4d3f-abcf-5b6b29679cb6" providerId="ADAL" clId="{EF71B873-BA34-423E-B7A4-4DEC9276AD2D}" dt="2020-09-26T21:30:08.045" v="2016"/>
        <pc:sldMkLst>
          <pc:docMk/>
          <pc:sldMk cId="3059062196" sldId="450"/>
        </pc:sldMkLst>
        <pc:spChg chg="mod">
          <ac:chgData name="Paul Muller, CPD" userId="a63a91f7-2aee-4d3f-abcf-5b6b29679cb6" providerId="ADAL" clId="{EF71B873-BA34-423E-B7A4-4DEC9276AD2D}" dt="2020-09-26T09:00:45.058" v="1768" actId="6549"/>
          <ac:spMkLst>
            <pc:docMk/>
            <pc:sldMk cId="3059062196" sldId="450"/>
            <ac:spMk id="8" creationId="{00000000-0000-0000-0000-000000000000}"/>
          </ac:spMkLst>
        </pc:spChg>
      </pc:sldChg>
      <pc:sldChg chg="modTransition">
        <pc:chgData name="Paul Muller, CPD" userId="a63a91f7-2aee-4d3f-abcf-5b6b29679cb6" providerId="ADAL" clId="{EF71B873-BA34-423E-B7A4-4DEC9276AD2D}" dt="2020-09-26T21:30:08.045" v="2016"/>
        <pc:sldMkLst>
          <pc:docMk/>
          <pc:sldMk cId="1336790692" sldId="613"/>
        </pc:sldMkLst>
      </pc:sldChg>
      <pc:sldChg chg="del modTransition">
        <pc:chgData name="Paul Muller, CPD" userId="a63a91f7-2aee-4d3f-abcf-5b6b29679cb6" providerId="ADAL" clId="{EF71B873-BA34-423E-B7A4-4DEC9276AD2D}" dt="2020-09-24T01:09:52.146" v="1071" actId="2696"/>
        <pc:sldMkLst>
          <pc:docMk/>
          <pc:sldMk cId="2352146888" sldId="616"/>
        </pc:sldMkLst>
      </pc:sldChg>
      <pc:sldChg chg="modTransition">
        <pc:chgData name="Paul Muller, CPD" userId="a63a91f7-2aee-4d3f-abcf-5b6b29679cb6" providerId="ADAL" clId="{EF71B873-BA34-423E-B7A4-4DEC9276AD2D}" dt="2020-09-26T21:30:08.045" v="2016"/>
        <pc:sldMkLst>
          <pc:docMk/>
          <pc:sldMk cId="3681075553" sldId="624"/>
        </pc:sldMkLst>
      </pc:sldChg>
      <pc:sldChg chg="modSp modTransition">
        <pc:chgData name="Paul Muller, CPD" userId="a63a91f7-2aee-4d3f-abcf-5b6b29679cb6" providerId="ADAL" clId="{EF71B873-BA34-423E-B7A4-4DEC9276AD2D}" dt="2020-09-26T21:30:08.045" v="2016"/>
        <pc:sldMkLst>
          <pc:docMk/>
          <pc:sldMk cId="327638417" sldId="625"/>
        </pc:sldMkLst>
        <pc:spChg chg="mod">
          <ac:chgData name="Paul Muller, CPD" userId="a63a91f7-2aee-4d3f-abcf-5b6b29679cb6" providerId="ADAL" clId="{EF71B873-BA34-423E-B7A4-4DEC9276AD2D}" dt="2020-08-27T05:24:07.751" v="73" actId="20577"/>
          <ac:spMkLst>
            <pc:docMk/>
            <pc:sldMk cId="327638417" sldId="625"/>
            <ac:spMk id="5" creationId="{6C8E967E-8E48-4C00-830B-2607EE0C7F46}"/>
          </ac:spMkLst>
        </pc:spChg>
        <pc:picChg chg="mod">
          <ac:chgData name="Paul Muller, CPD" userId="a63a91f7-2aee-4d3f-abcf-5b6b29679cb6" providerId="ADAL" clId="{EF71B873-BA34-423E-B7A4-4DEC9276AD2D}" dt="2020-09-26T07:52:29.437" v="1617" actId="14826"/>
          <ac:picMkLst>
            <pc:docMk/>
            <pc:sldMk cId="327638417" sldId="625"/>
            <ac:picMk id="3" creationId="{A06F5918-A945-4EC3-A46F-F36F0A059183}"/>
          </ac:picMkLst>
        </pc:picChg>
      </pc:sldChg>
      <pc:sldChg chg="modTransition">
        <pc:chgData name="Paul Muller, CPD" userId="a63a91f7-2aee-4d3f-abcf-5b6b29679cb6" providerId="ADAL" clId="{EF71B873-BA34-423E-B7A4-4DEC9276AD2D}" dt="2020-09-26T21:30:08.045" v="2016"/>
        <pc:sldMkLst>
          <pc:docMk/>
          <pc:sldMk cId="402122516" sldId="636"/>
        </pc:sldMkLst>
      </pc:sldChg>
      <pc:sldChg chg="modTransition">
        <pc:chgData name="Paul Muller, CPD" userId="a63a91f7-2aee-4d3f-abcf-5b6b29679cb6" providerId="ADAL" clId="{EF71B873-BA34-423E-B7A4-4DEC9276AD2D}" dt="2020-09-26T21:30:08.045" v="2016"/>
        <pc:sldMkLst>
          <pc:docMk/>
          <pc:sldMk cId="2250029442" sldId="637"/>
        </pc:sldMkLst>
      </pc:sldChg>
      <pc:sldChg chg="modTransition">
        <pc:chgData name="Paul Muller, CPD" userId="a63a91f7-2aee-4d3f-abcf-5b6b29679cb6" providerId="ADAL" clId="{EF71B873-BA34-423E-B7A4-4DEC9276AD2D}" dt="2020-09-26T21:30:08.045" v="2016"/>
        <pc:sldMkLst>
          <pc:docMk/>
          <pc:sldMk cId="3556005238" sldId="638"/>
        </pc:sldMkLst>
      </pc:sldChg>
      <pc:sldChg chg="modTransition">
        <pc:chgData name="Paul Muller, CPD" userId="a63a91f7-2aee-4d3f-abcf-5b6b29679cb6" providerId="ADAL" clId="{EF71B873-BA34-423E-B7A4-4DEC9276AD2D}" dt="2020-09-26T21:30:08.045" v="2016"/>
        <pc:sldMkLst>
          <pc:docMk/>
          <pc:sldMk cId="2925134758" sldId="639"/>
        </pc:sldMkLst>
      </pc:sldChg>
      <pc:sldChg chg="modTransition">
        <pc:chgData name="Paul Muller, CPD" userId="a63a91f7-2aee-4d3f-abcf-5b6b29679cb6" providerId="ADAL" clId="{EF71B873-BA34-423E-B7A4-4DEC9276AD2D}" dt="2020-09-26T21:30:08.045" v="2016"/>
        <pc:sldMkLst>
          <pc:docMk/>
          <pc:sldMk cId="1892506690" sldId="640"/>
        </pc:sldMkLst>
      </pc:sldChg>
      <pc:sldChg chg="delSp modSp modTransition delAnim">
        <pc:chgData name="Paul Muller, CPD" userId="a63a91f7-2aee-4d3f-abcf-5b6b29679cb6" providerId="ADAL" clId="{EF71B873-BA34-423E-B7A4-4DEC9276AD2D}" dt="2020-09-26T21:30:08.045" v="2016"/>
        <pc:sldMkLst>
          <pc:docMk/>
          <pc:sldMk cId="1528465260" sldId="641"/>
        </pc:sldMkLst>
        <pc:spChg chg="mod">
          <ac:chgData name="Paul Muller, CPD" userId="a63a91f7-2aee-4d3f-abcf-5b6b29679cb6" providerId="ADAL" clId="{EF71B873-BA34-423E-B7A4-4DEC9276AD2D}" dt="2020-09-14T22:14:30.583" v="1034" actId="20577"/>
          <ac:spMkLst>
            <pc:docMk/>
            <pc:sldMk cId="1528465260" sldId="641"/>
            <ac:spMk id="6" creationId="{0DDB71FF-4D06-4487-A6B4-51C87976E009}"/>
          </ac:spMkLst>
        </pc:spChg>
        <pc:spChg chg="del">
          <ac:chgData name="Paul Muller, CPD" userId="a63a91f7-2aee-4d3f-abcf-5b6b29679cb6" providerId="ADAL" clId="{EF71B873-BA34-423E-B7A4-4DEC9276AD2D}" dt="2020-09-24T01:21:57.422" v="1167" actId="478"/>
          <ac:spMkLst>
            <pc:docMk/>
            <pc:sldMk cId="1528465260" sldId="641"/>
            <ac:spMk id="10" creationId="{EF362103-9362-40D7-B7BD-D10D0EB497BC}"/>
          </ac:spMkLst>
        </pc:spChg>
      </pc:sldChg>
      <pc:sldChg chg="modTransition">
        <pc:chgData name="Paul Muller, CPD" userId="a63a91f7-2aee-4d3f-abcf-5b6b29679cb6" providerId="ADAL" clId="{EF71B873-BA34-423E-B7A4-4DEC9276AD2D}" dt="2020-09-26T21:30:08.045" v="2016"/>
        <pc:sldMkLst>
          <pc:docMk/>
          <pc:sldMk cId="156796504" sldId="644"/>
        </pc:sldMkLst>
      </pc:sldChg>
      <pc:sldChg chg="modTransition">
        <pc:chgData name="Paul Muller, CPD" userId="a63a91f7-2aee-4d3f-abcf-5b6b29679cb6" providerId="ADAL" clId="{EF71B873-BA34-423E-B7A4-4DEC9276AD2D}" dt="2020-09-26T21:30:08.045" v="2016"/>
        <pc:sldMkLst>
          <pc:docMk/>
          <pc:sldMk cId="22670038" sldId="645"/>
        </pc:sldMkLst>
      </pc:sldChg>
      <pc:sldChg chg="modTransition">
        <pc:chgData name="Paul Muller, CPD" userId="a63a91f7-2aee-4d3f-abcf-5b6b29679cb6" providerId="ADAL" clId="{EF71B873-BA34-423E-B7A4-4DEC9276AD2D}" dt="2020-09-26T21:30:08.045" v="2016"/>
        <pc:sldMkLst>
          <pc:docMk/>
          <pc:sldMk cId="254951809" sldId="646"/>
        </pc:sldMkLst>
      </pc:sldChg>
      <pc:sldChg chg="modTransition">
        <pc:chgData name="Paul Muller, CPD" userId="a63a91f7-2aee-4d3f-abcf-5b6b29679cb6" providerId="ADAL" clId="{EF71B873-BA34-423E-B7A4-4DEC9276AD2D}" dt="2020-09-26T21:30:08.045" v="2016"/>
        <pc:sldMkLst>
          <pc:docMk/>
          <pc:sldMk cId="1492297474" sldId="647"/>
        </pc:sldMkLst>
      </pc:sldChg>
      <pc:sldChg chg="modTransition">
        <pc:chgData name="Paul Muller, CPD" userId="a63a91f7-2aee-4d3f-abcf-5b6b29679cb6" providerId="ADAL" clId="{EF71B873-BA34-423E-B7A4-4DEC9276AD2D}" dt="2020-09-26T21:30:08.045" v="2016"/>
        <pc:sldMkLst>
          <pc:docMk/>
          <pc:sldMk cId="1454753044" sldId="648"/>
        </pc:sldMkLst>
      </pc:sldChg>
      <pc:sldChg chg="modTransition">
        <pc:chgData name="Paul Muller, CPD" userId="a63a91f7-2aee-4d3f-abcf-5b6b29679cb6" providerId="ADAL" clId="{EF71B873-BA34-423E-B7A4-4DEC9276AD2D}" dt="2020-09-26T21:30:08.045" v="2016"/>
        <pc:sldMkLst>
          <pc:docMk/>
          <pc:sldMk cId="604870542" sldId="649"/>
        </pc:sldMkLst>
      </pc:sldChg>
      <pc:sldChg chg="modTransition">
        <pc:chgData name="Paul Muller, CPD" userId="a63a91f7-2aee-4d3f-abcf-5b6b29679cb6" providerId="ADAL" clId="{EF71B873-BA34-423E-B7A4-4DEC9276AD2D}" dt="2020-09-26T21:30:08.045" v="2016"/>
        <pc:sldMkLst>
          <pc:docMk/>
          <pc:sldMk cId="3274933110" sldId="707"/>
        </pc:sldMkLst>
      </pc:sldChg>
      <pc:sldChg chg="del modTransition">
        <pc:chgData name="Paul Muller, CPD" userId="a63a91f7-2aee-4d3f-abcf-5b6b29679cb6" providerId="ADAL" clId="{EF71B873-BA34-423E-B7A4-4DEC9276AD2D}" dt="2020-09-24T01:22:43.098" v="1209" actId="2696"/>
        <pc:sldMkLst>
          <pc:docMk/>
          <pc:sldMk cId="3663855634" sldId="722"/>
        </pc:sldMkLst>
      </pc:sldChg>
      <pc:sldChg chg="modTransition">
        <pc:chgData name="Paul Muller, CPD" userId="a63a91f7-2aee-4d3f-abcf-5b6b29679cb6" providerId="ADAL" clId="{EF71B873-BA34-423E-B7A4-4DEC9276AD2D}" dt="2020-09-26T21:30:08.045" v="2016"/>
        <pc:sldMkLst>
          <pc:docMk/>
          <pc:sldMk cId="757448811" sldId="731"/>
        </pc:sldMkLst>
      </pc:sldChg>
      <pc:sldChg chg="modTransition">
        <pc:chgData name="Paul Muller, CPD" userId="a63a91f7-2aee-4d3f-abcf-5b6b29679cb6" providerId="ADAL" clId="{EF71B873-BA34-423E-B7A4-4DEC9276AD2D}" dt="2020-09-26T21:30:08.045" v="2016"/>
        <pc:sldMkLst>
          <pc:docMk/>
          <pc:sldMk cId="162998408" sldId="732"/>
        </pc:sldMkLst>
      </pc:sldChg>
      <pc:sldChg chg="modTransition">
        <pc:chgData name="Paul Muller, CPD" userId="a63a91f7-2aee-4d3f-abcf-5b6b29679cb6" providerId="ADAL" clId="{EF71B873-BA34-423E-B7A4-4DEC9276AD2D}" dt="2020-09-26T21:30:08.045" v="2016"/>
        <pc:sldMkLst>
          <pc:docMk/>
          <pc:sldMk cId="3510688090" sldId="733"/>
        </pc:sldMkLst>
      </pc:sldChg>
      <pc:sldChg chg="modTransition">
        <pc:chgData name="Paul Muller, CPD" userId="a63a91f7-2aee-4d3f-abcf-5b6b29679cb6" providerId="ADAL" clId="{EF71B873-BA34-423E-B7A4-4DEC9276AD2D}" dt="2020-09-26T21:30:08.045" v="2016"/>
        <pc:sldMkLst>
          <pc:docMk/>
          <pc:sldMk cId="4157266848" sldId="734"/>
        </pc:sldMkLst>
      </pc:sldChg>
      <pc:sldChg chg="modTransition">
        <pc:chgData name="Paul Muller, CPD" userId="a63a91f7-2aee-4d3f-abcf-5b6b29679cb6" providerId="ADAL" clId="{EF71B873-BA34-423E-B7A4-4DEC9276AD2D}" dt="2020-09-26T21:30:08.045" v="2016"/>
        <pc:sldMkLst>
          <pc:docMk/>
          <pc:sldMk cId="1065067269" sldId="735"/>
        </pc:sldMkLst>
      </pc:sldChg>
      <pc:sldChg chg="modTransition">
        <pc:chgData name="Paul Muller, CPD" userId="a63a91f7-2aee-4d3f-abcf-5b6b29679cb6" providerId="ADAL" clId="{EF71B873-BA34-423E-B7A4-4DEC9276AD2D}" dt="2020-09-26T21:30:08.045" v="2016"/>
        <pc:sldMkLst>
          <pc:docMk/>
          <pc:sldMk cId="1435662502" sldId="736"/>
        </pc:sldMkLst>
      </pc:sldChg>
      <pc:sldChg chg="modTransition">
        <pc:chgData name="Paul Muller, CPD" userId="a63a91f7-2aee-4d3f-abcf-5b6b29679cb6" providerId="ADAL" clId="{EF71B873-BA34-423E-B7A4-4DEC9276AD2D}" dt="2020-09-26T21:30:08.045" v="2016"/>
        <pc:sldMkLst>
          <pc:docMk/>
          <pc:sldMk cId="317664051" sldId="737"/>
        </pc:sldMkLst>
      </pc:sldChg>
      <pc:sldChg chg="modTransition">
        <pc:chgData name="Paul Muller, CPD" userId="a63a91f7-2aee-4d3f-abcf-5b6b29679cb6" providerId="ADAL" clId="{EF71B873-BA34-423E-B7A4-4DEC9276AD2D}" dt="2020-09-26T21:30:08.045" v="2016"/>
        <pc:sldMkLst>
          <pc:docMk/>
          <pc:sldMk cId="502198350" sldId="738"/>
        </pc:sldMkLst>
      </pc:sldChg>
      <pc:sldChg chg="modTransition">
        <pc:chgData name="Paul Muller, CPD" userId="a63a91f7-2aee-4d3f-abcf-5b6b29679cb6" providerId="ADAL" clId="{EF71B873-BA34-423E-B7A4-4DEC9276AD2D}" dt="2020-09-26T21:30:08.045" v="2016"/>
        <pc:sldMkLst>
          <pc:docMk/>
          <pc:sldMk cId="188982553" sldId="744"/>
        </pc:sldMkLst>
      </pc:sldChg>
      <pc:sldChg chg="del modTransition">
        <pc:chgData name="Paul Muller, CPD" userId="a63a91f7-2aee-4d3f-abcf-5b6b29679cb6" providerId="ADAL" clId="{EF71B873-BA34-423E-B7A4-4DEC9276AD2D}" dt="2020-09-24T01:09:52.153" v="1072" actId="2696"/>
        <pc:sldMkLst>
          <pc:docMk/>
          <pc:sldMk cId="3257665317" sldId="746"/>
        </pc:sldMkLst>
      </pc:sldChg>
      <pc:sldChg chg="del modTransition">
        <pc:chgData name="Paul Muller, CPD" userId="a63a91f7-2aee-4d3f-abcf-5b6b29679cb6" providerId="ADAL" clId="{EF71B873-BA34-423E-B7A4-4DEC9276AD2D}" dt="2020-09-24T01:09:52.179" v="1073" actId="2696"/>
        <pc:sldMkLst>
          <pc:docMk/>
          <pc:sldMk cId="3705546909" sldId="747"/>
        </pc:sldMkLst>
      </pc:sldChg>
      <pc:sldChg chg="del modTransition">
        <pc:chgData name="Paul Muller, CPD" userId="a63a91f7-2aee-4d3f-abcf-5b6b29679cb6" providerId="ADAL" clId="{EF71B873-BA34-423E-B7A4-4DEC9276AD2D}" dt="2020-09-24T01:09:52.187" v="1074" actId="2696"/>
        <pc:sldMkLst>
          <pc:docMk/>
          <pc:sldMk cId="1102917939" sldId="748"/>
        </pc:sldMkLst>
      </pc:sldChg>
      <pc:sldChg chg="modTransition">
        <pc:chgData name="Paul Muller, CPD" userId="a63a91f7-2aee-4d3f-abcf-5b6b29679cb6" providerId="ADAL" clId="{EF71B873-BA34-423E-B7A4-4DEC9276AD2D}" dt="2020-09-26T21:30:08.045" v="2016"/>
        <pc:sldMkLst>
          <pc:docMk/>
          <pc:sldMk cId="1701110351" sldId="749"/>
        </pc:sldMkLst>
      </pc:sldChg>
      <pc:sldChg chg="modTransition">
        <pc:chgData name="Paul Muller, CPD" userId="a63a91f7-2aee-4d3f-abcf-5b6b29679cb6" providerId="ADAL" clId="{EF71B873-BA34-423E-B7A4-4DEC9276AD2D}" dt="2020-09-26T21:30:08.045" v="2016"/>
        <pc:sldMkLst>
          <pc:docMk/>
          <pc:sldMk cId="3250830664" sldId="777"/>
        </pc:sldMkLst>
      </pc:sldChg>
      <pc:sldChg chg="modSp modTransition modAnim">
        <pc:chgData name="Paul Muller, CPD" userId="a63a91f7-2aee-4d3f-abcf-5b6b29679cb6" providerId="ADAL" clId="{EF71B873-BA34-423E-B7A4-4DEC9276AD2D}" dt="2020-09-26T21:30:08.045" v="2016"/>
        <pc:sldMkLst>
          <pc:docMk/>
          <pc:sldMk cId="1330664514" sldId="779"/>
        </pc:sldMkLst>
        <pc:spChg chg="mod">
          <ac:chgData name="Paul Muller, CPD" userId="a63a91f7-2aee-4d3f-abcf-5b6b29679cb6" providerId="ADAL" clId="{EF71B873-BA34-423E-B7A4-4DEC9276AD2D}" dt="2020-09-26T21:21:17.572" v="1956" actId="20577"/>
          <ac:spMkLst>
            <pc:docMk/>
            <pc:sldMk cId="1330664514" sldId="779"/>
            <ac:spMk id="4" creationId="{6C2E596D-634F-47E5-BFE7-47ADF5D47DD5}"/>
          </ac:spMkLst>
        </pc:spChg>
        <pc:spChg chg="mod">
          <ac:chgData name="Paul Muller, CPD" userId="a63a91f7-2aee-4d3f-abcf-5b6b29679cb6" providerId="ADAL" clId="{EF71B873-BA34-423E-B7A4-4DEC9276AD2D}" dt="2020-09-26T06:39:46.704" v="1232" actId="20577"/>
          <ac:spMkLst>
            <pc:docMk/>
            <pc:sldMk cId="1330664514" sldId="779"/>
            <ac:spMk id="6" creationId="{8393D947-12CD-4D2E-8159-F4809E49749C}"/>
          </ac:spMkLst>
        </pc:spChg>
      </pc:sldChg>
      <pc:sldChg chg="addSp delSp modSp modTransition">
        <pc:chgData name="Paul Muller, CPD" userId="a63a91f7-2aee-4d3f-abcf-5b6b29679cb6" providerId="ADAL" clId="{EF71B873-BA34-423E-B7A4-4DEC9276AD2D}" dt="2020-09-26T21:30:08.045" v="2016"/>
        <pc:sldMkLst>
          <pc:docMk/>
          <pc:sldMk cId="1455686405" sldId="785"/>
        </pc:sldMkLst>
        <pc:picChg chg="add del mod">
          <ac:chgData name="Paul Muller, CPD" userId="a63a91f7-2aee-4d3f-abcf-5b6b29679cb6" providerId="ADAL" clId="{EF71B873-BA34-423E-B7A4-4DEC9276AD2D}" dt="2020-09-26T19:54:01.966" v="1928"/>
          <ac:picMkLst>
            <pc:docMk/>
            <pc:sldMk cId="1455686405" sldId="785"/>
            <ac:picMk id="4" creationId="{6A2BFD8C-B613-4646-BFCB-CD14DA32C413}"/>
          </ac:picMkLst>
        </pc:picChg>
        <pc:picChg chg="add del mod">
          <ac:chgData name="Paul Muller, CPD" userId="a63a91f7-2aee-4d3f-abcf-5b6b29679cb6" providerId="ADAL" clId="{EF71B873-BA34-423E-B7A4-4DEC9276AD2D}" dt="2020-09-26T19:54:02.638" v="1929" actId="478"/>
          <ac:picMkLst>
            <pc:docMk/>
            <pc:sldMk cId="1455686405" sldId="785"/>
            <ac:picMk id="5" creationId="{2253C594-D58C-413F-A8C0-8FA14D0C7C99}"/>
          </ac:picMkLst>
        </pc:picChg>
      </pc:sldChg>
      <pc:sldChg chg="modSp modTransition">
        <pc:chgData name="Paul Muller, CPD" userId="a63a91f7-2aee-4d3f-abcf-5b6b29679cb6" providerId="ADAL" clId="{EF71B873-BA34-423E-B7A4-4DEC9276AD2D}" dt="2020-09-26T21:30:08.045" v="2016"/>
        <pc:sldMkLst>
          <pc:docMk/>
          <pc:sldMk cId="1313548045" sldId="786"/>
        </pc:sldMkLst>
        <pc:picChg chg="mod">
          <ac:chgData name="Paul Muller, CPD" userId="a63a91f7-2aee-4d3f-abcf-5b6b29679cb6" providerId="ADAL" clId="{EF71B873-BA34-423E-B7A4-4DEC9276AD2D}" dt="2020-09-26T08:37:36.477" v="1759" actId="14826"/>
          <ac:picMkLst>
            <pc:docMk/>
            <pc:sldMk cId="1313548045" sldId="786"/>
            <ac:picMk id="6" creationId="{3174DCE7-210B-4599-8272-7584230C0F4A}"/>
          </ac:picMkLst>
        </pc:picChg>
      </pc:sldChg>
      <pc:sldChg chg="modSp modTransition">
        <pc:chgData name="Paul Muller, CPD" userId="a63a91f7-2aee-4d3f-abcf-5b6b29679cb6" providerId="ADAL" clId="{EF71B873-BA34-423E-B7A4-4DEC9276AD2D}" dt="2020-09-26T21:30:08.045" v="2016"/>
        <pc:sldMkLst>
          <pc:docMk/>
          <pc:sldMk cId="2158349884" sldId="787"/>
        </pc:sldMkLst>
        <pc:picChg chg="mod">
          <ac:chgData name="Paul Muller, CPD" userId="a63a91f7-2aee-4d3f-abcf-5b6b29679cb6" providerId="ADAL" clId="{EF71B873-BA34-423E-B7A4-4DEC9276AD2D}" dt="2020-09-26T08:37:41.771" v="1760" actId="14826"/>
          <ac:picMkLst>
            <pc:docMk/>
            <pc:sldMk cId="2158349884" sldId="787"/>
            <ac:picMk id="6" creationId="{A1707CF6-8F73-4C29-BBD9-7035ACA9E26C}"/>
          </ac:picMkLst>
        </pc:picChg>
      </pc:sldChg>
      <pc:sldChg chg="modSp modTransition">
        <pc:chgData name="Paul Muller, CPD" userId="a63a91f7-2aee-4d3f-abcf-5b6b29679cb6" providerId="ADAL" clId="{EF71B873-BA34-423E-B7A4-4DEC9276AD2D}" dt="2020-09-26T21:30:08.045" v="2016"/>
        <pc:sldMkLst>
          <pc:docMk/>
          <pc:sldMk cId="538970944" sldId="788"/>
        </pc:sldMkLst>
        <pc:picChg chg="mod">
          <ac:chgData name="Paul Muller, CPD" userId="a63a91f7-2aee-4d3f-abcf-5b6b29679cb6" providerId="ADAL" clId="{EF71B873-BA34-423E-B7A4-4DEC9276AD2D}" dt="2020-09-26T08:37:48.609" v="1761" actId="14826"/>
          <ac:picMkLst>
            <pc:docMk/>
            <pc:sldMk cId="538970944" sldId="788"/>
            <ac:picMk id="6" creationId="{55310EA3-4831-4BC6-9562-A38B3F18EFB0}"/>
          </ac:picMkLst>
        </pc:picChg>
      </pc:sldChg>
      <pc:sldChg chg="modSp modTransition">
        <pc:chgData name="Paul Muller, CPD" userId="a63a91f7-2aee-4d3f-abcf-5b6b29679cb6" providerId="ADAL" clId="{EF71B873-BA34-423E-B7A4-4DEC9276AD2D}" dt="2020-09-26T21:30:08.045" v="2016"/>
        <pc:sldMkLst>
          <pc:docMk/>
          <pc:sldMk cId="2111132184" sldId="789"/>
        </pc:sldMkLst>
        <pc:picChg chg="mod">
          <ac:chgData name="Paul Muller, CPD" userId="a63a91f7-2aee-4d3f-abcf-5b6b29679cb6" providerId="ADAL" clId="{EF71B873-BA34-423E-B7A4-4DEC9276AD2D}" dt="2020-09-26T08:37:57.820" v="1762" actId="14826"/>
          <ac:picMkLst>
            <pc:docMk/>
            <pc:sldMk cId="2111132184" sldId="789"/>
            <ac:picMk id="5" creationId="{233D04B1-2AC1-4E2F-85A9-A4043934033A}"/>
          </ac:picMkLst>
        </pc:picChg>
      </pc:sldChg>
      <pc:sldChg chg="modSp modTransition">
        <pc:chgData name="Paul Muller, CPD" userId="a63a91f7-2aee-4d3f-abcf-5b6b29679cb6" providerId="ADAL" clId="{EF71B873-BA34-423E-B7A4-4DEC9276AD2D}" dt="2020-09-26T21:30:08.045" v="2016"/>
        <pc:sldMkLst>
          <pc:docMk/>
          <pc:sldMk cId="2804258922" sldId="849"/>
        </pc:sldMkLst>
        <pc:spChg chg="mod">
          <ac:chgData name="Paul Muller, CPD" userId="a63a91f7-2aee-4d3f-abcf-5b6b29679cb6" providerId="ADAL" clId="{EF71B873-BA34-423E-B7A4-4DEC9276AD2D}" dt="2020-08-27T05:23:44.488" v="59"/>
          <ac:spMkLst>
            <pc:docMk/>
            <pc:sldMk cId="2804258922" sldId="849"/>
            <ac:spMk id="2" creationId="{910CEC4E-4312-405F-A7D1-0F7995727ADD}"/>
          </ac:spMkLst>
        </pc:spChg>
        <pc:graphicFrameChg chg="mod">
          <ac:chgData name="Paul Muller, CPD" userId="a63a91f7-2aee-4d3f-abcf-5b6b29679cb6" providerId="ADAL" clId="{EF71B873-BA34-423E-B7A4-4DEC9276AD2D}" dt="2020-09-01T00:45:54.509" v="393"/>
          <ac:graphicFrameMkLst>
            <pc:docMk/>
            <pc:sldMk cId="2804258922" sldId="849"/>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36" v="1593" actId="2696"/>
        <pc:sldMkLst>
          <pc:docMk/>
          <pc:sldMk cId="22315753" sldId="850"/>
        </pc:sldMkLst>
        <pc:spChg chg="mod">
          <ac:chgData name="Paul Muller, CPD" userId="a63a91f7-2aee-4d3f-abcf-5b6b29679cb6" providerId="ADAL" clId="{EF71B873-BA34-423E-B7A4-4DEC9276AD2D}" dt="2020-08-27T05:23:05.844" v="50" actId="5793"/>
          <ac:spMkLst>
            <pc:docMk/>
            <pc:sldMk cId="22315753" sldId="850"/>
            <ac:spMk id="2" creationId="{910CEC4E-4312-405F-A7D1-0F7995727ADD}"/>
          </ac:spMkLst>
        </pc:spChg>
        <pc:graphicFrameChg chg="modGraphic">
          <ac:chgData name="Paul Muller, CPD" userId="a63a91f7-2aee-4d3f-abcf-5b6b29679cb6" providerId="ADAL" clId="{EF71B873-BA34-423E-B7A4-4DEC9276AD2D}" dt="2020-09-01T02:19:20.252" v="896" actId="20577"/>
          <ac:graphicFrameMkLst>
            <pc:docMk/>
            <pc:sldMk cId="22315753" sldId="850"/>
            <ac:graphicFrameMk id="4" creationId="{2B60B9D5-B188-4F88-961C-D7964E2146A7}"/>
          </ac:graphicFrameMkLst>
        </pc:graphicFrameChg>
      </pc:sldChg>
      <pc:sldChg chg="modSp modTransition">
        <pc:chgData name="Paul Muller, CPD" userId="a63a91f7-2aee-4d3f-abcf-5b6b29679cb6" providerId="ADAL" clId="{EF71B873-BA34-423E-B7A4-4DEC9276AD2D}" dt="2020-09-26T21:30:08.045" v="2016"/>
        <pc:sldMkLst>
          <pc:docMk/>
          <pc:sldMk cId="4015230417" sldId="855"/>
        </pc:sldMkLst>
        <pc:spChg chg="mod">
          <ac:chgData name="Paul Muller, CPD" userId="a63a91f7-2aee-4d3f-abcf-5b6b29679cb6" providerId="ADAL" clId="{EF71B873-BA34-423E-B7A4-4DEC9276AD2D}" dt="2020-08-27T05:23:46.765" v="60"/>
          <ac:spMkLst>
            <pc:docMk/>
            <pc:sldMk cId="4015230417" sldId="855"/>
            <ac:spMk id="2" creationId="{910CEC4E-4312-405F-A7D1-0F7995727ADD}"/>
          </ac:spMkLst>
        </pc:spChg>
        <pc:graphicFrameChg chg="mod modGraphic">
          <ac:chgData name="Paul Muller, CPD" userId="a63a91f7-2aee-4d3f-abcf-5b6b29679cb6" providerId="ADAL" clId="{EF71B873-BA34-423E-B7A4-4DEC9276AD2D}" dt="2020-09-01T00:45:47.770" v="392" actId="20577"/>
          <ac:graphicFrameMkLst>
            <pc:docMk/>
            <pc:sldMk cId="4015230417" sldId="855"/>
            <ac:graphicFrameMk id="4" creationId="{2B60B9D5-B188-4F88-961C-D7964E2146A7}"/>
          </ac:graphicFrameMkLst>
        </pc:graphicFrameChg>
      </pc:sldChg>
      <pc:sldChg chg="modSp modTransition">
        <pc:chgData name="Paul Muller, CPD" userId="a63a91f7-2aee-4d3f-abcf-5b6b29679cb6" providerId="ADAL" clId="{EF71B873-BA34-423E-B7A4-4DEC9276AD2D}" dt="2020-09-26T21:30:08.045" v="2016"/>
        <pc:sldMkLst>
          <pc:docMk/>
          <pc:sldMk cId="1896592028" sldId="856"/>
        </pc:sldMkLst>
        <pc:spChg chg="mod">
          <ac:chgData name="Paul Muller, CPD" userId="a63a91f7-2aee-4d3f-abcf-5b6b29679cb6" providerId="ADAL" clId="{EF71B873-BA34-423E-B7A4-4DEC9276AD2D}" dt="2020-09-01T00:42:36.674" v="189" actId="20577"/>
          <ac:spMkLst>
            <pc:docMk/>
            <pc:sldMk cId="1896592028" sldId="856"/>
            <ac:spMk id="2" creationId="{910CEC4E-4312-405F-A7D1-0F7995727ADD}"/>
          </ac:spMkLst>
        </pc:spChg>
        <pc:graphicFrameChg chg="mod modGraphic">
          <ac:chgData name="Paul Muller, CPD" userId="a63a91f7-2aee-4d3f-abcf-5b6b29679cb6" providerId="ADAL" clId="{EF71B873-BA34-423E-B7A4-4DEC9276AD2D}" dt="2020-09-01T00:46:04.430" v="394"/>
          <ac:graphicFrameMkLst>
            <pc:docMk/>
            <pc:sldMk cId="1896592028" sldId="856"/>
            <ac:graphicFrameMk id="4" creationId="{2B60B9D5-B188-4F88-961C-D7964E2146A7}"/>
          </ac:graphicFrameMkLst>
        </pc:graphicFrameChg>
      </pc:sldChg>
      <pc:sldChg chg="modSp modTransition">
        <pc:chgData name="Paul Muller, CPD" userId="a63a91f7-2aee-4d3f-abcf-5b6b29679cb6" providerId="ADAL" clId="{EF71B873-BA34-423E-B7A4-4DEC9276AD2D}" dt="2020-09-26T21:30:08.045" v="2016"/>
        <pc:sldMkLst>
          <pc:docMk/>
          <pc:sldMk cId="677407903" sldId="857"/>
        </pc:sldMkLst>
        <pc:spChg chg="mod">
          <ac:chgData name="Paul Muller, CPD" userId="a63a91f7-2aee-4d3f-abcf-5b6b29679cb6" providerId="ADAL" clId="{EF71B873-BA34-423E-B7A4-4DEC9276AD2D}" dt="2020-08-27T05:23:53.397" v="63"/>
          <ac:spMkLst>
            <pc:docMk/>
            <pc:sldMk cId="677407903" sldId="857"/>
            <ac:spMk id="2" creationId="{910CEC4E-4312-405F-A7D1-0F7995727ADD}"/>
          </ac:spMkLst>
        </pc:spChg>
        <pc:graphicFrameChg chg="mod modGraphic">
          <ac:chgData name="Paul Muller, CPD" userId="a63a91f7-2aee-4d3f-abcf-5b6b29679cb6" providerId="ADAL" clId="{EF71B873-BA34-423E-B7A4-4DEC9276AD2D}" dt="2020-09-01T00:46:11.453" v="396"/>
          <ac:graphicFrameMkLst>
            <pc:docMk/>
            <pc:sldMk cId="677407903" sldId="857"/>
            <ac:graphicFrameMk id="4" creationId="{2B60B9D5-B188-4F88-961C-D7964E2146A7}"/>
          </ac:graphicFrameMkLst>
        </pc:graphicFrameChg>
      </pc:sldChg>
      <pc:sldChg chg="modSp modTransition">
        <pc:chgData name="Paul Muller, CPD" userId="a63a91f7-2aee-4d3f-abcf-5b6b29679cb6" providerId="ADAL" clId="{EF71B873-BA34-423E-B7A4-4DEC9276AD2D}" dt="2020-09-26T21:30:08.045" v="2016"/>
        <pc:sldMkLst>
          <pc:docMk/>
          <pc:sldMk cId="1783817088" sldId="858"/>
        </pc:sldMkLst>
        <pc:spChg chg="mod">
          <ac:chgData name="Paul Muller, CPD" userId="a63a91f7-2aee-4d3f-abcf-5b6b29679cb6" providerId="ADAL" clId="{EF71B873-BA34-423E-B7A4-4DEC9276AD2D}" dt="2020-08-27T05:23:51.285" v="62"/>
          <ac:spMkLst>
            <pc:docMk/>
            <pc:sldMk cId="1783817088" sldId="858"/>
            <ac:spMk id="2" creationId="{910CEC4E-4312-405F-A7D1-0F7995727ADD}"/>
          </ac:spMkLst>
        </pc:spChg>
        <pc:graphicFrameChg chg="mod modGraphic">
          <ac:chgData name="Paul Muller, CPD" userId="a63a91f7-2aee-4d3f-abcf-5b6b29679cb6" providerId="ADAL" clId="{EF71B873-BA34-423E-B7A4-4DEC9276AD2D}" dt="2020-09-01T00:46:08.269" v="395"/>
          <ac:graphicFrameMkLst>
            <pc:docMk/>
            <pc:sldMk cId="1783817088" sldId="858"/>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40" v="1594" actId="2696"/>
        <pc:sldMkLst>
          <pc:docMk/>
          <pc:sldMk cId="2151049026" sldId="859"/>
        </pc:sldMkLst>
        <pc:spChg chg="mod">
          <ac:chgData name="Paul Muller, CPD" userId="a63a91f7-2aee-4d3f-abcf-5b6b29679cb6" providerId="ADAL" clId="{EF71B873-BA34-423E-B7A4-4DEC9276AD2D}" dt="2020-08-27T05:23:11.135" v="51"/>
          <ac:spMkLst>
            <pc:docMk/>
            <pc:sldMk cId="2151049026" sldId="859"/>
            <ac:spMk id="2" creationId="{910CEC4E-4312-405F-A7D1-0F7995727ADD}"/>
          </ac:spMkLst>
        </pc:spChg>
        <pc:graphicFrameChg chg="mod modGraphic">
          <ac:chgData name="Paul Muller, CPD" userId="a63a91f7-2aee-4d3f-abcf-5b6b29679cb6" providerId="ADAL" clId="{EF71B873-BA34-423E-B7A4-4DEC9276AD2D}" dt="2020-09-01T02:19:43.398" v="952"/>
          <ac:graphicFrameMkLst>
            <pc:docMk/>
            <pc:sldMk cId="2151049026" sldId="859"/>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42" v="1595" actId="2696"/>
        <pc:sldMkLst>
          <pc:docMk/>
          <pc:sldMk cId="731851090" sldId="860"/>
        </pc:sldMkLst>
        <pc:spChg chg="mod">
          <ac:chgData name="Paul Muller, CPD" userId="a63a91f7-2aee-4d3f-abcf-5b6b29679cb6" providerId="ADAL" clId="{EF71B873-BA34-423E-B7A4-4DEC9276AD2D}" dt="2020-08-27T05:23:13.798" v="52"/>
          <ac:spMkLst>
            <pc:docMk/>
            <pc:sldMk cId="731851090" sldId="860"/>
            <ac:spMk id="2" creationId="{910CEC4E-4312-405F-A7D1-0F7995727ADD}"/>
          </ac:spMkLst>
        </pc:spChg>
        <pc:graphicFrameChg chg="mod modGraphic">
          <ac:chgData name="Paul Muller, CPD" userId="a63a91f7-2aee-4d3f-abcf-5b6b29679cb6" providerId="ADAL" clId="{EF71B873-BA34-423E-B7A4-4DEC9276AD2D}" dt="2020-09-01T02:19:48.208" v="953"/>
          <ac:graphicFrameMkLst>
            <pc:docMk/>
            <pc:sldMk cId="731851090" sldId="860"/>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46" v="1596" actId="2696"/>
        <pc:sldMkLst>
          <pc:docMk/>
          <pc:sldMk cId="2602873626" sldId="861"/>
        </pc:sldMkLst>
        <pc:spChg chg="mod">
          <ac:chgData name="Paul Muller, CPD" userId="a63a91f7-2aee-4d3f-abcf-5b6b29679cb6" providerId="ADAL" clId="{EF71B873-BA34-423E-B7A4-4DEC9276AD2D}" dt="2020-08-27T05:23:16.412" v="53"/>
          <ac:spMkLst>
            <pc:docMk/>
            <pc:sldMk cId="2602873626" sldId="861"/>
            <ac:spMk id="2" creationId="{910CEC4E-4312-405F-A7D1-0F7995727ADD}"/>
          </ac:spMkLst>
        </pc:spChg>
        <pc:graphicFrameChg chg="mod">
          <ac:chgData name="Paul Muller, CPD" userId="a63a91f7-2aee-4d3f-abcf-5b6b29679cb6" providerId="ADAL" clId="{EF71B873-BA34-423E-B7A4-4DEC9276AD2D}" dt="2020-09-01T02:19:51.127" v="954"/>
          <ac:graphicFrameMkLst>
            <pc:docMk/>
            <pc:sldMk cId="2602873626" sldId="861"/>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51" v="1597" actId="2696"/>
        <pc:sldMkLst>
          <pc:docMk/>
          <pc:sldMk cId="4186002833" sldId="862"/>
        </pc:sldMkLst>
        <pc:spChg chg="mod">
          <ac:chgData name="Paul Muller, CPD" userId="a63a91f7-2aee-4d3f-abcf-5b6b29679cb6" providerId="ADAL" clId="{EF71B873-BA34-423E-B7A4-4DEC9276AD2D}" dt="2020-08-27T05:23:19.308" v="54"/>
          <ac:spMkLst>
            <pc:docMk/>
            <pc:sldMk cId="4186002833" sldId="862"/>
            <ac:spMk id="2" creationId="{910CEC4E-4312-405F-A7D1-0F7995727ADD}"/>
          </ac:spMkLst>
        </pc:spChg>
        <pc:graphicFrameChg chg="mod">
          <ac:chgData name="Paul Muller, CPD" userId="a63a91f7-2aee-4d3f-abcf-5b6b29679cb6" providerId="ADAL" clId="{EF71B873-BA34-423E-B7A4-4DEC9276AD2D}" dt="2020-09-01T02:19:54.410" v="955"/>
          <ac:graphicFrameMkLst>
            <pc:docMk/>
            <pc:sldMk cId="4186002833" sldId="862"/>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55" v="1598" actId="2696"/>
        <pc:sldMkLst>
          <pc:docMk/>
          <pc:sldMk cId="831136582" sldId="863"/>
        </pc:sldMkLst>
        <pc:spChg chg="mod">
          <ac:chgData name="Paul Muller, CPD" userId="a63a91f7-2aee-4d3f-abcf-5b6b29679cb6" providerId="ADAL" clId="{EF71B873-BA34-423E-B7A4-4DEC9276AD2D}" dt="2020-08-27T05:23:21.821" v="55"/>
          <ac:spMkLst>
            <pc:docMk/>
            <pc:sldMk cId="831136582" sldId="863"/>
            <ac:spMk id="2" creationId="{910CEC4E-4312-405F-A7D1-0F7995727ADD}"/>
          </ac:spMkLst>
        </pc:spChg>
        <pc:graphicFrameChg chg="mod">
          <ac:chgData name="Paul Muller, CPD" userId="a63a91f7-2aee-4d3f-abcf-5b6b29679cb6" providerId="ADAL" clId="{EF71B873-BA34-423E-B7A4-4DEC9276AD2D}" dt="2020-09-01T02:19:58.784" v="956"/>
          <ac:graphicFrameMkLst>
            <pc:docMk/>
            <pc:sldMk cId="831136582" sldId="863"/>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60" v="1599" actId="2696"/>
        <pc:sldMkLst>
          <pc:docMk/>
          <pc:sldMk cId="2571497226" sldId="864"/>
        </pc:sldMkLst>
        <pc:spChg chg="mod">
          <ac:chgData name="Paul Muller, CPD" userId="a63a91f7-2aee-4d3f-abcf-5b6b29679cb6" providerId="ADAL" clId="{EF71B873-BA34-423E-B7A4-4DEC9276AD2D}" dt="2020-08-27T05:23:25.749" v="56"/>
          <ac:spMkLst>
            <pc:docMk/>
            <pc:sldMk cId="2571497226" sldId="864"/>
            <ac:spMk id="2" creationId="{910CEC4E-4312-405F-A7D1-0F7995727ADD}"/>
          </ac:spMkLst>
        </pc:spChg>
        <pc:graphicFrameChg chg="mod modGraphic">
          <ac:chgData name="Paul Muller, CPD" userId="a63a91f7-2aee-4d3f-abcf-5b6b29679cb6" providerId="ADAL" clId="{EF71B873-BA34-423E-B7A4-4DEC9276AD2D}" dt="2020-09-01T02:20:03.436" v="957"/>
          <ac:graphicFrameMkLst>
            <pc:docMk/>
            <pc:sldMk cId="2571497226" sldId="864"/>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29:51.434" v="1592" actId="2696"/>
        <pc:sldMkLst>
          <pc:docMk/>
          <pc:sldMk cId="2272232289" sldId="865"/>
        </pc:sldMkLst>
        <pc:spChg chg="mod">
          <ac:chgData name="Paul Muller, CPD" userId="a63a91f7-2aee-4d3f-abcf-5b6b29679cb6" providerId="ADAL" clId="{EF71B873-BA34-423E-B7A4-4DEC9276AD2D}" dt="2020-08-27T05:23:31.302" v="57"/>
          <ac:spMkLst>
            <pc:docMk/>
            <pc:sldMk cId="2272232289" sldId="865"/>
            <ac:spMk id="2" creationId="{910CEC4E-4312-405F-A7D1-0F7995727ADD}"/>
          </ac:spMkLst>
        </pc:spChg>
        <pc:graphicFrameChg chg="mod">
          <ac:chgData name="Paul Muller, CPD" userId="a63a91f7-2aee-4d3f-abcf-5b6b29679cb6" providerId="ADAL" clId="{EF71B873-BA34-423E-B7A4-4DEC9276AD2D}" dt="2020-09-01T02:20:07.010" v="958"/>
          <ac:graphicFrameMkLst>
            <pc:docMk/>
            <pc:sldMk cId="2272232289" sldId="865"/>
            <ac:graphicFrameMk id="4" creationId="{2B60B9D5-B188-4F88-961C-D7964E2146A7}"/>
          </ac:graphicFrameMkLst>
        </pc:graphicFrameChg>
      </pc:sldChg>
      <pc:sldChg chg="modSp del modTransition">
        <pc:chgData name="Paul Muller, CPD" userId="a63a91f7-2aee-4d3f-abcf-5b6b29679cb6" providerId="ADAL" clId="{EF71B873-BA34-423E-B7A4-4DEC9276AD2D}" dt="2020-09-26T07:31:22.456" v="1613" actId="2696"/>
        <pc:sldMkLst>
          <pc:docMk/>
          <pc:sldMk cId="3291903814" sldId="866"/>
        </pc:sldMkLst>
        <pc:spChg chg="mod">
          <ac:chgData name="Paul Muller, CPD" userId="a63a91f7-2aee-4d3f-abcf-5b6b29679cb6" providerId="ADAL" clId="{EF71B873-BA34-423E-B7A4-4DEC9276AD2D}" dt="2020-09-26T07:29:17.863" v="1591" actId="1036"/>
          <ac:spMkLst>
            <pc:docMk/>
            <pc:sldMk cId="3291903814" sldId="866"/>
            <ac:spMk id="2" creationId="{910CEC4E-4312-405F-A7D1-0F7995727ADD}"/>
          </ac:spMkLst>
        </pc:spChg>
        <pc:graphicFrameChg chg="mod modGraphic">
          <ac:chgData name="Paul Muller, CPD" userId="a63a91f7-2aee-4d3f-abcf-5b6b29679cb6" providerId="ADAL" clId="{EF71B873-BA34-423E-B7A4-4DEC9276AD2D}" dt="2020-09-26T07:29:10.623" v="1575" actId="1076"/>
          <ac:graphicFrameMkLst>
            <pc:docMk/>
            <pc:sldMk cId="3291903814" sldId="866"/>
            <ac:graphicFrameMk id="4" creationId="{2B60B9D5-B188-4F88-961C-D7964E2146A7}"/>
          </ac:graphicFrameMkLst>
        </pc:graphicFrameChg>
      </pc:sldChg>
      <pc:sldChg chg="modSp modTransition">
        <pc:chgData name="Paul Muller, CPD" userId="a63a91f7-2aee-4d3f-abcf-5b6b29679cb6" providerId="ADAL" clId="{EF71B873-BA34-423E-B7A4-4DEC9276AD2D}" dt="2020-09-26T21:30:08.045" v="2016"/>
        <pc:sldMkLst>
          <pc:docMk/>
          <pc:sldMk cId="258400675" sldId="881"/>
        </pc:sldMkLst>
        <pc:picChg chg="mod">
          <ac:chgData name="Paul Muller, CPD" userId="a63a91f7-2aee-4d3f-abcf-5b6b29679cb6" providerId="ADAL" clId="{EF71B873-BA34-423E-B7A4-4DEC9276AD2D}" dt="2020-09-26T08:38:07.816" v="1763" actId="14826"/>
          <ac:picMkLst>
            <pc:docMk/>
            <pc:sldMk cId="258400675" sldId="881"/>
            <ac:picMk id="5" creationId="{2253C594-D58C-413F-A8C0-8FA14D0C7C99}"/>
          </ac:picMkLst>
        </pc:picChg>
      </pc:sldChg>
      <pc:sldChg chg="modSp modTransition">
        <pc:chgData name="Paul Muller, CPD" userId="a63a91f7-2aee-4d3f-abcf-5b6b29679cb6" providerId="ADAL" clId="{EF71B873-BA34-423E-B7A4-4DEC9276AD2D}" dt="2020-09-26T21:30:08.045" v="2016"/>
        <pc:sldMkLst>
          <pc:docMk/>
          <pc:sldMk cId="1783361619" sldId="883"/>
        </pc:sldMkLst>
        <pc:picChg chg="mod">
          <ac:chgData name="Paul Muller, CPD" userId="a63a91f7-2aee-4d3f-abcf-5b6b29679cb6" providerId="ADAL" clId="{EF71B873-BA34-423E-B7A4-4DEC9276AD2D}" dt="2020-09-26T08:38:50.186" v="1765" actId="14826"/>
          <ac:picMkLst>
            <pc:docMk/>
            <pc:sldMk cId="1783361619" sldId="883"/>
            <ac:picMk id="6" creationId="{A1707CF6-8F73-4C29-BBD9-7035ACA9E26C}"/>
          </ac:picMkLst>
        </pc:picChg>
      </pc:sldChg>
      <pc:sldChg chg="modSp modTransition">
        <pc:chgData name="Paul Muller, CPD" userId="a63a91f7-2aee-4d3f-abcf-5b6b29679cb6" providerId="ADAL" clId="{EF71B873-BA34-423E-B7A4-4DEC9276AD2D}" dt="2020-09-26T21:30:08.045" v="2016"/>
        <pc:sldMkLst>
          <pc:docMk/>
          <pc:sldMk cId="1801431946" sldId="884"/>
        </pc:sldMkLst>
        <pc:picChg chg="mod">
          <ac:chgData name="Paul Muller, CPD" userId="a63a91f7-2aee-4d3f-abcf-5b6b29679cb6" providerId="ADAL" clId="{EF71B873-BA34-423E-B7A4-4DEC9276AD2D}" dt="2020-09-26T08:38:57.972" v="1766" actId="14826"/>
          <ac:picMkLst>
            <pc:docMk/>
            <pc:sldMk cId="1801431946" sldId="884"/>
            <ac:picMk id="6" creationId="{55310EA3-4831-4BC6-9562-A38B3F18EFB0}"/>
          </ac:picMkLst>
        </pc:picChg>
      </pc:sldChg>
      <pc:sldChg chg="modSp modTransition modAnim">
        <pc:chgData name="Paul Muller, CPD" userId="a63a91f7-2aee-4d3f-abcf-5b6b29679cb6" providerId="ADAL" clId="{EF71B873-BA34-423E-B7A4-4DEC9276AD2D}" dt="2020-09-26T21:30:08.045" v="2016"/>
        <pc:sldMkLst>
          <pc:docMk/>
          <pc:sldMk cId="3589658375" sldId="909"/>
        </pc:sldMkLst>
        <pc:spChg chg="mod">
          <ac:chgData name="Paul Muller, CPD" userId="a63a91f7-2aee-4d3f-abcf-5b6b29679cb6" providerId="ADAL" clId="{EF71B873-BA34-423E-B7A4-4DEC9276AD2D}" dt="2020-08-27T05:24:55.021" v="87"/>
          <ac:spMkLst>
            <pc:docMk/>
            <pc:sldMk cId="3589658375" sldId="909"/>
            <ac:spMk id="2" creationId="{910CEC4E-4312-405F-A7D1-0F7995727ADD}"/>
          </ac:spMkLst>
        </pc:spChg>
        <pc:spChg chg="mod">
          <ac:chgData name="Paul Muller, CPD" userId="a63a91f7-2aee-4d3f-abcf-5b6b29679cb6" providerId="ADAL" clId="{EF71B873-BA34-423E-B7A4-4DEC9276AD2D}" dt="2020-09-01T02:22:07.694" v="1018" actId="6549"/>
          <ac:spMkLst>
            <pc:docMk/>
            <pc:sldMk cId="3589658375" sldId="909"/>
            <ac:spMk id="5" creationId="{0C3B19FD-BFA7-48C8-B91A-54D85CF2B2AE}"/>
          </ac:spMkLst>
        </pc:spChg>
      </pc:sldChg>
      <pc:sldChg chg="addSp delSp modSp del modTransition">
        <pc:chgData name="Paul Muller, CPD" userId="a63a91f7-2aee-4d3f-abcf-5b6b29679cb6" providerId="ADAL" clId="{EF71B873-BA34-423E-B7A4-4DEC9276AD2D}" dt="2020-09-26T07:59:06.612" v="1706" actId="2696"/>
        <pc:sldMkLst>
          <pc:docMk/>
          <pc:sldMk cId="2139926819" sldId="912"/>
        </pc:sldMkLst>
        <pc:spChg chg="mod">
          <ac:chgData name="Paul Muller, CPD" userId="a63a91f7-2aee-4d3f-abcf-5b6b29679cb6" providerId="ADAL" clId="{EF71B873-BA34-423E-B7A4-4DEC9276AD2D}" dt="2020-09-26T07:55:33.006" v="1676" actId="1036"/>
          <ac:spMkLst>
            <pc:docMk/>
            <pc:sldMk cId="2139926819" sldId="912"/>
            <ac:spMk id="2" creationId="{910CEC4E-4312-405F-A7D1-0F7995727ADD}"/>
          </ac:spMkLst>
        </pc:spChg>
        <pc:graphicFrameChg chg="del mod modGraphic">
          <ac:chgData name="Paul Muller, CPD" userId="a63a91f7-2aee-4d3f-abcf-5b6b29679cb6" providerId="ADAL" clId="{EF71B873-BA34-423E-B7A4-4DEC9276AD2D}" dt="2020-09-26T07:54:42.357" v="1632" actId="478"/>
          <ac:graphicFrameMkLst>
            <pc:docMk/>
            <pc:sldMk cId="2139926819" sldId="912"/>
            <ac:graphicFrameMk id="6" creationId="{B5EA4360-3FC6-4945-B7F0-B2007296A9EA}"/>
          </ac:graphicFrameMkLst>
        </pc:graphicFrameChg>
        <pc:graphicFrameChg chg="add mod modGraphic">
          <ac:chgData name="Paul Muller, CPD" userId="a63a91f7-2aee-4d3f-abcf-5b6b29679cb6" providerId="ADAL" clId="{EF71B873-BA34-423E-B7A4-4DEC9276AD2D}" dt="2020-09-26T07:55:44.929" v="1680" actId="6549"/>
          <ac:graphicFrameMkLst>
            <pc:docMk/>
            <pc:sldMk cId="2139926819" sldId="912"/>
            <ac:graphicFrameMk id="7" creationId="{6E62FAD6-A520-482F-B7A6-BCA9C7DE5806}"/>
          </ac:graphicFrameMkLst>
        </pc:graphicFrameChg>
        <pc:graphicFrameChg chg="mod modGraphic">
          <ac:chgData name="Paul Muller, CPD" userId="a63a91f7-2aee-4d3f-abcf-5b6b29679cb6" providerId="ADAL" clId="{EF71B873-BA34-423E-B7A4-4DEC9276AD2D}" dt="2020-09-01T02:20:51.108" v="969" actId="404"/>
          <ac:graphicFrameMkLst>
            <pc:docMk/>
            <pc:sldMk cId="2139926819" sldId="912"/>
            <ac:graphicFrameMk id="9" creationId="{31A5F86B-6D06-402E-B24B-BFCEA4DFD45E}"/>
          </ac:graphicFrameMkLst>
        </pc:graphicFrameChg>
      </pc:sldChg>
      <pc:sldChg chg="addSp delSp modSp modTransition modAnim">
        <pc:chgData name="Paul Muller, CPD" userId="a63a91f7-2aee-4d3f-abcf-5b6b29679cb6" providerId="ADAL" clId="{EF71B873-BA34-423E-B7A4-4DEC9276AD2D}" dt="2020-09-26T21:30:08.045" v="2016"/>
        <pc:sldMkLst>
          <pc:docMk/>
          <pc:sldMk cId="3562506874" sldId="919"/>
        </pc:sldMkLst>
        <pc:spChg chg="mod">
          <ac:chgData name="Paul Muller, CPD" userId="a63a91f7-2aee-4d3f-abcf-5b6b29679cb6" providerId="ADAL" clId="{EF71B873-BA34-423E-B7A4-4DEC9276AD2D}" dt="2020-09-24T01:08:35.871" v="1070" actId="20577"/>
          <ac:spMkLst>
            <pc:docMk/>
            <pc:sldMk cId="3562506874" sldId="919"/>
            <ac:spMk id="3" creationId="{E85D1AEA-77DB-465B-A43E-959EE12611C1}"/>
          </ac:spMkLst>
        </pc:spChg>
        <pc:picChg chg="add del mod">
          <ac:chgData name="Paul Muller, CPD" userId="a63a91f7-2aee-4d3f-abcf-5b6b29679cb6" providerId="ADAL" clId="{EF71B873-BA34-423E-B7A4-4DEC9276AD2D}" dt="2020-09-01T02:26:06.965" v="1026" actId="478"/>
          <ac:picMkLst>
            <pc:docMk/>
            <pc:sldMk cId="3562506874" sldId="919"/>
            <ac:picMk id="4" creationId="{A56F4A32-C0C7-45CE-9C32-6FE3921FF2F7}"/>
          </ac:picMkLst>
        </pc:picChg>
      </pc:sldChg>
      <pc:sldChg chg="modTransition">
        <pc:chgData name="Paul Muller, CPD" userId="a63a91f7-2aee-4d3f-abcf-5b6b29679cb6" providerId="ADAL" clId="{EF71B873-BA34-423E-B7A4-4DEC9276AD2D}" dt="2020-09-26T21:30:08.045" v="2016"/>
        <pc:sldMkLst>
          <pc:docMk/>
          <pc:sldMk cId="1134982079" sldId="920"/>
        </pc:sldMkLst>
      </pc:sldChg>
      <pc:sldChg chg="modSp modTransition">
        <pc:chgData name="Paul Muller, CPD" userId="a63a91f7-2aee-4d3f-abcf-5b6b29679cb6" providerId="ADAL" clId="{EF71B873-BA34-423E-B7A4-4DEC9276AD2D}" dt="2020-09-26T21:30:08.045" v="2016"/>
        <pc:sldMkLst>
          <pc:docMk/>
          <pc:sldMk cId="832776536" sldId="931"/>
        </pc:sldMkLst>
        <pc:picChg chg="mod">
          <ac:chgData name="Paul Muller, CPD" userId="a63a91f7-2aee-4d3f-abcf-5b6b29679cb6" providerId="ADAL" clId="{EF71B873-BA34-423E-B7A4-4DEC9276AD2D}" dt="2020-09-26T08:38:40.084" v="1764" actId="14826"/>
          <ac:picMkLst>
            <pc:docMk/>
            <pc:sldMk cId="832776536" sldId="931"/>
            <ac:picMk id="6" creationId="{3174DCE7-210B-4599-8272-7584230C0F4A}"/>
          </ac:picMkLst>
        </pc:picChg>
      </pc:sldChg>
      <pc:sldChg chg="modSp modTransition">
        <pc:chgData name="Paul Muller, CPD" userId="a63a91f7-2aee-4d3f-abcf-5b6b29679cb6" providerId="ADAL" clId="{EF71B873-BA34-423E-B7A4-4DEC9276AD2D}" dt="2020-09-26T21:30:08.045" v="2016"/>
        <pc:sldMkLst>
          <pc:docMk/>
          <pc:sldMk cId="1463670585" sldId="937"/>
        </pc:sldMkLst>
        <pc:picChg chg="mod">
          <ac:chgData name="Paul Muller, CPD" userId="a63a91f7-2aee-4d3f-abcf-5b6b29679cb6" providerId="ADAL" clId="{EF71B873-BA34-423E-B7A4-4DEC9276AD2D}" dt="2020-09-26T07:52:39.041" v="1618" actId="14826"/>
          <ac:picMkLst>
            <pc:docMk/>
            <pc:sldMk cId="1463670585" sldId="937"/>
            <ac:picMk id="3" creationId="{A06F5918-A945-4EC3-A46F-F36F0A059183}"/>
          </ac:picMkLst>
        </pc:picChg>
      </pc:sldChg>
      <pc:sldChg chg="modSp modTransition">
        <pc:chgData name="Paul Muller, CPD" userId="a63a91f7-2aee-4d3f-abcf-5b6b29679cb6" providerId="ADAL" clId="{EF71B873-BA34-423E-B7A4-4DEC9276AD2D}" dt="2020-09-26T21:30:08.045" v="2016"/>
        <pc:sldMkLst>
          <pc:docMk/>
          <pc:sldMk cId="136594806" sldId="938"/>
        </pc:sldMkLst>
        <pc:picChg chg="mod">
          <ac:chgData name="Paul Muller, CPD" userId="a63a91f7-2aee-4d3f-abcf-5b6b29679cb6" providerId="ADAL" clId="{EF71B873-BA34-423E-B7A4-4DEC9276AD2D}" dt="2020-09-26T07:52:59.705" v="1620" actId="14826"/>
          <ac:picMkLst>
            <pc:docMk/>
            <pc:sldMk cId="136594806" sldId="938"/>
            <ac:picMk id="11" creationId="{22A48275-42C7-4C3B-8120-573CB086415A}"/>
          </ac:picMkLst>
        </pc:picChg>
      </pc:sldChg>
      <pc:sldChg chg="modSp ord modTransition">
        <pc:chgData name="Paul Muller, CPD" userId="a63a91f7-2aee-4d3f-abcf-5b6b29679cb6" providerId="ADAL" clId="{EF71B873-BA34-423E-B7A4-4DEC9276AD2D}" dt="2020-09-30T03:02:50.058" v="2017"/>
        <pc:sldMkLst>
          <pc:docMk/>
          <pc:sldMk cId="282752640" sldId="943"/>
        </pc:sldMkLst>
        <pc:spChg chg="mod">
          <ac:chgData name="Paul Muller, CPD" userId="a63a91f7-2aee-4d3f-abcf-5b6b29679cb6" providerId="ADAL" clId="{EF71B873-BA34-423E-B7A4-4DEC9276AD2D}" dt="2020-09-26T09:10:36.095" v="1817" actId="20577"/>
          <ac:spMkLst>
            <pc:docMk/>
            <pc:sldMk cId="282752640" sldId="943"/>
            <ac:spMk id="3" creationId="{FEC3B06D-85E7-4B6D-BED9-DDD99E086AF1}"/>
          </ac:spMkLst>
        </pc:spChg>
      </pc:sldChg>
      <pc:sldChg chg="modSp modTransition">
        <pc:chgData name="Paul Muller, CPD" userId="a63a91f7-2aee-4d3f-abcf-5b6b29679cb6" providerId="ADAL" clId="{EF71B873-BA34-423E-B7A4-4DEC9276AD2D}" dt="2020-09-26T21:30:08.045" v="2016"/>
        <pc:sldMkLst>
          <pc:docMk/>
          <pc:sldMk cId="4251007744" sldId="944"/>
        </pc:sldMkLst>
        <pc:spChg chg="mod">
          <ac:chgData name="Paul Muller, CPD" userId="a63a91f7-2aee-4d3f-abcf-5b6b29679cb6" providerId="ADAL" clId="{EF71B873-BA34-423E-B7A4-4DEC9276AD2D}" dt="2020-09-26T09:03:25.663" v="1771" actId="20577"/>
          <ac:spMkLst>
            <pc:docMk/>
            <pc:sldMk cId="4251007744" sldId="944"/>
            <ac:spMk id="2" creationId="{4692DADA-29DD-4B84-A612-39AFD379BB62}"/>
          </ac:spMkLst>
        </pc:spChg>
      </pc:sldChg>
      <pc:sldChg chg="modSp modTransition">
        <pc:chgData name="Paul Muller, CPD" userId="a63a91f7-2aee-4d3f-abcf-5b6b29679cb6" providerId="ADAL" clId="{EF71B873-BA34-423E-B7A4-4DEC9276AD2D}" dt="2020-09-26T21:30:08.045" v="2016"/>
        <pc:sldMkLst>
          <pc:docMk/>
          <pc:sldMk cId="635570313" sldId="946"/>
        </pc:sldMkLst>
        <pc:picChg chg="mod">
          <ac:chgData name="Paul Muller, CPD" userId="a63a91f7-2aee-4d3f-abcf-5b6b29679cb6" providerId="ADAL" clId="{EF71B873-BA34-423E-B7A4-4DEC9276AD2D}" dt="2020-09-26T08:03:24.389" v="1751" actId="14826"/>
          <ac:picMkLst>
            <pc:docMk/>
            <pc:sldMk cId="635570313" sldId="946"/>
            <ac:picMk id="3" creationId="{1DBBCE53-CE12-42FF-93BF-20D54C59A3F6}"/>
          </ac:picMkLst>
        </pc:picChg>
      </pc:sldChg>
      <pc:sldChg chg="ord modTransition">
        <pc:chgData name="Paul Muller, CPD" userId="a63a91f7-2aee-4d3f-abcf-5b6b29679cb6" providerId="ADAL" clId="{EF71B873-BA34-423E-B7A4-4DEC9276AD2D}" dt="2020-09-26T21:30:08.045" v="2016"/>
        <pc:sldMkLst>
          <pc:docMk/>
          <pc:sldMk cId="1643215013" sldId="955"/>
        </pc:sldMkLst>
      </pc:sldChg>
      <pc:sldChg chg="modSp modTransition">
        <pc:chgData name="Paul Muller, CPD" userId="a63a91f7-2aee-4d3f-abcf-5b6b29679cb6" providerId="ADAL" clId="{EF71B873-BA34-423E-B7A4-4DEC9276AD2D}" dt="2020-09-26T21:30:08.045" v="2016"/>
        <pc:sldMkLst>
          <pc:docMk/>
          <pc:sldMk cId="2100361840" sldId="956"/>
        </pc:sldMkLst>
        <pc:spChg chg="mod">
          <ac:chgData name="Paul Muller, CPD" userId="a63a91f7-2aee-4d3f-abcf-5b6b29679cb6" providerId="ADAL" clId="{EF71B873-BA34-423E-B7A4-4DEC9276AD2D}" dt="2020-09-26T09:08:45.620" v="1805" actId="20577"/>
          <ac:spMkLst>
            <pc:docMk/>
            <pc:sldMk cId="2100361840" sldId="956"/>
            <ac:spMk id="2" creationId="{DD3E000F-605E-47EB-95FE-CA2259DFD3DE}"/>
          </ac:spMkLst>
        </pc:spChg>
      </pc:sldChg>
      <pc:sldChg chg="modTransition">
        <pc:chgData name="Paul Muller, CPD" userId="a63a91f7-2aee-4d3f-abcf-5b6b29679cb6" providerId="ADAL" clId="{EF71B873-BA34-423E-B7A4-4DEC9276AD2D}" dt="2020-09-26T21:30:08.045" v="2016"/>
        <pc:sldMkLst>
          <pc:docMk/>
          <pc:sldMk cId="3397244840" sldId="970"/>
        </pc:sldMkLst>
      </pc:sldChg>
      <pc:sldChg chg="ord modTransition">
        <pc:chgData name="Paul Muller, CPD" userId="a63a91f7-2aee-4d3f-abcf-5b6b29679cb6" providerId="ADAL" clId="{EF71B873-BA34-423E-B7A4-4DEC9276AD2D}" dt="2020-09-26T21:30:08.045" v="2016"/>
        <pc:sldMkLst>
          <pc:docMk/>
          <pc:sldMk cId="905578072" sldId="973"/>
        </pc:sldMkLst>
      </pc:sldChg>
      <pc:sldChg chg="add del modTransition">
        <pc:chgData name="Paul Muller, CPD" userId="a63a91f7-2aee-4d3f-abcf-5b6b29679cb6" providerId="ADAL" clId="{EF71B873-BA34-423E-B7A4-4DEC9276AD2D}" dt="2020-09-24T01:12:18.237" v="1113" actId="2696"/>
        <pc:sldMkLst>
          <pc:docMk/>
          <pc:sldMk cId="462879814" sldId="977"/>
        </pc:sldMkLst>
      </pc:sldChg>
      <pc:sldChg chg="add del modTransition">
        <pc:chgData name="Paul Muller, CPD" userId="a63a91f7-2aee-4d3f-abcf-5b6b29679cb6" providerId="ADAL" clId="{EF71B873-BA34-423E-B7A4-4DEC9276AD2D}" dt="2020-09-24T01:12:18.249" v="1114" actId="2696"/>
        <pc:sldMkLst>
          <pc:docMk/>
          <pc:sldMk cId="2559642510" sldId="978"/>
        </pc:sldMkLst>
      </pc:sldChg>
      <pc:sldChg chg="add del modTransition">
        <pc:chgData name="Paul Muller, CPD" userId="a63a91f7-2aee-4d3f-abcf-5b6b29679cb6" providerId="ADAL" clId="{EF71B873-BA34-423E-B7A4-4DEC9276AD2D}" dt="2020-09-24T01:11:28.726" v="1099" actId="2696"/>
        <pc:sldMkLst>
          <pc:docMk/>
          <pc:sldMk cId="4217604863" sldId="979"/>
        </pc:sldMkLst>
      </pc:sldChg>
      <pc:sldChg chg="add del modTransition">
        <pc:chgData name="Paul Muller, CPD" userId="a63a91f7-2aee-4d3f-abcf-5b6b29679cb6" providerId="ADAL" clId="{EF71B873-BA34-423E-B7A4-4DEC9276AD2D}" dt="2020-09-24T01:11:28.734" v="1100" actId="2696"/>
        <pc:sldMkLst>
          <pc:docMk/>
          <pc:sldMk cId="4018565538" sldId="980"/>
        </pc:sldMkLst>
      </pc:sldChg>
      <pc:sldChg chg="add del modTransition">
        <pc:chgData name="Paul Muller, CPD" userId="a63a91f7-2aee-4d3f-abcf-5b6b29679cb6" providerId="ADAL" clId="{EF71B873-BA34-423E-B7A4-4DEC9276AD2D}" dt="2020-09-24T01:11:28.758" v="1101" actId="2696"/>
        <pc:sldMkLst>
          <pc:docMk/>
          <pc:sldMk cId="2842434945" sldId="981"/>
        </pc:sldMkLst>
      </pc:sldChg>
      <pc:sldChg chg="add del modTransition">
        <pc:chgData name="Paul Muller, CPD" userId="a63a91f7-2aee-4d3f-abcf-5b6b29679cb6" providerId="ADAL" clId="{EF71B873-BA34-423E-B7A4-4DEC9276AD2D}" dt="2020-09-24T01:11:28.766" v="1102" actId="2696"/>
        <pc:sldMkLst>
          <pc:docMk/>
          <pc:sldMk cId="4108678311" sldId="982"/>
        </pc:sldMkLst>
      </pc:sldChg>
      <pc:sldChg chg="add modTransition">
        <pc:chgData name="Paul Muller, CPD" userId="a63a91f7-2aee-4d3f-abcf-5b6b29679cb6" providerId="ADAL" clId="{EF71B873-BA34-423E-B7A4-4DEC9276AD2D}" dt="2020-09-30T03:05:16.929" v="2018"/>
        <pc:sldMkLst>
          <pc:docMk/>
          <pc:sldMk cId="2061669881" sldId="983"/>
        </pc:sldMkLst>
      </pc:sldChg>
      <pc:sldChg chg="add del modTransition">
        <pc:chgData name="Paul Muller, CPD" userId="a63a91f7-2aee-4d3f-abcf-5b6b29679cb6" providerId="ADAL" clId="{EF71B873-BA34-423E-B7A4-4DEC9276AD2D}" dt="2020-09-24T01:11:28.814" v="1103" actId="2696"/>
        <pc:sldMkLst>
          <pc:docMk/>
          <pc:sldMk cId="2295807897" sldId="983"/>
        </pc:sldMkLst>
      </pc:sldChg>
      <pc:sldChg chg="add del modTransition">
        <pc:chgData name="Paul Muller, CPD" userId="a63a91f7-2aee-4d3f-abcf-5b6b29679cb6" providerId="ADAL" clId="{EF71B873-BA34-423E-B7A4-4DEC9276AD2D}" dt="2020-09-24T01:11:28.828" v="1104" actId="2696"/>
        <pc:sldMkLst>
          <pc:docMk/>
          <pc:sldMk cId="883662865" sldId="984"/>
        </pc:sldMkLst>
      </pc:sldChg>
      <pc:sldChg chg="add del modTransition">
        <pc:chgData name="Paul Muller, CPD" userId="a63a91f7-2aee-4d3f-abcf-5b6b29679cb6" providerId="ADAL" clId="{EF71B873-BA34-423E-B7A4-4DEC9276AD2D}" dt="2020-09-24T01:11:28.835" v="1105" actId="2696"/>
        <pc:sldMkLst>
          <pc:docMk/>
          <pc:sldMk cId="1827861092" sldId="985"/>
        </pc:sldMkLst>
      </pc:sldChg>
      <pc:sldChg chg="add del modTransition">
        <pc:chgData name="Paul Muller, CPD" userId="a63a91f7-2aee-4d3f-abcf-5b6b29679cb6" providerId="ADAL" clId="{EF71B873-BA34-423E-B7A4-4DEC9276AD2D}" dt="2020-09-24T01:11:28.845" v="1106" actId="2696"/>
        <pc:sldMkLst>
          <pc:docMk/>
          <pc:sldMk cId="1858037262" sldId="986"/>
        </pc:sldMkLst>
      </pc:sldChg>
      <pc:sldChg chg="add del modTransition">
        <pc:chgData name="Paul Muller, CPD" userId="a63a91f7-2aee-4d3f-abcf-5b6b29679cb6" providerId="ADAL" clId="{EF71B873-BA34-423E-B7A4-4DEC9276AD2D}" dt="2020-09-24T01:11:28.892" v="1107" actId="2696"/>
        <pc:sldMkLst>
          <pc:docMk/>
          <pc:sldMk cId="382618373" sldId="987"/>
        </pc:sldMkLst>
      </pc:sldChg>
      <pc:sldChg chg="add del modTransition">
        <pc:chgData name="Paul Muller, CPD" userId="a63a91f7-2aee-4d3f-abcf-5b6b29679cb6" providerId="ADAL" clId="{EF71B873-BA34-423E-B7A4-4DEC9276AD2D}" dt="2020-09-24T01:11:28.905" v="1108" actId="2696"/>
        <pc:sldMkLst>
          <pc:docMk/>
          <pc:sldMk cId="1314852505" sldId="988"/>
        </pc:sldMkLst>
      </pc:sldChg>
      <pc:sldChg chg="modTransition">
        <pc:chgData name="Paul Muller, CPD" userId="a63a91f7-2aee-4d3f-abcf-5b6b29679cb6" providerId="ADAL" clId="{EF71B873-BA34-423E-B7A4-4DEC9276AD2D}" dt="2020-09-26T21:30:08.045" v="2016"/>
        <pc:sldMkLst>
          <pc:docMk/>
          <pc:sldMk cId="2287259284" sldId="989"/>
        </pc:sldMkLst>
      </pc:sldChg>
      <pc:sldChg chg="modTransition">
        <pc:chgData name="Paul Muller, CPD" userId="a63a91f7-2aee-4d3f-abcf-5b6b29679cb6" providerId="ADAL" clId="{EF71B873-BA34-423E-B7A4-4DEC9276AD2D}" dt="2020-09-26T21:30:08.045" v="2016"/>
        <pc:sldMkLst>
          <pc:docMk/>
          <pc:sldMk cId="225488998" sldId="990"/>
        </pc:sldMkLst>
      </pc:sldChg>
      <pc:sldChg chg="modTransition">
        <pc:chgData name="Paul Muller, CPD" userId="a63a91f7-2aee-4d3f-abcf-5b6b29679cb6" providerId="ADAL" clId="{EF71B873-BA34-423E-B7A4-4DEC9276AD2D}" dt="2020-09-26T21:30:08.045" v="2016"/>
        <pc:sldMkLst>
          <pc:docMk/>
          <pc:sldMk cId="2432934951" sldId="991"/>
        </pc:sldMkLst>
      </pc:sldChg>
      <pc:sldChg chg="modSp modTransition">
        <pc:chgData name="Paul Muller, CPD" userId="a63a91f7-2aee-4d3f-abcf-5b6b29679cb6" providerId="ADAL" clId="{EF71B873-BA34-423E-B7A4-4DEC9276AD2D}" dt="2020-09-26T21:30:08.045" v="2016"/>
        <pc:sldMkLst>
          <pc:docMk/>
          <pc:sldMk cId="3194918795" sldId="992"/>
        </pc:sldMkLst>
        <pc:spChg chg="mod">
          <ac:chgData name="Paul Muller, CPD" userId="a63a91f7-2aee-4d3f-abcf-5b6b29679cb6" providerId="ADAL" clId="{EF71B873-BA34-423E-B7A4-4DEC9276AD2D}" dt="2020-09-26T07:54:09.208" v="1631" actId="5793"/>
          <ac:spMkLst>
            <pc:docMk/>
            <pc:sldMk cId="3194918795" sldId="992"/>
            <ac:spMk id="2" creationId="{00000000-0000-0000-0000-000000000000}"/>
          </ac:spMkLst>
        </pc:spChg>
      </pc:sldChg>
      <pc:sldChg chg="modSp modTransition modAnim">
        <pc:chgData name="Paul Muller, CPD" userId="a63a91f7-2aee-4d3f-abcf-5b6b29679cb6" providerId="ADAL" clId="{EF71B873-BA34-423E-B7A4-4DEC9276AD2D}" dt="2020-09-26T21:30:08.045" v="2016"/>
        <pc:sldMkLst>
          <pc:docMk/>
          <pc:sldMk cId="1054435880" sldId="993"/>
        </pc:sldMkLst>
        <pc:spChg chg="mod">
          <ac:chgData name="Paul Muller, CPD" userId="a63a91f7-2aee-4d3f-abcf-5b6b29679cb6" providerId="ADAL" clId="{EF71B873-BA34-423E-B7A4-4DEC9276AD2D}" dt="2020-08-27T05:24:45.284" v="86"/>
          <ac:spMkLst>
            <pc:docMk/>
            <pc:sldMk cId="1054435880" sldId="993"/>
            <ac:spMk id="2" creationId="{910CEC4E-4312-405F-A7D1-0F7995727ADD}"/>
          </ac:spMkLst>
        </pc:spChg>
        <pc:spChg chg="mod">
          <ac:chgData name="Paul Muller, CPD" userId="a63a91f7-2aee-4d3f-abcf-5b6b29679cb6" providerId="ADAL" clId="{EF71B873-BA34-423E-B7A4-4DEC9276AD2D}" dt="2020-09-01T02:12:46.301" v="509" actId="20577"/>
          <ac:spMkLst>
            <pc:docMk/>
            <pc:sldMk cId="1054435880" sldId="993"/>
            <ac:spMk id="5" creationId="{0C3B19FD-BFA7-48C8-B91A-54D85CF2B2AE}"/>
          </ac:spMkLst>
        </pc:spChg>
        <pc:graphicFrameChg chg="mod">
          <ac:chgData name="Paul Muller, CPD" userId="a63a91f7-2aee-4d3f-abcf-5b6b29679cb6" providerId="ADAL" clId="{EF71B873-BA34-423E-B7A4-4DEC9276AD2D}" dt="2020-09-01T02:13:39.188" v="511" actId="1076"/>
          <ac:graphicFrameMkLst>
            <pc:docMk/>
            <pc:sldMk cId="1054435880" sldId="993"/>
            <ac:graphicFrameMk id="6" creationId="{6DAD2438-2FFC-4263-B45D-A3AB3B45E35D}"/>
          </ac:graphicFrameMkLst>
        </pc:graphicFrameChg>
      </pc:sldChg>
      <pc:sldChg chg="modSp modTransition modAnim">
        <pc:chgData name="Paul Muller, CPD" userId="a63a91f7-2aee-4d3f-abcf-5b6b29679cb6" providerId="ADAL" clId="{EF71B873-BA34-423E-B7A4-4DEC9276AD2D}" dt="2020-09-26T21:30:08.045" v="2016"/>
        <pc:sldMkLst>
          <pc:docMk/>
          <pc:sldMk cId="700920500" sldId="994"/>
        </pc:sldMkLst>
        <pc:spChg chg="mod">
          <ac:chgData name="Paul Muller, CPD" userId="a63a91f7-2aee-4d3f-abcf-5b6b29679cb6" providerId="ADAL" clId="{EF71B873-BA34-423E-B7A4-4DEC9276AD2D}" dt="2020-09-26T09:04:58.717" v="1789" actId="20577"/>
          <ac:spMkLst>
            <pc:docMk/>
            <pc:sldMk cId="700920500" sldId="994"/>
            <ac:spMk id="2" creationId="{4692DADA-29DD-4B84-A612-39AFD379BB62}"/>
          </ac:spMkLst>
        </pc:spChg>
        <pc:picChg chg="mod">
          <ac:chgData name="Paul Muller, CPD" userId="a63a91f7-2aee-4d3f-abcf-5b6b29679cb6" providerId="ADAL" clId="{EF71B873-BA34-423E-B7A4-4DEC9276AD2D}" dt="2020-09-26T08:01:11.005" v="1749" actId="14826"/>
          <ac:picMkLst>
            <pc:docMk/>
            <pc:sldMk cId="700920500" sldId="994"/>
            <ac:picMk id="4" creationId="{93BB13CD-123A-41E3-A0BD-5B09D0A75B8D}"/>
          </ac:picMkLst>
        </pc:picChg>
      </pc:sldChg>
      <pc:sldChg chg="modSp ord modTransition">
        <pc:chgData name="Paul Muller, CPD" userId="a63a91f7-2aee-4d3f-abcf-5b6b29679cb6" providerId="ADAL" clId="{EF71B873-BA34-423E-B7A4-4DEC9276AD2D}" dt="2020-09-30T06:31:45.291" v="2019"/>
        <pc:sldMkLst>
          <pc:docMk/>
          <pc:sldMk cId="2827171492" sldId="995"/>
        </pc:sldMkLst>
        <pc:spChg chg="mod">
          <ac:chgData name="Paul Muller, CPD" userId="a63a91f7-2aee-4d3f-abcf-5b6b29679cb6" providerId="ADAL" clId="{EF71B873-BA34-423E-B7A4-4DEC9276AD2D}" dt="2020-09-26T09:06:09.260" v="1803" actId="20577"/>
          <ac:spMkLst>
            <pc:docMk/>
            <pc:sldMk cId="2827171492" sldId="995"/>
            <ac:spMk id="2" creationId="{EEBFC1FA-E1E1-4E1D-BE06-606A92FEBBFA}"/>
          </ac:spMkLst>
        </pc:spChg>
        <pc:spChg chg="mod">
          <ac:chgData name="Paul Muller, CPD" userId="a63a91f7-2aee-4d3f-abcf-5b6b29679cb6" providerId="ADAL" clId="{EF71B873-BA34-423E-B7A4-4DEC9276AD2D}" dt="2020-09-26T09:13:19.669" v="1911" actId="20577"/>
          <ac:spMkLst>
            <pc:docMk/>
            <pc:sldMk cId="2827171492" sldId="995"/>
            <ac:spMk id="3" creationId="{7424F4B6-EF12-48CC-9A81-66C9CDE1B638}"/>
          </ac:spMkLst>
        </pc:spChg>
      </pc:sldChg>
      <pc:sldChg chg="modSp modTransition">
        <pc:chgData name="Paul Muller, CPD" userId="a63a91f7-2aee-4d3f-abcf-5b6b29679cb6" providerId="ADAL" clId="{EF71B873-BA34-423E-B7A4-4DEC9276AD2D}" dt="2020-09-26T21:30:08.045" v="2016"/>
        <pc:sldMkLst>
          <pc:docMk/>
          <pc:sldMk cId="257626739" sldId="996"/>
        </pc:sldMkLst>
        <pc:spChg chg="mod">
          <ac:chgData name="Paul Muller, CPD" userId="a63a91f7-2aee-4d3f-abcf-5b6b29679cb6" providerId="ADAL" clId="{EF71B873-BA34-423E-B7A4-4DEC9276AD2D}" dt="2020-09-26T09:03:35.152" v="1774" actId="20577"/>
          <ac:spMkLst>
            <pc:docMk/>
            <pc:sldMk cId="257626739" sldId="996"/>
            <ac:spMk id="2" creationId="{4692DADA-29DD-4B84-A612-39AFD379BB62}"/>
          </ac:spMkLst>
        </pc:spChg>
        <pc:spChg chg="mod">
          <ac:chgData name="Paul Muller, CPD" userId="a63a91f7-2aee-4d3f-abcf-5b6b29679cb6" providerId="ADAL" clId="{EF71B873-BA34-423E-B7A4-4DEC9276AD2D}" dt="2020-09-26T09:03:37.736" v="1775" actId="20577"/>
          <ac:spMkLst>
            <pc:docMk/>
            <pc:sldMk cId="257626739" sldId="996"/>
            <ac:spMk id="3" creationId="{FEC3B06D-85E7-4B6D-BED9-DDD99E086AF1}"/>
          </ac:spMkLst>
        </pc:spChg>
      </pc:sldChg>
      <pc:sldChg chg="modSp modTransition">
        <pc:chgData name="Paul Muller, CPD" userId="a63a91f7-2aee-4d3f-abcf-5b6b29679cb6" providerId="ADAL" clId="{EF71B873-BA34-423E-B7A4-4DEC9276AD2D}" dt="2020-09-26T21:30:08.045" v="2016"/>
        <pc:sldMkLst>
          <pc:docMk/>
          <pc:sldMk cId="2064979859" sldId="997"/>
        </pc:sldMkLst>
        <pc:picChg chg="mod">
          <ac:chgData name="Paul Muller, CPD" userId="a63a91f7-2aee-4d3f-abcf-5b6b29679cb6" providerId="ADAL" clId="{EF71B873-BA34-423E-B7A4-4DEC9276AD2D}" dt="2020-09-26T07:52:48.313" v="1619" actId="14826"/>
          <ac:picMkLst>
            <pc:docMk/>
            <pc:sldMk cId="2064979859" sldId="997"/>
            <ac:picMk id="3" creationId="{A06F5918-A945-4EC3-A46F-F36F0A059183}"/>
          </ac:picMkLst>
        </pc:picChg>
      </pc:sldChg>
      <pc:sldChg chg="addSp delSp modSp add modTransition modAnim">
        <pc:chgData name="Paul Muller, CPD" userId="a63a91f7-2aee-4d3f-abcf-5b6b29679cb6" providerId="ADAL" clId="{EF71B873-BA34-423E-B7A4-4DEC9276AD2D}" dt="2020-09-26T21:30:08.045" v="2016"/>
        <pc:sldMkLst>
          <pc:docMk/>
          <pc:sldMk cId="1509846738" sldId="998"/>
        </pc:sldMkLst>
        <pc:spChg chg="mod">
          <ac:chgData name="Paul Muller, CPD" userId="a63a91f7-2aee-4d3f-abcf-5b6b29679cb6" providerId="ADAL" clId="{EF71B873-BA34-423E-B7A4-4DEC9276AD2D}" dt="2020-09-24T01:16:49.934" v="1153" actId="404"/>
          <ac:spMkLst>
            <pc:docMk/>
            <pc:sldMk cId="1509846738" sldId="998"/>
            <ac:spMk id="2" creationId="{DD0AF9C7-1689-4CF7-8762-8FE77FD8FE3D}"/>
          </ac:spMkLst>
        </pc:spChg>
        <pc:spChg chg="add del mod">
          <ac:chgData name="Paul Muller, CPD" userId="a63a91f7-2aee-4d3f-abcf-5b6b29679cb6" providerId="ADAL" clId="{EF71B873-BA34-423E-B7A4-4DEC9276AD2D}" dt="2020-09-26T07:14:17.353" v="1340" actId="478"/>
          <ac:spMkLst>
            <pc:docMk/>
            <pc:sldMk cId="1509846738" sldId="998"/>
            <ac:spMk id="7" creationId="{40735D28-83F7-45DB-9D60-43F9FBCE9363}"/>
          </ac:spMkLst>
        </pc:spChg>
        <pc:spChg chg="add del mod">
          <ac:chgData name="Paul Muller, CPD" userId="a63a91f7-2aee-4d3f-abcf-5b6b29679cb6" providerId="ADAL" clId="{EF71B873-BA34-423E-B7A4-4DEC9276AD2D}" dt="2020-09-26T07:14:17.353" v="1340" actId="478"/>
          <ac:spMkLst>
            <pc:docMk/>
            <pc:sldMk cId="1509846738" sldId="998"/>
            <ac:spMk id="8" creationId="{C72DB81E-2998-49AC-8531-45BC7F5712C6}"/>
          </ac:spMkLst>
        </pc:spChg>
        <pc:spChg chg="add del mod">
          <ac:chgData name="Paul Muller, CPD" userId="a63a91f7-2aee-4d3f-abcf-5b6b29679cb6" providerId="ADAL" clId="{EF71B873-BA34-423E-B7A4-4DEC9276AD2D}" dt="2020-09-26T07:14:17.353" v="1340" actId="478"/>
          <ac:spMkLst>
            <pc:docMk/>
            <pc:sldMk cId="1509846738" sldId="998"/>
            <ac:spMk id="9" creationId="{ABC082C6-E5E5-41E8-A006-F6F6F6F07BCB}"/>
          </ac:spMkLst>
        </pc:spChg>
        <pc:spChg chg="add del mod">
          <ac:chgData name="Paul Muller, CPD" userId="a63a91f7-2aee-4d3f-abcf-5b6b29679cb6" providerId="ADAL" clId="{EF71B873-BA34-423E-B7A4-4DEC9276AD2D}" dt="2020-09-26T07:14:17.353" v="1340" actId="478"/>
          <ac:spMkLst>
            <pc:docMk/>
            <pc:sldMk cId="1509846738" sldId="998"/>
            <ac:spMk id="10" creationId="{54B07D8C-A093-4181-BF6B-5E2D58EF8D2B}"/>
          </ac:spMkLst>
        </pc:spChg>
        <pc:spChg chg="add del mod">
          <ac:chgData name="Paul Muller, CPD" userId="a63a91f7-2aee-4d3f-abcf-5b6b29679cb6" providerId="ADAL" clId="{EF71B873-BA34-423E-B7A4-4DEC9276AD2D}" dt="2020-09-26T07:14:17.353" v="1340" actId="478"/>
          <ac:spMkLst>
            <pc:docMk/>
            <pc:sldMk cId="1509846738" sldId="998"/>
            <ac:spMk id="11" creationId="{8C360660-F686-4B4F-82CB-F8B95789267E}"/>
          </ac:spMkLst>
        </pc:spChg>
        <pc:spChg chg="add mod">
          <ac:chgData name="Paul Muller, CPD" userId="a63a91f7-2aee-4d3f-abcf-5b6b29679cb6" providerId="ADAL" clId="{EF71B873-BA34-423E-B7A4-4DEC9276AD2D}" dt="2020-09-26T07:23:52.911" v="1449" actId="1037"/>
          <ac:spMkLst>
            <pc:docMk/>
            <pc:sldMk cId="1509846738" sldId="998"/>
            <ac:spMk id="12" creationId="{BA5E6C6A-9465-4718-A099-E76809DF267C}"/>
          </ac:spMkLst>
        </pc:spChg>
        <pc:spChg chg="add mod">
          <ac:chgData name="Paul Muller, CPD" userId="a63a91f7-2aee-4d3f-abcf-5b6b29679cb6" providerId="ADAL" clId="{EF71B873-BA34-423E-B7A4-4DEC9276AD2D}" dt="2020-09-26T06:44:52.776" v="1298" actId="1076"/>
          <ac:spMkLst>
            <pc:docMk/>
            <pc:sldMk cId="1509846738" sldId="998"/>
            <ac:spMk id="15" creationId="{2266B2C1-F2BE-4DED-B2A4-4CD99B7F23D1}"/>
          </ac:spMkLst>
        </pc:spChg>
        <pc:spChg chg="add mod">
          <ac:chgData name="Paul Muller, CPD" userId="a63a91f7-2aee-4d3f-abcf-5b6b29679cb6" providerId="ADAL" clId="{EF71B873-BA34-423E-B7A4-4DEC9276AD2D}" dt="2020-09-26T06:45:54.280" v="1320" actId="207"/>
          <ac:spMkLst>
            <pc:docMk/>
            <pc:sldMk cId="1509846738" sldId="998"/>
            <ac:spMk id="16" creationId="{DA5695D3-524F-41D8-B0CA-66D15BC4365E}"/>
          </ac:spMkLst>
        </pc:spChg>
        <pc:spChg chg="add del mod">
          <ac:chgData name="Paul Muller, CPD" userId="a63a91f7-2aee-4d3f-abcf-5b6b29679cb6" providerId="ADAL" clId="{EF71B873-BA34-423E-B7A4-4DEC9276AD2D}" dt="2020-09-26T06:43:57.568" v="1277" actId="478"/>
          <ac:spMkLst>
            <pc:docMk/>
            <pc:sldMk cId="1509846738" sldId="998"/>
            <ac:spMk id="18" creationId="{1AECFB4A-CE5F-4F13-99D0-7D43FFF6A380}"/>
          </ac:spMkLst>
        </pc:spChg>
        <pc:spChg chg="add mod">
          <ac:chgData name="Paul Muller, CPD" userId="a63a91f7-2aee-4d3f-abcf-5b6b29679cb6" providerId="ADAL" clId="{EF71B873-BA34-423E-B7A4-4DEC9276AD2D}" dt="2020-09-26T06:46:38.648" v="1337" actId="207"/>
          <ac:spMkLst>
            <pc:docMk/>
            <pc:sldMk cId="1509846738" sldId="998"/>
            <ac:spMk id="19" creationId="{FDF51843-78AE-4FDF-B3AA-34B8FB30BC89}"/>
          </ac:spMkLst>
        </pc:spChg>
        <pc:spChg chg="add mod">
          <ac:chgData name="Paul Muller, CPD" userId="a63a91f7-2aee-4d3f-abcf-5b6b29679cb6" providerId="ADAL" clId="{EF71B873-BA34-423E-B7A4-4DEC9276AD2D}" dt="2020-09-26T06:45:03.424" v="1300" actId="207"/>
          <ac:spMkLst>
            <pc:docMk/>
            <pc:sldMk cId="1509846738" sldId="998"/>
            <ac:spMk id="23" creationId="{421185D8-BCA1-4630-BF1A-D98AFF17F8E9}"/>
          </ac:spMkLst>
        </pc:spChg>
        <pc:picChg chg="add del mod">
          <ac:chgData name="Paul Muller, CPD" userId="a63a91f7-2aee-4d3f-abcf-5b6b29679cb6" providerId="ADAL" clId="{EF71B873-BA34-423E-B7A4-4DEC9276AD2D}" dt="2020-09-26T07:14:42.872" v="1344" actId="478"/>
          <ac:picMkLst>
            <pc:docMk/>
            <pc:sldMk cId="1509846738" sldId="998"/>
            <ac:picMk id="5" creationId="{7E07E4D5-0E9C-4324-A2D6-5651A10B092F}"/>
          </ac:picMkLst>
        </pc:picChg>
        <pc:picChg chg="add del mod">
          <ac:chgData name="Paul Muller, CPD" userId="a63a91f7-2aee-4d3f-abcf-5b6b29679cb6" providerId="ADAL" clId="{EF71B873-BA34-423E-B7A4-4DEC9276AD2D}" dt="2020-09-24T01:17:37.766" v="1158" actId="478"/>
          <ac:picMkLst>
            <pc:docMk/>
            <pc:sldMk cId="1509846738" sldId="998"/>
            <ac:picMk id="6" creationId="{884313AC-2663-4D95-97E4-F81569CA0B63}"/>
          </ac:picMkLst>
        </pc:picChg>
        <pc:picChg chg="add mod">
          <ac:chgData name="Paul Muller, CPD" userId="a63a91f7-2aee-4d3f-abcf-5b6b29679cb6" providerId="ADAL" clId="{EF71B873-BA34-423E-B7A4-4DEC9276AD2D}" dt="2020-09-26T21:17:35.435" v="1930" actId="14826"/>
          <ac:picMkLst>
            <pc:docMk/>
            <pc:sldMk cId="1509846738" sldId="998"/>
            <ac:picMk id="24" creationId="{AA92971A-18FD-4BEE-B688-AB228363AA55}"/>
          </ac:picMkLst>
        </pc:picChg>
        <pc:picChg chg="add mod">
          <ac:chgData name="Paul Muller, CPD" userId="a63a91f7-2aee-4d3f-abcf-5b6b29679cb6" providerId="ADAL" clId="{EF71B873-BA34-423E-B7A4-4DEC9276AD2D}" dt="2020-09-26T21:17:45.605" v="1931" actId="14826"/>
          <ac:picMkLst>
            <pc:docMk/>
            <pc:sldMk cId="1509846738" sldId="998"/>
            <ac:picMk id="26" creationId="{7D55FFD7-E273-447D-8D97-2DF6841C85D9}"/>
          </ac:picMkLst>
        </pc:picChg>
        <pc:picChg chg="add mod">
          <ac:chgData name="Paul Muller, CPD" userId="a63a91f7-2aee-4d3f-abcf-5b6b29679cb6" providerId="ADAL" clId="{EF71B873-BA34-423E-B7A4-4DEC9276AD2D}" dt="2020-09-26T21:20:38.790" v="1933" actId="14826"/>
          <ac:picMkLst>
            <pc:docMk/>
            <pc:sldMk cId="1509846738" sldId="998"/>
            <ac:picMk id="28" creationId="{37D6910C-9062-40F7-892D-53FA259B2818}"/>
          </ac:picMkLst>
        </pc:picChg>
        <pc:picChg chg="add mod">
          <ac:chgData name="Paul Muller, CPD" userId="a63a91f7-2aee-4d3f-abcf-5b6b29679cb6" providerId="ADAL" clId="{EF71B873-BA34-423E-B7A4-4DEC9276AD2D}" dt="2020-09-26T21:20:48.262" v="1934" actId="14826"/>
          <ac:picMkLst>
            <pc:docMk/>
            <pc:sldMk cId="1509846738" sldId="998"/>
            <ac:picMk id="30" creationId="{3AA76024-4DB6-47E6-8AE2-9BBD9B697752}"/>
          </ac:picMkLst>
        </pc:picChg>
        <pc:picChg chg="add mod">
          <ac:chgData name="Paul Muller, CPD" userId="a63a91f7-2aee-4d3f-abcf-5b6b29679cb6" providerId="ADAL" clId="{EF71B873-BA34-423E-B7A4-4DEC9276AD2D}" dt="2020-09-26T21:20:57.069" v="1935" actId="14826"/>
          <ac:picMkLst>
            <pc:docMk/>
            <pc:sldMk cId="1509846738" sldId="998"/>
            <ac:picMk id="32" creationId="{51BF9249-70B1-43B1-A380-4C297A73007B}"/>
          </ac:picMkLst>
        </pc:picChg>
        <pc:picChg chg="add mod">
          <ac:chgData name="Paul Muller, CPD" userId="a63a91f7-2aee-4d3f-abcf-5b6b29679cb6" providerId="ADAL" clId="{EF71B873-BA34-423E-B7A4-4DEC9276AD2D}" dt="2020-09-26T21:21:03.827" v="1936" actId="14826"/>
          <ac:picMkLst>
            <pc:docMk/>
            <pc:sldMk cId="1509846738" sldId="998"/>
            <ac:picMk id="34" creationId="{B7E855EA-A4E4-4ED6-B0A5-42A4CD61E01B}"/>
          </ac:picMkLst>
        </pc:picChg>
        <pc:cxnChg chg="add del mod">
          <ac:chgData name="Paul Muller, CPD" userId="a63a91f7-2aee-4d3f-abcf-5b6b29679cb6" providerId="ADAL" clId="{EF71B873-BA34-423E-B7A4-4DEC9276AD2D}" dt="2020-09-26T06:39:13.072" v="1223" actId="478"/>
          <ac:cxnSpMkLst>
            <pc:docMk/>
            <pc:sldMk cId="1509846738" sldId="998"/>
            <ac:cxnSpMk id="4" creationId="{879647FF-4BCE-4EA9-B9B7-CA9FB0E8EEA8}"/>
          </ac:cxnSpMkLst>
        </pc:cxnChg>
        <pc:cxnChg chg="add mod">
          <ac:chgData name="Paul Muller, CPD" userId="a63a91f7-2aee-4d3f-abcf-5b6b29679cb6" providerId="ADAL" clId="{EF71B873-BA34-423E-B7A4-4DEC9276AD2D}" dt="2020-09-26T06:42:56.431" v="1252" actId="208"/>
          <ac:cxnSpMkLst>
            <pc:docMk/>
            <pc:sldMk cId="1509846738" sldId="998"/>
            <ac:cxnSpMk id="13" creationId="{29538986-9E74-4171-B860-01EA4CB98CBA}"/>
          </ac:cxnSpMkLst>
        </pc:cxnChg>
        <pc:cxnChg chg="add mod">
          <ac:chgData name="Paul Muller, CPD" userId="a63a91f7-2aee-4d3f-abcf-5b6b29679cb6" providerId="ADAL" clId="{EF71B873-BA34-423E-B7A4-4DEC9276AD2D}" dt="2020-09-26T06:46:01.278" v="1321" actId="208"/>
          <ac:cxnSpMkLst>
            <pc:docMk/>
            <pc:sldMk cId="1509846738" sldId="998"/>
            <ac:cxnSpMk id="14" creationId="{95FA3126-94F8-4B51-85F5-2106989DE1BF}"/>
          </ac:cxnSpMkLst>
        </pc:cxnChg>
        <pc:cxnChg chg="add mod">
          <ac:chgData name="Paul Muller, CPD" userId="a63a91f7-2aee-4d3f-abcf-5b6b29679cb6" providerId="ADAL" clId="{EF71B873-BA34-423E-B7A4-4DEC9276AD2D}" dt="2020-09-26T06:39:10.872" v="1222" actId="1076"/>
          <ac:cxnSpMkLst>
            <pc:docMk/>
            <pc:sldMk cId="1509846738" sldId="998"/>
            <ac:cxnSpMk id="17" creationId="{FAE51708-9A07-4B64-9269-260C45F4E293}"/>
          </ac:cxnSpMkLst>
        </pc:cxnChg>
        <pc:cxnChg chg="add mod">
          <ac:chgData name="Paul Muller, CPD" userId="a63a91f7-2aee-4d3f-abcf-5b6b29679cb6" providerId="ADAL" clId="{EF71B873-BA34-423E-B7A4-4DEC9276AD2D}" dt="2020-09-26T06:46:31.639" v="1336" actId="208"/>
          <ac:cxnSpMkLst>
            <pc:docMk/>
            <pc:sldMk cId="1509846738" sldId="998"/>
            <ac:cxnSpMk id="20" creationId="{E673E56C-708A-4230-BC3D-F2D0F2BF037C}"/>
          </ac:cxnSpMkLst>
        </pc:cxnChg>
        <pc:cxnChg chg="add mod">
          <ac:chgData name="Paul Muller, CPD" userId="a63a91f7-2aee-4d3f-abcf-5b6b29679cb6" providerId="ADAL" clId="{EF71B873-BA34-423E-B7A4-4DEC9276AD2D}" dt="2020-09-26T06:47:01.184" v="1339" actId="1076"/>
          <ac:cxnSpMkLst>
            <pc:docMk/>
            <pc:sldMk cId="1509846738" sldId="998"/>
            <ac:cxnSpMk id="21" creationId="{9D396F8C-F0FB-4E70-8463-ACE8797BEF45}"/>
          </ac:cxnSpMkLst>
        </pc:cxnChg>
        <pc:cxnChg chg="add mod">
          <ac:chgData name="Paul Muller, CPD" userId="a63a91f7-2aee-4d3f-abcf-5b6b29679cb6" providerId="ADAL" clId="{EF71B873-BA34-423E-B7A4-4DEC9276AD2D}" dt="2020-09-26T07:28:03.383" v="1512" actId="692"/>
          <ac:cxnSpMkLst>
            <pc:docMk/>
            <pc:sldMk cId="1509846738" sldId="998"/>
            <ac:cxnSpMk id="22" creationId="{09B84EEA-8C28-4C59-B50E-62D33494358B}"/>
          </ac:cxnSpMkLst>
        </pc:cxnChg>
      </pc:sldChg>
      <pc:sldChg chg="modSp add modTransition">
        <pc:chgData name="Paul Muller, CPD" userId="a63a91f7-2aee-4d3f-abcf-5b6b29679cb6" providerId="ADAL" clId="{EF71B873-BA34-423E-B7A4-4DEC9276AD2D}" dt="2020-09-26T21:30:08.045" v="2016"/>
        <pc:sldMkLst>
          <pc:docMk/>
          <pc:sldMk cId="1190626892" sldId="999"/>
        </pc:sldMkLst>
        <pc:graphicFrameChg chg="mod modGraphic">
          <ac:chgData name="Paul Muller, CPD" userId="a63a91f7-2aee-4d3f-abcf-5b6b29679cb6" providerId="ADAL" clId="{EF71B873-BA34-423E-B7A4-4DEC9276AD2D}" dt="2020-09-26T21:22:16.181" v="1968"/>
          <ac:graphicFrameMkLst>
            <pc:docMk/>
            <pc:sldMk cId="1190626892" sldId="999"/>
            <ac:graphicFrameMk id="4" creationId="{2B60B9D5-B188-4F88-961C-D7964E2146A7}"/>
          </ac:graphicFrameMkLst>
        </pc:graphicFrameChg>
      </pc:sldChg>
      <pc:sldChg chg="modSp add modTransition">
        <pc:chgData name="Paul Muller, CPD" userId="a63a91f7-2aee-4d3f-abcf-5b6b29679cb6" providerId="ADAL" clId="{EF71B873-BA34-423E-B7A4-4DEC9276AD2D}" dt="2020-09-26T21:30:08.045" v="2016"/>
        <pc:sldMkLst>
          <pc:docMk/>
          <pc:sldMk cId="1666610868" sldId="1000"/>
        </pc:sldMkLst>
        <pc:graphicFrameChg chg="mod modGraphic">
          <ac:chgData name="Paul Muller, CPD" userId="a63a91f7-2aee-4d3f-abcf-5b6b29679cb6" providerId="ADAL" clId="{EF71B873-BA34-423E-B7A4-4DEC9276AD2D}" dt="2020-09-26T21:22:13.359" v="1967"/>
          <ac:graphicFrameMkLst>
            <pc:docMk/>
            <pc:sldMk cId="1666610868" sldId="1000"/>
            <ac:graphicFrameMk id="4" creationId="{2B60B9D5-B188-4F88-961C-D7964E2146A7}"/>
          </ac:graphicFrameMkLst>
        </pc:graphicFrameChg>
      </pc:sldChg>
      <pc:sldChg chg="modSp add modTransition">
        <pc:chgData name="Paul Muller, CPD" userId="a63a91f7-2aee-4d3f-abcf-5b6b29679cb6" providerId="ADAL" clId="{EF71B873-BA34-423E-B7A4-4DEC9276AD2D}" dt="2020-09-26T21:30:08.045" v="2016"/>
        <pc:sldMkLst>
          <pc:docMk/>
          <pc:sldMk cId="3741408745" sldId="1001"/>
        </pc:sldMkLst>
        <pc:graphicFrameChg chg="mod modGraphic">
          <ac:chgData name="Paul Muller, CPD" userId="a63a91f7-2aee-4d3f-abcf-5b6b29679cb6" providerId="ADAL" clId="{EF71B873-BA34-423E-B7A4-4DEC9276AD2D}" dt="2020-09-26T21:25:10.431" v="2013"/>
          <ac:graphicFrameMkLst>
            <pc:docMk/>
            <pc:sldMk cId="3741408745" sldId="1001"/>
            <ac:graphicFrameMk id="4" creationId="{2B60B9D5-B188-4F88-961C-D7964E2146A7}"/>
          </ac:graphicFrameMkLst>
        </pc:graphicFrameChg>
      </pc:sldChg>
      <pc:sldChg chg="modSp add modTransition">
        <pc:chgData name="Paul Muller, CPD" userId="a63a91f7-2aee-4d3f-abcf-5b6b29679cb6" providerId="ADAL" clId="{EF71B873-BA34-423E-B7A4-4DEC9276AD2D}" dt="2020-09-26T21:30:08.045" v="2016"/>
        <pc:sldMkLst>
          <pc:docMk/>
          <pc:sldMk cId="1047588664" sldId="1002"/>
        </pc:sldMkLst>
        <pc:graphicFrameChg chg="mod modGraphic">
          <ac:chgData name="Paul Muller, CPD" userId="a63a91f7-2aee-4d3f-abcf-5b6b29679cb6" providerId="ADAL" clId="{EF71B873-BA34-423E-B7A4-4DEC9276AD2D}" dt="2020-09-26T21:25:05.248" v="2012"/>
          <ac:graphicFrameMkLst>
            <pc:docMk/>
            <pc:sldMk cId="1047588664" sldId="1002"/>
            <ac:graphicFrameMk id="4" creationId="{2B60B9D5-B188-4F88-961C-D7964E2146A7}"/>
          </ac:graphicFrameMkLst>
        </pc:graphicFrameChg>
      </pc:sldChg>
      <pc:sldChg chg="modSp add modTransition">
        <pc:chgData name="Paul Muller, CPD" userId="a63a91f7-2aee-4d3f-abcf-5b6b29679cb6" providerId="ADAL" clId="{EF71B873-BA34-423E-B7A4-4DEC9276AD2D}" dt="2020-09-26T21:30:08.045" v="2016"/>
        <pc:sldMkLst>
          <pc:docMk/>
          <pc:sldMk cId="3299064681" sldId="1003"/>
        </pc:sldMkLst>
        <pc:graphicFrameChg chg="mod modGraphic">
          <ac:chgData name="Paul Muller, CPD" userId="a63a91f7-2aee-4d3f-abcf-5b6b29679cb6" providerId="ADAL" clId="{EF71B873-BA34-423E-B7A4-4DEC9276AD2D}" dt="2020-09-26T21:25:01.864" v="2011"/>
          <ac:graphicFrameMkLst>
            <pc:docMk/>
            <pc:sldMk cId="3299064681" sldId="1003"/>
            <ac:graphicFrameMk id="4" creationId="{2B60B9D5-B188-4F88-961C-D7964E2146A7}"/>
          </ac:graphicFrameMkLst>
        </pc:graphicFrameChg>
      </pc:sldChg>
      <pc:sldChg chg="modSp add modTransition">
        <pc:chgData name="Paul Muller, CPD" userId="a63a91f7-2aee-4d3f-abcf-5b6b29679cb6" providerId="ADAL" clId="{EF71B873-BA34-423E-B7A4-4DEC9276AD2D}" dt="2020-09-26T21:30:08.045" v="2016"/>
        <pc:sldMkLst>
          <pc:docMk/>
          <pc:sldMk cId="1651630670" sldId="1004"/>
        </pc:sldMkLst>
        <pc:graphicFrameChg chg="mod modGraphic">
          <ac:chgData name="Paul Muller, CPD" userId="a63a91f7-2aee-4d3f-abcf-5b6b29679cb6" providerId="ADAL" clId="{EF71B873-BA34-423E-B7A4-4DEC9276AD2D}" dt="2020-09-26T21:24:57.530" v="2010"/>
          <ac:graphicFrameMkLst>
            <pc:docMk/>
            <pc:sldMk cId="1651630670" sldId="1004"/>
            <ac:graphicFrameMk id="4" creationId="{2B60B9D5-B188-4F88-961C-D7964E2146A7}"/>
          </ac:graphicFrameMkLst>
        </pc:graphicFrameChg>
      </pc:sldChg>
      <pc:sldChg chg="modSp add modTransition">
        <pc:chgData name="Paul Muller, CPD" userId="a63a91f7-2aee-4d3f-abcf-5b6b29679cb6" providerId="ADAL" clId="{EF71B873-BA34-423E-B7A4-4DEC9276AD2D}" dt="2020-09-26T21:30:08.045" v="2016"/>
        <pc:sldMkLst>
          <pc:docMk/>
          <pc:sldMk cId="3232377950" sldId="1005"/>
        </pc:sldMkLst>
        <pc:graphicFrameChg chg="mod modGraphic">
          <ac:chgData name="Paul Muller, CPD" userId="a63a91f7-2aee-4d3f-abcf-5b6b29679cb6" providerId="ADAL" clId="{EF71B873-BA34-423E-B7A4-4DEC9276AD2D}" dt="2020-09-26T21:24:48.619" v="2008" actId="20577"/>
          <ac:graphicFrameMkLst>
            <pc:docMk/>
            <pc:sldMk cId="3232377950" sldId="1005"/>
            <ac:graphicFrameMk id="4" creationId="{2B60B9D5-B188-4F88-961C-D7964E2146A7}"/>
          </ac:graphicFrameMkLst>
        </pc:graphicFrameChg>
      </pc:sldChg>
      <pc:sldChg chg="modSp add modTransition">
        <pc:chgData name="Paul Muller, CPD" userId="a63a91f7-2aee-4d3f-abcf-5b6b29679cb6" providerId="ADAL" clId="{EF71B873-BA34-423E-B7A4-4DEC9276AD2D}" dt="2020-09-26T21:30:08.045" v="2016"/>
        <pc:sldMkLst>
          <pc:docMk/>
          <pc:sldMk cId="4253792991" sldId="1006"/>
        </pc:sldMkLst>
        <pc:graphicFrameChg chg="mod">
          <ac:chgData name="Paul Muller, CPD" userId="a63a91f7-2aee-4d3f-abcf-5b6b29679cb6" providerId="ADAL" clId="{EF71B873-BA34-423E-B7A4-4DEC9276AD2D}" dt="2020-09-26T21:24:54.443" v="2009"/>
          <ac:graphicFrameMkLst>
            <pc:docMk/>
            <pc:sldMk cId="4253792991" sldId="1006"/>
            <ac:graphicFrameMk id="4" creationId="{2B60B9D5-B188-4F88-961C-D7964E2146A7}"/>
          </ac:graphicFrameMkLst>
        </pc:graphicFrameChg>
      </pc:sldChg>
      <pc:sldChg chg="addSp delSp modSp add modTransition delAnim modAnim">
        <pc:chgData name="Paul Muller, CPD" userId="a63a91f7-2aee-4d3f-abcf-5b6b29679cb6" providerId="ADAL" clId="{EF71B873-BA34-423E-B7A4-4DEC9276AD2D}" dt="2020-09-26T21:30:08.045" v="2016"/>
        <pc:sldMkLst>
          <pc:docMk/>
          <pc:sldMk cId="3764623362" sldId="1007"/>
        </pc:sldMkLst>
        <pc:spChg chg="add del mod">
          <ac:chgData name="Paul Muller, CPD" userId="a63a91f7-2aee-4d3f-abcf-5b6b29679cb6" providerId="ADAL" clId="{EF71B873-BA34-423E-B7A4-4DEC9276AD2D}" dt="2020-09-26T07:57:30.098" v="1695" actId="767"/>
          <ac:spMkLst>
            <pc:docMk/>
            <pc:sldMk cId="3764623362" sldId="1007"/>
            <ac:spMk id="3" creationId="{2C4D61A9-7067-4C29-8483-CA46B914879A}"/>
          </ac:spMkLst>
        </pc:spChg>
        <pc:spChg chg="add mod ord">
          <ac:chgData name="Paul Muller, CPD" userId="a63a91f7-2aee-4d3f-abcf-5b6b29679cb6" providerId="ADAL" clId="{EF71B873-BA34-423E-B7A4-4DEC9276AD2D}" dt="2020-09-26T07:57:51.470" v="1699" actId="167"/>
          <ac:spMkLst>
            <pc:docMk/>
            <pc:sldMk cId="3764623362" sldId="1007"/>
            <ac:spMk id="5" creationId="{4D771D7B-5EC3-4257-8F25-A46BB5E6F8F5}"/>
          </ac:spMkLst>
        </pc:spChg>
        <pc:graphicFrameChg chg="add mod modGraphic">
          <ac:chgData name="Paul Muller, CPD" userId="a63a91f7-2aee-4d3f-abcf-5b6b29679cb6" providerId="ADAL" clId="{EF71B873-BA34-423E-B7A4-4DEC9276AD2D}" dt="2020-09-26T21:24:11.144" v="1988"/>
          <ac:graphicFrameMkLst>
            <pc:docMk/>
            <pc:sldMk cId="3764623362" sldId="1007"/>
            <ac:graphicFrameMk id="6" creationId="{25FEA2E4-BD16-4B26-9647-BD3F62DA47AC}"/>
          </ac:graphicFrameMkLst>
        </pc:graphicFrameChg>
        <pc:graphicFrameChg chg="mod modGraphic">
          <ac:chgData name="Paul Muller, CPD" userId="a63a91f7-2aee-4d3f-abcf-5b6b29679cb6" providerId="ADAL" clId="{EF71B873-BA34-423E-B7A4-4DEC9276AD2D}" dt="2020-09-26T21:24:21.420" v="1999" actId="108"/>
          <ac:graphicFrameMkLst>
            <pc:docMk/>
            <pc:sldMk cId="3764623362" sldId="1007"/>
            <ac:graphicFrameMk id="7" creationId="{6E62FAD6-A520-482F-B7A6-BCA9C7DE5806}"/>
          </ac:graphicFrameMkLst>
        </pc:graphicFrameChg>
        <pc:graphicFrameChg chg="del">
          <ac:chgData name="Paul Muller, CPD" userId="a63a91f7-2aee-4d3f-abcf-5b6b29679cb6" providerId="ADAL" clId="{EF71B873-BA34-423E-B7A4-4DEC9276AD2D}" dt="2020-09-26T07:56:06.369" v="1682" actId="478"/>
          <ac:graphicFrameMkLst>
            <pc:docMk/>
            <pc:sldMk cId="3764623362" sldId="1007"/>
            <ac:graphicFrameMk id="9" creationId="{31A5F86B-6D06-402E-B24B-BFCEA4DFD45E}"/>
          </ac:graphicFrameMkLst>
        </pc:graphicFrame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31669" y="127406"/>
            <a:ext cx="5605961" cy="513507"/>
          </a:xfrm>
          <a:prstGeom prst="rect">
            <a:avLst/>
          </a:prstGeom>
        </p:spPr>
        <p:txBody>
          <a:bodyPr vert="horz" lIns="97902" tIns="48950" rIns="97902" bIns="48950" rtlCol="0"/>
          <a:lstStyle>
            <a:lvl1pPr algn="l">
              <a:defRPr sz="1300"/>
            </a:lvl1pPr>
          </a:lstStyle>
          <a:p>
            <a:pPr lvl="0"/>
            <a:r>
              <a:rPr lang="en-AU" sz="1000" cap="small" dirty="0">
                <a:solidFill>
                  <a:prstClr val="white">
                    <a:lumMod val="50000"/>
                  </a:prstClr>
                </a:solidFill>
                <a:latin typeface="Lato" panose="020F0502020204030203" pitchFamily="34" charset="0"/>
                <a:cs typeface="Lato" panose="020F0502020204030203" pitchFamily="34" charset="0"/>
              </a:rPr>
              <a:t>Managing Project Risk</a:t>
            </a:r>
          </a:p>
        </p:txBody>
      </p:sp>
      <p:sp>
        <p:nvSpPr>
          <p:cNvPr id="5" name="Slide Number Placeholder 4"/>
          <p:cNvSpPr>
            <a:spLocks noGrp="1"/>
          </p:cNvSpPr>
          <p:nvPr>
            <p:ph type="sldNum" sz="quarter" idx="3"/>
          </p:nvPr>
        </p:nvSpPr>
        <p:spPr>
          <a:xfrm>
            <a:off x="3889630" y="9721113"/>
            <a:ext cx="3076363" cy="513507"/>
          </a:xfrm>
          <a:prstGeom prst="rect">
            <a:avLst/>
          </a:prstGeom>
        </p:spPr>
        <p:txBody>
          <a:bodyPr vert="horz" lIns="97902" tIns="48950" rIns="97902" bIns="48950" rtlCol="0" anchor="b"/>
          <a:lstStyle>
            <a:lvl1pPr algn="r">
              <a:defRPr sz="1300"/>
            </a:lvl1pPr>
          </a:lstStyle>
          <a:p>
            <a:pPr lvl="0"/>
            <a:fld id="{4B9C99CB-2740-4A64-A22B-A6FFE23D5740}" type="slidenum">
              <a:rPr lang="en-AU" sz="1000" cap="small">
                <a:solidFill>
                  <a:prstClr val="white">
                    <a:lumMod val="50000"/>
                  </a:prstClr>
                </a:solidFill>
                <a:latin typeface="Lato" panose="020F0502020204030203" pitchFamily="34" charset="0"/>
                <a:cs typeface="Lato" panose="020F0502020204030203" pitchFamily="34" charset="0"/>
              </a:rPr>
              <a:pPr lvl="0"/>
              <a:t>‹#›</a:t>
            </a:fld>
            <a:endParaRPr lang="en-AU" sz="1000" cap="small" dirty="0">
              <a:solidFill>
                <a:prstClr val="white">
                  <a:lumMod val="50000"/>
                </a:prstClr>
              </a:solidFill>
              <a:latin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23228FA2-B3B7-4949-951A-E5BADB586CFF}"/>
              </a:ext>
            </a:extLst>
          </p:cNvPr>
          <p:cNvSpPr>
            <a:spLocks noGrp="1"/>
          </p:cNvSpPr>
          <p:nvPr>
            <p:ph type="ftr" sz="quarter" idx="2"/>
          </p:nvPr>
        </p:nvSpPr>
        <p:spPr>
          <a:xfrm>
            <a:off x="135325" y="9722309"/>
            <a:ext cx="3076871" cy="512304"/>
          </a:xfrm>
          <a:prstGeom prst="rect">
            <a:avLst/>
          </a:prstGeom>
        </p:spPr>
        <p:txBody>
          <a:bodyPr vert="horz" lIns="97902" tIns="48950" rIns="97902" bIns="48950" rtlCol="0" anchor="b"/>
          <a:lstStyle>
            <a:lvl1pPr algn="l">
              <a:defRPr sz="1300"/>
            </a:lvl1pPr>
          </a:lstStyle>
          <a:p>
            <a:r>
              <a:rPr lang="en-AU" sz="1000" cap="small" dirty="0">
                <a:solidFill>
                  <a:prstClr val="white">
                    <a:lumMod val="50000"/>
                  </a:prstClr>
                </a:solidFill>
                <a:latin typeface="Lato" panose="020F0502020204030203" pitchFamily="34" charset="0"/>
              </a:rPr>
              <a:t>Institute of Project Management</a:t>
            </a:r>
          </a:p>
        </p:txBody>
      </p:sp>
    </p:spTree>
    <p:custDataLst>
      <p:tags r:id="rId2"/>
    </p:custDataLst>
    <p:extLst>
      <p:ext uri="{BB962C8B-B14F-4D97-AF65-F5344CB8AC3E}">
        <p14:creationId xmlns:p14="http://schemas.microsoft.com/office/powerpoint/2010/main" val="12856039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6363" cy="513507"/>
          </a:xfrm>
          <a:prstGeom prst="rect">
            <a:avLst/>
          </a:prstGeom>
        </p:spPr>
        <p:txBody>
          <a:bodyPr vert="horz" lIns="97902" tIns="48950" rIns="97902" bIns="48950" rtlCol="0"/>
          <a:lstStyle>
            <a:lvl1pPr algn="l">
              <a:defRPr sz="1300"/>
            </a:lvl1pPr>
          </a:lstStyle>
          <a:p>
            <a:r>
              <a:rPr lang="en-AU"/>
              <a:t>Project Management Masterclass</a:t>
            </a:r>
          </a:p>
        </p:txBody>
      </p:sp>
      <p:sp>
        <p:nvSpPr>
          <p:cNvPr id="3" name="Date Placeholder 2"/>
          <p:cNvSpPr>
            <a:spLocks noGrp="1"/>
          </p:cNvSpPr>
          <p:nvPr>
            <p:ph type="dt" idx="1"/>
          </p:nvPr>
        </p:nvSpPr>
        <p:spPr>
          <a:xfrm>
            <a:off x="4021297" y="2"/>
            <a:ext cx="3076363" cy="513507"/>
          </a:xfrm>
          <a:prstGeom prst="rect">
            <a:avLst/>
          </a:prstGeom>
        </p:spPr>
        <p:txBody>
          <a:bodyPr vert="horz" lIns="97902" tIns="48950" rIns="97902" bIns="48950" rtlCol="0"/>
          <a:lstStyle>
            <a:lvl1pPr algn="r">
              <a:defRPr sz="1300"/>
            </a:lvl1pPr>
          </a:lstStyle>
          <a:p>
            <a:fld id="{A3D8FC5D-DDA7-49E4-9E73-E274175C333B}" type="datetime6">
              <a:rPr lang="en-AU" smtClean="0"/>
              <a:t>July 21</a:t>
            </a:fld>
            <a:endParaRPr lang="en-AU"/>
          </a:p>
        </p:txBody>
      </p:sp>
      <p:sp>
        <p:nvSpPr>
          <p:cNvPr id="4" name="Slide Image Placeholder 3"/>
          <p:cNvSpPr>
            <a:spLocks noGrp="1" noRot="1" noChangeAspect="1"/>
          </p:cNvSpPr>
          <p:nvPr>
            <p:ph type="sldImg" idx="2"/>
          </p:nvPr>
        </p:nvSpPr>
        <p:spPr>
          <a:xfrm>
            <a:off x="481013" y="1281113"/>
            <a:ext cx="6137275" cy="3452812"/>
          </a:xfrm>
          <a:prstGeom prst="rect">
            <a:avLst/>
          </a:prstGeom>
          <a:noFill/>
          <a:ln w="12700">
            <a:solidFill>
              <a:prstClr val="black"/>
            </a:solidFill>
          </a:ln>
        </p:spPr>
        <p:txBody>
          <a:bodyPr vert="horz" lIns="97902" tIns="48950" rIns="97902" bIns="48950" rtlCol="0" anchor="ctr"/>
          <a:lstStyle/>
          <a:p>
            <a:endParaRPr lang="en-AU"/>
          </a:p>
        </p:txBody>
      </p:sp>
      <p:sp>
        <p:nvSpPr>
          <p:cNvPr id="5" name="Notes Placeholder 4"/>
          <p:cNvSpPr>
            <a:spLocks noGrp="1"/>
          </p:cNvSpPr>
          <p:nvPr>
            <p:ph type="body" sz="quarter" idx="3"/>
          </p:nvPr>
        </p:nvSpPr>
        <p:spPr>
          <a:xfrm>
            <a:off x="709932" y="4925410"/>
            <a:ext cx="5679440" cy="4029878"/>
          </a:xfrm>
          <a:prstGeom prst="rect">
            <a:avLst/>
          </a:prstGeom>
        </p:spPr>
        <p:txBody>
          <a:bodyPr vert="horz" lIns="97902" tIns="48950" rIns="97902" bIns="489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13"/>
            <a:ext cx="3076363" cy="513507"/>
          </a:xfrm>
          <a:prstGeom prst="rect">
            <a:avLst/>
          </a:prstGeom>
        </p:spPr>
        <p:txBody>
          <a:bodyPr vert="horz" lIns="97902" tIns="48950" rIns="97902" bIns="48950" rtlCol="0" anchor="b"/>
          <a:lstStyle>
            <a:lvl1pPr algn="l">
              <a:defRPr sz="1300"/>
            </a:lvl1pPr>
          </a:lstStyle>
          <a:p>
            <a:r>
              <a:rPr lang="en-AU"/>
              <a:t>Institute of Project Management</a:t>
            </a:r>
          </a:p>
        </p:txBody>
      </p:sp>
      <p:sp>
        <p:nvSpPr>
          <p:cNvPr id="7" name="Slide Number Placeholder 6"/>
          <p:cNvSpPr>
            <a:spLocks noGrp="1"/>
          </p:cNvSpPr>
          <p:nvPr>
            <p:ph type="sldNum" sz="quarter" idx="5"/>
          </p:nvPr>
        </p:nvSpPr>
        <p:spPr>
          <a:xfrm>
            <a:off x="4021297" y="9721113"/>
            <a:ext cx="3076363" cy="513507"/>
          </a:xfrm>
          <a:prstGeom prst="rect">
            <a:avLst/>
          </a:prstGeom>
        </p:spPr>
        <p:txBody>
          <a:bodyPr vert="horz" lIns="97902" tIns="48950" rIns="97902" bIns="48950" rtlCol="0" anchor="b"/>
          <a:lstStyle>
            <a:lvl1pPr algn="r">
              <a:defRPr sz="1300"/>
            </a:lvl1pPr>
          </a:lstStyle>
          <a:p>
            <a:fld id="{26A9BE73-4262-4638-901C-38391926C119}" type="slidenum">
              <a:rPr lang="en-AU" smtClean="0"/>
              <a:t>‹#›</a:t>
            </a:fld>
            <a:endParaRPr lang="en-AU"/>
          </a:p>
        </p:txBody>
      </p:sp>
    </p:spTree>
    <p:extLst>
      <p:ext uri="{BB962C8B-B14F-4D97-AF65-F5344CB8AC3E}">
        <p14:creationId xmlns:p14="http://schemas.microsoft.com/office/powerpoint/2010/main" val="306839790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Parkinson%27s_law"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luck!</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a:t>
            </a:fld>
            <a:endParaRPr lang="en-AU"/>
          </a:p>
        </p:txBody>
      </p:sp>
    </p:spTree>
    <p:extLst>
      <p:ext uri="{BB962C8B-B14F-4D97-AF65-F5344CB8AC3E}">
        <p14:creationId xmlns:p14="http://schemas.microsoft.com/office/powerpoint/2010/main" val="1648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mean identifying or reprioritizing risks and making necessary changes to how we treat them!</a:t>
            </a:r>
          </a:p>
          <a:p>
            <a:r>
              <a:rPr lang="en-US" dirty="0"/>
              <a:t>As with all things project management, your engagement with stakeholders can make a significant difference to the efficiency and effectiveness of this process.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10</a:t>
            </a:fld>
            <a:endParaRPr lang="en-AU"/>
          </a:p>
        </p:txBody>
      </p:sp>
    </p:spTree>
    <p:extLst>
      <p:ext uri="{BB962C8B-B14F-4D97-AF65-F5344CB8AC3E}">
        <p14:creationId xmlns:p14="http://schemas.microsoft.com/office/powerpoint/2010/main" val="290366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risk identification…</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11</a:t>
            </a:fld>
            <a:endParaRPr lang="en-AU"/>
          </a:p>
        </p:txBody>
      </p:sp>
    </p:spTree>
    <p:extLst>
      <p:ext uri="{BB962C8B-B14F-4D97-AF65-F5344CB8AC3E}">
        <p14:creationId xmlns:p14="http://schemas.microsoft.com/office/powerpoint/2010/main" val="12711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 mapping is a great brainstorming technique that can be used to identify different project risks and their relationships to each other.</a:t>
            </a:r>
          </a:p>
          <a:p>
            <a:pPr algn="l" fontAlgn="base"/>
            <a:r>
              <a:rPr lang="en-US" b="1" i="0" dirty="0">
                <a:solidFill>
                  <a:srgbClr val="313537"/>
                </a:solidFill>
                <a:effectLst/>
                <a:latin typeface="Merriweather" panose="00000500000000000000" pitchFamily="50" charset="0"/>
              </a:rPr>
              <a:t>Mind mapping</a:t>
            </a:r>
            <a:r>
              <a:rPr lang="en-US" b="0" i="0" dirty="0">
                <a:solidFill>
                  <a:srgbClr val="313537"/>
                </a:solidFill>
                <a:effectLst/>
                <a:latin typeface="Merriweather" panose="00000500000000000000" pitchFamily="50" charset="0"/>
              </a:rPr>
              <a:t> converts ideas created through individual brainstorming into a single map to reflect commonality and differences in understanding, and generate new ideas.</a:t>
            </a:r>
          </a:p>
          <a:p>
            <a:pPr algn="l" fontAlgn="base"/>
            <a:r>
              <a:rPr lang="en-US" b="0" i="0" dirty="0">
                <a:solidFill>
                  <a:srgbClr val="313537"/>
                </a:solidFill>
                <a:effectLst/>
                <a:latin typeface="Merriweather" panose="00000500000000000000" pitchFamily="50" charset="0"/>
              </a:rPr>
              <a:t>A mind map is often created around a single word or text, placed in the centre, to which associated ideas, words and concepts are added.</a:t>
            </a:r>
          </a:p>
          <a:p>
            <a:pPr algn="l" fontAlgn="base"/>
            <a:r>
              <a:rPr lang="en-US" b="0" i="0" dirty="0">
                <a:solidFill>
                  <a:srgbClr val="313537"/>
                </a:solidFill>
                <a:effectLst/>
                <a:latin typeface="Merriweather" panose="00000500000000000000" pitchFamily="50" charset="0"/>
              </a:rPr>
              <a:t>Major categories </a:t>
            </a:r>
            <a:r>
              <a:rPr lang="en-US" b="1" i="0" dirty="0">
                <a:solidFill>
                  <a:srgbClr val="313537"/>
                </a:solidFill>
                <a:effectLst/>
                <a:latin typeface="Merriweather" panose="00000500000000000000" pitchFamily="50" charset="0"/>
              </a:rPr>
              <a:t>radiate </a:t>
            </a:r>
            <a:r>
              <a:rPr lang="en-US" b="0" i="0" dirty="0">
                <a:solidFill>
                  <a:srgbClr val="313537"/>
                </a:solidFill>
                <a:effectLst/>
                <a:latin typeface="Merriweather" panose="00000500000000000000" pitchFamily="50" charset="0"/>
              </a:rPr>
              <a:t>from a central node, and lesser categories are sub-branches of larger branches.</a:t>
            </a:r>
          </a:p>
          <a:p>
            <a:pPr algn="l" fontAlgn="base"/>
            <a:r>
              <a:rPr lang="en-US" b="0" i="0" dirty="0">
                <a:solidFill>
                  <a:srgbClr val="313537"/>
                </a:solidFill>
                <a:effectLst/>
                <a:latin typeface="Merriweather" panose="00000500000000000000" pitchFamily="50" charset="0"/>
              </a:rPr>
              <a:t>Categories can represent words, ideas, tasks, or other items related to a central key word or idea.</a:t>
            </a:r>
          </a:p>
          <a:p>
            <a:pPr algn="l" fontAlgn="base"/>
            <a:r>
              <a:rPr lang="en-US" b="0" i="0" dirty="0">
                <a:solidFill>
                  <a:srgbClr val="313537"/>
                </a:solidFill>
                <a:effectLst/>
                <a:latin typeface="Merriweather" panose="00000500000000000000" pitchFamily="50" charset="0"/>
              </a:rPr>
              <a:t>We will show you how to develop and use a mind map in the Unit on managing project risk.</a:t>
            </a:r>
          </a:p>
          <a:p>
            <a:pPr algn="l" fontAlgn="base"/>
            <a:r>
              <a:rPr lang="en-US" b="0" i="0" dirty="0">
                <a:solidFill>
                  <a:srgbClr val="313537"/>
                </a:solidFill>
                <a:effectLst/>
                <a:latin typeface="Merriweather" panose="00000500000000000000" pitchFamily="50" charset="0"/>
              </a:rPr>
              <a:t>Let’s look at risks to our hypothetical event – what if only 20 people (out of 200 expected) attend?</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13</a:t>
            </a:fld>
            <a:endParaRPr lang="en-AU"/>
          </a:p>
        </p:txBody>
      </p:sp>
    </p:spTree>
    <p:extLst>
      <p:ext uri="{BB962C8B-B14F-4D97-AF65-F5344CB8AC3E}">
        <p14:creationId xmlns:p14="http://schemas.microsoft.com/office/powerpoint/2010/main" val="2887995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the things that could </a:t>
            </a:r>
            <a:r>
              <a:rPr lang="en-US" b="1" dirty="0"/>
              <a:t>cause</a:t>
            </a:r>
            <a:r>
              <a:rPr lang="en-US" dirty="0"/>
              <a:t> this to happen?</a:t>
            </a:r>
          </a:p>
          <a:p>
            <a:r>
              <a:rPr lang="en-US" dirty="0"/>
              <a:t>You may identify more than the 3 listed here, but we’ll keep it simple for the purposes of illustration.</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14</a:t>
            </a:fld>
            <a:endParaRPr lang="en-AU"/>
          </a:p>
        </p:txBody>
      </p:sp>
    </p:spTree>
    <p:extLst>
      <p:ext uri="{BB962C8B-B14F-4D97-AF65-F5344CB8AC3E}">
        <p14:creationId xmlns:p14="http://schemas.microsoft.com/office/powerpoint/2010/main" val="127078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for us if only 3 people attend – what are the consequences for (or impacts on) our project?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15</a:t>
            </a:fld>
            <a:endParaRPr lang="en-AU"/>
          </a:p>
        </p:txBody>
      </p:sp>
    </p:spTree>
    <p:extLst>
      <p:ext uri="{BB962C8B-B14F-4D97-AF65-F5344CB8AC3E}">
        <p14:creationId xmlns:p14="http://schemas.microsoft.com/office/powerpoint/2010/main" val="197683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looking again at the causes, what is something else that might be triggered?</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16</a:t>
            </a:fld>
            <a:endParaRPr lang="en-AU"/>
          </a:p>
        </p:txBody>
      </p:sp>
    </p:spTree>
    <p:extLst>
      <p:ext uri="{BB962C8B-B14F-4D97-AF65-F5344CB8AC3E}">
        <p14:creationId xmlns:p14="http://schemas.microsoft.com/office/powerpoint/2010/main" val="1058122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other things that could cause people to get hurt?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17</a:t>
            </a:fld>
            <a:endParaRPr lang="en-AU"/>
          </a:p>
        </p:txBody>
      </p:sp>
    </p:spTree>
    <p:extLst>
      <p:ext uri="{BB962C8B-B14F-4D97-AF65-F5344CB8AC3E}">
        <p14:creationId xmlns:p14="http://schemas.microsoft.com/office/powerpoint/2010/main" val="2829391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impacts of people getting hurt?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18</a:t>
            </a:fld>
            <a:endParaRPr lang="en-AU"/>
          </a:p>
        </p:txBody>
      </p:sp>
    </p:spTree>
    <p:extLst>
      <p:ext uri="{BB962C8B-B14F-4D97-AF65-F5344CB8AC3E}">
        <p14:creationId xmlns:p14="http://schemas.microsoft.com/office/powerpoint/2010/main" val="2504759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exercise can be done with other impacts.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19</a:t>
            </a:fld>
            <a:endParaRPr lang="en-AU"/>
          </a:p>
        </p:txBody>
      </p:sp>
    </p:spTree>
    <p:extLst>
      <p:ext uri="{BB962C8B-B14F-4D97-AF65-F5344CB8AC3E}">
        <p14:creationId xmlns:p14="http://schemas.microsoft.com/office/powerpoint/2010/main" val="112098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approaches to risk management have been a very linear series of if-then statements.</a:t>
            </a:r>
          </a:p>
          <a:p>
            <a:r>
              <a:rPr lang="en-US" dirty="0"/>
              <a:t>Actual risk is much more dynamic than that, which (as we will see) makes its management both simpler and more complex in different respects.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20</a:t>
            </a:fld>
            <a:endParaRPr lang="en-AU"/>
          </a:p>
        </p:txBody>
      </p:sp>
    </p:spTree>
    <p:extLst>
      <p:ext uri="{BB962C8B-B14F-4D97-AF65-F5344CB8AC3E}">
        <p14:creationId xmlns:p14="http://schemas.microsoft.com/office/powerpoint/2010/main" val="277047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
        <p:nvSpPr>
          <p:cNvPr id="7" name="Slide Number Placeholder 6"/>
          <p:cNvSpPr>
            <a:spLocks noGrp="1"/>
          </p:cNvSpPr>
          <p:nvPr>
            <p:ph type="sldNum" sz="quarter" idx="5"/>
          </p:nvPr>
        </p:nvSpPr>
        <p:spPr/>
        <p:txBody>
          <a:bodyPr/>
          <a:lstStyle/>
          <a:p>
            <a:fld id="{26A9BE73-4262-4638-901C-38391926C119}" type="slidenum">
              <a:rPr lang="en-AU" smtClean="0"/>
              <a:t>2</a:t>
            </a:fld>
            <a:endParaRPr lang="en-AU" dirty="0"/>
          </a:p>
        </p:txBody>
      </p:sp>
    </p:spTree>
    <p:extLst>
      <p:ext uri="{BB962C8B-B14F-4D97-AF65-F5344CB8AC3E}">
        <p14:creationId xmlns:p14="http://schemas.microsoft.com/office/powerpoint/2010/main" val="405484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sticky notes on butchers paper at each table</a:t>
            </a:r>
          </a:p>
          <a:p>
            <a:r>
              <a:rPr lang="en-AU" dirty="0"/>
              <a:t>No such thing as a ‘stupid’ risk; consider them all, as prioritisation will follow!</a:t>
            </a:r>
          </a:p>
          <a:p>
            <a:r>
              <a:rPr lang="en-AU" dirty="0"/>
              <a:t>Make sure you also capture both risks to outputs (project delivery) and outcomes / stakeholder acceptance</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FAB18267-4963-48AF-B3BE-18ABB2C4F829}"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21</a:t>
            </a:fld>
            <a:endParaRPr lang="en-AU"/>
          </a:p>
        </p:txBody>
      </p:sp>
    </p:spTree>
    <p:extLst>
      <p:ext uri="{BB962C8B-B14F-4D97-AF65-F5344CB8AC3E}">
        <p14:creationId xmlns:p14="http://schemas.microsoft.com/office/powerpoint/2010/main" val="252715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313537"/>
                </a:solidFill>
                <a:effectLst/>
                <a:latin typeface="Lato" panose="020F0502020204030203" pitchFamily="34" charset="0"/>
              </a:rPr>
              <a:t>Early identification</a:t>
            </a:r>
          </a:p>
          <a:p>
            <a:pPr algn="l" fontAlgn="base"/>
            <a:r>
              <a:rPr lang="en-US" b="0" i="0" dirty="0">
                <a:solidFill>
                  <a:srgbClr val="313537"/>
                </a:solidFill>
                <a:effectLst/>
                <a:latin typeface="Merriweather" panose="00000500000000000000" pitchFamily="50" charset="0"/>
              </a:rPr>
              <a:t>As we saw in the last Module, even though uncertainty is greatest at the start of the project, the cost of making changes is relatively low, so the earlier you begin the risk identification and management process, the better.</a:t>
            </a:r>
          </a:p>
          <a:p>
            <a:pPr algn="l" fontAlgn="base"/>
            <a:r>
              <a:rPr lang="en-US" b="1" i="0" dirty="0">
                <a:solidFill>
                  <a:srgbClr val="313537"/>
                </a:solidFill>
                <a:effectLst/>
                <a:latin typeface="Lato" panose="020F0502020204030203" pitchFamily="34" charset="0"/>
              </a:rPr>
              <a:t>Comprehensive identification</a:t>
            </a:r>
          </a:p>
          <a:p>
            <a:pPr algn="l" fontAlgn="base"/>
            <a:r>
              <a:rPr lang="en-US" b="0" i="0" dirty="0">
                <a:solidFill>
                  <a:srgbClr val="313537"/>
                </a:solidFill>
                <a:effectLst/>
                <a:latin typeface="Merriweather" panose="00000500000000000000" pitchFamily="50" charset="0"/>
              </a:rPr>
              <a:t>A broad range of sources of risk should be considered to ensure that as many uncertainties as possible are identified.</a:t>
            </a:r>
          </a:p>
          <a:p>
            <a:pPr algn="l" fontAlgn="base"/>
            <a:r>
              <a:rPr lang="en-US" b="1" i="0" dirty="0">
                <a:solidFill>
                  <a:srgbClr val="313537"/>
                </a:solidFill>
                <a:effectLst/>
                <a:latin typeface="Lato" panose="020F0502020204030203" pitchFamily="34" charset="0"/>
              </a:rPr>
              <a:t>Recurrent identification</a:t>
            </a:r>
          </a:p>
          <a:p>
            <a:pPr algn="l" fontAlgn="base"/>
            <a:r>
              <a:rPr lang="en-US" b="0" i="0" dirty="0">
                <a:solidFill>
                  <a:srgbClr val="313537"/>
                </a:solidFill>
                <a:effectLst/>
                <a:latin typeface="Merriweather" panose="00000500000000000000" pitchFamily="50" charset="0"/>
              </a:rPr>
              <a:t>Since not all risks can be identified at the start of the project, it is essential that risk identification continues throughout the project lifecycle. </a:t>
            </a:r>
          </a:p>
          <a:p>
            <a:pPr algn="l" fontAlgn="base"/>
            <a:r>
              <a:rPr lang="en-US" b="0" i="0" dirty="0">
                <a:solidFill>
                  <a:srgbClr val="313537"/>
                </a:solidFill>
                <a:effectLst/>
                <a:latin typeface="Merriweather" panose="00000500000000000000" pitchFamily="50" charset="0"/>
              </a:rPr>
              <a:t>This should be programmed periodically, such as at key milestones or when significant change occurs.</a:t>
            </a:r>
          </a:p>
          <a:p>
            <a:pPr algn="l" fontAlgn="base"/>
            <a:r>
              <a:rPr lang="en-US" b="0" i="0" dirty="0">
                <a:solidFill>
                  <a:srgbClr val="313537"/>
                </a:solidFill>
                <a:effectLst/>
                <a:latin typeface="Merriweather" panose="00000500000000000000" pitchFamily="50" charset="0"/>
              </a:rPr>
              <a:t>Risk identification should not be limited to formal events or scheduled reviews – the risk management process should allow for risk identification and escalation at any time in the life of a project.</a:t>
            </a:r>
          </a:p>
          <a:p>
            <a:pPr algn="l" fontAlgn="base"/>
            <a:r>
              <a:rPr lang="en-US" b="1" i="0" dirty="0">
                <a:solidFill>
                  <a:srgbClr val="313537"/>
                </a:solidFill>
                <a:effectLst/>
                <a:latin typeface="Lato" panose="020F0502020204030203" pitchFamily="34" charset="0"/>
              </a:rPr>
              <a:t>Multiple perspectives</a:t>
            </a:r>
          </a:p>
          <a:p>
            <a:pPr algn="l" fontAlgn="base"/>
            <a:r>
              <a:rPr lang="en-US" b="0" i="0" dirty="0">
                <a:solidFill>
                  <a:srgbClr val="313537"/>
                </a:solidFill>
                <a:effectLst/>
                <a:latin typeface="Merriweather" panose="00000500000000000000" pitchFamily="50" charset="0"/>
              </a:rPr>
              <a:t>Engage as many stakeholders as possible in the risk identification process, including risk and subject matter experts. </a:t>
            </a:r>
          </a:p>
          <a:p>
            <a:pPr algn="l" fontAlgn="base"/>
            <a:r>
              <a:rPr lang="en-US" b="0" i="0" dirty="0">
                <a:solidFill>
                  <a:srgbClr val="313537"/>
                </a:solidFill>
                <a:effectLst/>
                <a:latin typeface="Merriweather" panose="00000500000000000000" pitchFamily="50" charset="0"/>
              </a:rPr>
              <a:t>Limiting risk identification to the project team is unlikely to expose all foreseeable risks.</a:t>
            </a:r>
          </a:p>
          <a:p>
            <a:r>
              <a:rPr lang="en-AU" b="1" baseline="0" dirty="0"/>
              <a:t>Recognise limits</a:t>
            </a:r>
          </a:p>
          <a:p>
            <a:r>
              <a:rPr lang="en-AU" b="0" baseline="0" dirty="0"/>
              <a:t>Be prepared to challenge your assumptions – assumptions are risks in and of themselves!</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B63913D9-080D-4BCD-985D-7F58D6E543F6}"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22</a:t>
            </a:fld>
            <a:endParaRPr lang="en-AU"/>
          </a:p>
        </p:txBody>
      </p:sp>
    </p:spTree>
    <p:extLst>
      <p:ext uri="{BB962C8B-B14F-4D97-AF65-F5344CB8AC3E}">
        <p14:creationId xmlns:p14="http://schemas.microsoft.com/office/powerpoint/2010/main" val="3649613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23</a:t>
            </a:fld>
            <a:endParaRPr lang="en-AU"/>
          </a:p>
        </p:txBody>
      </p:sp>
    </p:spTree>
    <p:extLst>
      <p:ext uri="{BB962C8B-B14F-4D97-AF65-F5344CB8AC3E}">
        <p14:creationId xmlns:p14="http://schemas.microsoft.com/office/powerpoint/2010/main" val="3340565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13537"/>
                </a:solidFill>
                <a:effectLst/>
                <a:latin typeface="Merriweather" panose="00000500000000000000" pitchFamily="50" charset="0"/>
              </a:rPr>
              <a:t>Quantitative risk analysis</a:t>
            </a:r>
            <a:r>
              <a:rPr lang="en-US" b="0" i="0" dirty="0">
                <a:solidFill>
                  <a:srgbClr val="313537"/>
                </a:solidFill>
                <a:effectLst/>
                <a:latin typeface="Merriweather" panose="00000500000000000000" pitchFamily="50" charset="0"/>
              </a:rPr>
              <a:t> is a technique that uses statistical methods to illustrate the relationship between each risk and the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Statistical methods are for statisticians – PMs don’t need to know how to do them, but they do need to work with the statistical outputs.</a:t>
            </a:r>
          </a:p>
          <a:p>
            <a:r>
              <a:rPr lang="en-US" b="1" i="0" dirty="0">
                <a:solidFill>
                  <a:srgbClr val="313537"/>
                </a:solidFill>
                <a:effectLst/>
                <a:latin typeface="Merriweather" panose="00000500000000000000" pitchFamily="50" charset="0"/>
              </a:rPr>
              <a:t>Qualitative risk analysis</a:t>
            </a:r>
            <a:r>
              <a:rPr lang="en-US" b="0" i="0" dirty="0">
                <a:solidFill>
                  <a:srgbClr val="313537"/>
                </a:solidFill>
                <a:effectLst/>
                <a:latin typeface="Merriweather" panose="00000500000000000000" pitchFamily="50" charset="0"/>
              </a:rPr>
              <a:t>, on the other hand, involves making judgement calls as to the probability (or likelihood) of an event occurring versus its potential impact (or consequence).</a:t>
            </a:r>
          </a:p>
          <a:p>
            <a:r>
              <a:rPr lang="en-US" b="0" i="0" dirty="0">
                <a:solidFill>
                  <a:srgbClr val="313537"/>
                </a:solidFill>
                <a:effectLst/>
                <a:latin typeface="Merriweather" panose="00000500000000000000" pitchFamily="50" charset="0"/>
              </a:rPr>
              <a:t>To make risks as comparable as possible, we will typically convert our quantitative analyses into qualitative measures.</a:t>
            </a:r>
            <a:endParaRPr lang="en-AU" dirty="0"/>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24</a:t>
            </a:fld>
            <a:endParaRPr lang="en-AU"/>
          </a:p>
        </p:txBody>
      </p:sp>
    </p:spTree>
    <p:extLst>
      <p:ext uri="{BB962C8B-B14F-4D97-AF65-F5344CB8AC3E}">
        <p14:creationId xmlns:p14="http://schemas.microsoft.com/office/powerpoint/2010/main" val="1796128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In the table shown here, probability is much more clearly defined. </a:t>
            </a:r>
          </a:p>
          <a:p>
            <a:pPr algn="l" fontAlgn="base"/>
            <a:r>
              <a:rPr lang="en-US" b="0" i="0" dirty="0">
                <a:solidFill>
                  <a:srgbClr val="313537"/>
                </a:solidFill>
                <a:effectLst/>
                <a:latin typeface="Merriweather" panose="00000500000000000000" pitchFamily="50" charset="0"/>
              </a:rPr>
              <a:t>Even though there is still an element of </a:t>
            </a:r>
            <a:r>
              <a:rPr lang="en-US" b="0" i="1" dirty="0">
                <a:solidFill>
                  <a:srgbClr val="313537"/>
                </a:solidFill>
                <a:effectLst/>
                <a:latin typeface="Merriweather" panose="00000500000000000000" pitchFamily="50" charset="0"/>
              </a:rPr>
              <a:t>subjectivity </a:t>
            </a:r>
            <a:r>
              <a:rPr lang="en-US" b="0" i="0" dirty="0">
                <a:solidFill>
                  <a:srgbClr val="313537"/>
                </a:solidFill>
                <a:effectLst/>
                <a:latin typeface="Merriweather" panose="00000500000000000000" pitchFamily="50" charset="0"/>
              </a:rPr>
              <a:t>(and potential stakeholder argument) as to whether or not a risk may occur once every 10 or 25 projects, when consensus is achieved, what we mean by ‘possible’ or ‘likely’ is commonly understood by all.</a:t>
            </a:r>
          </a:p>
          <a:p>
            <a:pPr algn="l" fontAlgn="base"/>
            <a:r>
              <a:rPr lang="en-US" b="0" i="0" dirty="0">
                <a:solidFill>
                  <a:srgbClr val="313537"/>
                </a:solidFill>
                <a:effectLst/>
                <a:latin typeface="Merriweather" panose="00000500000000000000" pitchFamily="50" charset="0"/>
              </a:rPr>
              <a:t>It should finally be noted that the same risk will have different probabilities on different projects, and should be </a:t>
            </a:r>
            <a:r>
              <a:rPr lang="en-US" b="1" i="0" dirty="0">
                <a:solidFill>
                  <a:srgbClr val="313537"/>
                </a:solidFill>
                <a:effectLst/>
                <a:latin typeface="Merriweather" panose="00000500000000000000" pitchFamily="50" charset="0"/>
              </a:rPr>
              <a:t>independently </a:t>
            </a:r>
            <a:r>
              <a:rPr lang="en-US" b="0" i="0" dirty="0">
                <a:solidFill>
                  <a:srgbClr val="313537"/>
                </a:solidFill>
                <a:effectLst/>
                <a:latin typeface="Merriweather" panose="00000500000000000000" pitchFamily="50" charset="0"/>
              </a:rPr>
              <a:t>assessed. </a:t>
            </a:r>
          </a:p>
          <a:p>
            <a:pPr algn="l" fontAlgn="base"/>
            <a:r>
              <a:rPr lang="en-US" b="0" i="0" dirty="0">
                <a:solidFill>
                  <a:srgbClr val="313537"/>
                </a:solidFill>
                <a:effectLst/>
                <a:latin typeface="Merriweather" panose="00000500000000000000" pitchFamily="50" charset="0"/>
              </a:rPr>
              <a:t>For example, there might only be a low probability that of rain disrupting a one week tennis tournament, whereas the probability of rain (the same cause) interfering with a 12-month construction project will be quite high.</a:t>
            </a:r>
          </a:p>
          <a:p>
            <a:r>
              <a:rPr lang="en-US" b="0" i="0" dirty="0">
                <a:solidFill>
                  <a:srgbClr val="313537"/>
                </a:solidFill>
                <a:effectLst/>
                <a:latin typeface="Lato" panose="020F0502020204030203" pitchFamily="34" charset="0"/>
              </a:rPr>
              <a:t>It is for this reason that we can never perfectly cut-and-paste our risk analysis from one project to the next, a lesson that applies equally to our assessments of impact.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25</a:t>
            </a:fld>
            <a:endParaRPr lang="en-AU"/>
          </a:p>
        </p:txBody>
      </p:sp>
    </p:spTree>
    <p:extLst>
      <p:ext uri="{BB962C8B-B14F-4D97-AF65-F5344CB8AC3E}">
        <p14:creationId xmlns:p14="http://schemas.microsoft.com/office/powerpoint/2010/main" val="1827794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As with probability, we assign each risk an impact (or effect) score on a scale from one to five.</a:t>
            </a:r>
          </a:p>
          <a:p>
            <a:r>
              <a:rPr lang="en-US" b="0" i="0" dirty="0">
                <a:solidFill>
                  <a:srgbClr val="313537"/>
                </a:solidFill>
                <a:effectLst/>
                <a:latin typeface="Merriweather" panose="00000500000000000000" pitchFamily="50" charset="0"/>
              </a:rPr>
              <a:t>You can choose any labels or scoring system you like here, as long as it corresponds to your probability scale; in other words, you cannot have probability scored out of five and impact out of 100 if you want your subsequent analysis to work.</a:t>
            </a:r>
            <a:endParaRPr lang="en-US" b="1" i="0" dirty="0">
              <a:solidFill>
                <a:srgbClr val="FFFFFF"/>
              </a:solidFill>
              <a:effectLst/>
              <a:latin typeface="Lato" panose="020F0502020204030203" pitchFamily="34" charset="0"/>
            </a:endParaRPr>
          </a:p>
          <a:p>
            <a:r>
              <a:rPr lang="en-US" b="0" i="0" dirty="0">
                <a:solidFill>
                  <a:srgbClr val="313537"/>
                </a:solidFill>
                <a:effectLst/>
                <a:latin typeface="Lato" panose="020F0502020204030203" pitchFamily="34" charset="0"/>
              </a:rPr>
              <a:t>Note that you should avoid terms such as ‘catastrophic’ that solely imply a negative impact – remember, we are </a:t>
            </a:r>
            <a:r>
              <a:rPr lang="en-US" b="0" i="0" dirty="0" err="1">
                <a:solidFill>
                  <a:srgbClr val="313537"/>
                </a:solidFill>
                <a:effectLst/>
                <a:latin typeface="Lato" panose="020F0502020204030203" pitchFamily="34" charset="0"/>
              </a:rPr>
              <a:t>analysing</a:t>
            </a:r>
            <a:r>
              <a:rPr lang="en-US" b="0" i="0" dirty="0">
                <a:solidFill>
                  <a:srgbClr val="313537"/>
                </a:solidFill>
                <a:effectLst/>
                <a:latin typeface="Lato" panose="020F0502020204030203" pitchFamily="34" charset="0"/>
              </a:rPr>
              <a:t> opportunities as well as hazards.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32</a:t>
            </a:fld>
            <a:endParaRPr lang="en-AU"/>
          </a:p>
        </p:txBody>
      </p:sp>
    </p:spTree>
    <p:extLst>
      <p:ext uri="{BB962C8B-B14F-4D97-AF65-F5344CB8AC3E}">
        <p14:creationId xmlns:p14="http://schemas.microsoft.com/office/powerpoint/2010/main" val="3538093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breaking, ask students if there are any questions about what has been covered in the session so far.</a:t>
            </a:r>
          </a:p>
          <a:p>
            <a:r>
              <a:rPr lang="en-US" dirty="0"/>
              <a:t>Once answered, encourage students to stand up, get a drink, go outside and stretch.</a:t>
            </a:r>
          </a:p>
          <a:p>
            <a:r>
              <a:rPr lang="en-US" dirty="0"/>
              <a:t>If they are on Zoom, tell them to turn their camera and microphone off (you do the same)!</a:t>
            </a:r>
          </a:p>
          <a:p>
            <a:r>
              <a:rPr lang="en-US" dirty="0"/>
              <a:t>Make sure you tell them the precise time you will be restarting (</a:t>
            </a:r>
            <a:r>
              <a:rPr lang="en-US" i="1" dirty="0"/>
              <a:t>eg</a:t>
            </a:r>
            <a:r>
              <a:rPr lang="en-US" dirty="0"/>
              <a:t> 10:10am)</a:t>
            </a:r>
          </a:p>
          <a:p>
            <a:r>
              <a:rPr lang="en-US" dirty="0"/>
              <a:t>Don’t check your email – take a proper break!!</a:t>
            </a:r>
            <a:endParaRPr lang="en-AU"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43</a:t>
            </a:fld>
            <a:endParaRPr lang="en-AU"/>
          </a:p>
        </p:txBody>
      </p:sp>
    </p:spTree>
    <p:extLst>
      <p:ext uri="{BB962C8B-B14F-4D97-AF65-F5344CB8AC3E}">
        <p14:creationId xmlns:p14="http://schemas.microsoft.com/office/powerpoint/2010/main" val="2889279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FFFFFF"/>
                </a:solidFill>
                <a:effectLst/>
                <a:latin typeface="Lato" panose="020F0502020204030203" pitchFamily="34" charset="0"/>
              </a:rPr>
              <a:t>Because we have finite time and resources to deliver our projects, not every risk can or even should be addressed.</a:t>
            </a:r>
            <a:endParaRPr lang="en-US" b="0" i="0"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Therefore, in order to arrive at the relative </a:t>
            </a:r>
            <a:r>
              <a:rPr lang="en-US" b="1" i="0" dirty="0">
                <a:solidFill>
                  <a:srgbClr val="313537"/>
                </a:solidFill>
                <a:effectLst/>
                <a:latin typeface="Merriweather" panose="00000500000000000000" pitchFamily="50" charset="0"/>
              </a:rPr>
              <a:t>priority</a:t>
            </a:r>
            <a:r>
              <a:rPr lang="en-US" b="0" i="0" dirty="0">
                <a:solidFill>
                  <a:srgbClr val="313537"/>
                </a:solidFill>
                <a:effectLst/>
                <a:latin typeface="merriweather" panose="00000500000000000000" pitchFamily="50" charset="0"/>
              </a:rPr>
              <a:t> of risks, we express our final risk score as a function of cause and effect. </a:t>
            </a:r>
          </a:p>
          <a:p>
            <a:pPr algn="l" fontAlgn="base"/>
            <a:r>
              <a:rPr lang="en-US" b="0" i="0" dirty="0">
                <a:solidFill>
                  <a:srgbClr val="313537"/>
                </a:solidFill>
                <a:effectLst/>
                <a:latin typeface="merriweather" panose="00000500000000000000" pitchFamily="50" charset="0"/>
              </a:rPr>
              <a:t>In other words, we rank each risk by </a:t>
            </a:r>
            <a:r>
              <a:rPr lang="en-US" b="1" i="0" dirty="0">
                <a:solidFill>
                  <a:srgbClr val="313537"/>
                </a:solidFill>
                <a:effectLst/>
                <a:latin typeface="Merriweather" panose="00000500000000000000" pitchFamily="50" charset="0"/>
              </a:rPr>
              <a:t>multiplying </a:t>
            </a:r>
            <a:r>
              <a:rPr lang="en-US" b="0" i="0" dirty="0">
                <a:solidFill>
                  <a:srgbClr val="313537"/>
                </a:solidFill>
                <a:effectLst/>
                <a:latin typeface="merriweather" panose="00000500000000000000" pitchFamily="50" charset="0"/>
              </a:rPr>
              <a:t>its probability by its impact scores.</a:t>
            </a:r>
          </a:p>
          <a:p>
            <a:pPr defTabSz="613533">
              <a:defRPr/>
            </a:pP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FAB18267-4963-48AF-B3BE-18ABB2C4F829}"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44</a:t>
            </a:fld>
            <a:endParaRPr lang="en-AU"/>
          </a:p>
        </p:txBody>
      </p:sp>
    </p:spTree>
    <p:extLst>
      <p:ext uri="{BB962C8B-B14F-4D97-AF65-F5344CB8AC3E}">
        <p14:creationId xmlns:p14="http://schemas.microsoft.com/office/powerpoint/2010/main" val="3879347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3533">
              <a:defRPr/>
            </a:pPr>
            <a:endParaRPr lang="en-AU" dirty="0"/>
          </a:p>
        </p:txBody>
      </p:sp>
      <p:sp>
        <p:nvSpPr>
          <p:cNvPr id="4" name="Slide Number Placeholder 3"/>
          <p:cNvSpPr>
            <a:spLocks noGrp="1"/>
          </p:cNvSpPr>
          <p:nvPr>
            <p:ph type="sldNum" sz="quarter" idx="10"/>
          </p:nvPr>
        </p:nvSpPr>
        <p:spPr/>
        <p:txBody>
          <a:bodyPr/>
          <a:lstStyle/>
          <a:p>
            <a:fld id="{244583CB-322E-429F-9E73-E2CB37FE58DA}" type="slidenum">
              <a:rPr lang="en-AU" smtClean="0"/>
              <a:pPr/>
              <a:t>45</a:t>
            </a:fld>
            <a:endParaRPr lang="en-AU"/>
          </a:p>
        </p:txBody>
      </p:sp>
    </p:spTree>
    <p:extLst>
      <p:ext uri="{BB962C8B-B14F-4D97-AF65-F5344CB8AC3E}">
        <p14:creationId xmlns:p14="http://schemas.microsoft.com/office/powerpoint/2010/main" val="3571133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3533">
              <a:defRPr/>
            </a:pPr>
            <a:endParaRPr lang="en-AU" dirty="0"/>
          </a:p>
        </p:txBody>
      </p:sp>
      <p:sp>
        <p:nvSpPr>
          <p:cNvPr id="4" name="Slide Number Placeholder 3"/>
          <p:cNvSpPr>
            <a:spLocks noGrp="1"/>
          </p:cNvSpPr>
          <p:nvPr>
            <p:ph type="sldNum" sz="quarter" idx="10"/>
          </p:nvPr>
        </p:nvSpPr>
        <p:spPr/>
        <p:txBody>
          <a:bodyPr/>
          <a:lstStyle/>
          <a:p>
            <a:fld id="{244583CB-322E-429F-9E73-E2CB37FE58DA}" type="slidenum">
              <a:rPr lang="en-AU" smtClean="0"/>
              <a:pPr/>
              <a:t>46</a:t>
            </a:fld>
            <a:endParaRPr lang="en-AU"/>
          </a:p>
        </p:txBody>
      </p:sp>
    </p:spTree>
    <p:extLst>
      <p:ext uri="{BB962C8B-B14F-4D97-AF65-F5344CB8AC3E}">
        <p14:creationId xmlns:p14="http://schemas.microsoft.com/office/powerpoint/2010/main" val="184024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In 1949, </a:t>
            </a:r>
            <a:r>
              <a:rPr lang="en-US" b="1" i="0" dirty="0">
                <a:solidFill>
                  <a:srgbClr val="313537"/>
                </a:solidFill>
                <a:effectLst/>
                <a:latin typeface="Merriweather" panose="00000500000000000000" pitchFamily="50" charset="0"/>
              </a:rPr>
              <a:t>Captain Edward A. Murphy</a:t>
            </a:r>
            <a:r>
              <a:rPr lang="en-US" b="0" i="0" dirty="0">
                <a:solidFill>
                  <a:srgbClr val="313537"/>
                </a:solidFill>
                <a:effectLst/>
                <a:latin typeface="Merriweather" panose="00000500000000000000" pitchFamily="50" charset="0"/>
              </a:rPr>
              <a:t> was an engineer working on Air Force Project MX981, a project designed to see how much sudden deceleration a person can withstand in a crash.</a:t>
            </a:r>
          </a:p>
          <a:p>
            <a:pPr algn="l" fontAlgn="base"/>
            <a:r>
              <a:rPr lang="en-US" b="0" i="0" dirty="0">
                <a:solidFill>
                  <a:srgbClr val="313537"/>
                </a:solidFill>
                <a:effectLst/>
                <a:latin typeface="Merriweather" panose="00000500000000000000" pitchFamily="50" charset="0"/>
              </a:rPr>
              <a:t>One day, after finding that a transducer was wired incorrectly, he cursed the technician responsible and said, </a:t>
            </a:r>
            <a:r>
              <a:rPr lang="en-US" b="0" i="1" dirty="0">
                <a:solidFill>
                  <a:srgbClr val="313537"/>
                </a:solidFill>
                <a:effectLst/>
                <a:latin typeface="Merriweather" panose="00000500000000000000" pitchFamily="50" charset="0"/>
              </a:rPr>
              <a:t>“If there is any way to do it wrong, he’ll find it.”</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The project manager, George E. Nichols, kept a list of ‘laws’ and added this one, which he called </a:t>
            </a:r>
            <a:r>
              <a:rPr lang="en-US" b="1" i="0" dirty="0">
                <a:solidFill>
                  <a:srgbClr val="313537"/>
                </a:solidFill>
                <a:effectLst/>
                <a:latin typeface="Merriweather" panose="00000500000000000000" pitchFamily="50" charset="0"/>
              </a:rPr>
              <a:t>Murphy’s Law</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Shortly afterwards, the Air Force doctor who rode a sled on the deceleration track to a stop, pulling 40Gs, gave a press conference.</a:t>
            </a:r>
          </a:p>
          <a:p>
            <a:pPr algn="l" fontAlgn="base"/>
            <a:r>
              <a:rPr lang="en-US" b="0" i="0" dirty="0">
                <a:solidFill>
                  <a:srgbClr val="313537"/>
                </a:solidFill>
                <a:effectLst/>
                <a:latin typeface="Merriweather" panose="00000500000000000000" pitchFamily="50" charset="0"/>
              </a:rPr>
              <a:t>He said that their good safety record on the project was due to a firm belief in Murphy’s Law and in the necessity to try and circumvent it.</a:t>
            </a:r>
          </a:p>
          <a:p>
            <a:pPr algn="l" fontAlgn="base"/>
            <a:r>
              <a:rPr lang="en-US" b="0" i="0" dirty="0">
                <a:solidFill>
                  <a:srgbClr val="313537"/>
                </a:solidFill>
                <a:effectLst/>
                <a:latin typeface="Merriweather" panose="00000500000000000000" pitchFamily="50" charset="0"/>
              </a:rPr>
              <a:t>Aerospace manufacturers picked the phrase up and used it widely in their ads during the next few months, and soon it was being quoted in news and magazine articles around the world.</a:t>
            </a:r>
          </a:p>
          <a:p>
            <a:pPr algn="l" fontAlgn="base"/>
            <a:r>
              <a:rPr lang="en-US" b="0" i="0" dirty="0">
                <a:solidFill>
                  <a:srgbClr val="313537"/>
                </a:solidFill>
                <a:effectLst/>
                <a:latin typeface="Merriweather" panose="00000500000000000000" pitchFamily="50" charset="0"/>
              </a:rPr>
              <a:t>Murphy’s Law is these days best known as, </a:t>
            </a:r>
            <a:r>
              <a:rPr lang="en-US" b="0" i="1" dirty="0">
                <a:solidFill>
                  <a:srgbClr val="313537"/>
                </a:solidFill>
                <a:effectLst/>
                <a:latin typeface="Merriweather" panose="00000500000000000000" pitchFamily="50" charset="0"/>
              </a:rPr>
              <a:t>“If anything can go wrong, it will.”</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As a phrase that has its origins in project management, it goes to the heart of the </a:t>
            </a:r>
            <a:r>
              <a:rPr lang="en-US" b="1" i="0" dirty="0">
                <a:solidFill>
                  <a:srgbClr val="313537"/>
                </a:solidFill>
                <a:effectLst/>
                <a:latin typeface="Merriweather" panose="00000500000000000000" pitchFamily="50" charset="0"/>
              </a:rPr>
              <a:t>risky</a:t>
            </a:r>
            <a:r>
              <a:rPr lang="en-US" b="0" i="0" dirty="0">
                <a:solidFill>
                  <a:srgbClr val="313537"/>
                </a:solidFill>
                <a:effectLst/>
                <a:latin typeface="Merriweather" panose="00000500000000000000" pitchFamily="50" charset="0"/>
              </a:rPr>
              <a:t> nature of projects.</a:t>
            </a:r>
          </a:p>
          <a:p>
            <a:pPr algn="l" fontAlgn="base"/>
            <a:r>
              <a:rPr lang="en-US" b="0" i="0" dirty="0">
                <a:solidFill>
                  <a:srgbClr val="313537"/>
                </a:solidFill>
                <a:effectLst/>
                <a:latin typeface="Merriweather" panose="00000500000000000000" pitchFamily="50" charset="0"/>
              </a:rPr>
              <a:t>Extending this, the Northrop project manager Nichols’ Fourth Law says, </a:t>
            </a:r>
            <a:r>
              <a:rPr lang="en-US" b="0" i="1" dirty="0">
                <a:solidFill>
                  <a:srgbClr val="313537"/>
                </a:solidFill>
                <a:effectLst/>
                <a:latin typeface="Merriweather" panose="00000500000000000000" pitchFamily="50" charset="0"/>
              </a:rPr>
              <a:t>“Avoid any action with an unacceptable outcome.”</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Beyond the WBS, schedule and budget, you need to plan how you are going to manage risk throughout the life of your project.</a:t>
            </a:r>
          </a:p>
          <a:p>
            <a:pPr algn="l" fontAlgn="base"/>
            <a:r>
              <a:rPr lang="en-US" b="0" i="0" dirty="0">
                <a:solidFill>
                  <a:srgbClr val="313537"/>
                </a:solidFill>
                <a:effectLst/>
                <a:latin typeface="Merriweather" panose="00000500000000000000" pitchFamily="50" charset="0"/>
              </a:rPr>
              <a:t>That is the scope of this Session.</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a:t>
            </a:fld>
            <a:endParaRPr lang="en-AU"/>
          </a:p>
        </p:txBody>
      </p:sp>
    </p:spTree>
    <p:extLst>
      <p:ext uri="{BB962C8B-B14F-4D97-AF65-F5344CB8AC3E}">
        <p14:creationId xmlns:p14="http://schemas.microsoft.com/office/powerpoint/2010/main" val="3072346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3533">
              <a:defRPr/>
            </a:pPr>
            <a:endParaRPr lang="en-AU" dirty="0"/>
          </a:p>
        </p:txBody>
      </p:sp>
      <p:sp>
        <p:nvSpPr>
          <p:cNvPr id="4" name="Slide Number Placeholder 3"/>
          <p:cNvSpPr>
            <a:spLocks noGrp="1"/>
          </p:cNvSpPr>
          <p:nvPr>
            <p:ph type="sldNum" sz="quarter" idx="10"/>
          </p:nvPr>
        </p:nvSpPr>
        <p:spPr/>
        <p:txBody>
          <a:bodyPr/>
          <a:lstStyle/>
          <a:p>
            <a:fld id="{244583CB-322E-429F-9E73-E2CB37FE58DA}" type="slidenum">
              <a:rPr lang="en-AU" smtClean="0"/>
              <a:pPr/>
              <a:t>47</a:t>
            </a:fld>
            <a:endParaRPr lang="en-AU"/>
          </a:p>
        </p:txBody>
      </p:sp>
    </p:spTree>
    <p:extLst>
      <p:ext uri="{BB962C8B-B14F-4D97-AF65-F5344CB8AC3E}">
        <p14:creationId xmlns:p14="http://schemas.microsoft.com/office/powerpoint/2010/main" val="647953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855">
              <a:defRPr/>
            </a:pPr>
            <a:r>
              <a:rPr lang="en-AU" dirty="0"/>
              <a:t>End by 1:15</a:t>
            </a:r>
          </a:p>
        </p:txBody>
      </p:sp>
      <p:sp>
        <p:nvSpPr>
          <p:cNvPr id="4" name="Slide Number Placeholder 3"/>
          <p:cNvSpPr>
            <a:spLocks noGrp="1"/>
          </p:cNvSpPr>
          <p:nvPr>
            <p:ph type="sldNum" sz="quarter" idx="10"/>
          </p:nvPr>
        </p:nvSpPr>
        <p:spPr/>
        <p:txBody>
          <a:bodyPr/>
          <a:lstStyle/>
          <a:p>
            <a:fld id="{244583CB-322E-429F-9E73-E2CB37FE58DA}" type="slidenum">
              <a:rPr lang="en-AU" smtClean="0"/>
              <a:pPr/>
              <a:t>48</a:t>
            </a:fld>
            <a:endParaRPr lang="en-AU"/>
          </a:p>
        </p:txBody>
      </p:sp>
    </p:spTree>
    <p:extLst>
      <p:ext uri="{BB962C8B-B14F-4D97-AF65-F5344CB8AC3E}">
        <p14:creationId xmlns:p14="http://schemas.microsoft.com/office/powerpoint/2010/main" val="2219883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this as a quick, at your desk activity, rather than breaking them into groups – they will still need to update their pdf though!</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49</a:t>
            </a:fld>
            <a:endParaRPr lang="en-AU"/>
          </a:p>
        </p:txBody>
      </p:sp>
    </p:spTree>
    <p:extLst>
      <p:ext uri="{BB962C8B-B14F-4D97-AF65-F5344CB8AC3E}">
        <p14:creationId xmlns:p14="http://schemas.microsoft.com/office/powerpoint/2010/main" val="4099186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FFFFFF"/>
                </a:solidFill>
                <a:effectLst/>
                <a:latin typeface="Lato" panose="020F0502020204030203" pitchFamily="34" charset="0"/>
              </a:rPr>
              <a:t>When is a risk not a risk, but something the project can live with?</a:t>
            </a:r>
            <a:endParaRPr lang="en-US" b="0" i="0"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The terms </a:t>
            </a:r>
            <a:r>
              <a:rPr lang="en-US" b="1" i="0" dirty="0">
                <a:solidFill>
                  <a:srgbClr val="313537"/>
                </a:solidFill>
                <a:effectLst/>
                <a:latin typeface="Merriweather" panose="00000500000000000000" pitchFamily="50" charset="0"/>
              </a:rPr>
              <a:t>risk appetite</a:t>
            </a:r>
            <a:r>
              <a:rPr lang="en-US" b="0" i="0" dirty="0">
                <a:solidFill>
                  <a:srgbClr val="313537"/>
                </a:solidFill>
                <a:effectLst/>
                <a:latin typeface="merriweather" panose="00000500000000000000" pitchFamily="50" charset="0"/>
              </a:rPr>
              <a:t> and </a:t>
            </a:r>
            <a:r>
              <a:rPr lang="en-US" b="1" i="0" dirty="0">
                <a:solidFill>
                  <a:srgbClr val="313537"/>
                </a:solidFill>
                <a:effectLst/>
                <a:latin typeface="Merriweather" panose="00000500000000000000" pitchFamily="50" charset="0"/>
              </a:rPr>
              <a:t>risk tolerance</a:t>
            </a:r>
            <a:r>
              <a:rPr lang="en-US" b="0" i="0" dirty="0">
                <a:solidFill>
                  <a:srgbClr val="313537"/>
                </a:solidFill>
                <a:effectLst/>
                <a:latin typeface="merriweather" panose="00000500000000000000" pitchFamily="50" charset="0"/>
              </a:rPr>
              <a:t> refer to the degree of uncertainty someone is willing to accept, usually in anticipation of a reward. </a:t>
            </a:r>
          </a:p>
          <a:p>
            <a:pPr algn="l" fontAlgn="base"/>
            <a:r>
              <a:rPr lang="en-US" b="0" i="0" dirty="0">
                <a:solidFill>
                  <a:srgbClr val="313537"/>
                </a:solidFill>
                <a:effectLst/>
                <a:latin typeface="merriweather" panose="00000500000000000000" pitchFamily="50" charset="0"/>
              </a:rPr>
              <a:t>For example, fast-tracking a project’s schedule is a risk often taken to achieve the reward created by an earlier completion date.</a:t>
            </a:r>
          </a:p>
          <a:p>
            <a:pPr algn="l" fontAlgn="base"/>
            <a:r>
              <a:rPr lang="en-US" b="0" i="0" dirty="0">
                <a:solidFill>
                  <a:srgbClr val="313537"/>
                </a:solidFill>
                <a:effectLst/>
                <a:latin typeface="merriweather" panose="00000500000000000000" pitchFamily="50" charset="0"/>
              </a:rPr>
              <a:t>Individuals and groups adopt attitudes towards risk that influence the way they respond. </a:t>
            </a:r>
          </a:p>
          <a:p>
            <a:pPr algn="l" fontAlgn="base"/>
            <a:r>
              <a:rPr lang="en-US" b="0" i="0" dirty="0">
                <a:solidFill>
                  <a:srgbClr val="313537"/>
                </a:solidFill>
                <a:effectLst/>
                <a:latin typeface="merriweather" panose="00000500000000000000" pitchFamily="50" charset="0"/>
              </a:rPr>
              <a:t>These risk attitudes are driven by perception, tolerances, and other biases, which should be made explicit wherever possible. </a:t>
            </a:r>
          </a:p>
          <a:p>
            <a:pPr algn="l" fontAlgn="base"/>
            <a:r>
              <a:rPr lang="en-US" b="0" i="0" dirty="0">
                <a:solidFill>
                  <a:srgbClr val="313537"/>
                </a:solidFill>
                <a:effectLst/>
                <a:latin typeface="merriweather" panose="00000500000000000000" pitchFamily="50" charset="0"/>
              </a:rPr>
              <a:t>The problem, though, is that organisations and stakeholders all have varying degrees of risk that they are </a:t>
            </a:r>
            <a:r>
              <a:rPr lang="en-US" b="1" i="0" dirty="0">
                <a:solidFill>
                  <a:srgbClr val="313537"/>
                </a:solidFill>
                <a:effectLst/>
                <a:latin typeface="Merriweather" panose="00000500000000000000" pitchFamily="50" charset="0"/>
              </a:rPr>
              <a:t>willing</a:t>
            </a:r>
            <a:r>
              <a:rPr lang="en-US" b="0" i="0" dirty="0">
                <a:solidFill>
                  <a:srgbClr val="313537"/>
                </a:solidFill>
                <a:effectLst/>
                <a:latin typeface="merriweather" panose="00000500000000000000" pitchFamily="50" charset="0"/>
              </a:rPr>
              <a:t> to accept.</a:t>
            </a:r>
          </a:p>
          <a:p>
            <a:pPr algn="l" fontAlgn="base"/>
            <a:r>
              <a:rPr lang="en-US" b="0" i="0" dirty="0">
                <a:solidFill>
                  <a:srgbClr val="313537"/>
                </a:solidFill>
                <a:effectLst/>
                <a:latin typeface="merriweather" panose="00000500000000000000" pitchFamily="50" charset="0"/>
              </a:rPr>
              <a:t>Complicating this further, projects are, by their very nature, riskier undertakings than business-as-usual; therefore, the default risk settings of an organisation need to be adjusted to accommodate the risk / reward trade-off introduced by projects.</a:t>
            </a:r>
          </a:p>
          <a:p>
            <a:r>
              <a:rPr lang="en-US" b="0" i="0" dirty="0">
                <a:solidFill>
                  <a:srgbClr val="313537"/>
                </a:solidFill>
                <a:effectLst/>
                <a:latin typeface="Lato" panose="020F0502020204030203" pitchFamily="34" charset="0"/>
              </a:rPr>
              <a:t>A consistent approach to risk should therefore be developed for each project or program of work, and communication about risk and its handling should be open and honest.</a:t>
            </a:r>
            <a:endParaRPr lang="en-AU" baseline="0" dirty="0"/>
          </a:p>
        </p:txBody>
      </p:sp>
      <p:sp>
        <p:nvSpPr>
          <p:cNvPr id="4" name="Slide Number Placeholder 3"/>
          <p:cNvSpPr>
            <a:spLocks noGrp="1"/>
          </p:cNvSpPr>
          <p:nvPr>
            <p:ph type="sldNum" sz="quarter" idx="10"/>
          </p:nvPr>
        </p:nvSpPr>
        <p:spPr/>
        <p:txBody>
          <a:bodyPr/>
          <a:lstStyle/>
          <a:p>
            <a:fld id="{244583CB-322E-429F-9E73-E2CB37FE58DA}" type="slidenum">
              <a:rPr lang="en-AU" smtClean="0"/>
              <a:pPr/>
              <a:t>51</a:t>
            </a:fld>
            <a:endParaRPr lang="en-AU"/>
          </a:p>
        </p:txBody>
      </p:sp>
    </p:spTree>
    <p:extLst>
      <p:ext uri="{BB962C8B-B14F-4D97-AF65-F5344CB8AC3E}">
        <p14:creationId xmlns:p14="http://schemas.microsoft.com/office/powerpoint/2010/main" val="3269021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FFFFFF"/>
                </a:solidFill>
                <a:effectLst/>
                <a:latin typeface="Lato" panose="020F0502020204030203" pitchFamily="34" charset="0"/>
              </a:rPr>
              <a:t>Just calling a risk low, medium or high adds nothing to the project unless there is an action linked to it.</a:t>
            </a:r>
            <a:endParaRPr lang="en-US" b="0" i="0"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That is why the response at each threshold needs to be </a:t>
            </a:r>
            <a:r>
              <a:rPr lang="en-US" b="1" i="0" dirty="0">
                <a:solidFill>
                  <a:srgbClr val="313537"/>
                </a:solidFill>
                <a:effectLst/>
                <a:latin typeface="Merriweather" panose="00000500000000000000" pitchFamily="50" charset="0"/>
              </a:rPr>
              <a:t>clearly defined</a:t>
            </a:r>
            <a:r>
              <a:rPr lang="en-US" b="0" i="0" dirty="0">
                <a:solidFill>
                  <a:srgbClr val="313537"/>
                </a:solidFill>
                <a:effectLst/>
                <a:latin typeface="merriweather" panose="00000500000000000000" pitchFamily="50" charset="0"/>
              </a:rPr>
              <a:t> and </a:t>
            </a:r>
            <a:r>
              <a:rPr lang="en-US" b="1" i="0" dirty="0">
                <a:solidFill>
                  <a:srgbClr val="313537"/>
                </a:solidFill>
                <a:effectLst/>
                <a:latin typeface="Merriweather" panose="00000500000000000000" pitchFamily="50" charset="0"/>
              </a:rPr>
              <a:t>consistently applied</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For this project, high risks require </a:t>
            </a:r>
            <a:r>
              <a:rPr lang="en-US" b="1" i="0" dirty="0">
                <a:solidFill>
                  <a:srgbClr val="313537"/>
                </a:solidFill>
                <a:effectLst/>
                <a:latin typeface="Merriweather" panose="00000500000000000000" pitchFamily="50" charset="0"/>
              </a:rPr>
              <a:t>immediate </a:t>
            </a:r>
            <a:r>
              <a:rPr lang="en-US" b="0" i="0" dirty="0">
                <a:solidFill>
                  <a:srgbClr val="313537"/>
                </a:solidFill>
                <a:effectLst/>
                <a:latin typeface="Merriweather" panose="00000500000000000000" pitchFamily="50" charset="0"/>
              </a:rPr>
              <a:t>action. </a:t>
            </a:r>
          </a:p>
          <a:p>
            <a:pPr algn="l" fontAlgn="base"/>
            <a:r>
              <a:rPr lang="en-US" b="0" i="0" dirty="0">
                <a:solidFill>
                  <a:srgbClr val="313537"/>
                </a:solidFill>
                <a:effectLst/>
                <a:latin typeface="Merriweather" panose="00000500000000000000" pitchFamily="50" charset="0"/>
              </a:rPr>
              <a:t>We must insert something into our project plan that says we will do X to ensure the risk either does not occur, is less likely to occur, or if it does occur, doesn’t impact us as badly as originally foreseen.</a:t>
            </a:r>
          </a:p>
          <a:p>
            <a:pPr algn="l" fontAlgn="base"/>
            <a:r>
              <a:rPr lang="en-US" b="0" i="0" dirty="0">
                <a:solidFill>
                  <a:srgbClr val="313537"/>
                </a:solidFill>
                <a:effectLst/>
                <a:latin typeface="Merriweather" panose="00000500000000000000" pitchFamily="50" charset="0"/>
              </a:rPr>
              <a:t>This necessarily involves creating a new task or group of tasks in our WBS, each of which needs to be costed and similarly inserted into our schedule.</a:t>
            </a:r>
          </a:p>
          <a:p>
            <a:pPr algn="l" fontAlgn="base"/>
            <a:r>
              <a:rPr lang="en-US" b="0" i="0" dirty="0">
                <a:solidFill>
                  <a:srgbClr val="313537"/>
                </a:solidFill>
                <a:effectLst/>
                <a:latin typeface="merriweather" panose="00000500000000000000" pitchFamily="50" charset="0"/>
              </a:rPr>
              <a:t>A medium risk, on the other hand, requires us to establish a contingency. </a:t>
            </a:r>
          </a:p>
          <a:p>
            <a:pPr algn="l" fontAlgn="base"/>
            <a:r>
              <a:rPr lang="en-US" b="0" i="0" dirty="0">
                <a:solidFill>
                  <a:srgbClr val="313537"/>
                </a:solidFill>
                <a:effectLst/>
                <a:latin typeface="merriweather" panose="00000500000000000000" pitchFamily="50" charset="0"/>
              </a:rPr>
              <a:t>A </a:t>
            </a:r>
            <a:r>
              <a:rPr lang="en-US" b="1" i="0" dirty="0">
                <a:solidFill>
                  <a:srgbClr val="313537"/>
                </a:solidFill>
                <a:effectLst/>
                <a:latin typeface="Merriweather" panose="00000500000000000000" pitchFamily="50" charset="0"/>
              </a:rPr>
              <a:t>contingency </a:t>
            </a:r>
            <a:r>
              <a:rPr lang="en-US" b="0" i="0" dirty="0">
                <a:solidFill>
                  <a:srgbClr val="313537"/>
                </a:solidFill>
                <a:effectLst/>
                <a:latin typeface="merriweather" panose="00000500000000000000" pitchFamily="50" charset="0"/>
              </a:rPr>
              <a:t>is an action that is only exercised if the risk eventuates (becomes an issue). </a:t>
            </a:r>
          </a:p>
          <a:p>
            <a:pPr algn="l" fontAlgn="base"/>
            <a:r>
              <a:rPr lang="en-US" b="0" i="0" dirty="0">
                <a:solidFill>
                  <a:srgbClr val="313537"/>
                </a:solidFill>
                <a:effectLst/>
                <a:latin typeface="merriweather" panose="00000500000000000000" pitchFamily="50" charset="0"/>
              </a:rPr>
              <a:t>For example, because our iPad might be damaged, we can set aside the price of a replacement iPad in our budget so that we have the money available to purchase a new one, if required. </a:t>
            </a:r>
          </a:p>
          <a:p>
            <a:pPr algn="l" fontAlgn="base"/>
            <a:r>
              <a:rPr lang="en-US" b="0" i="0" dirty="0">
                <a:solidFill>
                  <a:srgbClr val="313537"/>
                </a:solidFill>
                <a:effectLst/>
                <a:latin typeface="merriweather" panose="00000500000000000000" pitchFamily="50" charset="0"/>
              </a:rPr>
              <a:t>The </a:t>
            </a:r>
            <a:r>
              <a:rPr lang="en-US" b="1" i="0" dirty="0">
                <a:solidFill>
                  <a:srgbClr val="313537"/>
                </a:solidFill>
                <a:effectLst/>
                <a:latin typeface="Merriweather" panose="00000500000000000000" pitchFamily="50" charset="0"/>
              </a:rPr>
              <a:t>float </a:t>
            </a:r>
            <a:r>
              <a:rPr lang="en-US" b="0" i="0" dirty="0">
                <a:solidFill>
                  <a:srgbClr val="313537"/>
                </a:solidFill>
                <a:effectLst/>
                <a:latin typeface="merriweather" panose="00000500000000000000" pitchFamily="50" charset="0"/>
              </a:rPr>
              <a:t>in your schedule can also be used as a contingency, if required.</a:t>
            </a:r>
          </a:p>
          <a:p>
            <a:pPr algn="l" fontAlgn="base"/>
            <a:r>
              <a:rPr lang="en-US" b="0" i="0" dirty="0">
                <a:solidFill>
                  <a:srgbClr val="313537"/>
                </a:solidFill>
                <a:effectLst/>
                <a:latin typeface="Merriweather" panose="00000500000000000000" pitchFamily="50" charset="0"/>
              </a:rPr>
              <a:t>Because you can set aside either time or money as a contingency, the schedule and budget need to be updated accordingly. </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We will discuss contingency planning in much greater detail shortly.</a:t>
            </a:r>
          </a:p>
          <a:p>
            <a:pPr algn="l" fontAlgn="base"/>
            <a:r>
              <a:rPr lang="en-US" b="0" i="0" dirty="0">
                <a:solidFill>
                  <a:srgbClr val="313537"/>
                </a:solidFill>
                <a:effectLst/>
                <a:latin typeface="merriweather" panose="00000500000000000000" pitchFamily="50" charset="0"/>
              </a:rPr>
              <a:t>You should also </a:t>
            </a:r>
            <a:r>
              <a:rPr lang="en-US" b="1" i="0" dirty="0">
                <a:solidFill>
                  <a:srgbClr val="313537"/>
                </a:solidFill>
                <a:effectLst/>
                <a:latin typeface="Merriweather" panose="00000500000000000000" pitchFamily="50" charset="0"/>
              </a:rPr>
              <a:t>monitor </a:t>
            </a:r>
            <a:r>
              <a:rPr lang="en-US" b="0" i="0" dirty="0">
                <a:solidFill>
                  <a:srgbClr val="313537"/>
                </a:solidFill>
                <a:effectLst/>
                <a:latin typeface="merriweather" panose="00000500000000000000" pitchFamily="50" charset="0"/>
              </a:rPr>
              <a:t>this risk, to see if the risk does </a:t>
            </a:r>
            <a:r>
              <a:rPr lang="en-US" b="0" i="0" dirty="0" err="1">
                <a:solidFill>
                  <a:srgbClr val="313537"/>
                </a:solidFill>
                <a:effectLst/>
                <a:latin typeface="merriweather" panose="00000500000000000000" pitchFamily="50" charset="0"/>
              </a:rPr>
              <a:t>materialise</a:t>
            </a:r>
            <a:r>
              <a:rPr lang="en-US" b="0" i="0" dirty="0">
                <a:solidFill>
                  <a:srgbClr val="313537"/>
                </a:solidFill>
                <a:effectLst/>
                <a:latin typeface="merriweather" panose="00000500000000000000" pitchFamily="50" charset="0"/>
              </a:rPr>
              <a:t> or its circumstances change. </a:t>
            </a:r>
          </a:p>
          <a:p>
            <a:pPr algn="l" fontAlgn="base"/>
            <a:r>
              <a:rPr lang="en-US" b="0" i="0" dirty="0">
                <a:solidFill>
                  <a:srgbClr val="313537"/>
                </a:solidFill>
                <a:effectLst/>
                <a:latin typeface="merriweather" panose="00000500000000000000" pitchFamily="50" charset="0"/>
              </a:rPr>
              <a:t>The document we use to manage this is called a </a:t>
            </a:r>
            <a:r>
              <a:rPr lang="en-US" b="1" i="0" dirty="0">
                <a:solidFill>
                  <a:srgbClr val="313537"/>
                </a:solidFill>
                <a:effectLst/>
                <a:latin typeface="Merriweather" panose="00000500000000000000" pitchFamily="50" charset="0"/>
              </a:rPr>
              <a:t>risk register</a:t>
            </a:r>
            <a:r>
              <a:rPr lang="en-US" b="0" i="0" dirty="0">
                <a:solidFill>
                  <a:srgbClr val="313537"/>
                </a:solidFill>
                <a:effectLst/>
                <a:latin typeface="merriweather" panose="00000500000000000000" pitchFamily="50" charset="0"/>
              </a:rPr>
              <a:t> – again, we will discuss this in more detail soon.</a:t>
            </a:r>
          </a:p>
          <a:p>
            <a:pPr algn="l" fontAlgn="base"/>
            <a:r>
              <a:rPr lang="en-US" b="0" i="0" dirty="0">
                <a:solidFill>
                  <a:srgbClr val="313537"/>
                </a:solidFill>
                <a:effectLst/>
                <a:latin typeface="merriweather" panose="00000500000000000000" pitchFamily="50" charset="0"/>
              </a:rPr>
              <a:t>Finally, a low risk is one that we </a:t>
            </a:r>
            <a:r>
              <a:rPr lang="en-US" b="1" i="0" dirty="0">
                <a:solidFill>
                  <a:srgbClr val="313537"/>
                </a:solidFill>
                <a:effectLst/>
                <a:latin typeface="Merriweather" panose="00000500000000000000" pitchFamily="50" charset="0"/>
              </a:rPr>
              <a:t>accept</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In doing so we acknowledge and monitor the risk in our register, but do not take any action or allocate any allowances to it unless circumstances change so as to escalate it to a higher threat level.</a:t>
            </a:r>
          </a:p>
          <a:p>
            <a:pPr algn="l" fontAlgn="base"/>
            <a:r>
              <a:rPr lang="en-US" b="0" i="0" dirty="0">
                <a:solidFill>
                  <a:srgbClr val="313537"/>
                </a:solidFill>
                <a:effectLst/>
                <a:latin typeface="merriweather" panose="00000500000000000000" pitchFamily="50" charset="0"/>
              </a:rPr>
              <a:t>With the finite time and scarce resources available to projects, we do not have the luxury of fully treating every little risk as you might do in an operational setting. </a:t>
            </a:r>
          </a:p>
          <a:p>
            <a:pPr algn="l" fontAlgn="base"/>
            <a:r>
              <a:rPr lang="en-US" b="0" i="0" dirty="0">
                <a:solidFill>
                  <a:srgbClr val="313537"/>
                </a:solidFill>
                <a:effectLst/>
                <a:latin typeface="merriweather" panose="00000500000000000000" pitchFamily="50" charset="0"/>
              </a:rPr>
              <a:t>That said, it is important that you carefully set your thresholds and related actions at levels that align to the expectations of stakeholders and the risk appetite of your organisation.</a:t>
            </a:r>
          </a:p>
          <a:p>
            <a:pPr algn="l" fontAlgn="base"/>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CB138459-A11C-4225-9D71-004F77866BEE}"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52</a:t>
            </a:fld>
            <a:endParaRPr lang="en-AU"/>
          </a:p>
        </p:txBody>
      </p:sp>
    </p:spTree>
    <p:extLst>
      <p:ext uri="{BB962C8B-B14F-4D97-AF65-F5344CB8AC3E}">
        <p14:creationId xmlns:p14="http://schemas.microsoft.com/office/powerpoint/2010/main" val="1999979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The ultimate objective of risk management is to identify </a:t>
            </a:r>
            <a:r>
              <a:rPr lang="en-US" b="1" i="0" dirty="0">
                <a:solidFill>
                  <a:srgbClr val="313537"/>
                </a:solidFill>
                <a:effectLst/>
                <a:latin typeface="Merriweather" panose="00000500000000000000" pitchFamily="50" charset="0"/>
              </a:rPr>
              <a:t>treatments </a:t>
            </a:r>
            <a:r>
              <a:rPr lang="en-US" b="0" i="0" dirty="0">
                <a:solidFill>
                  <a:srgbClr val="313537"/>
                </a:solidFill>
                <a:effectLst/>
                <a:latin typeface="Merriweather" panose="00000500000000000000" pitchFamily="50" charset="0"/>
              </a:rPr>
              <a:t>that reduce hazardous risks to acceptable levels. </a:t>
            </a:r>
          </a:p>
          <a:p>
            <a:pPr algn="l" fontAlgn="base"/>
            <a:r>
              <a:rPr lang="en-US" b="0" i="0" dirty="0">
                <a:solidFill>
                  <a:srgbClr val="313537"/>
                </a:solidFill>
                <a:effectLst/>
                <a:latin typeface="Merriweather" panose="00000500000000000000" pitchFamily="50" charset="0"/>
              </a:rPr>
              <a:t>Opportunities, on the other hand should be </a:t>
            </a:r>
            <a:r>
              <a:rPr lang="en-US" b="0" i="1" dirty="0" err="1">
                <a:solidFill>
                  <a:srgbClr val="313537"/>
                </a:solidFill>
                <a:effectLst/>
                <a:latin typeface="Merriweather" panose="00000500000000000000" pitchFamily="50" charset="0"/>
              </a:rPr>
              <a:t>maximised</a:t>
            </a:r>
            <a:r>
              <a:rPr lang="en-US" b="0" i="1" dirty="0">
                <a:solidFill>
                  <a:srgbClr val="313537"/>
                </a:solidFill>
                <a:effectLst/>
                <a:latin typeface="Merriweather" panose="00000500000000000000" pitchFamily="50" charset="0"/>
              </a:rPr>
              <a:t> – </a:t>
            </a:r>
            <a:r>
              <a:rPr lang="en-US" b="0" i="0" dirty="0">
                <a:solidFill>
                  <a:srgbClr val="313537"/>
                </a:solidFill>
                <a:effectLst/>
                <a:latin typeface="Merriweather" panose="00000500000000000000" pitchFamily="50" charset="0"/>
              </a:rPr>
              <a:t>we want to increase the probability and impact of positive risks, so treatments should position us to take full advantage of them if/when the risks </a:t>
            </a:r>
            <a:r>
              <a:rPr lang="en-US" b="0" i="0" dirty="0" err="1">
                <a:solidFill>
                  <a:srgbClr val="313537"/>
                </a:solidFill>
                <a:effectLst/>
                <a:latin typeface="Merriweather" panose="00000500000000000000" pitchFamily="50" charset="0"/>
              </a:rPr>
              <a:t>materialise</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Although our options are practically infinite, we theoretically have only three options.</a:t>
            </a:r>
          </a:p>
          <a:p>
            <a:pPr algn="l" fontAlgn="base"/>
            <a:r>
              <a:rPr lang="en-US" b="1" i="0" dirty="0">
                <a:solidFill>
                  <a:srgbClr val="313537"/>
                </a:solidFill>
                <a:effectLst/>
                <a:latin typeface="Lato" panose="020F0502020204030203" pitchFamily="34" charset="0"/>
              </a:rPr>
              <a:t>Change the probability</a:t>
            </a:r>
          </a:p>
          <a:p>
            <a:pPr algn="l" fontAlgn="base"/>
            <a:r>
              <a:rPr lang="en-US" b="0" i="0" dirty="0">
                <a:solidFill>
                  <a:srgbClr val="313537"/>
                </a:solidFill>
                <a:effectLst/>
                <a:latin typeface="Merriweather" panose="00000500000000000000" pitchFamily="50" charset="0"/>
              </a:rPr>
              <a:t>Although we may not be able to avoid a risk entirely, we might be able to reduce its probability of occurrence.</a:t>
            </a:r>
          </a:p>
          <a:p>
            <a:pPr algn="l" fontAlgn="base"/>
            <a:r>
              <a:rPr lang="en-US" b="0" i="0" dirty="0">
                <a:solidFill>
                  <a:srgbClr val="313537"/>
                </a:solidFill>
                <a:effectLst/>
                <a:latin typeface="Merriweather" panose="00000500000000000000" pitchFamily="50" charset="0"/>
              </a:rPr>
              <a:t>For example, we might hold an outdoor event during the driest month of the year, to reduce the probability of rain damage.</a:t>
            </a:r>
          </a:p>
          <a:p>
            <a:pPr algn="l" fontAlgn="base"/>
            <a:r>
              <a:rPr lang="en-US" b="0" i="0" dirty="0">
                <a:solidFill>
                  <a:srgbClr val="313537"/>
                </a:solidFill>
                <a:effectLst/>
                <a:latin typeface="Merriweather" panose="00000500000000000000" pitchFamily="50" charset="0"/>
              </a:rPr>
              <a:t>Alternatively, we might intervene to increase the probability of an opportunity being </a:t>
            </a:r>
            <a:r>
              <a:rPr lang="en-US" b="0" i="0" dirty="0" err="1">
                <a:solidFill>
                  <a:srgbClr val="313537"/>
                </a:solidFill>
                <a:effectLst/>
                <a:latin typeface="Merriweather" panose="00000500000000000000" pitchFamily="50" charset="0"/>
              </a:rPr>
              <a:t>realised</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In the Ryan Gosling example, we might offer him $1,000,000 for his time, which would change the probability of him helping from ‘rare’ to ‘almost certain’ overnight.</a:t>
            </a:r>
          </a:p>
          <a:p>
            <a:pPr algn="l" fontAlgn="base"/>
            <a:r>
              <a:rPr lang="en-US" b="1" i="0" dirty="0">
                <a:solidFill>
                  <a:srgbClr val="313537"/>
                </a:solidFill>
                <a:effectLst/>
                <a:latin typeface="Lato" panose="020F0502020204030203" pitchFamily="34" charset="0"/>
              </a:rPr>
              <a:t>Change the impact</a:t>
            </a:r>
          </a:p>
          <a:p>
            <a:pPr algn="l" fontAlgn="base"/>
            <a:r>
              <a:rPr lang="en-US" b="0" i="0" dirty="0">
                <a:solidFill>
                  <a:srgbClr val="313537"/>
                </a:solidFill>
                <a:effectLst/>
                <a:latin typeface="Merriweather" panose="00000500000000000000" pitchFamily="50" charset="0"/>
              </a:rPr>
              <a:t>If we can influence probability, we can also change the impact of a risk, should it eventuate as an issue. </a:t>
            </a:r>
          </a:p>
          <a:p>
            <a:pPr algn="l" fontAlgn="base"/>
            <a:r>
              <a:rPr lang="en-US" b="0" i="0" dirty="0">
                <a:solidFill>
                  <a:srgbClr val="313537"/>
                </a:solidFill>
                <a:effectLst/>
                <a:latin typeface="Merriweather" panose="00000500000000000000" pitchFamily="50" charset="0"/>
              </a:rPr>
              <a:t>We can do this by </a:t>
            </a:r>
            <a:r>
              <a:rPr lang="en-US" b="1" i="0" dirty="0">
                <a:solidFill>
                  <a:srgbClr val="313537"/>
                </a:solidFill>
                <a:effectLst/>
                <a:latin typeface="Merriweather" panose="00000500000000000000" pitchFamily="50" charset="0"/>
              </a:rPr>
              <a:t>transferring </a:t>
            </a:r>
            <a:r>
              <a:rPr lang="en-US" b="0" i="0" dirty="0">
                <a:solidFill>
                  <a:srgbClr val="313537"/>
                </a:solidFill>
                <a:effectLst/>
                <a:latin typeface="Merriweather" panose="00000500000000000000" pitchFamily="50" charset="0"/>
              </a:rPr>
              <a:t>the risk to someone else (for example, by sub-contracting out specialist work), or </a:t>
            </a:r>
            <a:r>
              <a:rPr lang="en-US" b="1" i="0" dirty="0">
                <a:solidFill>
                  <a:srgbClr val="313537"/>
                </a:solidFill>
                <a:effectLst/>
                <a:latin typeface="Merriweather" panose="00000500000000000000" pitchFamily="50" charset="0"/>
              </a:rPr>
              <a:t>sharing </a:t>
            </a:r>
            <a:r>
              <a:rPr lang="en-US" b="0" i="0" dirty="0">
                <a:solidFill>
                  <a:srgbClr val="313537"/>
                </a:solidFill>
                <a:effectLst/>
                <a:latin typeface="Merriweather" panose="00000500000000000000" pitchFamily="50" charset="0"/>
              </a:rPr>
              <a:t>the impact of a risk with, for example, an insurance company.</a:t>
            </a:r>
          </a:p>
          <a:p>
            <a:pPr algn="l" fontAlgn="base"/>
            <a:r>
              <a:rPr lang="en-US" b="1" i="0" dirty="0">
                <a:solidFill>
                  <a:srgbClr val="313537"/>
                </a:solidFill>
                <a:effectLst/>
                <a:latin typeface="Lato" panose="020F0502020204030203" pitchFamily="34" charset="0"/>
              </a:rPr>
              <a:t>Avoid</a:t>
            </a:r>
          </a:p>
          <a:p>
            <a:pPr algn="l" fontAlgn="base"/>
            <a:r>
              <a:rPr lang="en-US" b="0" i="0" dirty="0">
                <a:solidFill>
                  <a:srgbClr val="313537"/>
                </a:solidFill>
                <a:effectLst/>
                <a:latin typeface="Merriweather" panose="00000500000000000000" pitchFamily="50" charset="0"/>
              </a:rPr>
              <a:t>Avoiding a risk means deciding not to start or continue the activity that gives rise to the risk in the first place. </a:t>
            </a:r>
          </a:p>
          <a:p>
            <a:pPr algn="l" fontAlgn="base"/>
            <a:r>
              <a:rPr lang="en-US" b="0" i="0" dirty="0">
                <a:solidFill>
                  <a:srgbClr val="313537"/>
                </a:solidFill>
                <a:effectLst/>
                <a:latin typeface="Merriweather" panose="00000500000000000000" pitchFamily="50" charset="0"/>
              </a:rPr>
              <a:t>For example, if we don’t want our iPads to be dropped or damaged, don’t use iPads – stick to pens, paper and clipboards. </a:t>
            </a:r>
          </a:p>
          <a:p>
            <a:pPr algn="l" fontAlgn="base"/>
            <a:r>
              <a:rPr lang="en-US" b="0" i="0" dirty="0">
                <a:solidFill>
                  <a:srgbClr val="313537"/>
                </a:solidFill>
                <a:effectLst/>
                <a:latin typeface="Merriweather" panose="00000500000000000000" pitchFamily="50" charset="0"/>
              </a:rPr>
              <a:t>In this instance, we are effectively reducing the probability of the risk occurring to zero.</a:t>
            </a:r>
          </a:p>
          <a:p>
            <a:br>
              <a:rPr lang="en-US" b="0" i="0" dirty="0">
                <a:solidFill>
                  <a:srgbClr val="313537"/>
                </a:solidFill>
                <a:effectLst/>
                <a:latin typeface="merriweather" panose="00000500000000000000" pitchFamily="50" charset="0"/>
              </a:rPr>
            </a:b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CB138459-A11C-4225-9D71-004F77866BEE}"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53</a:t>
            </a:fld>
            <a:endParaRPr lang="en-AU"/>
          </a:p>
        </p:txBody>
      </p:sp>
    </p:spTree>
    <p:extLst>
      <p:ext uri="{BB962C8B-B14F-4D97-AF65-F5344CB8AC3E}">
        <p14:creationId xmlns:p14="http://schemas.microsoft.com/office/powerpoint/2010/main" val="1845565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Short of avoiding a risk altogether, when we come up with a risk response, we are not always able to remove the entire risk.</a:t>
            </a:r>
          </a:p>
          <a:p>
            <a:pPr algn="l" fontAlgn="base"/>
            <a:r>
              <a:rPr lang="en-US" b="1" i="0" dirty="0">
                <a:solidFill>
                  <a:srgbClr val="313537"/>
                </a:solidFill>
                <a:effectLst/>
                <a:latin typeface="merriweather" panose="00000500000000000000" pitchFamily="50" charset="0"/>
              </a:rPr>
              <a:t>A classic example is when you take out insurance to cover a risk event.</a:t>
            </a:r>
          </a:p>
          <a:p>
            <a:pPr algn="l" fontAlgn="base"/>
            <a:r>
              <a:rPr lang="en-US" b="0" i="0" dirty="0">
                <a:solidFill>
                  <a:srgbClr val="313537"/>
                </a:solidFill>
                <a:effectLst/>
                <a:latin typeface="merriweather" panose="00000500000000000000" pitchFamily="50" charset="0"/>
              </a:rPr>
              <a:t>Let’s say that as a management consultant you identify the </a:t>
            </a:r>
            <a:r>
              <a:rPr lang="en-US" b="1" i="0" dirty="0">
                <a:solidFill>
                  <a:srgbClr val="313537"/>
                </a:solidFill>
                <a:effectLst/>
                <a:latin typeface="Merriweather" panose="00000500000000000000" pitchFamily="50" charset="0"/>
              </a:rPr>
              <a:t>risk </a:t>
            </a:r>
            <a:r>
              <a:rPr lang="en-US" b="0" i="0" dirty="0">
                <a:solidFill>
                  <a:srgbClr val="313537"/>
                </a:solidFill>
                <a:effectLst/>
                <a:latin typeface="merriweather" panose="00000500000000000000" pitchFamily="50" charset="0"/>
              </a:rPr>
              <a:t>that you might unwittingly give out poor advice, and that leads to you being sued for damages by your client. </a:t>
            </a:r>
          </a:p>
          <a:p>
            <a:pPr algn="l" fontAlgn="base"/>
            <a:r>
              <a:rPr lang="en-US" b="0" i="0" dirty="0">
                <a:solidFill>
                  <a:srgbClr val="313537"/>
                </a:solidFill>
                <a:effectLst/>
                <a:latin typeface="merriweather" panose="00000500000000000000" pitchFamily="50" charset="0"/>
              </a:rPr>
              <a:t>Your probability / impact assessment might determine that, whereas the risk of giving bad advice might be </a:t>
            </a:r>
            <a:r>
              <a:rPr lang="en-US" b="1" i="0" dirty="0">
                <a:solidFill>
                  <a:srgbClr val="313537"/>
                </a:solidFill>
                <a:effectLst/>
                <a:latin typeface="Merriweather" panose="00000500000000000000" pitchFamily="50" charset="0"/>
              </a:rPr>
              <a:t>low</a:t>
            </a:r>
            <a:r>
              <a:rPr lang="en-US" b="0" i="0" dirty="0">
                <a:solidFill>
                  <a:srgbClr val="313537"/>
                </a:solidFill>
                <a:effectLst/>
                <a:latin typeface="merriweather" panose="00000500000000000000" pitchFamily="50" charset="0"/>
              </a:rPr>
              <a:t>, the impact of a large damages award against you would be </a:t>
            </a:r>
            <a:r>
              <a:rPr lang="en-US" b="1" i="0" dirty="0">
                <a:solidFill>
                  <a:srgbClr val="313537"/>
                </a:solidFill>
                <a:effectLst/>
                <a:latin typeface="Merriweather" panose="00000500000000000000" pitchFamily="50" charset="0"/>
              </a:rPr>
              <a:t>massive </a:t>
            </a:r>
            <a:r>
              <a:rPr lang="en-US" b="0" i="0" dirty="0">
                <a:solidFill>
                  <a:srgbClr val="313537"/>
                </a:solidFill>
                <a:effectLst/>
                <a:latin typeface="merriweather" panose="00000500000000000000" pitchFamily="50" charset="0"/>
              </a:rPr>
              <a:t>– enough to send you bankrupt.</a:t>
            </a:r>
          </a:p>
          <a:p>
            <a:pPr algn="l" fontAlgn="base"/>
            <a:r>
              <a:rPr lang="en-US" b="0" i="0" dirty="0">
                <a:solidFill>
                  <a:srgbClr val="313537"/>
                </a:solidFill>
                <a:effectLst/>
                <a:latin typeface="Merriweather" panose="00000500000000000000" pitchFamily="50" charset="0"/>
              </a:rPr>
              <a:t>Your </a:t>
            </a:r>
            <a:r>
              <a:rPr lang="en-US" b="1" i="0" dirty="0">
                <a:solidFill>
                  <a:srgbClr val="313537"/>
                </a:solidFill>
                <a:effectLst/>
                <a:latin typeface="Merriweather" panose="00000500000000000000" pitchFamily="50" charset="0"/>
              </a:rPr>
              <a:t>response</a:t>
            </a:r>
            <a:r>
              <a:rPr lang="en-US" b="0" i="0" dirty="0">
                <a:solidFill>
                  <a:srgbClr val="313537"/>
                </a:solidFill>
                <a:effectLst/>
                <a:latin typeface="Merriweather" panose="00000500000000000000" pitchFamily="50" charset="0"/>
              </a:rPr>
              <a:t> therefore might be to share the financial risk of this event occurring with an insurance agency. </a:t>
            </a:r>
          </a:p>
          <a:p>
            <a:pPr algn="l" fontAlgn="base"/>
            <a:r>
              <a:rPr lang="en-US" b="0" i="0" dirty="0">
                <a:solidFill>
                  <a:srgbClr val="313537"/>
                </a:solidFill>
                <a:effectLst/>
                <a:latin typeface="Merriweather" panose="00000500000000000000" pitchFamily="50" charset="0"/>
              </a:rPr>
              <a:t>In the event that someone does sue you, the insurance agency agrees to pay your costs greater than $10,000 up to $10,000,000. </a:t>
            </a:r>
          </a:p>
          <a:p>
            <a:pPr algn="l" fontAlgn="base"/>
            <a:r>
              <a:rPr lang="en-US" b="0" i="0" dirty="0">
                <a:solidFill>
                  <a:srgbClr val="313537"/>
                </a:solidFill>
                <a:effectLst/>
                <a:latin typeface="Merriweather" panose="00000500000000000000" pitchFamily="50" charset="0"/>
              </a:rPr>
              <a:t>This type of insurance is fairly common, and is called </a:t>
            </a:r>
            <a:r>
              <a:rPr lang="en-US" b="0" i="1" dirty="0">
                <a:solidFill>
                  <a:srgbClr val="313537"/>
                </a:solidFill>
                <a:effectLst/>
                <a:latin typeface="Merriweather" panose="00000500000000000000" pitchFamily="50" charset="0"/>
              </a:rPr>
              <a:t>professional indemnity</a:t>
            </a:r>
            <a:r>
              <a:rPr lang="en-US" b="0" i="0" dirty="0">
                <a:solidFill>
                  <a:srgbClr val="313537"/>
                </a:solidFill>
                <a:effectLst/>
                <a:latin typeface="Merriweather" panose="00000500000000000000" pitchFamily="50" charset="0"/>
              </a:rPr>
              <a:t> or </a:t>
            </a:r>
            <a:r>
              <a:rPr lang="en-US" b="0" i="1" dirty="0">
                <a:solidFill>
                  <a:srgbClr val="313537"/>
                </a:solidFill>
                <a:effectLst/>
                <a:latin typeface="Merriweather" panose="00000500000000000000" pitchFamily="50" charset="0"/>
              </a:rPr>
              <a:t>professional liability insurance</a:t>
            </a:r>
            <a:r>
              <a:rPr lang="en-US" b="0" i="0" dirty="0">
                <a:solidFill>
                  <a:srgbClr val="313537"/>
                </a:solidFill>
                <a:effectLst/>
                <a:latin typeface="Merriweather" panose="00000500000000000000" pitchFamily="50" charset="0"/>
              </a:rPr>
              <a:t>.</a:t>
            </a:r>
          </a:p>
          <a:p>
            <a:pPr algn="l" fontAlgn="base" latinLnBrk="0"/>
            <a:r>
              <a:rPr lang="en-US" b="1" i="0" dirty="0">
                <a:solidFill>
                  <a:srgbClr val="313537"/>
                </a:solidFill>
                <a:effectLst/>
                <a:latin typeface="Merriweather" panose="00000500000000000000" pitchFamily="50" charset="0"/>
              </a:rPr>
              <a:t>The residual risk in this instance is the $10,000 you still have to pay if you are sued while insured, and any sum greater than $10,000,000 – time then for another probability / impact assessment!</a:t>
            </a:r>
          </a:p>
          <a:p>
            <a:pPr algn="l" fontAlgn="base"/>
            <a:r>
              <a:rPr lang="en-US" b="0" i="0" dirty="0">
                <a:solidFill>
                  <a:srgbClr val="313537"/>
                </a:solidFill>
                <a:effectLst/>
                <a:latin typeface="merriweather" panose="00000500000000000000" pitchFamily="50" charset="0"/>
              </a:rPr>
              <a:t>The </a:t>
            </a:r>
            <a:r>
              <a:rPr lang="en-US" b="1" i="0" dirty="0">
                <a:solidFill>
                  <a:srgbClr val="313537"/>
                </a:solidFill>
                <a:effectLst/>
                <a:latin typeface="Merriweather" panose="00000500000000000000" pitchFamily="50" charset="0"/>
              </a:rPr>
              <a:t>probability </a:t>
            </a:r>
            <a:r>
              <a:rPr lang="en-US" b="0" i="0" dirty="0">
                <a:solidFill>
                  <a:srgbClr val="313537"/>
                </a:solidFill>
                <a:effectLst/>
                <a:latin typeface="merriweather" panose="00000500000000000000" pitchFamily="50" charset="0"/>
              </a:rPr>
              <a:t>of being sued is still the same, but now the </a:t>
            </a:r>
            <a:r>
              <a:rPr lang="en-US" b="1" i="0" dirty="0">
                <a:solidFill>
                  <a:srgbClr val="313537"/>
                </a:solidFill>
                <a:effectLst/>
                <a:latin typeface="Merriweather" panose="00000500000000000000" pitchFamily="50" charset="0"/>
              </a:rPr>
              <a:t>impact </a:t>
            </a:r>
            <a:r>
              <a:rPr lang="en-US" b="0" i="0" dirty="0">
                <a:solidFill>
                  <a:srgbClr val="313537"/>
                </a:solidFill>
                <a:effectLst/>
                <a:latin typeface="merriweather" panose="00000500000000000000" pitchFamily="50" charset="0"/>
              </a:rPr>
              <a:t>is only $10,000 which you feel is also low. </a:t>
            </a:r>
          </a:p>
          <a:p>
            <a:pPr algn="l" fontAlgn="base"/>
            <a:r>
              <a:rPr lang="en-US" b="0" i="0" dirty="0">
                <a:solidFill>
                  <a:srgbClr val="313537"/>
                </a:solidFill>
                <a:effectLst/>
                <a:latin typeface="merriweather" panose="00000500000000000000" pitchFamily="50" charset="0"/>
              </a:rPr>
              <a:t>Whereas the </a:t>
            </a:r>
            <a:r>
              <a:rPr lang="en-US" b="1" i="0" dirty="0">
                <a:solidFill>
                  <a:srgbClr val="313537"/>
                </a:solidFill>
                <a:effectLst/>
                <a:latin typeface="Merriweather" panose="00000500000000000000" pitchFamily="50" charset="0"/>
              </a:rPr>
              <a:t>impact </a:t>
            </a:r>
            <a:r>
              <a:rPr lang="en-US" b="0" i="0" dirty="0">
                <a:solidFill>
                  <a:srgbClr val="313537"/>
                </a:solidFill>
                <a:effectLst/>
                <a:latin typeface="merriweather" panose="00000500000000000000" pitchFamily="50" charset="0"/>
              </a:rPr>
              <a:t>of any cost award above $10,000,000 may still be massive, you know that the chance of being sued for that much multiplied by the probability of being sued in the first place is really, really, low – so low, it is not worth worrying about.</a:t>
            </a:r>
          </a:p>
          <a:p>
            <a:pPr algn="l" fontAlgn="base"/>
            <a:r>
              <a:rPr lang="en-US" b="0" i="0" dirty="0">
                <a:solidFill>
                  <a:srgbClr val="313537"/>
                </a:solidFill>
                <a:effectLst/>
                <a:latin typeface="merriweather" panose="00000500000000000000" pitchFamily="50" charset="0"/>
              </a:rPr>
              <a:t>Therefore, having moved our risk from medium to low, you will probably </a:t>
            </a:r>
            <a:r>
              <a:rPr lang="en-US" b="1" i="0" dirty="0">
                <a:solidFill>
                  <a:srgbClr val="313537"/>
                </a:solidFill>
                <a:effectLst/>
                <a:latin typeface="Merriweather" panose="00000500000000000000" pitchFamily="50" charset="0"/>
              </a:rPr>
              <a:t>accept </a:t>
            </a:r>
            <a:r>
              <a:rPr lang="en-US" b="0" i="0" dirty="0">
                <a:solidFill>
                  <a:srgbClr val="313537"/>
                </a:solidFill>
                <a:effectLst/>
                <a:latin typeface="merriweather" panose="00000500000000000000" pitchFamily="50" charset="0"/>
              </a:rPr>
              <a:t>the residual risk, checking occasionally to ensure that your assumptions are still valid.</a:t>
            </a:r>
          </a:p>
          <a:p>
            <a:pPr algn="l" fontAlgn="base" latinLnBrk="0"/>
            <a:r>
              <a:rPr lang="en-US" b="0" i="0" dirty="0">
                <a:solidFill>
                  <a:srgbClr val="313537"/>
                </a:solidFill>
                <a:effectLst/>
                <a:latin typeface="Lato" panose="020F0502020204030203" pitchFamily="34" charset="0"/>
              </a:rPr>
              <a:t>Residual risk is therefore any risk left over or not addressed by your risk treatment. </a:t>
            </a:r>
          </a:p>
          <a:p>
            <a:pPr algn="l" fontAlgn="base" latinLnBrk="0"/>
            <a:r>
              <a:rPr lang="en-US" b="0" i="0" dirty="0">
                <a:solidFill>
                  <a:srgbClr val="313537"/>
                </a:solidFill>
                <a:effectLst/>
                <a:latin typeface="Lato" panose="020F0502020204030203" pitchFamily="34" charset="0"/>
              </a:rPr>
              <a:t>It is important that you continue the risk management process with residual risks to the point where they are either eliminated or you are comfortable accepting them.</a:t>
            </a:r>
          </a:p>
          <a:p>
            <a:pPr algn="l" fontAlgn="base"/>
            <a:r>
              <a:rPr lang="en-US" b="1" i="0" dirty="0">
                <a:solidFill>
                  <a:srgbClr val="FFFFFF"/>
                </a:solidFill>
                <a:effectLst/>
                <a:latin typeface="Lato" panose="020F0502020204030203" pitchFamily="34" charset="0"/>
              </a:rPr>
              <a:t>A secondary risk is a risk created by your risk response.</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Let’s suppose you identify that there are too many near critical paths in your schedule, and that given the uncertainty of some of your time estimates, there is a medium to high </a:t>
            </a:r>
            <a:r>
              <a:rPr lang="en-US" b="1" i="0" dirty="0">
                <a:solidFill>
                  <a:srgbClr val="313537"/>
                </a:solidFill>
                <a:effectLst/>
                <a:latin typeface="Merriweather" panose="00000500000000000000" pitchFamily="50" charset="0"/>
              </a:rPr>
              <a:t>probability</a:t>
            </a:r>
            <a:r>
              <a:rPr lang="en-US" b="0" i="0" dirty="0">
                <a:solidFill>
                  <a:srgbClr val="313537"/>
                </a:solidFill>
                <a:effectLst/>
                <a:latin typeface="merriweather" panose="00000500000000000000" pitchFamily="50" charset="0"/>
              </a:rPr>
              <a:t> that your schedule will slip (which means fall behind).</a:t>
            </a:r>
          </a:p>
          <a:p>
            <a:pPr algn="l" fontAlgn="base"/>
            <a:r>
              <a:rPr lang="en-US" b="0" i="0" dirty="0">
                <a:solidFill>
                  <a:srgbClr val="313537"/>
                </a:solidFill>
                <a:effectLst/>
                <a:latin typeface="merriweather" panose="00000500000000000000" pitchFamily="50" charset="0"/>
              </a:rPr>
              <a:t>The impact of this would be late delivery of the project which would upset your client, allowing them to invoke penalty clauses in your contract.</a:t>
            </a:r>
          </a:p>
          <a:p>
            <a:pPr algn="l" fontAlgn="base"/>
            <a:r>
              <a:rPr lang="en-US" b="0" i="0" dirty="0">
                <a:solidFill>
                  <a:srgbClr val="313537"/>
                </a:solidFill>
                <a:effectLst/>
                <a:latin typeface="merriweather" panose="00000500000000000000" pitchFamily="50" charset="0"/>
              </a:rPr>
              <a:t>You might therefore have a couple of choices.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You can respond by trying to remove the likelihood that the risk will occur, by assigning more resources to the project.</a:t>
            </a:r>
            <a:br>
              <a:rPr lang="en-US" b="0" i="0" dirty="0">
                <a:solidFill>
                  <a:srgbClr val="313537"/>
                </a:solidFill>
                <a:effectLst/>
                <a:latin typeface="merriweather" panose="00000500000000000000" pitchFamily="50" charset="0"/>
              </a:rPr>
            </a:br>
            <a:r>
              <a:rPr lang="en-US" b="0" i="0" dirty="0">
                <a:solidFill>
                  <a:srgbClr val="313537"/>
                </a:solidFill>
                <a:effectLst/>
                <a:latin typeface="merriweather" panose="00000500000000000000" pitchFamily="50" charset="0"/>
              </a:rPr>
              <a:t>The </a:t>
            </a:r>
            <a:r>
              <a:rPr lang="en-US" b="1" i="0" dirty="0">
                <a:solidFill>
                  <a:srgbClr val="313537"/>
                </a:solidFill>
                <a:effectLst/>
                <a:latin typeface="Merriweather" panose="00000500000000000000" pitchFamily="50" charset="0"/>
              </a:rPr>
              <a:t>secondary risk</a:t>
            </a:r>
            <a:r>
              <a:rPr lang="en-US" b="0" i="0" dirty="0">
                <a:solidFill>
                  <a:srgbClr val="313537"/>
                </a:solidFill>
                <a:effectLst/>
                <a:latin typeface="merriweather" panose="00000500000000000000" pitchFamily="50" charset="0"/>
              </a:rPr>
              <a:t> of this – that is, the risk created by your response – will be an increase in costs, which will reduce your profit.</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You could also try to change the consequences of the risk, by negotiating a new delivery date with the client.</a:t>
            </a:r>
            <a:br>
              <a:rPr lang="en-US" b="0" i="0" dirty="0">
                <a:solidFill>
                  <a:srgbClr val="313537"/>
                </a:solidFill>
                <a:effectLst/>
                <a:latin typeface="merriweather" panose="00000500000000000000" pitchFamily="50" charset="0"/>
              </a:rPr>
            </a:br>
            <a:r>
              <a:rPr lang="en-US" b="0" i="0" dirty="0">
                <a:solidFill>
                  <a:srgbClr val="313537"/>
                </a:solidFill>
                <a:effectLst/>
                <a:latin typeface="merriweather" panose="00000500000000000000" pitchFamily="50" charset="0"/>
              </a:rPr>
              <a:t>The </a:t>
            </a:r>
            <a:r>
              <a:rPr lang="en-US" b="1" i="0" dirty="0">
                <a:solidFill>
                  <a:srgbClr val="313537"/>
                </a:solidFill>
                <a:effectLst/>
                <a:latin typeface="Merriweather" panose="00000500000000000000" pitchFamily="50" charset="0"/>
              </a:rPr>
              <a:t>secondary risk</a:t>
            </a:r>
            <a:r>
              <a:rPr lang="en-US" b="0" i="0" dirty="0">
                <a:solidFill>
                  <a:srgbClr val="313537"/>
                </a:solidFill>
                <a:effectLst/>
                <a:latin typeface="merriweather" panose="00000500000000000000" pitchFamily="50" charset="0"/>
              </a:rPr>
              <a:t> of this, however, might be a loss of business reputation.</a:t>
            </a:r>
          </a:p>
          <a:p>
            <a:pPr algn="l" fontAlgn="base"/>
            <a:r>
              <a:rPr lang="en-US" b="0" i="0" dirty="0">
                <a:solidFill>
                  <a:srgbClr val="313537"/>
                </a:solidFill>
                <a:effectLst/>
                <a:latin typeface="Merriweather" panose="00000500000000000000" pitchFamily="50" charset="0"/>
              </a:rPr>
              <a:t>What you need to do then is go back and </a:t>
            </a:r>
            <a:r>
              <a:rPr lang="en-US" b="1" i="0" dirty="0" err="1">
                <a:solidFill>
                  <a:srgbClr val="313537"/>
                </a:solidFill>
                <a:effectLst/>
                <a:latin typeface="Merriweather" panose="00000500000000000000" pitchFamily="50" charset="0"/>
              </a:rPr>
              <a:t>analyse</a:t>
            </a:r>
            <a:r>
              <a:rPr lang="en-US" b="1" i="0" dirty="0">
                <a:solidFill>
                  <a:srgbClr val="313537"/>
                </a:solidFill>
                <a:effectLst/>
                <a:latin typeface="Merriweather" panose="00000500000000000000" pitchFamily="50" charset="0"/>
              </a:rPr>
              <a:t> </a:t>
            </a:r>
            <a:r>
              <a:rPr lang="en-US" b="0" i="0" dirty="0">
                <a:solidFill>
                  <a:srgbClr val="313537"/>
                </a:solidFill>
                <a:effectLst/>
                <a:latin typeface="Merriweather" panose="00000500000000000000" pitchFamily="50" charset="0"/>
              </a:rPr>
              <a:t>the two secondary risks – reduced profit and loss of reputation – to determine which is more acceptable to your stakeholders. </a:t>
            </a:r>
          </a:p>
          <a:p>
            <a:pPr algn="l" fontAlgn="base"/>
            <a:r>
              <a:rPr lang="en-US" b="0" i="0" dirty="0">
                <a:solidFill>
                  <a:srgbClr val="313537"/>
                </a:solidFill>
                <a:effectLst/>
                <a:latin typeface="Merriweather" panose="00000500000000000000" pitchFamily="50" charset="0"/>
              </a:rPr>
              <a:t>In other words, what is their likely </a:t>
            </a:r>
            <a:r>
              <a:rPr lang="en-US" b="1" i="0" dirty="0">
                <a:solidFill>
                  <a:srgbClr val="313537"/>
                </a:solidFill>
                <a:effectLst/>
                <a:latin typeface="Merriweather" panose="00000500000000000000" pitchFamily="50" charset="0"/>
              </a:rPr>
              <a:t>tolerance </a:t>
            </a:r>
            <a:r>
              <a:rPr lang="en-US" b="0" i="0" dirty="0">
                <a:solidFill>
                  <a:srgbClr val="313537"/>
                </a:solidFill>
                <a:effectLst/>
                <a:latin typeface="Merriweather" panose="00000500000000000000" pitchFamily="50" charset="0"/>
              </a:rPr>
              <a:t>of the alternatives?</a:t>
            </a:r>
          </a:p>
          <a:p>
            <a:pPr algn="l" fontAlgn="base"/>
            <a:r>
              <a:rPr lang="en-US" b="0" i="0" dirty="0">
                <a:solidFill>
                  <a:srgbClr val="313537"/>
                </a:solidFill>
                <a:effectLst/>
                <a:latin typeface="Merriweather" panose="00000500000000000000" pitchFamily="50" charset="0"/>
              </a:rPr>
              <a:t>Once again you could use the probability / impact assessment technique; but if there is no obvious winner, you can consult directly with stakeholders.</a:t>
            </a:r>
          </a:p>
          <a:p>
            <a:pPr algn="l" fontAlgn="base"/>
            <a:r>
              <a:rPr lang="en-US" b="0" i="0" dirty="0">
                <a:solidFill>
                  <a:srgbClr val="313537"/>
                </a:solidFill>
                <a:effectLst/>
                <a:latin typeface="Merriweather" panose="00000500000000000000" pitchFamily="50" charset="0"/>
              </a:rPr>
              <a:t>See too what we meant earlier by choices not being mutually exclusive? </a:t>
            </a:r>
          </a:p>
          <a:p>
            <a:pPr algn="l" fontAlgn="base"/>
            <a:r>
              <a:rPr lang="en-US" b="0" i="0" dirty="0">
                <a:solidFill>
                  <a:srgbClr val="313537"/>
                </a:solidFill>
                <a:effectLst/>
                <a:latin typeface="Merriweather" panose="00000500000000000000" pitchFamily="50" charset="0"/>
              </a:rPr>
              <a:t>In this case you might respond by increasing costs </a:t>
            </a:r>
            <a:r>
              <a:rPr lang="en-US" b="1" i="0" dirty="0">
                <a:solidFill>
                  <a:srgbClr val="313537"/>
                </a:solidFill>
                <a:effectLst/>
                <a:latin typeface="Merriweather" panose="00000500000000000000" pitchFamily="50" charset="0"/>
              </a:rPr>
              <a:t>and </a:t>
            </a:r>
            <a:r>
              <a:rPr lang="en-US" b="0" i="0" dirty="0">
                <a:solidFill>
                  <a:srgbClr val="313537"/>
                </a:solidFill>
                <a:effectLst/>
                <a:latin typeface="Merriweather" panose="00000500000000000000" pitchFamily="50" charset="0"/>
              </a:rPr>
              <a:t>delaying the schedule by small amounts, instead of adopting an all-or-nothing solution.</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54</a:t>
            </a:fld>
            <a:endParaRPr lang="en-AU"/>
          </a:p>
        </p:txBody>
      </p:sp>
    </p:spTree>
    <p:extLst>
      <p:ext uri="{BB962C8B-B14F-4D97-AF65-F5344CB8AC3E}">
        <p14:creationId xmlns:p14="http://schemas.microsoft.com/office/powerpoint/2010/main" val="4235047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A </a:t>
            </a:r>
            <a:r>
              <a:rPr lang="en-US" b="1" i="0" dirty="0">
                <a:solidFill>
                  <a:srgbClr val="313537"/>
                </a:solidFill>
                <a:effectLst/>
                <a:latin typeface="Merriweather" panose="00000500000000000000" pitchFamily="50" charset="0"/>
              </a:rPr>
              <a:t>contingency </a:t>
            </a:r>
            <a:r>
              <a:rPr lang="en-US" b="0" i="0" dirty="0">
                <a:solidFill>
                  <a:srgbClr val="313537"/>
                </a:solidFill>
                <a:effectLst/>
                <a:latin typeface="Merriweather" panose="00000500000000000000" pitchFamily="50" charset="0"/>
              </a:rPr>
              <a:t>is a provision for an unforeseen event or circumstance.</a:t>
            </a:r>
          </a:p>
          <a:p>
            <a:pPr algn="l" fontAlgn="base"/>
            <a:r>
              <a:rPr lang="en-US" b="0" i="0" dirty="0">
                <a:solidFill>
                  <a:srgbClr val="313537"/>
                </a:solidFill>
                <a:effectLst/>
                <a:latin typeface="Merriweather" panose="00000500000000000000" pitchFamily="50" charset="0"/>
              </a:rPr>
              <a:t>In other words, it is something you </a:t>
            </a:r>
            <a:r>
              <a:rPr lang="en-US" b="1" i="0" dirty="0">
                <a:solidFill>
                  <a:srgbClr val="313537"/>
                </a:solidFill>
                <a:effectLst/>
                <a:latin typeface="Merriweather" panose="00000500000000000000" pitchFamily="50" charset="0"/>
              </a:rPr>
              <a:t>reserve </a:t>
            </a:r>
            <a:r>
              <a:rPr lang="en-US" b="0" i="0" dirty="0">
                <a:solidFill>
                  <a:srgbClr val="313537"/>
                </a:solidFill>
                <a:effectLst/>
                <a:latin typeface="Merriweather" panose="00000500000000000000" pitchFamily="50" charset="0"/>
              </a:rPr>
              <a:t>in your project plan that can be accessed and used when a risk eventuates.</a:t>
            </a:r>
          </a:p>
          <a:p>
            <a:pPr algn="l" fontAlgn="base"/>
            <a:r>
              <a:rPr lang="en-US" b="0" i="0" dirty="0">
                <a:solidFill>
                  <a:srgbClr val="313537"/>
                </a:solidFill>
                <a:effectLst/>
                <a:latin typeface="Merriweather" panose="00000500000000000000" pitchFamily="50" charset="0"/>
              </a:rPr>
              <a:t>There are </a:t>
            </a:r>
            <a:r>
              <a:rPr lang="en-US" b="1" i="0" dirty="0">
                <a:solidFill>
                  <a:srgbClr val="313537"/>
                </a:solidFill>
                <a:effectLst/>
                <a:latin typeface="Merriweather" panose="00000500000000000000" pitchFamily="50" charset="0"/>
              </a:rPr>
              <a:t>three </a:t>
            </a:r>
            <a:r>
              <a:rPr lang="en-US" b="0" i="0" dirty="0">
                <a:solidFill>
                  <a:srgbClr val="313537"/>
                </a:solidFill>
                <a:effectLst/>
                <a:latin typeface="Merriweather" panose="00000500000000000000" pitchFamily="50" charset="0"/>
              </a:rPr>
              <a:t>basic types of contingencies we can reserve in projects, and (perhaps unsurprisingly) they can be traced back to the triple constraints.</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Tolerance</a:t>
            </a:r>
            <a:r>
              <a:rPr lang="en-US" b="0" i="0" dirty="0">
                <a:solidFill>
                  <a:srgbClr val="313537"/>
                </a:solidFill>
                <a:effectLst/>
                <a:latin typeface="merriweather" panose="00000500000000000000" pitchFamily="50" charset="0"/>
              </a:rPr>
              <a:t> in the specification (by that, we mean how much you are allowed to deviate from scope)</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Float </a:t>
            </a:r>
            <a:r>
              <a:rPr lang="en-US" b="0" i="0" dirty="0">
                <a:solidFill>
                  <a:srgbClr val="313537"/>
                </a:solidFill>
                <a:effectLst/>
                <a:latin typeface="merriweather" panose="00000500000000000000" pitchFamily="50" charset="0"/>
              </a:rPr>
              <a:t>in the schedule (which could be naturally occurring or artificially imposed through leads and lags), and</a:t>
            </a:r>
          </a:p>
          <a:p>
            <a:pPr marL="171450" indent="-171450" algn="l" fontAlgn="base">
              <a:buFont typeface="Arial" panose="020B0604020202020204" pitchFamily="34" charset="0"/>
              <a:buChar char="•"/>
            </a:pPr>
            <a:r>
              <a:rPr lang="en-US" b="1" i="0" dirty="0">
                <a:solidFill>
                  <a:srgbClr val="313537"/>
                </a:solidFill>
                <a:effectLst/>
                <a:latin typeface="Merriweather" panose="00000500000000000000" pitchFamily="50" charset="0"/>
              </a:rPr>
              <a:t>Money </a:t>
            </a:r>
            <a:r>
              <a:rPr lang="en-US" b="0" i="0" dirty="0">
                <a:solidFill>
                  <a:srgbClr val="313537"/>
                </a:solidFill>
                <a:effectLst/>
                <a:latin typeface="merriweather" panose="00000500000000000000" pitchFamily="50" charset="0"/>
              </a:rPr>
              <a:t>in the budget.</a:t>
            </a:r>
          </a:p>
          <a:p>
            <a:pPr defTabSz="613533">
              <a:defRPr/>
            </a:pP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CB138459-A11C-4225-9D71-004F77866BEE}"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55</a:t>
            </a:fld>
            <a:endParaRPr lang="en-AU"/>
          </a:p>
        </p:txBody>
      </p:sp>
    </p:spTree>
    <p:extLst>
      <p:ext uri="{BB962C8B-B14F-4D97-AF65-F5344CB8AC3E}">
        <p14:creationId xmlns:p14="http://schemas.microsoft.com/office/powerpoint/2010/main" val="3391910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vote:</a:t>
            </a:r>
          </a:p>
          <a:p>
            <a:pPr marL="171450" indent="-171450">
              <a:buFont typeface="Arial" panose="020B0604020202020204" pitchFamily="34" charset="0"/>
              <a:buChar char="•"/>
            </a:pPr>
            <a:r>
              <a:rPr lang="en-US" dirty="0"/>
              <a:t>Who says $10,000?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Who says $12,500?</a:t>
            </a:r>
            <a:endParaRPr lang="en-AU" dirty="0"/>
          </a:p>
          <a:p>
            <a:pPr marL="171450" indent="-171450">
              <a:buFont typeface="Arial" panose="020B0604020202020204" pitchFamily="34" charset="0"/>
              <a:buChar char="•"/>
            </a:pPr>
            <a:r>
              <a:rPr lang="en-US" dirty="0"/>
              <a:t>Who says $15,000?</a:t>
            </a:r>
          </a:p>
          <a:p>
            <a:pPr marL="171450" indent="-171450">
              <a:buFont typeface="Arial" panose="020B0604020202020204" pitchFamily="34" charset="0"/>
              <a:buChar char="•"/>
            </a:pPr>
            <a:r>
              <a:rPr lang="en-US" dirty="0"/>
              <a:t>Who avoided voting (to reduce the probability and impact of being wrong)?</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FAB18267-4963-48AF-B3BE-18ABB2C4F829}"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56</a:t>
            </a:fld>
            <a:endParaRPr lang="en-AU"/>
          </a:p>
        </p:txBody>
      </p:sp>
    </p:spTree>
    <p:extLst>
      <p:ext uri="{BB962C8B-B14F-4D97-AF65-F5344CB8AC3E}">
        <p14:creationId xmlns:p14="http://schemas.microsoft.com/office/powerpoint/2010/main" val="3884195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If you said </a:t>
            </a:r>
            <a:r>
              <a:rPr lang="en-US" b="1" i="0" dirty="0">
                <a:solidFill>
                  <a:srgbClr val="313537"/>
                </a:solidFill>
                <a:effectLst/>
                <a:latin typeface="Merriweather" panose="00000500000000000000" pitchFamily="50" charset="0"/>
              </a:rPr>
              <a:t>$15,000</a:t>
            </a:r>
            <a:r>
              <a:rPr lang="en-US" b="0" i="0" dirty="0">
                <a:solidFill>
                  <a:srgbClr val="313537"/>
                </a:solidFill>
                <a:effectLst/>
                <a:latin typeface="Merriweather" panose="00000500000000000000" pitchFamily="50" charset="0"/>
              </a:rPr>
              <a:t>, that’s all well and good, but remember </a:t>
            </a:r>
            <a:r>
              <a:rPr lang="en-US" b="0" i="0" dirty="0">
                <a:solidFill>
                  <a:srgbClr val="0C74BB"/>
                </a:solidFill>
                <a:effectLst/>
                <a:latin typeface="Merriweather" panose="00000500000000000000" pitchFamily="50" charset="0"/>
                <a:hlinkClick r:id="rId3"/>
              </a:rPr>
              <a:t>Parkinson’s Law</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If you have a quiet night, there is a real risk that the project team will spend closer to $15,000 than $10,000 just because they can.</a:t>
            </a:r>
          </a:p>
          <a:p>
            <a:pPr algn="l" fontAlgn="base"/>
            <a:r>
              <a:rPr lang="en-US" b="0" i="0" dirty="0">
                <a:solidFill>
                  <a:srgbClr val="313537"/>
                </a:solidFill>
                <a:effectLst/>
                <a:latin typeface="Merriweather" panose="00000500000000000000" pitchFamily="50" charset="0"/>
              </a:rPr>
              <a:t>By allocating the full amount regardless of the circumstances, you are inviting (and potentially rewarding!) </a:t>
            </a:r>
            <a:r>
              <a:rPr lang="en-US" b="1" i="0" dirty="0">
                <a:solidFill>
                  <a:srgbClr val="313537"/>
                </a:solidFill>
                <a:effectLst/>
                <a:latin typeface="Merriweather" panose="00000500000000000000" pitchFamily="50" charset="0"/>
              </a:rPr>
              <a:t>inefficiency</a:t>
            </a:r>
            <a:r>
              <a:rPr lang="en-US" b="0" i="0" dirty="0">
                <a:solidFill>
                  <a:srgbClr val="313537"/>
                </a:solidFill>
                <a:effectLst/>
                <a:latin typeface="Merriweather" panose="00000500000000000000" pitchFamily="50" charset="0"/>
              </a:rPr>
              <a:t>.</a:t>
            </a:r>
            <a:endParaRPr lang="en-US" b="1" i="0" u="none" strike="noStrike" dirty="0">
              <a:solidFill>
                <a:srgbClr val="282828"/>
              </a:solidFill>
              <a:effectLst/>
              <a:latin typeface="lato" panose="020F0502020204030203" pitchFamily="34" charset="0"/>
            </a:endParaRPr>
          </a:p>
          <a:p>
            <a:pPr fontAlgn="base"/>
            <a:r>
              <a:rPr lang="en-US" dirty="0">
                <a:effectLst/>
                <a:latin typeface="Merriweather" panose="00000500000000000000" pitchFamily="50" charset="0"/>
              </a:rPr>
              <a:t>If you said </a:t>
            </a:r>
            <a:r>
              <a:rPr lang="en-US" b="1" dirty="0">
                <a:effectLst/>
                <a:latin typeface="Merriweather" panose="00000500000000000000" pitchFamily="50" charset="0"/>
              </a:rPr>
              <a:t>$12,500</a:t>
            </a:r>
            <a:r>
              <a:rPr lang="en-US" dirty="0">
                <a:effectLst/>
                <a:latin typeface="Merriweather" panose="00000500000000000000" pitchFamily="50" charset="0"/>
              </a:rPr>
              <a:t>: congratulations – you applied the</a:t>
            </a:r>
            <a:r>
              <a:rPr lang="en-US" b="1" dirty="0">
                <a:effectLst/>
                <a:latin typeface="Merriweather" panose="00000500000000000000" pitchFamily="50" charset="0"/>
              </a:rPr>
              <a:t> expected monetary value </a:t>
            </a:r>
            <a:r>
              <a:rPr lang="en-US" dirty="0">
                <a:effectLst/>
                <a:latin typeface="Merriweather" panose="00000500000000000000" pitchFamily="50" charset="0"/>
              </a:rPr>
              <a:t>technique! </a:t>
            </a:r>
          </a:p>
          <a:p>
            <a:pPr fontAlgn="base"/>
            <a:r>
              <a:rPr lang="en-US" dirty="0">
                <a:effectLst/>
                <a:latin typeface="Merriweather" panose="00000500000000000000" pitchFamily="50" charset="0"/>
              </a:rPr>
              <a:t>I assume your rationale is that if there is a 50% chance we need an extra $5,000, we should allow the base amount plus $2,500 as a contingency.</a:t>
            </a:r>
          </a:p>
          <a:p>
            <a:pPr fontAlgn="base"/>
            <a:r>
              <a:rPr lang="en-US" dirty="0">
                <a:effectLst/>
                <a:latin typeface="Merriweather" panose="00000500000000000000" pitchFamily="50" charset="0"/>
              </a:rPr>
              <a:t>Unfortunately, the reality is that if nothing happens, you will have more money than you need for the task, and if guitars get smashed you won’t have enough. </a:t>
            </a:r>
          </a:p>
          <a:p>
            <a:pPr fontAlgn="base"/>
            <a:r>
              <a:rPr lang="en-US" dirty="0">
                <a:effectLst/>
                <a:latin typeface="Merriweather" panose="00000500000000000000" pitchFamily="50" charset="0"/>
              </a:rPr>
              <a:t>From a </a:t>
            </a:r>
            <a:r>
              <a:rPr lang="en-US" b="1" dirty="0">
                <a:effectLst/>
                <a:latin typeface="Merriweather" panose="00000500000000000000" pitchFamily="50" charset="0"/>
              </a:rPr>
              <a:t>practical </a:t>
            </a:r>
            <a:r>
              <a:rPr lang="en-US" dirty="0">
                <a:effectLst/>
                <a:latin typeface="Merriweather" panose="00000500000000000000" pitchFamily="50" charset="0"/>
              </a:rPr>
              <a:t>standpoint, neither outcome is ideal.</a:t>
            </a:r>
          </a:p>
          <a:p>
            <a:pPr algn="l" fontAlgn="base"/>
            <a:r>
              <a:rPr lang="en-US" b="0" i="0" dirty="0">
                <a:solidFill>
                  <a:srgbClr val="313537"/>
                </a:solidFill>
                <a:effectLst/>
                <a:latin typeface="Merriweather" panose="00000500000000000000" pitchFamily="50" charset="0"/>
              </a:rPr>
              <a:t>Best practice actually says we should budget </a:t>
            </a:r>
            <a:r>
              <a:rPr lang="en-US" b="1" i="0" dirty="0">
                <a:solidFill>
                  <a:srgbClr val="313537"/>
                </a:solidFill>
                <a:effectLst/>
                <a:latin typeface="Merriweather" panose="00000500000000000000" pitchFamily="50" charset="0"/>
              </a:rPr>
              <a:t>$10,000 for the task </a:t>
            </a:r>
            <a:r>
              <a:rPr lang="en-US" b="0" i="0" dirty="0">
                <a:solidFill>
                  <a:srgbClr val="313537"/>
                </a:solidFill>
                <a:effectLst/>
                <a:latin typeface="Merriweather" panose="00000500000000000000" pitchFamily="50" charset="0"/>
              </a:rPr>
              <a:t>and allow a </a:t>
            </a:r>
            <a:r>
              <a:rPr lang="en-US" b="1" i="0" dirty="0">
                <a:solidFill>
                  <a:srgbClr val="313537"/>
                </a:solidFill>
                <a:effectLst/>
                <a:latin typeface="Merriweather" panose="00000500000000000000" pitchFamily="50" charset="0"/>
              </a:rPr>
              <a:t>$5,000 contingency </a:t>
            </a:r>
            <a:r>
              <a:rPr lang="en-US" b="0" i="0" dirty="0">
                <a:solidFill>
                  <a:srgbClr val="313537"/>
                </a:solidFill>
                <a:effectLst/>
                <a:latin typeface="Merriweather" panose="00000500000000000000" pitchFamily="50" charset="0"/>
              </a:rPr>
              <a:t>reserve that is </a:t>
            </a:r>
            <a:r>
              <a:rPr lang="en-US" b="1" i="0" dirty="0">
                <a:solidFill>
                  <a:srgbClr val="313537"/>
                </a:solidFill>
                <a:effectLst/>
                <a:latin typeface="Merriweather" panose="00000500000000000000" pitchFamily="50" charset="0"/>
              </a:rPr>
              <a:t>exclusively linked to the trigger event</a:t>
            </a:r>
            <a:r>
              <a:rPr lang="en-US" b="0" i="0" dirty="0">
                <a:solidFill>
                  <a:srgbClr val="313537"/>
                </a:solidFill>
                <a:effectLst/>
                <a:latin typeface="Merriweather" panose="00000500000000000000" pitchFamily="50" charset="0"/>
              </a:rPr>
              <a:t> – hitting rock.</a:t>
            </a:r>
          </a:p>
          <a:p>
            <a:pPr algn="l" fontAlgn="base"/>
            <a:r>
              <a:rPr lang="en-US" b="0" i="0" dirty="0">
                <a:solidFill>
                  <a:srgbClr val="313537"/>
                </a:solidFill>
                <a:effectLst/>
                <a:latin typeface="Merriweather" panose="00000500000000000000" pitchFamily="50" charset="0"/>
              </a:rPr>
              <a:t>By having the contingency</a:t>
            </a:r>
            <a:r>
              <a:rPr lang="en-US" b="1" i="0" dirty="0">
                <a:solidFill>
                  <a:srgbClr val="313537"/>
                </a:solidFill>
                <a:effectLst/>
                <a:latin typeface="Merriweather" panose="00000500000000000000" pitchFamily="50" charset="0"/>
              </a:rPr>
              <a:t> pre-approved</a:t>
            </a:r>
            <a:r>
              <a:rPr lang="en-US" b="0" i="0" dirty="0">
                <a:solidFill>
                  <a:srgbClr val="313537"/>
                </a:solidFill>
                <a:effectLst/>
                <a:latin typeface="Merriweather" panose="00000500000000000000" pitchFamily="50" charset="0"/>
              </a:rPr>
              <a:t> in this way, the project manager is encouraged to work as </a:t>
            </a:r>
            <a:r>
              <a:rPr lang="en-US" b="1" i="0" dirty="0">
                <a:solidFill>
                  <a:srgbClr val="313537"/>
                </a:solidFill>
                <a:effectLst/>
                <a:latin typeface="Merriweather" panose="00000500000000000000" pitchFamily="50" charset="0"/>
              </a:rPr>
              <a:t>efficiently </a:t>
            </a:r>
            <a:r>
              <a:rPr lang="en-US" b="0" i="0" dirty="0">
                <a:solidFill>
                  <a:srgbClr val="313537"/>
                </a:solidFill>
                <a:effectLst/>
                <a:latin typeface="Merriweather" panose="00000500000000000000" pitchFamily="50" charset="0"/>
              </a:rPr>
              <a:t>as possible within a realistic budget, while at the same time retaining the </a:t>
            </a:r>
            <a:r>
              <a:rPr lang="en-US" b="1" i="0" dirty="0">
                <a:solidFill>
                  <a:srgbClr val="313537"/>
                </a:solidFill>
                <a:effectLst/>
                <a:latin typeface="Merriweather" panose="00000500000000000000" pitchFamily="50" charset="0"/>
              </a:rPr>
              <a:t>flexibility </a:t>
            </a:r>
            <a:r>
              <a:rPr lang="en-US" b="0" i="0" dirty="0">
                <a:solidFill>
                  <a:srgbClr val="313537"/>
                </a:solidFill>
                <a:effectLst/>
                <a:latin typeface="Merriweather" panose="00000500000000000000" pitchFamily="50" charset="0"/>
              </a:rPr>
              <a:t>to respond in real time to foreseeable issues.</a:t>
            </a:r>
          </a:p>
          <a:p>
            <a:br>
              <a:rPr lang="en-US" b="0" i="0" dirty="0">
                <a:solidFill>
                  <a:srgbClr val="313537"/>
                </a:solidFill>
                <a:effectLst/>
                <a:latin typeface="lato" panose="020F0502020204030203" pitchFamily="34" charset="0"/>
              </a:rPr>
            </a:br>
            <a:br>
              <a:rPr lang="en-US" b="0" i="0" dirty="0">
                <a:solidFill>
                  <a:srgbClr val="313537"/>
                </a:solidFill>
                <a:effectLst/>
                <a:latin typeface="lato" panose="020F0502020204030203" pitchFamily="34" charset="0"/>
              </a:rPr>
            </a:b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FAB18267-4963-48AF-B3BE-18ABB2C4F829}"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57</a:t>
            </a:fld>
            <a:endParaRPr lang="en-AU"/>
          </a:p>
        </p:txBody>
      </p:sp>
    </p:spTree>
    <p:extLst>
      <p:ext uri="{BB962C8B-B14F-4D97-AF65-F5344CB8AC3E}">
        <p14:creationId xmlns:p14="http://schemas.microsoft.com/office/powerpoint/2010/main" val="382404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Note too our careful use of language: a </a:t>
            </a:r>
            <a:r>
              <a:rPr lang="en-US" b="1" i="0" dirty="0">
                <a:solidFill>
                  <a:srgbClr val="313537"/>
                </a:solidFill>
                <a:effectLst/>
                <a:latin typeface="Merriweather" panose="00000500000000000000" pitchFamily="50" charset="0"/>
              </a:rPr>
              <a:t>risk </a:t>
            </a:r>
            <a:r>
              <a:rPr lang="en-US" b="0" i="0" dirty="0">
                <a:solidFill>
                  <a:srgbClr val="313537"/>
                </a:solidFill>
                <a:effectLst/>
                <a:latin typeface="Merriweather" panose="00000500000000000000" pitchFamily="50" charset="0"/>
              </a:rPr>
              <a:t>is an uncertain event (in other words, it has </a:t>
            </a:r>
            <a:r>
              <a:rPr lang="en-US" b="0" i="1" dirty="0">
                <a:solidFill>
                  <a:srgbClr val="313537"/>
                </a:solidFill>
                <a:effectLst/>
                <a:latin typeface="Merriweather" panose="00000500000000000000" pitchFamily="50" charset="0"/>
              </a:rPr>
              <a:t>not yet</a:t>
            </a:r>
            <a:r>
              <a:rPr lang="en-US" b="0" i="0" dirty="0">
                <a:solidFill>
                  <a:srgbClr val="313537"/>
                </a:solidFill>
                <a:effectLst/>
                <a:latin typeface="Merriweather" panose="00000500000000000000" pitchFamily="50" charset="0"/>
              </a:rPr>
              <a:t> occurred) that may have one or more impacts on the project; whereas an </a:t>
            </a:r>
            <a:r>
              <a:rPr lang="en-US" b="1" i="0" dirty="0">
                <a:solidFill>
                  <a:srgbClr val="313537"/>
                </a:solidFill>
                <a:effectLst/>
                <a:latin typeface="Merriweather" panose="00000500000000000000" pitchFamily="50" charset="0"/>
              </a:rPr>
              <a:t>issue </a:t>
            </a:r>
            <a:r>
              <a:rPr lang="en-US" b="0" i="0" dirty="0">
                <a:solidFill>
                  <a:srgbClr val="313537"/>
                </a:solidFill>
                <a:effectLst/>
                <a:latin typeface="Merriweather" panose="00000500000000000000" pitchFamily="50" charset="0"/>
              </a:rPr>
              <a:t>is an event that </a:t>
            </a:r>
            <a:r>
              <a:rPr lang="en-US" b="0" i="1" dirty="0">
                <a:solidFill>
                  <a:srgbClr val="313537"/>
                </a:solidFill>
                <a:effectLst/>
                <a:latin typeface="Merriweather" panose="00000500000000000000" pitchFamily="50" charset="0"/>
              </a:rPr>
              <a:t>has </a:t>
            </a:r>
            <a:r>
              <a:rPr lang="en-US" b="0" i="0" dirty="0">
                <a:solidFill>
                  <a:srgbClr val="313537"/>
                </a:solidFill>
                <a:effectLst/>
                <a:latin typeface="Merriweather" panose="00000500000000000000" pitchFamily="50" charset="0"/>
              </a:rPr>
              <a:t>occurred and </a:t>
            </a:r>
            <a:r>
              <a:rPr lang="en-US" b="0" i="1" dirty="0">
                <a:solidFill>
                  <a:srgbClr val="313537"/>
                </a:solidFill>
                <a:effectLst/>
                <a:latin typeface="Merriweather" panose="00000500000000000000" pitchFamily="50" charset="0"/>
              </a:rPr>
              <a:t>is </a:t>
            </a:r>
            <a:r>
              <a:rPr lang="en-US" b="0" i="0" dirty="0">
                <a:solidFill>
                  <a:srgbClr val="313537"/>
                </a:solidFill>
                <a:effectLst/>
                <a:latin typeface="Merriweather" panose="00000500000000000000" pitchFamily="50" charset="0"/>
              </a:rPr>
              <a:t>impacting upon the project.</a:t>
            </a:r>
          </a:p>
          <a:p>
            <a:pPr algn="l" fontAlgn="base"/>
            <a:r>
              <a:rPr lang="en-US" b="0" i="0" dirty="0">
                <a:solidFill>
                  <a:srgbClr val="313537"/>
                </a:solidFill>
                <a:effectLst/>
                <a:latin typeface="Merriweather" panose="00000500000000000000" pitchFamily="50" charset="0"/>
              </a:rPr>
              <a:t>It is also important to flag that even though we generally think of risks as something negative (as in Murphy’s Law), the processes we follow here are equally reliable in addressing </a:t>
            </a:r>
            <a:r>
              <a:rPr lang="en-US" b="1" i="0" dirty="0">
                <a:solidFill>
                  <a:srgbClr val="313537"/>
                </a:solidFill>
                <a:effectLst/>
                <a:latin typeface="Merriweather" panose="00000500000000000000" pitchFamily="50" charset="0"/>
              </a:rPr>
              <a:t>opportunities</a:t>
            </a:r>
            <a:r>
              <a:rPr lang="en-US" b="0" i="0" dirty="0">
                <a:solidFill>
                  <a:srgbClr val="313537"/>
                </a:solidFill>
                <a:effectLst/>
                <a:latin typeface="Merriweather" panose="00000500000000000000" pitchFamily="50" charset="0"/>
              </a:rPr>
              <a:t>; that is, uncertain events that might have a positive impact on the project.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a:t>
            </a:fld>
            <a:endParaRPr lang="en-AU"/>
          </a:p>
        </p:txBody>
      </p:sp>
    </p:spTree>
    <p:extLst>
      <p:ext uri="{BB962C8B-B14F-4D97-AF65-F5344CB8AC3E}">
        <p14:creationId xmlns:p14="http://schemas.microsoft.com/office/powerpoint/2010/main" val="1238705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Lato" panose="020F0502020204030203" pitchFamily="34" charset="0"/>
              </a:rPr>
              <a:t>The contingency reserve is an allocation of </a:t>
            </a:r>
            <a:r>
              <a:rPr lang="en-US" b="1" i="0" dirty="0">
                <a:solidFill>
                  <a:srgbClr val="313537"/>
                </a:solidFill>
                <a:effectLst/>
                <a:latin typeface="Lato" panose="020F0502020204030203" pitchFamily="34" charset="0"/>
              </a:rPr>
              <a:t>time </a:t>
            </a:r>
            <a:r>
              <a:rPr lang="en-US" b="0" i="0" dirty="0">
                <a:solidFill>
                  <a:srgbClr val="313537"/>
                </a:solidFill>
                <a:effectLst/>
                <a:latin typeface="Lato" panose="020F0502020204030203" pitchFamily="34" charset="0"/>
              </a:rPr>
              <a:t>or </a:t>
            </a:r>
            <a:r>
              <a:rPr lang="en-US" b="1" i="0" dirty="0">
                <a:solidFill>
                  <a:srgbClr val="313537"/>
                </a:solidFill>
                <a:effectLst/>
                <a:latin typeface="Lato" panose="020F0502020204030203" pitchFamily="34" charset="0"/>
              </a:rPr>
              <a:t>money </a:t>
            </a:r>
            <a:r>
              <a:rPr lang="en-US" b="0" i="0" dirty="0">
                <a:solidFill>
                  <a:srgbClr val="313537"/>
                </a:solidFill>
                <a:effectLst/>
                <a:latin typeface="Lato" panose="020F0502020204030203" pitchFamily="34" charset="0"/>
              </a:rPr>
              <a:t>to respond to the risks that were identified in the risk analysis process; Donald Rumsfeld might call these the </a:t>
            </a:r>
            <a:r>
              <a:rPr lang="en-US" b="1" i="1" dirty="0">
                <a:solidFill>
                  <a:srgbClr val="313537"/>
                </a:solidFill>
                <a:effectLst/>
                <a:latin typeface="Lato" panose="020F0502020204030203" pitchFamily="34" charset="0"/>
              </a:rPr>
              <a:t>known unknowns </a:t>
            </a:r>
          </a:p>
          <a:p>
            <a:r>
              <a:rPr lang="en-US" b="0" i="0" dirty="0">
                <a:solidFill>
                  <a:srgbClr val="313537"/>
                </a:solidFill>
                <a:effectLst/>
                <a:latin typeface="Lato" panose="020F0502020204030203" pitchFamily="34" charset="0"/>
              </a:rPr>
              <a:t>Contingency reserves should be </a:t>
            </a:r>
            <a:r>
              <a:rPr lang="en-US" b="1" i="0" dirty="0">
                <a:solidFill>
                  <a:srgbClr val="313537"/>
                </a:solidFill>
                <a:effectLst/>
                <a:latin typeface="Lato" panose="020F0502020204030203" pitchFamily="34" charset="0"/>
              </a:rPr>
              <a:t>clearly identified</a:t>
            </a:r>
            <a:r>
              <a:rPr lang="en-US" b="0" i="0" dirty="0">
                <a:solidFill>
                  <a:srgbClr val="313537"/>
                </a:solidFill>
                <a:effectLst/>
                <a:latin typeface="Lato" panose="020F0502020204030203" pitchFamily="34" charset="0"/>
              </a:rPr>
              <a:t> in the project plan at the </a:t>
            </a:r>
            <a:r>
              <a:rPr lang="en-US" b="1" i="0" dirty="0">
                <a:solidFill>
                  <a:srgbClr val="313537"/>
                </a:solidFill>
                <a:effectLst/>
                <a:latin typeface="Lato" panose="020F0502020204030203" pitchFamily="34" charset="0"/>
              </a:rPr>
              <a:t>WBS task level</a:t>
            </a:r>
            <a:r>
              <a:rPr lang="en-US" b="0" i="0" dirty="0">
                <a:solidFill>
                  <a:srgbClr val="313537"/>
                </a:solidFill>
                <a:effectLst/>
                <a:latin typeface="Lato" panose="020F0502020204030203" pitchFamily="34" charset="0"/>
              </a:rPr>
              <a:t>, and as more precise information about the task becomes available, the reserve may be </a:t>
            </a:r>
            <a:r>
              <a:rPr lang="en-US" b="1" i="0" dirty="0">
                <a:solidFill>
                  <a:srgbClr val="313537"/>
                </a:solidFill>
                <a:effectLst/>
                <a:latin typeface="Lato" panose="020F0502020204030203" pitchFamily="34" charset="0"/>
              </a:rPr>
              <a:t>used</a:t>
            </a:r>
            <a:r>
              <a:rPr lang="en-US" b="0" i="0" dirty="0">
                <a:solidFill>
                  <a:srgbClr val="313537"/>
                </a:solidFill>
                <a:effectLst/>
                <a:latin typeface="Lato" panose="020F0502020204030203" pitchFamily="34" charset="0"/>
              </a:rPr>
              <a:t>, </a:t>
            </a:r>
            <a:r>
              <a:rPr lang="en-US" b="1" i="0" dirty="0">
                <a:solidFill>
                  <a:srgbClr val="313537"/>
                </a:solidFill>
                <a:effectLst/>
                <a:latin typeface="Lato" panose="020F0502020204030203" pitchFamily="34" charset="0"/>
              </a:rPr>
              <a:t>reduced</a:t>
            </a:r>
            <a:r>
              <a:rPr lang="en-US" b="0" i="0" dirty="0">
                <a:solidFill>
                  <a:srgbClr val="313537"/>
                </a:solidFill>
                <a:effectLst/>
                <a:latin typeface="Lato" panose="020F0502020204030203" pitchFamily="34" charset="0"/>
              </a:rPr>
              <a:t>, or </a:t>
            </a:r>
            <a:r>
              <a:rPr lang="en-US" b="1" i="0" dirty="0">
                <a:solidFill>
                  <a:srgbClr val="313537"/>
                </a:solidFill>
                <a:effectLst/>
                <a:latin typeface="Lato" panose="020F0502020204030203" pitchFamily="34" charset="0"/>
              </a:rPr>
              <a:t>eliminated</a:t>
            </a:r>
            <a:r>
              <a:rPr lang="en-US" b="0" i="0" dirty="0">
                <a:solidFill>
                  <a:srgbClr val="313537"/>
                </a:solidFill>
                <a:effectLst/>
                <a:latin typeface="Lato" panose="020F0502020204030203" pitchFamily="34" charset="0"/>
              </a:rPr>
              <a:t>.</a:t>
            </a:r>
          </a:p>
          <a:p>
            <a:pPr algn="l" fontAlgn="base"/>
            <a:r>
              <a:rPr lang="en-US" b="1" i="0" dirty="0">
                <a:solidFill>
                  <a:srgbClr val="313537"/>
                </a:solidFill>
                <a:effectLst/>
                <a:latin typeface="merriweather" panose="00000500000000000000" pitchFamily="50" charset="0"/>
              </a:rPr>
              <a:t>Properly applied, contingency reserves: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Discourage project managers from padding estimates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Motivate them to perform comprehensive risk analyses, and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Give them the autonomy to respond to anticipated issues as they arise.</a:t>
            </a:r>
          </a:p>
          <a:p>
            <a:endParaRPr lang="en-US" b="1" i="1" dirty="0">
              <a:solidFill>
                <a:srgbClr val="313537"/>
              </a:solidFill>
              <a:effectLst/>
              <a:latin typeface="Lato" panose="020F0502020204030203" pitchFamily="34"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FAB18267-4963-48AF-B3BE-18ABB2C4F829}"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58</a:t>
            </a:fld>
            <a:endParaRPr lang="en-AU"/>
          </a:p>
        </p:txBody>
      </p:sp>
    </p:spTree>
    <p:extLst>
      <p:ext uri="{BB962C8B-B14F-4D97-AF65-F5344CB8AC3E}">
        <p14:creationId xmlns:p14="http://schemas.microsoft.com/office/powerpoint/2010/main" val="3898724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FFFFFF"/>
                </a:solidFill>
                <a:effectLst/>
                <a:latin typeface="Lato" panose="020F0502020204030203" pitchFamily="34" charset="0"/>
              </a:rPr>
              <a:t>For projects run as part of a program or portfolio, the </a:t>
            </a:r>
            <a:r>
              <a:rPr lang="en-US" b="1" i="1" dirty="0">
                <a:solidFill>
                  <a:srgbClr val="FFFFFF"/>
                </a:solidFill>
                <a:effectLst/>
                <a:latin typeface="Lato" panose="020F0502020204030203" pitchFamily="34" charset="0"/>
              </a:rPr>
              <a:t>management reserve</a:t>
            </a:r>
            <a:r>
              <a:rPr lang="en-US" b="1" i="0" dirty="0">
                <a:solidFill>
                  <a:srgbClr val="FFFFFF"/>
                </a:solidFill>
                <a:effectLst/>
                <a:latin typeface="Lato" panose="020F0502020204030203" pitchFamily="34" charset="0"/>
              </a:rPr>
              <a:t> is often a single pot of cash set aside to cover all of the projects in the group.</a:t>
            </a:r>
            <a:endParaRPr lang="en-US" b="0" i="0"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This general allocation </a:t>
            </a:r>
            <a:r>
              <a:rPr lang="en-US" b="1" i="0" dirty="0">
                <a:solidFill>
                  <a:srgbClr val="313537"/>
                </a:solidFill>
                <a:effectLst/>
                <a:latin typeface="Merriweather" panose="00000500000000000000" pitchFamily="50" charset="0"/>
              </a:rPr>
              <a:t>decouples </a:t>
            </a:r>
            <a:r>
              <a:rPr lang="en-US" b="0" i="0" dirty="0">
                <a:solidFill>
                  <a:srgbClr val="313537"/>
                </a:solidFill>
                <a:effectLst/>
                <a:latin typeface="merriweather" panose="00000500000000000000" pitchFamily="50" charset="0"/>
              </a:rPr>
              <a:t>management reserves from individual projects, giving executives greater </a:t>
            </a:r>
            <a:r>
              <a:rPr lang="en-US" b="1" i="0" dirty="0">
                <a:solidFill>
                  <a:srgbClr val="313537"/>
                </a:solidFill>
                <a:effectLst/>
                <a:latin typeface="Merriweather" panose="00000500000000000000" pitchFamily="50" charset="0"/>
              </a:rPr>
              <a:t>flexibility </a:t>
            </a:r>
            <a:r>
              <a:rPr lang="en-US" b="0" i="0" dirty="0">
                <a:solidFill>
                  <a:srgbClr val="313537"/>
                </a:solidFill>
                <a:effectLst/>
                <a:latin typeface="merriweather" panose="00000500000000000000" pitchFamily="50" charset="0"/>
              </a:rPr>
              <a:t>in responding to problems, especially across diverse projects where the risks are varied.</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FAB18267-4963-48AF-B3BE-18ABB2C4F829}"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59</a:t>
            </a:fld>
            <a:endParaRPr lang="en-AU"/>
          </a:p>
        </p:txBody>
      </p:sp>
    </p:spTree>
    <p:extLst>
      <p:ext uri="{BB962C8B-B14F-4D97-AF65-F5344CB8AC3E}">
        <p14:creationId xmlns:p14="http://schemas.microsoft.com/office/powerpoint/2010/main" val="1446290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this as a quick, at your desk activity, rather than breaking them into groups – they will still need to update their pdf though!</a:t>
            </a:r>
            <a:endParaRPr lang="en-AU"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62</a:t>
            </a:fld>
            <a:endParaRPr lang="en-AU"/>
          </a:p>
        </p:txBody>
      </p:sp>
    </p:spTree>
    <p:extLst>
      <p:ext uri="{BB962C8B-B14F-4D97-AF65-F5344CB8AC3E}">
        <p14:creationId xmlns:p14="http://schemas.microsoft.com/office/powerpoint/2010/main" val="1468072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65</a:t>
            </a:fld>
            <a:endParaRPr lang="en-AU"/>
          </a:p>
        </p:txBody>
      </p:sp>
    </p:spTree>
    <p:extLst>
      <p:ext uri="{BB962C8B-B14F-4D97-AF65-F5344CB8AC3E}">
        <p14:creationId xmlns:p14="http://schemas.microsoft.com/office/powerpoint/2010/main" val="1700348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75</a:t>
            </a:fld>
            <a:endParaRPr lang="en-AU"/>
          </a:p>
        </p:txBody>
      </p:sp>
    </p:spTree>
    <p:extLst>
      <p:ext uri="{BB962C8B-B14F-4D97-AF65-F5344CB8AC3E}">
        <p14:creationId xmlns:p14="http://schemas.microsoft.com/office/powerpoint/2010/main" val="4226430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78</a:t>
            </a:fld>
            <a:endParaRPr lang="en-AU"/>
          </a:p>
        </p:txBody>
      </p:sp>
    </p:spTree>
    <p:extLst>
      <p:ext uri="{BB962C8B-B14F-4D97-AF65-F5344CB8AC3E}">
        <p14:creationId xmlns:p14="http://schemas.microsoft.com/office/powerpoint/2010/main" val="2944337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Monitoring and controlling risks is the process of tracking identified risks, identifying new risks, implementing risk response plans, monitoring residual risks, and evaluating risk management effectiveness throughout the project.</a:t>
            </a:r>
          </a:p>
          <a:p>
            <a:pPr algn="l" fontAlgn="base"/>
            <a:r>
              <a:rPr lang="en-US" b="0" i="0" dirty="0">
                <a:solidFill>
                  <a:srgbClr val="313537"/>
                </a:solidFill>
                <a:effectLst/>
                <a:latin typeface="lato" panose="020F0502020204030203" pitchFamily="34" charset="0"/>
              </a:rPr>
              <a:t>The </a:t>
            </a:r>
            <a:r>
              <a:rPr lang="en-US" b="1" i="0" dirty="0">
                <a:solidFill>
                  <a:srgbClr val="313537"/>
                </a:solidFill>
                <a:effectLst/>
                <a:latin typeface="lato" panose="020F0502020204030203" pitchFamily="34" charset="0"/>
              </a:rPr>
              <a:t>risk register </a:t>
            </a:r>
            <a:r>
              <a:rPr lang="en-US" b="0" i="0" dirty="0">
                <a:solidFill>
                  <a:srgbClr val="313537"/>
                </a:solidFill>
                <a:effectLst/>
                <a:latin typeface="lato" panose="020F0502020204030203" pitchFamily="34" charset="0"/>
              </a:rPr>
              <a:t>records all the information about every individual risk.</a:t>
            </a:r>
          </a:p>
          <a:p>
            <a:pPr algn="l" fontAlgn="base"/>
            <a:r>
              <a:rPr lang="en-US" b="0" i="0" dirty="0">
                <a:solidFill>
                  <a:srgbClr val="313537"/>
                </a:solidFill>
                <a:effectLst/>
                <a:latin typeface="lato" panose="020F0502020204030203" pitchFamily="34" charset="0"/>
              </a:rPr>
              <a:t>It also assigns ownership and accountability for each risk to relevant project team members.</a:t>
            </a:r>
          </a:p>
          <a:p>
            <a:pPr algn="l" fontAlgn="base"/>
            <a:r>
              <a:rPr lang="en-US" b="0" i="0" dirty="0">
                <a:solidFill>
                  <a:srgbClr val="313537"/>
                </a:solidFill>
                <a:effectLst/>
                <a:latin typeface="lato" panose="020F0502020204030203" pitchFamily="34" charset="0"/>
              </a:rPr>
              <a:t>Yet at the heart of successful risk management is the need for open, inclusive stakeholder communication.</a:t>
            </a:r>
          </a:p>
          <a:p>
            <a:br>
              <a:rPr lang="en-US" b="0" i="0" dirty="0">
                <a:solidFill>
                  <a:srgbClr val="313537"/>
                </a:solidFill>
                <a:effectLst/>
                <a:latin typeface="lato" panose="020F0502020204030203" pitchFamily="34" charset="0"/>
              </a:rPr>
            </a:b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79</a:t>
            </a:fld>
            <a:endParaRPr lang="en-AU"/>
          </a:p>
        </p:txBody>
      </p:sp>
    </p:spTree>
    <p:extLst>
      <p:ext uri="{BB962C8B-B14F-4D97-AF65-F5344CB8AC3E}">
        <p14:creationId xmlns:p14="http://schemas.microsoft.com/office/powerpoint/2010/main" val="2720717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Monitoring risk is done through regular status as well as the less formal processes of observation and analysis that go into the delivery of every task.</a:t>
            </a:r>
          </a:p>
          <a:p>
            <a:pPr algn="l" fontAlgn="base"/>
            <a:r>
              <a:rPr lang="en-US" b="0" i="0" dirty="0">
                <a:solidFill>
                  <a:srgbClr val="313537"/>
                </a:solidFill>
                <a:effectLst/>
                <a:latin typeface="lato" panose="020F0502020204030203" pitchFamily="34" charset="0"/>
              </a:rPr>
              <a:t>Each risk owner needs to report periodically to the project manager on the effectiveness of the plan, any unanticipated effects, and any correction needed to handle the risk appropriately.</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80</a:t>
            </a:fld>
            <a:endParaRPr lang="en-AU"/>
          </a:p>
        </p:txBody>
      </p:sp>
    </p:spTree>
    <p:extLst>
      <p:ext uri="{BB962C8B-B14F-4D97-AF65-F5344CB8AC3E}">
        <p14:creationId xmlns:p14="http://schemas.microsoft.com/office/powerpoint/2010/main" val="4208882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All stakeholders, but especially project team members, should be alert to changing conditions, triggers, symptoms, and warning signs that risks are likely to be </a:t>
            </a:r>
            <a:r>
              <a:rPr lang="en-US" b="0" i="0" dirty="0" err="1">
                <a:solidFill>
                  <a:srgbClr val="313537"/>
                </a:solidFill>
                <a:effectLst/>
                <a:latin typeface="lato" panose="020F0502020204030203" pitchFamily="34" charset="0"/>
              </a:rPr>
              <a:t>realised</a:t>
            </a:r>
            <a:r>
              <a:rPr lang="en-US" b="0" i="0" dirty="0">
                <a:solidFill>
                  <a:srgbClr val="313537"/>
                </a:solidFill>
                <a:effectLst/>
                <a:latin typeface="lato" panose="020F0502020204030203" pitchFamily="34" charset="0"/>
              </a:rPr>
              <a:t>, as well as new or emerging risks.</a:t>
            </a:r>
          </a:p>
          <a:p>
            <a:pPr algn="l" fontAlgn="base"/>
            <a:r>
              <a:rPr lang="en-US" b="0" i="0" dirty="0">
                <a:solidFill>
                  <a:srgbClr val="313537"/>
                </a:solidFill>
                <a:effectLst/>
                <a:latin typeface="lato" panose="020F0502020204030203" pitchFamily="34" charset="0"/>
              </a:rPr>
              <a:t>It is for that reason that project risk management should be regularly canvassed, whether at formal gatherings of the Steering Committee, informal corridor catch-ups, or in general stakeholder conversations. </a:t>
            </a:r>
          </a:p>
          <a:p>
            <a:pPr algn="l" fontAlgn="base"/>
            <a:r>
              <a:rPr lang="en-US" b="0" i="0" dirty="0">
                <a:solidFill>
                  <a:srgbClr val="313537"/>
                </a:solidFill>
                <a:effectLst/>
                <a:latin typeface="lato" panose="020F0502020204030203" pitchFamily="34" charset="0"/>
              </a:rPr>
              <a:t>As any </a:t>
            </a:r>
            <a:r>
              <a:rPr lang="en-US" b="0" i="0" dirty="0" err="1">
                <a:solidFill>
                  <a:srgbClr val="313537"/>
                </a:solidFill>
                <a:effectLst/>
                <a:latin typeface="lato" panose="020F0502020204030203" pitchFamily="34" charset="0"/>
              </a:rPr>
              <a:t>practising</a:t>
            </a:r>
            <a:r>
              <a:rPr lang="en-US" b="0" i="0" dirty="0">
                <a:solidFill>
                  <a:srgbClr val="313537"/>
                </a:solidFill>
                <a:effectLst/>
                <a:latin typeface="lato" panose="020F0502020204030203" pitchFamily="34" charset="0"/>
              </a:rPr>
              <a:t> project manager will tell you, the last thing any decision-maker needs is surprises!</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81</a:t>
            </a:fld>
            <a:endParaRPr lang="en-AU"/>
          </a:p>
        </p:txBody>
      </p:sp>
    </p:spTree>
    <p:extLst>
      <p:ext uri="{BB962C8B-B14F-4D97-AF65-F5344CB8AC3E}">
        <p14:creationId xmlns:p14="http://schemas.microsoft.com/office/powerpoint/2010/main" val="1528115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Identification of a risk that has either a changed probability or impact or has actually escalated into an issue will require activating controls. </a:t>
            </a:r>
          </a:p>
          <a:p>
            <a:pPr algn="l" fontAlgn="base"/>
            <a:r>
              <a:rPr lang="en-US" b="0" i="0" dirty="0">
                <a:solidFill>
                  <a:srgbClr val="313537"/>
                </a:solidFill>
                <a:effectLst/>
                <a:latin typeface="lato" panose="020F0502020204030203" pitchFamily="34" charset="0"/>
              </a:rPr>
              <a:t>Control can involve choosing alternative strategies, executing a contingency or </a:t>
            </a:r>
            <a:r>
              <a:rPr lang="en-US" b="0" i="0" dirty="0" err="1">
                <a:solidFill>
                  <a:srgbClr val="313537"/>
                </a:solidFill>
                <a:effectLst/>
                <a:latin typeface="lato" panose="020F0502020204030203" pitchFamily="34" charset="0"/>
              </a:rPr>
              <a:t>fall-back</a:t>
            </a:r>
            <a:r>
              <a:rPr lang="en-US" b="0" i="0" dirty="0">
                <a:solidFill>
                  <a:srgbClr val="313537"/>
                </a:solidFill>
                <a:effectLst/>
                <a:latin typeface="lato" panose="020F0502020204030203" pitchFamily="34" charset="0"/>
              </a:rPr>
              <a:t> plan, taking corrective action, and/or making appropriate, </a:t>
            </a:r>
            <a:r>
              <a:rPr lang="en-US" b="0" i="0" dirty="0" err="1">
                <a:solidFill>
                  <a:srgbClr val="313537"/>
                </a:solidFill>
                <a:effectLst/>
                <a:latin typeface="lato" panose="020F0502020204030203" pitchFamily="34" charset="0"/>
              </a:rPr>
              <a:t>authorised</a:t>
            </a:r>
            <a:r>
              <a:rPr lang="en-US" b="0" i="0" dirty="0">
                <a:solidFill>
                  <a:srgbClr val="313537"/>
                </a:solidFill>
                <a:effectLst/>
                <a:latin typeface="lato" panose="020F0502020204030203" pitchFamily="34" charset="0"/>
              </a:rPr>
              <a:t> changes to the project plan.</a:t>
            </a:r>
          </a:p>
          <a:p>
            <a:pPr algn="l" fontAlgn="base"/>
            <a:r>
              <a:rPr lang="en-US" b="0" i="0" dirty="0">
                <a:solidFill>
                  <a:srgbClr val="313537"/>
                </a:solidFill>
                <a:effectLst/>
                <a:latin typeface="lato" panose="020F0502020204030203" pitchFamily="34" charset="0"/>
              </a:rPr>
              <a:t>It can also involve more passively accepting a risk or retiring it from the risk register (if, for example, the probability or impact reduces to zero).</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82</a:t>
            </a:fld>
            <a:endParaRPr lang="en-AU"/>
          </a:p>
        </p:txBody>
      </p:sp>
    </p:spTree>
    <p:extLst>
      <p:ext uri="{BB962C8B-B14F-4D97-AF65-F5344CB8AC3E}">
        <p14:creationId xmlns:p14="http://schemas.microsoft.com/office/powerpoint/2010/main" val="354645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management – everything we have discussed to this point – is risk management, in that we are through careful and detailed initiation and planning trying to reduce the risk of something going wrong with our project (in delivery) and future projects (through our closing processes).</a:t>
            </a:r>
          </a:p>
          <a:p>
            <a:r>
              <a:rPr lang="en-US" b="1" dirty="0"/>
              <a:t>Formal</a:t>
            </a:r>
            <a:r>
              <a:rPr lang="en-US" dirty="0"/>
              <a:t> risk management commences once we have completed the project plan (WBS, schedule and budget) – we now stress test that plan and make appropriate accommodations, something we continue through the life of the project.</a:t>
            </a:r>
          </a:p>
          <a:p>
            <a:r>
              <a:rPr lang="en-US" b="1" i="0" dirty="0">
                <a:solidFill>
                  <a:srgbClr val="FFFFFF"/>
                </a:solidFill>
                <a:effectLst/>
                <a:latin typeface="Lato" panose="020F0502020204030203" pitchFamily="34" charset="0"/>
              </a:rPr>
              <a:t>There are two types of project risk: </a:t>
            </a:r>
            <a:r>
              <a:rPr lang="en-US" b="1" i="1" dirty="0">
                <a:solidFill>
                  <a:srgbClr val="FFFFFF"/>
                </a:solidFill>
                <a:effectLst/>
                <a:latin typeface="Lato" panose="020F0502020204030203" pitchFamily="34" charset="0"/>
              </a:rPr>
              <a:t>known</a:t>
            </a:r>
            <a:r>
              <a:rPr lang="en-US" b="1" i="0" dirty="0">
                <a:solidFill>
                  <a:srgbClr val="FFFFFF"/>
                </a:solidFill>
                <a:effectLst/>
                <a:latin typeface="Lato" panose="020F0502020204030203" pitchFamily="34" charset="0"/>
              </a:rPr>
              <a:t> risks and </a:t>
            </a:r>
            <a:r>
              <a:rPr lang="en-US" b="1" i="1" dirty="0">
                <a:solidFill>
                  <a:srgbClr val="FFFFFF"/>
                </a:solidFill>
                <a:effectLst/>
                <a:latin typeface="Lato" panose="020F0502020204030203" pitchFamily="34" charset="0"/>
              </a:rPr>
              <a:t>unknown</a:t>
            </a:r>
            <a:r>
              <a:rPr lang="en-US" b="1" i="0" dirty="0">
                <a:solidFill>
                  <a:srgbClr val="FFFFFF"/>
                </a:solidFill>
                <a:effectLst/>
                <a:latin typeface="Lato" panose="020F0502020204030203" pitchFamily="34" charset="0"/>
              </a:rPr>
              <a:t> risks.</a:t>
            </a:r>
          </a:p>
          <a:p>
            <a:pPr algn="l" fontAlgn="base"/>
            <a:r>
              <a:rPr lang="en-US" b="0" i="1" dirty="0">
                <a:solidFill>
                  <a:srgbClr val="313537"/>
                </a:solidFill>
                <a:effectLst/>
                <a:latin typeface="Merriweather" panose="00000500000000000000" pitchFamily="50" charset="0"/>
              </a:rPr>
              <a:t>Known risks</a:t>
            </a:r>
            <a:r>
              <a:rPr lang="en-US" b="0" i="0" dirty="0">
                <a:solidFill>
                  <a:srgbClr val="313537"/>
                </a:solidFill>
                <a:effectLst/>
                <a:latin typeface="Merriweather" panose="00000500000000000000" pitchFamily="50" charset="0"/>
              </a:rPr>
              <a:t> can be either treated directly or have </a:t>
            </a:r>
            <a:r>
              <a:rPr lang="en-US" b="1" i="0" dirty="0">
                <a:solidFill>
                  <a:srgbClr val="313537"/>
                </a:solidFill>
                <a:effectLst/>
                <a:latin typeface="Merriweather" panose="00000500000000000000" pitchFamily="50" charset="0"/>
              </a:rPr>
              <a:t>contingent</a:t>
            </a:r>
            <a:r>
              <a:rPr lang="en-US" b="0" i="0" dirty="0">
                <a:solidFill>
                  <a:srgbClr val="313537"/>
                </a:solidFill>
                <a:effectLst/>
                <a:latin typeface="Merriweather" panose="00000500000000000000" pitchFamily="50" charset="0"/>
              </a:rPr>
              <a:t> responses created for them. </a:t>
            </a:r>
          </a:p>
          <a:p>
            <a:pPr algn="l" fontAlgn="base"/>
            <a:r>
              <a:rPr lang="en-US" b="0" i="0" dirty="0">
                <a:solidFill>
                  <a:srgbClr val="313537"/>
                </a:solidFill>
                <a:effectLst/>
                <a:latin typeface="Merriweather" panose="00000500000000000000" pitchFamily="50" charset="0"/>
              </a:rPr>
              <a:t>All we can do for </a:t>
            </a:r>
            <a:r>
              <a:rPr lang="en-US" b="0" i="1" dirty="0">
                <a:solidFill>
                  <a:srgbClr val="313537"/>
                </a:solidFill>
                <a:effectLst/>
                <a:latin typeface="Merriweather" panose="00000500000000000000" pitchFamily="50" charset="0"/>
              </a:rPr>
              <a:t>unknown risks</a:t>
            </a:r>
            <a:r>
              <a:rPr lang="en-US" b="0" i="0" dirty="0">
                <a:solidFill>
                  <a:srgbClr val="313537"/>
                </a:solidFill>
                <a:effectLst/>
                <a:latin typeface="Merriweather" panose="00000500000000000000" pitchFamily="50" charset="0"/>
              </a:rPr>
              <a:t> is allocate a </a:t>
            </a:r>
            <a:r>
              <a:rPr lang="en-US" b="1" i="0" dirty="0">
                <a:solidFill>
                  <a:srgbClr val="313537"/>
                </a:solidFill>
                <a:effectLst/>
                <a:latin typeface="Merriweather" panose="00000500000000000000" pitchFamily="50" charset="0"/>
              </a:rPr>
              <a:t>general reserve</a:t>
            </a:r>
            <a:r>
              <a:rPr lang="en-US" b="0" i="0" dirty="0">
                <a:solidFill>
                  <a:srgbClr val="313537"/>
                </a:solidFill>
                <a:effectLst/>
                <a:latin typeface="Merriweather" panose="00000500000000000000" pitchFamily="50" charset="0"/>
              </a:rPr>
              <a:t> of time and money and hope for the best!</a:t>
            </a:r>
          </a:p>
          <a:p>
            <a:r>
              <a:rPr lang="en-US" dirty="0"/>
              <a:t>In this illustration, the purpose of risk management is to lower the waterline, make us less reactive and more proactive in how we manage our project and its potential issues.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a:t>
            </a:fld>
            <a:endParaRPr lang="en-AU"/>
          </a:p>
        </p:txBody>
      </p:sp>
    </p:spTree>
    <p:extLst>
      <p:ext uri="{BB962C8B-B14F-4D97-AF65-F5344CB8AC3E}">
        <p14:creationId xmlns:p14="http://schemas.microsoft.com/office/powerpoint/2010/main" val="3553788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83</a:t>
            </a:fld>
            <a:endParaRPr lang="en-AU"/>
          </a:p>
        </p:txBody>
      </p:sp>
    </p:spTree>
    <p:extLst>
      <p:ext uri="{BB962C8B-B14F-4D97-AF65-F5344CB8AC3E}">
        <p14:creationId xmlns:p14="http://schemas.microsoft.com/office/powerpoint/2010/main" val="550893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Lessons learned should also be documented for easy retrieval when the project is formally closed and reviewed.</a:t>
            </a:r>
          </a:p>
          <a:p>
            <a:pPr algn="l" fontAlgn="base"/>
            <a:r>
              <a:rPr lang="en-US" b="0" i="0" dirty="0">
                <a:solidFill>
                  <a:srgbClr val="313537"/>
                </a:solidFill>
                <a:effectLst/>
                <a:latin typeface="lato" panose="020F0502020204030203" pitchFamily="34" charset="0"/>
              </a:rPr>
              <a:t>Lessons might include the discovery of new risks not identified in the planning process that may be relevant to future projects, as well as risk management process improvements (such as when and how to engage stakeholders).</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84</a:t>
            </a:fld>
            <a:endParaRPr lang="en-AU"/>
          </a:p>
        </p:txBody>
      </p:sp>
    </p:spTree>
    <p:extLst>
      <p:ext uri="{BB962C8B-B14F-4D97-AF65-F5344CB8AC3E}">
        <p14:creationId xmlns:p14="http://schemas.microsoft.com/office/powerpoint/2010/main" val="3290174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Risk management becomes easier the more often it is </a:t>
            </a:r>
            <a:r>
              <a:rPr lang="en-US" b="1" i="0" dirty="0" err="1">
                <a:solidFill>
                  <a:srgbClr val="FFFFFF"/>
                </a:solidFill>
                <a:effectLst/>
                <a:latin typeface="Lato" panose="020F0502020204030203" pitchFamily="34" charset="0"/>
              </a:rPr>
              <a:t>practised</a:t>
            </a:r>
            <a:r>
              <a:rPr lang="en-US" b="1" i="0" dirty="0">
                <a:solidFill>
                  <a:srgbClr val="FFFFFF"/>
                </a:solidFill>
                <a:effectLst/>
                <a:latin typeface="Lato" panose="020F0502020204030203" pitchFamily="34" charset="0"/>
              </a:rPr>
              <a:t>.</a:t>
            </a:r>
          </a:p>
          <a:p>
            <a:pPr algn="l" fontAlgn="base"/>
            <a:r>
              <a:rPr lang="en-US" b="0" i="0" dirty="0">
                <a:solidFill>
                  <a:srgbClr val="313537"/>
                </a:solidFill>
                <a:effectLst/>
                <a:latin typeface="Merriweather" panose="00000500000000000000" pitchFamily="50" charset="0"/>
              </a:rPr>
              <a:t>The amount of time required for risk management will </a:t>
            </a:r>
            <a:r>
              <a:rPr lang="en-US" b="1" i="0" dirty="0">
                <a:solidFill>
                  <a:srgbClr val="313537"/>
                </a:solidFill>
                <a:effectLst/>
                <a:latin typeface="Merriweather" panose="00000500000000000000" pitchFamily="50" charset="0"/>
              </a:rPr>
              <a:t>vary</a:t>
            </a:r>
            <a:r>
              <a:rPr lang="en-US" b="0" i="0" dirty="0">
                <a:solidFill>
                  <a:srgbClr val="313537"/>
                </a:solidFill>
                <a:effectLst/>
                <a:latin typeface="Merriweather" panose="00000500000000000000" pitchFamily="50" charset="0"/>
              </a:rPr>
              <a:t>, depending on the risks that have been identified, their priority, and complexity of response.</a:t>
            </a:r>
          </a:p>
          <a:p>
            <a:pPr algn="l" fontAlgn="base"/>
            <a:r>
              <a:rPr lang="en-US" b="0" i="0" dirty="0">
                <a:solidFill>
                  <a:srgbClr val="313537"/>
                </a:solidFill>
                <a:effectLst/>
                <a:latin typeface="Merriweather" panose="00000500000000000000" pitchFamily="50" charset="0"/>
              </a:rPr>
              <a:t>Nonetheless, frequent </a:t>
            </a:r>
            <a:r>
              <a:rPr lang="en-US" b="1" i="0" dirty="0">
                <a:solidFill>
                  <a:srgbClr val="313537"/>
                </a:solidFill>
                <a:effectLst/>
                <a:latin typeface="Merriweather" panose="00000500000000000000" pitchFamily="50" charset="0"/>
              </a:rPr>
              <a:t>discussions </a:t>
            </a:r>
            <a:r>
              <a:rPr lang="en-US" b="0" i="0" dirty="0">
                <a:solidFill>
                  <a:srgbClr val="313537"/>
                </a:solidFill>
                <a:effectLst/>
                <a:latin typeface="Merriweather" panose="00000500000000000000" pitchFamily="50" charset="0"/>
              </a:rPr>
              <a:t>about risk make it more likely that people will identify and manage risks and opportunities for you!</a:t>
            </a:r>
          </a:p>
          <a:p>
            <a:pPr algn="l" fontAlgn="base"/>
            <a:r>
              <a:rPr lang="en-US" b="0" i="0" dirty="0">
                <a:solidFill>
                  <a:srgbClr val="313537"/>
                </a:solidFill>
                <a:effectLst/>
                <a:latin typeface="Merriweather" panose="00000500000000000000" pitchFamily="50" charset="0"/>
              </a:rPr>
              <a:t>And although some of the project planning processes are linear (for example, the WBS needs to be prepared before the schedule), others are much more </a:t>
            </a:r>
            <a:r>
              <a:rPr lang="en-US" b="1" i="0" dirty="0">
                <a:solidFill>
                  <a:srgbClr val="313537"/>
                </a:solidFill>
                <a:effectLst/>
                <a:latin typeface="Merriweather" panose="00000500000000000000" pitchFamily="50" charset="0"/>
              </a:rPr>
              <a:t>dynamic</a:t>
            </a:r>
            <a:r>
              <a:rPr lang="en-US" b="0" i="0" dirty="0">
                <a:solidFill>
                  <a:srgbClr val="313537"/>
                </a:solidFill>
                <a:effectLst/>
                <a:latin typeface="Merriweather" panose="00000500000000000000" pitchFamily="50" charset="0"/>
              </a:rPr>
              <a:t>.</a:t>
            </a:r>
          </a:p>
          <a:p>
            <a:pPr algn="l" fontAlgn="base"/>
            <a:r>
              <a:rPr lang="en-US" b="1" i="0" dirty="0">
                <a:solidFill>
                  <a:srgbClr val="313537"/>
                </a:solidFill>
                <a:effectLst/>
                <a:latin typeface="merriweather" panose="00000500000000000000" pitchFamily="50" charset="0"/>
              </a:rPr>
              <a:t>Risk is often the confounding element.</a:t>
            </a:r>
          </a:p>
          <a:p>
            <a:pPr algn="l" fontAlgn="base"/>
            <a:r>
              <a:rPr lang="en-US" b="0" i="0" dirty="0">
                <a:solidFill>
                  <a:srgbClr val="313537"/>
                </a:solidFill>
                <a:effectLst/>
                <a:latin typeface="merriweather" panose="00000500000000000000" pitchFamily="50" charset="0"/>
              </a:rPr>
              <a:t>Every time you identify a new risk (or change to an existing risk) that is above your threshold of comfort in the planning stage, the chances are that your plan – that you might have believed was complete – will need to be reworked.</a:t>
            </a:r>
          </a:p>
          <a:p>
            <a:pPr algn="l" fontAlgn="base"/>
            <a:r>
              <a:rPr lang="en-US" b="0" i="0" dirty="0">
                <a:solidFill>
                  <a:srgbClr val="313537"/>
                </a:solidFill>
                <a:effectLst/>
                <a:latin typeface="Merriweather" panose="00000500000000000000" pitchFamily="50" charset="0"/>
              </a:rPr>
              <a:t>This is unfortunately true of every stage of the project, but remember what we showed earlier in this program? </a:t>
            </a:r>
          </a:p>
          <a:p>
            <a:pPr algn="l" fontAlgn="base"/>
            <a:r>
              <a:rPr lang="en-US" b="0" i="0" dirty="0">
                <a:solidFill>
                  <a:srgbClr val="313537"/>
                </a:solidFill>
                <a:effectLst/>
                <a:latin typeface="Merriweather" panose="00000500000000000000" pitchFamily="50" charset="0"/>
              </a:rPr>
              <a:t>The </a:t>
            </a:r>
            <a:r>
              <a:rPr lang="en-US" b="1" i="0" dirty="0">
                <a:solidFill>
                  <a:srgbClr val="313537"/>
                </a:solidFill>
                <a:effectLst/>
                <a:latin typeface="Merriweather" panose="00000500000000000000" pitchFamily="50" charset="0"/>
              </a:rPr>
              <a:t>cost of change</a:t>
            </a:r>
            <a:r>
              <a:rPr lang="en-US" b="0" i="0" dirty="0">
                <a:solidFill>
                  <a:srgbClr val="313537"/>
                </a:solidFill>
                <a:effectLst/>
                <a:latin typeface="Merriweather" panose="00000500000000000000" pitchFamily="50" charset="0"/>
              </a:rPr>
              <a:t> is lowest at the start of the project; therefore, you would much rather discover and plan for these risks now than have them </a:t>
            </a:r>
            <a:r>
              <a:rPr lang="en-US" b="0" i="0" dirty="0" err="1">
                <a:solidFill>
                  <a:srgbClr val="313537"/>
                </a:solidFill>
                <a:effectLst/>
                <a:latin typeface="Merriweather" panose="00000500000000000000" pitchFamily="50" charset="0"/>
              </a:rPr>
              <a:t>materialise</a:t>
            </a:r>
            <a:r>
              <a:rPr lang="en-US" b="0" i="0" dirty="0">
                <a:solidFill>
                  <a:srgbClr val="313537"/>
                </a:solidFill>
                <a:effectLst/>
                <a:latin typeface="Merriweather" panose="00000500000000000000" pitchFamily="50" charset="0"/>
              </a:rPr>
              <a:t> as very expensive issues once you are in project execution mode.</a:t>
            </a:r>
          </a:p>
          <a:p>
            <a:pPr algn="l" fontAlgn="base"/>
            <a:r>
              <a:rPr lang="en-US" b="0" i="0" dirty="0">
                <a:solidFill>
                  <a:srgbClr val="313537"/>
                </a:solidFill>
                <a:effectLst/>
                <a:latin typeface="Lato" panose="020F0502020204030203" pitchFamily="34" charset="0"/>
              </a:rPr>
              <a:t>For that reason, even though proper risk management will save you money at every point in the project lifecycle, the </a:t>
            </a:r>
            <a:r>
              <a:rPr lang="en-US" b="1" i="0" dirty="0">
                <a:solidFill>
                  <a:srgbClr val="313537"/>
                </a:solidFill>
                <a:effectLst/>
                <a:latin typeface="Lato" panose="020F0502020204030203" pitchFamily="34" charset="0"/>
              </a:rPr>
              <a:t>sooner you start</a:t>
            </a:r>
            <a:r>
              <a:rPr lang="en-US" b="0" i="0" dirty="0">
                <a:solidFill>
                  <a:srgbClr val="313537"/>
                </a:solidFill>
                <a:effectLst/>
                <a:latin typeface="Lato" panose="020F0502020204030203" pitchFamily="34" charset="0"/>
              </a:rPr>
              <a:t>, the more you save.</a:t>
            </a:r>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85</a:t>
            </a:fld>
            <a:endParaRPr lang="en-AU" dirty="0"/>
          </a:p>
        </p:txBody>
      </p:sp>
    </p:spTree>
    <p:extLst>
      <p:ext uri="{BB962C8B-B14F-4D97-AF65-F5344CB8AC3E}">
        <p14:creationId xmlns:p14="http://schemas.microsoft.com/office/powerpoint/2010/main" val="4148579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endParaRPr lang="en-AU"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02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Project Management Masterclass</a:t>
            </a:r>
          </a:p>
        </p:txBody>
      </p:sp>
      <p:sp>
        <p:nvSpPr>
          <p:cNvPr id="5" name="Date Placeholder 4"/>
          <p:cNvSpPr>
            <a:spLocks noGrp="1"/>
          </p:cNvSpPr>
          <p:nvPr>
            <p:ph type="dt" idx="11"/>
          </p:nvPr>
        </p:nvSpPr>
        <p:spPr/>
        <p:txBody>
          <a:bodyPr/>
          <a:lstStyle/>
          <a:p>
            <a:pPr defTabSz="955365">
              <a:defRPr/>
            </a:pPr>
            <a:fld id="{E4A53A36-04B3-444A-9490-39CC071C784B}" type="datetime6">
              <a:rPr lang="en-AU"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89</a:t>
            </a:fld>
            <a:endParaRPr lang="en-AU" sz="1900" kern="0">
              <a:solidFill>
                <a:sysClr val="windowText" lastClr="000000"/>
              </a:solidFill>
            </a:endParaRPr>
          </a:p>
        </p:txBody>
      </p:sp>
    </p:spTree>
    <p:extLst>
      <p:ext uri="{BB962C8B-B14F-4D97-AF65-F5344CB8AC3E}">
        <p14:creationId xmlns:p14="http://schemas.microsoft.com/office/powerpoint/2010/main" val="147734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management is a 4-step cycle that commences with identifying all known risks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6</a:t>
            </a:fld>
            <a:endParaRPr lang="en-AU"/>
          </a:p>
        </p:txBody>
      </p:sp>
    </p:spTree>
    <p:extLst>
      <p:ext uri="{BB962C8B-B14F-4D97-AF65-F5344CB8AC3E}">
        <p14:creationId xmlns:p14="http://schemas.microsoft.com/office/powerpoint/2010/main" val="148291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t>
            </a:r>
            <a:r>
              <a:rPr lang="en-US" dirty="0" err="1"/>
              <a:t>analyse</a:t>
            </a:r>
            <a:r>
              <a:rPr lang="en-US" dirty="0"/>
              <a:t> and (as we did with stakeholders) </a:t>
            </a:r>
            <a:r>
              <a:rPr lang="en-US" dirty="0" err="1"/>
              <a:t>prioritise</a:t>
            </a:r>
            <a:r>
              <a:rPr lang="en-US" dirty="0"/>
              <a:t> the risks.</a:t>
            </a:r>
          </a:p>
          <a:p>
            <a:r>
              <a:rPr lang="en-US" dirty="0"/>
              <a:t>After all, not every risk is equally deserving of our urgent attention!</a:t>
            </a:r>
          </a:p>
          <a:p>
            <a:r>
              <a:rPr lang="en-US" dirty="0"/>
              <a:t>In fact the stakeholder prioritization and engagement model we introduced in Session 2 is based on this more widely understood risk management process.</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7</a:t>
            </a:fld>
            <a:endParaRPr lang="en-AU"/>
          </a:p>
        </p:txBody>
      </p:sp>
    </p:spTree>
    <p:extLst>
      <p:ext uri="{BB962C8B-B14F-4D97-AF65-F5344CB8AC3E}">
        <p14:creationId xmlns:p14="http://schemas.microsoft.com/office/powerpoint/2010/main" val="301327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stakeholders, our risk prioritization will determine how we respond to (or treat) each risk.</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8</a:t>
            </a:fld>
            <a:endParaRPr lang="en-AU"/>
          </a:p>
        </p:txBody>
      </p:sp>
    </p:spTree>
    <p:extLst>
      <p:ext uri="{BB962C8B-B14F-4D97-AF65-F5344CB8AC3E}">
        <p14:creationId xmlns:p14="http://schemas.microsoft.com/office/powerpoint/2010/main" val="2487450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Treating risk though is not the end of the process! </a:t>
            </a:r>
          </a:p>
          <a:p>
            <a:r>
              <a:rPr lang="en-US" dirty="0"/>
              <a:t>As a risk is definitionally something that has not yet occurred, we must continue to monitor risks and appropriately respond to changes in the environment.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9</a:t>
            </a:fld>
            <a:endParaRPr lang="en-AU"/>
          </a:p>
        </p:txBody>
      </p:sp>
    </p:spTree>
    <p:extLst>
      <p:ext uri="{BB962C8B-B14F-4D97-AF65-F5344CB8AC3E}">
        <p14:creationId xmlns:p14="http://schemas.microsoft.com/office/powerpoint/2010/main" val="2951127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582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0849872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276553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9173535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flection">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1113-4F67-47EB-835E-5BF041E328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5EEB0-4AEE-451D-854E-FF6DF4EC07D1}"/>
              </a:ext>
            </a:extLst>
          </p:cNvPr>
          <p:cNvSpPr>
            <a:spLocks noGrp="1"/>
          </p:cNvSpPr>
          <p:nvPr>
            <p:ph idx="1"/>
          </p:nvPr>
        </p:nvSpPr>
        <p:spPr>
          <a:xfrm>
            <a:off x="838200" y="1825625"/>
            <a:ext cx="10515600" cy="4351338"/>
          </a:xfrm>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62824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4605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2121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521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433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Tree>
    <p:extLst>
      <p:ext uri="{BB962C8B-B14F-4D97-AF65-F5344CB8AC3E}">
        <p14:creationId xmlns:p14="http://schemas.microsoft.com/office/powerpoint/2010/main" val="30057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4882627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75175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p:cNvPicPr>
            <a:picLocks noChangeAspect="1"/>
          </p:cNvPicPr>
          <p:nvPr userDrawn="1"/>
        </p:nvPicPr>
        <p:blipFill>
          <a:blip r:embed="rId15"/>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2457539952"/>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08" r:id="rId5"/>
    <p:sldLayoutId id="2147483709" r:id="rId6"/>
    <p:sldLayoutId id="2147483710" r:id="rId7"/>
    <p:sldLayoutId id="2147483715" r:id="rId8"/>
    <p:sldLayoutId id="2147483716" r:id="rId9"/>
    <p:sldLayoutId id="2147483717" r:id="rId10"/>
    <p:sldLayoutId id="2147483719" r:id="rId11"/>
    <p:sldLayoutId id="2147483718" r:id="rId12"/>
    <p:sldLayoutId id="2147483720" r:id="rId13"/>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7"/>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7"/>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7"/>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7"/>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7"/>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s://support.zoom.us/hc/en-us/articles/206476313-Managing-Video-Breakout-Room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6.xml"/><Relationship Id="rId5" Type="http://schemas.openxmlformats.org/officeDocument/2006/relationships/image" Target="../media/image25.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image" Target="../media/image36.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62.xml"/><Relationship Id="rId4" Type="http://schemas.openxmlformats.org/officeDocument/2006/relationships/image" Target="../media/image3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65.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66.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67.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68.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69.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70.xml"/><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62.sv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73.xml"/><Relationship Id="rId4" Type="http://schemas.openxmlformats.org/officeDocument/2006/relationships/hyperlink" Target="mailto:paul@institute.pm"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82278-C308-4F02-8041-465B5A40E658}"/>
              </a:ext>
            </a:extLst>
          </p:cNvPr>
          <p:cNvSpPr>
            <a:spLocks noGrp="1"/>
          </p:cNvSpPr>
          <p:nvPr>
            <p:ph type="title"/>
          </p:nvPr>
        </p:nvSpPr>
        <p:spPr/>
        <p:txBody>
          <a:bodyPr/>
          <a:lstStyle/>
          <a:p>
            <a:r>
              <a:rPr lang="en-US" noProof="0" dirty="0"/>
              <a:t>Opening checklist</a:t>
            </a:r>
          </a:p>
        </p:txBody>
      </p:sp>
      <p:sp>
        <p:nvSpPr>
          <p:cNvPr id="5" name="Content Placeholder 4">
            <a:extLst>
              <a:ext uri="{FF2B5EF4-FFF2-40B4-BE49-F238E27FC236}">
                <a16:creationId xmlns:a16="http://schemas.microsoft.com/office/drawing/2014/main" id="{FCF18DDA-D325-49C9-8ED0-8651B859A4A6}"/>
              </a:ext>
            </a:extLst>
          </p:cNvPr>
          <p:cNvSpPr>
            <a:spLocks noGrp="1"/>
          </p:cNvSpPr>
          <p:nvPr>
            <p:ph idx="1"/>
          </p:nvPr>
        </p:nvSpPr>
        <p:spPr/>
        <p:txBody>
          <a:bodyPr>
            <a:normAutofit fontScale="85000" lnSpcReduction="20000"/>
          </a:bodyPr>
          <a:lstStyle/>
          <a:p>
            <a:r>
              <a:rPr lang="en-AU" sz="2400" dirty="0"/>
              <a:t>Your preparation</a:t>
            </a:r>
          </a:p>
          <a:p>
            <a:pPr lvl="1"/>
            <a:r>
              <a:rPr lang="en-AU" sz="1800" dirty="0"/>
              <a:t>Review notes, run a technical rehearsal</a:t>
            </a:r>
          </a:p>
          <a:p>
            <a:pPr lvl="1"/>
            <a:r>
              <a:rPr lang="en-AU" sz="1800" dirty="0"/>
              <a:t>Rehearse examples / cases / stories to stimulate discussion</a:t>
            </a:r>
          </a:p>
          <a:p>
            <a:r>
              <a:rPr lang="en-AU" sz="2400" dirty="0"/>
              <a:t>Classroom</a:t>
            </a:r>
          </a:p>
          <a:p>
            <a:pPr lvl="1"/>
            <a:r>
              <a:rPr lang="en-AU" sz="2000" dirty="0"/>
              <a:t>Ensure students seated at tables of 3-5 and all facing the front </a:t>
            </a:r>
          </a:p>
          <a:p>
            <a:pPr lvl="1"/>
            <a:r>
              <a:rPr lang="en-AU" sz="2000" dirty="0"/>
              <a:t>Have student name cards in place and ensure all sign in</a:t>
            </a:r>
          </a:p>
          <a:p>
            <a:r>
              <a:rPr lang="en-AU" sz="2400" dirty="0"/>
              <a:t>Zoom </a:t>
            </a:r>
          </a:p>
          <a:p>
            <a:pPr lvl="1"/>
            <a:r>
              <a:rPr lang="en-AU" sz="2000" dirty="0"/>
              <a:t>Rename yourself as host (under participants)</a:t>
            </a:r>
          </a:p>
          <a:p>
            <a:pPr lvl="1"/>
            <a:r>
              <a:rPr lang="en-AU" sz="2000" dirty="0"/>
              <a:t>Set-up breakout rooms</a:t>
            </a:r>
            <a:endParaRPr lang="en-AU" sz="2000" dirty="0">
              <a:hlinkClick r:id="rId4">
                <a:extLst>
                  <a:ext uri="{A12FA001-AC4F-418D-AE19-62706E023703}">
                    <ahyp:hlinkClr xmlns:ahyp="http://schemas.microsoft.com/office/drawing/2018/hyperlinkcolor" val="tx"/>
                  </a:ext>
                </a:extLst>
              </a:hlinkClick>
            </a:endParaRPr>
          </a:p>
          <a:p>
            <a:pPr lvl="2"/>
            <a:r>
              <a:rPr lang="en-AU" sz="1400" dirty="0">
                <a:hlinkClick r:id="rId4"/>
              </a:rPr>
              <a:t>https://support.zoom.us/hc/en-us/articles/206476313-Managing-Video-Breakout-Rooms</a:t>
            </a:r>
            <a:r>
              <a:rPr lang="en-AU" sz="1400" dirty="0"/>
              <a:t> </a:t>
            </a:r>
          </a:p>
          <a:p>
            <a:r>
              <a:rPr lang="en-AU" sz="2400" dirty="0"/>
              <a:t>Welcome students as they arrive, let them know when starting</a:t>
            </a:r>
          </a:p>
        </p:txBody>
      </p:sp>
      <p:pic>
        <p:nvPicPr>
          <p:cNvPr id="3" name="Picture 2" descr="A picture containing text, iPod&#10;&#10;Description automatically generated">
            <a:extLst>
              <a:ext uri="{FF2B5EF4-FFF2-40B4-BE49-F238E27FC236}">
                <a16:creationId xmlns:a16="http://schemas.microsoft.com/office/drawing/2014/main" id="{48BF188A-256C-4797-B97E-EBBFE375DCA7}"/>
              </a:ext>
            </a:extLst>
          </p:cNvPr>
          <p:cNvPicPr>
            <a:picLocks noChangeAspect="1"/>
          </p:cNvPicPr>
          <p:nvPr/>
        </p:nvPicPr>
        <p:blipFill>
          <a:blip r:embed="rId5"/>
          <a:stretch>
            <a:fillRect/>
          </a:stretch>
        </p:blipFill>
        <p:spPr>
          <a:xfrm>
            <a:off x="8239312" y="618217"/>
            <a:ext cx="3392326" cy="2242457"/>
          </a:xfrm>
          <a:prstGeom prst="rect">
            <a:avLst/>
          </a:prstGeom>
        </p:spPr>
      </p:pic>
    </p:spTree>
    <p:custDataLst>
      <p:tags r:id="rId1"/>
    </p:custDataLst>
    <p:extLst>
      <p:ext uri="{BB962C8B-B14F-4D97-AF65-F5344CB8AC3E}">
        <p14:creationId xmlns:p14="http://schemas.microsoft.com/office/powerpoint/2010/main" val="1234551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3D04B1-2AC1-4E2F-85A9-A4043934033A}"/>
              </a:ext>
            </a:extLst>
          </p:cNvPr>
          <p:cNvPicPr>
            <a:picLocks noChangeAspect="1"/>
          </p:cNvPicPr>
          <p:nvPr/>
        </p:nvPicPr>
        <p:blipFill>
          <a:blip r:embed="rId4"/>
          <a:srcRect/>
          <a:stretch/>
        </p:blipFill>
        <p:spPr>
          <a:xfrm>
            <a:off x="3076419" y="409419"/>
            <a:ext cx="6039160" cy="6039160"/>
          </a:xfrm>
          <a:prstGeom prst="rect">
            <a:avLst/>
          </a:prstGeom>
        </p:spPr>
      </p:pic>
      <p:sp>
        <p:nvSpPr>
          <p:cNvPr id="6" name="TextBox 5">
            <a:extLst>
              <a:ext uri="{FF2B5EF4-FFF2-40B4-BE49-F238E27FC236}">
                <a16:creationId xmlns:a16="http://schemas.microsoft.com/office/drawing/2014/main" id="{A710D8FB-6809-439E-942E-DBD0F89FF7E7}"/>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a:t>
            </a:r>
          </a:p>
        </p:txBody>
      </p:sp>
    </p:spTree>
    <p:custDataLst>
      <p:tags r:id="rId1"/>
    </p:custDataLst>
    <p:extLst>
      <p:ext uri="{BB962C8B-B14F-4D97-AF65-F5344CB8AC3E}">
        <p14:creationId xmlns:p14="http://schemas.microsoft.com/office/powerpoint/2010/main" val="211113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90FA2-E7F3-4559-84C7-85DA9508241C}"/>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pic>
        <p:nvPicPr>
          <p:cNvPr id="5" name="Picture 4">
            <a:extLst>
              <a:ext uri="{FF2B5EF4-FFF2-40B4-BE49-F238E27FC236}">
                <a16:creationId xmlns:a16="http://schemas.microsoft.com/office/drawing/2014/main" id="{2253C594-D58C-413F-A8C0-8FA14D0C7C99}"/>
              </a:ext>
            </a:extLst>
          </p:cNvPr>
          <p:cNvPicPr>
            <a:picLocks noChangeAspect="1"/>
          </p:cNvPicPr>
          <p:nvPr/>
        </p:nvPicPr>
        <p:blipFill>
          <a:blip r:embed="rId4"/>
          <a:srcRect/>
          <a:stretch/>
        </p:blipFill>
        <p:spPr>
          <a:xfrm>
            <a:off x="3079594" y="412594"/>
            <a:ext cx="6032810" cy="6032810"/>
          </a:xfrm>
          <a:prstGeom prst="rect">
            <a:avLst/>
          </a:prstGeom>
        </p:spPr>
      </p:pic>
    </p:spTree>
    <p:custDataLst>
      <p:tags r:id="rId1"/>
    </p:custDataLst>
    <p:extLst>
      <p:ext uri="{BB962C8B-B14F-4D97-AF65-F5344CB8AC3E}">
        <p14:creationId xmlns:p14="http://schemas.microsoft.com/office/powerpoint/2010/main" val="25840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25D-DE40-446E-A52C-0F49FBF5BCD1}"/>
              </a:ext>
            </a:extLst>
          </p:cNvPr>
          <p:cNvSpPr>
            <a:spLocks noGrp="1"/>
          </p:cNvSpPr>
          <p:nvPr>
            <p:ph type="title"/>
          </p:nvPr>
        </p:nvSpPr>
        <p:spPr/>
        <p:txBody>
          <a:bodyPr/>
          <a:lstStyle/>
          <a:p>
            <a:r>
              <a:rPr lang="en-AU" dirty="0"/>
              <a:t>Typical sources of project risk</a:t>
            </a:r>
          </a:p>
        </p:txBody>
      </p:sp>
      <p:sp>
        <p:nvSpPr>
          <p:cNvPr id="3" name="Content Placeholder 2">
            <a:extLst>
              <a:ext uri="{FF2B5EF4-FFF2-40B4-BE49-F238E27FC236}">
                <a16:creationId xmlns:a16="http://schemas.microsoft.com/office/drawing/2014/main" id="{FF624579-6C0E-40CF-8502-872BBBE2932F}"/>
              </a:ext>
            </a:extLst>
          </p:cNvPr>
          <p:cNvSpPr>
            <a:spLocks noGrp="1"/>
          </p:cNvSpPr>
          <p:nvPr>
            <p:ph idx="1"/>
          </p:nvPr>
        </p:nvSpPr>
        <p:spPr/>
        <p:txBody>
          <a:bodyPr>
            <a:normAutofit fontScale="92500" lnSpcReduction="20000"/>
          </a:bodyPr>
          <a:lstStyle/>
          <a:p>
            <a:r>
              <a:rPr lang="en-AU" dirty="0"/>
              <a:t>Unknown stakeholders</a:t>
            </a:r>
          </a:p>
          <a:p>
            <a:r>
              <a:rPr lang="en-AU" dirty="0"/>
              <a:t>Fuzzy scope / requirements</a:t>
            </a:r>
          </a:p>
          <a:p>
            <a:r>
              <a:rPr lang="en-AU" dirty="0"/>
              <a:t>Poor estimates / under-resourcing</a:t>
            </a:r>
          </a:p>
          <a:p>
            <a:r>
              <a:rPr lang="en-AU" dirty="0"/>
              <a:t>Project team capability</a:t>
            </a:r>
          </a:p>
          <a:p>
            <a:r>
              <a:rPr lang="en-AU" dirty="0"/>
              <a:t>External dependencies</a:t>
            </a:r>
          </a:p>
          <a:p>
            <a:r>
              <a:rPr lang="en-AU" dirty="0"/>
              <a:t>Health, safety and environmental factors</a:t>
            </a:r>
          </a:p>
          <a:p>
            <a:r>
              <a:rPr lang="en-AU" dirty="0"/>
              <a:t>Decision / dependency bottlenecks</a:t>
            </a:r>
          </a:p>
          <a:p>
            <a:r>
              <a:rPr lang="en-AU" dirty="0"/>
              <a:t>Changing stakeholder expectations / commitment</a:t>
            </a:r>
          </a:p>
        </p:txBody>
      </p:sp>
      <p:sp>
        <p:nvSpPr>
          <p:cNvPr id="6" name="Oval 5">
            <a:extLst>
              <a:ext uri="{FF2B5EF4-FFF2-40B4-BE49-F238E27FC236}">
                <a16:creationId xmlns:a16="http://schemas.microsoft.com/office/drawing/2014/main" id="{F778E4B4-56F6-441C-819C-0AE7B04627B3}"/>
              </a:ext>
            </a:extLst>
          </p:cNvPr>
          <p:cNvSpPr/>
          <p:nvPr/>
        </p:nvSpPr>
        <p:spPr>
          <a:xfrm>
            <a:off x="7477760" y="2540000"/>
            <a:ext cx="3876040" cy="2062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latin typeface="Lato" panose="020F0502020204030203" pitchFamily="34" charset="0"/>
              </a:rPr>
              <a:t>What else?</a:t>
            </a:r>
          </a:p>
        </p:txBody>
      </p:sp>
      <p:sp>
        <p:nvSpPr>
          <p:cNvPr id="7" name="TextBox 6">
            <a:extLst>
              <a:ext uri="{FF2B5EF4-FFF2-40B4-BE49-F238E27FC236}">
                <a16:creationId xmlns:a16="http://schemas.microsoft.com/office/drawing/2014/main" id="{6E8F1711-2652-4537-80E1-8AFB9063A56A}"/>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18898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3" name="Picture 2">
            <a:extLst>
              <a:ext uri="{FF2B5EF4-FFF2-40B4-BE49-F238E27FC236}">
                <a16:creationId xmlns:a16="http://schemas.microsoft.com/office/drawing/2014/main" id="{E8CFECF3-589C-462A-9F87-3EBA8B9D789C}"/>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8" name="TextBox 7">
            <a:extLst>
              <a:ext uri="{FF2B5EF4-FFF2-40B4-BE49-F238E27FC236}">
                <a16:creationId xmlns:a16="http://schemas.microsoft.com/office/drawing/2014/main" id="{160F2177-5C96-4E15-807A-5E43E63D5F7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317664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3" name="Picture 2">
            <a:extLst>
              <a:ext uri="{FF2B5EF4-FFF2-40B4-BE49-F238E27FC236}">
                <a16:creationId xmlns:a16="http://schemas.microsoft.com/office/drawing/2014/main" id="{3713FDBD-4F94-42B8-8816-805B3D112166}"/>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8" name="TextBox 7">
            <a:extLst>
              <a:ext uri="{FF2B5EF4-FFF2-40B4-BE49-F238E27FC236}">
                <a16:creationId xmlns:a16="http://schemas.microsoft.com/office/drawing/2014/main" id="{7F6285BB-74C8-4010-BF98-130AE687754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415726684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3" name="Picture 2">
            <a:extLst>
              <a:ext uri="{FF2B5EF4-FFF2-40B4-BE49-F238E27FC236}">
                <a16:creationId xmlns:a16="http://schemas.microsoft.com/office/drawing/2014/main" id="{440F8094-58DB-483C-8074-BA9537996CDD}"/>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8" name="TextBox 7">
            <a:extLst>
              <a:ext uri="{FF2B5EF4-FFF2-40B4-BE49-F238E27FC236}">
                <a16:creationId xmlns:a16="http://schemas.microsoft.com/office/drawing/2014/main" id="{03A254F7-1024-4830-8DF4-329A89BBBE90}"/>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1065067269"/>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3" name="Picture 2">
            <a:extLst>
              <a:ext uri="{FF2B5EF4-FFF2-40B4-BE49-F238E27FC236}">
                <a16:creationId xmlns:a16="http://schemas.microsoft.com/office/drawing/2014/main" id="{44F1778F-8499-4A96-AA00-463106A9B2DF}"/>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8" name="TextBox 7">
            <a:extLst>
              <a:ext uri="{FF2B5EF4-FFF2-40B4-BE49-F238E27FC236}">
                <a16:creationId xmlns:a16="http://schemas.microsoft.com/office/drawing/2014/main" id="{0A1551B9-6036-4112-80F2-916C09E9F7B1}"/>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143566250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3" name="Picture 2">
            <a:extLst>
              <a:ext uri="{FF2B5EF4-FFF2-40B4-BE49-F238E27FC236}">
                <a16:creationId xmlns:a16="http://schemas.microsoft.com/office/drawing/2014/main" id="{63934C70-4755-491F-ADF0-1DC968B44D93}"/>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6" name="TextBox 5">
            <a:extLst>
              <a:ext uri="{FF2B5EF4-FFF2-40B4-BE49-F238E27FC236}">
                <a16:creationId xmlns:a16="http://schemas.microsoft.com/office/drawing/2014/main" id="{5ACE7533-F881-4CB3-8F19-D4F4CC1C8977}"/>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3510688090"/>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3" name="Picture 2">
            <a:extLst>
              <a:ext uri="{FF2B5EF4-FFF2-40B4-BE49-F238E27FC236}">
                <a16:creationId xmlns:a16="http://schemas.microsoft.com/office/drawing/2014/main" id="{2489DBED-ACCD-4DDB-B483-4112C742A510}"/>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8" name="TextBox 7">
            <a:extLst>
              <a:ext uri="{FF2B5EF4-FFF2-40B4-BE49-F238E27FC236}">
                <a16:creationId xmlns:a16="http://schemas.microsoft.com/office/drawing/2014/main" id="{5472616A-181B-4C43-8E2D-04D7AA202856}"/>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16299840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3" name="Picture 2">
            <a:extLst>
              <a:ext uri="{FF2B5EF4-FFF2-40B4-BE49-F238E27FC236}">
                <a16:creationId xmlns:a16="http://schemas.microsoft.com/office/drawing/2014/main" id="{4D0AA873-A7CD-4442-9FBC-AA81983A367D}"/>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7" name="TextBox 6">
            <a:extLst>
              <a:ext uri="{FF2B5EF4-FFF2-40B4-BE49-F238E27FC236}">
                <a16:creationId xmlns:a16="http://schemas.microsoft.com/office/drawing/2014/main" id="{B14AE196-A314-4AF6-B15F-E9268F68A387}"/>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50219835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3C38D1-12DD-465F-8FD1-889380BBDA97}"/>
              </a:ext>
            </a:extLst>
          </p:cNvPr>
          <p:cNvSpPr/>
          <p:nvPr/>
        </p:nvSpPr>
        <p:spPr>
          <a:xfrm>
            <a:off x="0" y="0"/>
            <a:ext cx="12192000" cy="6848782"/>
          </a:xfrm>
          <a:prstGeom prst="rect">
            <a:avLst/>
          </a:prstGeom>
          <a:solidFill>
            <a:schemeClr val="bg1">
              <a:lumMod val="95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A23D6DD3-7DDD-4D1C-8AA1-7CC9DF9B1964}"/>
              </a:ext>
            </a:extLst>
          </p:cNvPr>
          <p:cNvPicPr>
            <a:picLocks noChangeAspect="1"/>
          </p:cNvPicPr>
          <p:nvPr/>
        </p:nvPicPr>
        <p:blipFill rotWithShape="1">
          <a:blip r:embed="rId4"/>
          <a:srcRect t="4757" b="11179"/>
          <a:stretch/>
        </p:blipFill>
        <p:spPr>
          <a:xfrm>
            <a:off x="-1" y="9219"/>
            <a:ext cx="12192001" cy="6839564"/>
          </a:xfrm>
          <a:prstGeom prst="rect">
            <a:avLst/>
          </a:prstGeom>
        </p:spPr>
      </p:pic>
      <p:sp>
        <p:nvSpPr>
          <p:cNvPr id="7" name="Rectangle 6">
            <a:extLst>
              <a:ext uri="{FF2B5EF4-FFF2-40B4-BE49-F238E27FC236}">
                <a16:creationId xmlns:a16="http://schemas.microsoft.com/office/drawing/2014/main" id="{BFD2DAB6-6B1B-4746-9FD6-05C6AC8BD648}"/>
              </a:ext>
            </a:extLst>
          </p:cNvPr>
          <p:cNvSpPr/>
          <p:nvPr/>
        </p:nvSpPr>
        <p:spPr>
          <a:xfrm>
            <a:off x="8374565" y="-9218"/>
            <a:ext cx="3817434" cy="6867218"/>
          </a:xfrm>
          <a:prstGeom prst="rect">
            <a:avLst/>
          </a:prstGeom>
          <a:solidFill>
            <a:srgbClr val="0C74BB">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70CB3884-E547-4EE9-8075-3F9A4B4310C7}"/>
              </a:ext>
            </a:extLst>
          </p:cNvPr>
          <p:cNvSpPr txBox="1"/>
          <p:nvPr/>
        </p:nvSpPr>
        <p:spPr>
          <a:xfrm>
            <a:off x="9215522" y="2470284"/>
            <a:ext cx="2135521" cy="954107"/>
          </a:xfrm>
          <a:prstGeom prst="rect">
            <a:avLst/>
          </a:prstGeom>
          <a:noFill/>
        </p:spPr>
        <p:txBody>
          <a:bodyPr wrap="none" rtlCol="0">
            <a:spAutoFit/>
          </a:bodyPr>
          <a:lstStyle/>
          <a:p>
            <a:pPr algn="ctr"/>
            <a:r>
              <a:rPr lang="en-AU" sz="2800" dirty="0">
                <a:solidFill>
                  <a:schemeClr val="bg1"/>
                </a:solidFill>
                <a:latin typeface="Lato Black" panose="020F0A02020204030203" pitchFamily="34" charset="0"/>
              </a:rPr>
              <a:t>Managing</a:t>
            </a:r>
          </a:p>
          <a:p>
            <a:pPr algn="ctr"/>
            <a:r>
              <a:rPr lang="en-AU" sz="2800" dirty="0">
                <a:solidFill>
                  <a:schemeClr val="bg1"/>
                </a:solidFill>
                <a:latin typeface="Lato Black" panose="020F0A02020204030203" pitchFamily="34" charset="0"/>
                <a:cs typeface="Lato" panose="020F0502020204030203" pitchFamily="34" charset="0"/>
              </a:rPr>
              <a:t>P</a:t>
            </a:r>
            <a:r>
              <a:rPr kumimoji="0" lang="en-AU" sz="2800" b="0" i="0" u="none" strike="noStrike" kern="1200" cap="none" spc="0" normalizeH="0" baseline="0" noProof="0" dirty="0" err="1">
                <a:ln>
                  <a:noFill/>
                </a:ln>
                <a:solidFill>
                  <a:schemeClr val="bg1"/>
                </a:solidFill>
                <a:effectLst/>
                <a:uLnTx/>
                <a:uFillTx/>
                <a:latin typeface="Lato Black" panose="020F0A02020204030203" pitchFamily="34" charset="0"/>
                <a:ea typeface="+mn-ea"/>
                <a:cs typeface="Lato" panose="020F0502020204030203" pitchFamily="34" charset="0"/>
              </a:rPr>
              <a:t>roject</a:t>
            </a:r>
            <a:r>
              <a:rPr kumimoji="0" lang="en-AU" sz="2800" b="0" i="0" u="none" strike="noStrike" kern="1200" cap="none" spc="0" normalizeH="0" baseline="0" noProof="0" dirty="0">
                <a:ln>
                  <a:noFill/>
                </a:ln>
                <a:solidFill>
                  <a:schemeClr val="bg1"/>
                </a:solidFill>
                <a:effectLst/>
                <a:uLnTx/>
                <a:uFillTx/>
                <a:latin typeface="Lato Black" panose="020F0A02020204030203" pitchFamily="34" charset="0"/>
                <a:ea typeface="+mn-ea"/>
                <a:cs typeface="Lato" panose="020F0502020204030203" pitchFamily="34" charset="0"/>
              </a:rPr>
              <a:t> Risk</a:t>
            </a:r>
            <a:endPar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endParaRPr>
          </a:p>
        </p:txBody>
      </p:sp>
      <p:pic>
        <p:nvPicPr>
          <p:cNvPr id="10" name="Picture 9" descr="Text&#10;&#10;Description automatically generated">
            <a:extLst>
              <a:ext uri="{FF2B5EF4-FFF2-40B4-BE49-F238E27FC236}">
                <a16:creationId xmlns:a16="http://schemas.microsoft.com/office/drawing/2014/main" id="{07B101BD-DB5B-4EE0-A71B-B407DB0B1204}"/>
              </a:ext>
            </a:extLst>
          </p:cNvPr>
          <p:cNvPicPr>
            <a:picLocks noChangeAspect="1"/>
          </p:cNvPicPr>
          <p:nvPr/>
        </p:nvPicPr>
        <p:blipFill>
          <a:blip r:embed="rId5"/>
          <a:stretch>
            <a:fillRect/>
          </a:stretch>
        </p:blipFill>
        <p:spPr>
          <a:xfrm>
            <a:off x="9383281" y="4909040"/>
            <a:ext cx="1800000" cy="464311"/>
          </a:xfrm>
          <a:prstGeom prst="rect">
            <a:avLst/>
          </a:prstGeom>
        </p:spPr>
      </p:pic>
    </p:spTree>
    <p:custDataLst>
      <p:tags r:id="rId1"/>
    </p:custDataLst>
    <p:extLst>
      <p:ext uri="{BB962C8B-B14F-4D97-AF65-F5344CB8AC3E}">
        <p14:creationId xmlns:p14="http://schemas.microsoft.com/office/powerpoint/2010/main" val="339724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BF7B-736C-4CE5-BEC1-CBF86D51265A}"/>
              </a:ext>
            </a:extLst>
          </p:cNvPr>
          <p:cNvSpPr>
            <a:spLocks noGrp="1"/>
          </p:cNvSpPr>
          <p:nvPr>
            <p:ph type="title"/>
          </p:nvPr>
        </p:nvSpPr>
        <p:spPr/>
        <p:txBody>
          <a:bodyPr/>
          <a:lstStyle/>
          <a:p>
            <a:r>
              <a:rPr lang="en-AU" dirty="0"/>
              <a:t>Brainstorm / mind-map – example </a:t>
            </a:r>
          </a:p>
        </p:txBody>
      </p:sp>
      <p:pic>
        <p:nvPicPr>
          <p:cNvPr id="4" name="Picture 3">
            <a:extLst>
              <a:ext uri="{FF2B5EF4-FFF2-40B4-BE49-F238E27FC236}">
                <a16:creationId xmlns:a16="http://schemas.microsoft.com/office/drawing/2014/main" id="{B973A551-6F0A-411E-932A-49C97EB300EC}"/>
              </a:ext>
            </a:extLst>
          </p:cNvPr>
          <p:cNvPicPr>
            <a:picLocks noChangeAspect="1"/>
          </p:cNvPicPr>
          <p:nvPr/>
        </p:nvPicPr>
        <p:blipFill>
          <a:blip r:embed="rId4"/>
          <a:stretch>
            <a:fillRect/>
          </a:stretch>
        </p:blipFill>
        <p:spPr>
          <a:xfrm>
            <a:off x="1424860" y="1690688"/>
            <a:ext cx="9365444" cy="4308964"/>
          </a:xfrm>
          <a:prstGeom prst="rect">
            <a:avLst/>
          </a:prstGeom>
        </p:spPr>
      </p:pic>
      <p:sp>
        <p:nvSpPr>
          <p:cNvPr id="19" name="Rectangle: Rounded Corners 18">
            <a:extLst>
              <a:ext uri="{FF2B5EF4-FFF2-40B4-BE49-F238E27FC236}">
                <a16:creationId xmlns:a16="http://schemas.microsoft.com/office/drawing/2014/main" id="{8B9FA881-775F-4E3A-826B-495F696F886B}"/>
              </a:ext>
            </a:extLst>
          </p:cNvPr>
          <p:cNvSpPr/>
          <p:nvPr/>
        </p:nvSpPr>
        <p:spPr>
          <a:xfrm>
            <a:off x="361507" y="1719696"/>
            <a:ext cx="2551815" cy="105551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panose="020F0502020204030203" pitchFamily="34" charset="0"/>
              </a:rPr>
              <a:t>A risk may have multiple triggers</a:t>
            </a:r>
          </a:p>
        </p:txBody>
      </p:sp>
      <p:sp>
        <p:nvSpPr>
          <p:cNvPr id="20" name="Rectangle: Rounded Corners 19">
            <a:extLst>
              <a:ext uri="{FF2B5EF4-FFF2-40B4-BE49-F238E27FC236}">
                <a16:creationId xmlns:a16="http://schemas.microsoft.com/office/drawing/2014/main" id="{B96F79D0-5FBD-4F32-8A86-B7E748ED5619}"/>
              </a:ext>
            </a:extLst>
          </p:cNvPr>
          <p:cNvSpPr/>
          <p:nvPr/>
        </p:nvSpPr>
        <p:spPr>
          <a:xfrm>
            <a:off x="9128149" y="1690688"/>
            <a:ext cx="2812311" cy="10845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panose="020F0502020204030203" pitchFamily="34" charset="0"/>
              </a:rPr>
              <a:t>An issue may have multiple impacts</a:t>
            </a:r>
          </a:p>
        </p:txBody>
      </p:sp>
      <p:sp>
        <p:nvSpPr>
          <p:cNvPr id="9" name="TextBox 8">
            <a:extLst>
              <a:ext uri="{FF2B5EF4-FFF2-40B4-BE49-F238E27FC236}">
                <a16:creationId xmlns:a16="http://schemas.microsoft.com/office/drawing/2014/main" id="{F2CA02FA-15CE-469A-BAD2-1775AEB793C3}"/>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75744881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Activity 7.1</a:t>
            </a:r>
          </a:p>
        </p:txBody>
      </p:sp>
      <p:sp>
        <p:nvSpPr>
          <p:cNvPr id="8" name="Content Placeholder 7"/>
          <p:cNvSpPr>
            <a:spLocks noGrp="1"/>
          </p:cNvSpPr>
          <p:nvPr>
            <p:ph idx="1"/>
          </p:nvPr>
        </p:nvSpPr>
        <p:spPr/>
        <p:txBody>
          <a:bodyPr/>
          <a:lstStyle/>
          <a:p>
            <a:r>
              <a:rPr lang="en-AU" dirty="0"/>
              <a:t>Using a mind-map, identify some of the risks to your end of year celebration event</a:t>
            </a:r>
          </a:p>
        </p:txBody>
      </p:sp>
      <p:sp>
        <p:nvSpPr>
          <p:cNvPr id="9" name="Rectangle: Folded Corner 8">
            <a:extLst>
              <a:ext uri="{FF2B5EF4-FFF2-40B4-BE49-F238E27FC236}">
                <a16:creationId xmlns:a16="http://schemas.microsoft.com/office/drawing/2014/main" id="{CE2D9E4D-83A2-4BB9-B3FB-5AD020AC4833}"/>
              </a:ext>
            </a:extLst>
          </p:cNvPr>
          <p:cNvSpPr/>
          <p:nvPr/>
        </p:nvSpPr>
        <p:spPr>
          <a:xfrm rot="687110">
            <a:off x="5935309" y="3443866"/>
            <a:ext cx="2032000" cy="1907822"/>
          </a:xfrm>
          <a:prstGeom prst="foldedCorner">
            <a:avLst>
              <a:gd name="adj" fmla="val 14108"/>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rgbClr val="00B050"/>
                </a:solidFill>
                <a:latin typeface="Arial Black" panose="020B0A04020102020204" pitchFamily="34" charset="0"/>
              </a:rPr>
              <a:t>USE</a:t>
            </a:r>
          </a:p>
          <a:p>
            <a:pPr algn="ctr"/>
            <a:r>
              <a:rPr lang="en-AU" sz="2400" dirty="0">
                <a:solidFill>
                  <a:srgbClr val="00B050"/>
                </a:solidFill>
                <a:latin typeface="Arial Black" panose="020B0A04020102020204" pitchFamily="34" charset="0"/>
              </a:rPr>
              <a:t>STICKY</a:t>
            </a:r>
            <a:br>
              <a:rPr lang="en-AU" sz="2400" dirty="0">
                <a:solidFill>
                  <a:srgbClr val="00B050"/>
                </a:solidFill>
                <a:latin typeface="Arial Black" panose="020B0A04020102020204" pitchFamily="34" charset="0"/>
              </a:rPr>
            </a:br>
            <a:r>
              <a:rPr lang="en-AU" sz="2400" dirty="0">
                <a:solidFill>
                  <a:srgbClr val="00B050"/>
                </a:solidFill>
                <a:latin typeface="Arial Black" panose="020B0A04020102020204" pitchFamily="34" charset="0"/>
              </a:rPr>
              <a:t>NOTES</a:t>
            </a:r>
          </a:p>
        </p:txBody>
      </p:sp>
      <p:sp>
        <p:nvSpPr>
          <p:cNvPr id="5" name="TextBox 4">
            <a:extLst>
              <a:ext uri="{FF2B5EF4-FFF2-40B4-BE49-F238E27FC236}">
                <a16:creationId xmlns:a16="http://schemas.microsoft.com/office/drawing/2014/main" id="{36B29DF3-AB9F-4F44-8F6E-5B808E71ADC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3059062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Critical success factors</a:t>
            </a:r>
          </a:p>
        </p:txBody>
      </p:sp>
      <p:sp>
        <p:nvSpPr>
          <p:cNvPr id="3" name="Content Placeholder 2"/>
          <p:cNvSpPr>
            <a:spLocks noGrp="1"/>
          </p:cNvSpPr>
          <p:nvPr>
            <p:ph idx="1"/>
          </p:nvPr>
        </p:nvSpPr>
        <p:spPr/>
        <p:txBody>
          <a:bodyPr>
            <a:normAutofit/>
          </a:bodyPr>
          <a:lstStyle/>
          <a:p>
            <a:r>
              <a:rPr lang="en-AU" dirty="0"/>
              <a:t>Early identification</a:t>
            </a:r>
          </a:p>
          <a:p>
            <a:r>
              <a:rPr lang="en-AU" dirty="0"/>
              <a:t>Comprehensive identification</a:t>
            </a:r>
          </a:p>
          <a:p>
            <a:r>
              <a:rPr lang="en-AU" dirty="0"/>
              <a:t>Recurrent identification</a:t>
            </a:r>
          </a:p>
          <a:p>
            <a:r>
              <a:rPr lang="en-AU" dirty="0"/>
              <a:t>Multiple, diverse perspectives (objectivity)</a:t>
            </a:r>
          </a:p>
          <a:p>
            <a:r>
              <a:rPr lang="en-AU" dirty="0"/>
              <a:t>Recognise the limitations of your sources &amp; data</a:t>
            </a:r>
          </a:p>
        </p:txBody>
      </p:sp>
      <p:sp>
        <p:nvSpPr>
          <p:cNvPr id="6" name="TextBox 5">
            <a:extLst>
              <a:ext uri="{FF2B5EF4-FFF2-40B4-BE49-F238E27FC236}">
                <a16:creationId xmlns:a16="http://schemas.microsoft.com/office/drawing/2014/main" id="{B0C3B8F1-02DD-43FC-B1F6-1263118649D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7.2</a:t>
            </a:r>
          </a:p>
        </p:txBody>
      </p:sp>
    </p:spTree>
    <p:custDataLst>
      <p:tags r:id="rId1"/>
    </p:custDataLst>
    <p:extLst>
      <p:ext uri="{BB962C8B-B14F-4D97-AF65-F5344CB8AC3E}">
        <p14:creationId xmlns:p14="http://schemas.microsoft.com/office/powerpoint/2010/main" val="13367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D3894-32BD-4E98-A291-9DFE294AD08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pic>
        <p:nvPicPr>
          <p:cNvPr id="6" name="Picture 5">
            <a:extLst>
              <a:ext uri="{FF2B5EF4-FFF2-40B4-BE49-F238E27FC236}">
                <a16:creationId xmlns:a16="http://schemas.microsoft.com/office/drawing/2014/main" id="{3174DCE7-210B-4599-8272-7584230C0F4A}"/>
              </a:ext>
            </a:extLst>
          </p:cNvPr>
          <p:cNvPicPr>
            <a:picLocks noChangeAspect="1"/>
          </p:cNvPicPr>
          <p:nvPr/>
        </p:nvPicPr>
        <p:blipFill>
          <a:blip r:embed="rId4"/>
          <a:srcRect/>
          <a:stretch/>
        </p:blipFill>
        <p:spPr>
          <a:xfrm>
            <a:off x="3076419" y="409419"/>
            <a:ext cx="6039160" cy="6039160"/>
          </a:xfrm>
          <a:prstGeom prst="rect">
            <a:avLst/>
          </a:prstGeom>
        </p:spPr>
      </p:pic>
    </p:spTree>
    <p:custDataLst>
      <p:tags r:id="rId1"/>
    </p:custDataLst>
    <p:extLst>
      <p:ext uri="{BB962C8B-B14F-4D97-AF65-F5344CB8AC3E}">
        <p14:creationId xmlns:p14="http://schemas.microsoft.com/office/powerpoint/2010/main" val="83277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E977-395A-42D8-B97F-3E5652A1A48D}"/>
              </a:ext>
            </a:extLst>
          </p:cNvPr>
          <p:cNvSpPr>
            <a:spLocks noGrp="1"/>
          </p:cNvSpPr>
          <p:nvPr>
            <p:ph type="title"/>
          </p:nvPr>
        </p:nvSpPr>
        <p:spPr/>
        <p:txBody>
          <a:bodyPr/>
          <a:lstStyle/>
          <a:p>
            <a:r>
              <a:rPr lang="en-AU" dirty="0"/>
              <a:t>Probability / likelihood </a:t>
            </a:r>
            <a:r>
              <a:rPr lang="en-AU" sz="3200" i="1" dirty="0"/>
              <a:t>of trigger event occurring</a:t>
            </a:r>
            <a:endParaRPr lang="en-AU" i="1" dirty="0"/>
          </a:p>
        </p:txBody>
      </p:sp>
      <p:sp>
        <p:nvSpPr>
          <p:cNvPr id="3" name="Text Placeholder 2">
            <a:extLst>
              <a:ext uri="{FF2B5EF4-FFF2-40B4-BE49-F238E27FC236}">
                <a16:creationId xmlns:a16="http://schemas.microsoft.com/office/drawing/2014/main" id="{3FB9F1AB-6986-41CE-A961-FF0CE8D70045}"/>
              </a:ext>
            </a:extLst>
          </p:cNvPr>
          <p:cNvSpPr>
            <a:spLocks noGrp="1"/>
          </p:cNvSpPr>
          <p:nvPr>
            <p:ph type="body" idx="1"/>
          </p:nvPr>
        </p:nvSpPr>
        <p:spPr/>
        <p:txBody>
          <a:bodyPr/>
          <a:lstStyle/>
          <a:p>
            <a:r>
              <a:rPr lang="en-AU" dirty="0"/>
              <a:t>Quantitative (statistical) methods</a:t>
            </a:r>
          </a:p>
        </p:txBody>
      </p:sp>
      <p:sp>
        <p:nvSpPr>
          <p:cNvPr id="4" name="Content Placeholder 3">
            <a:extLst>
              <a:ext uri="{FF2B5EF4-FFF2-40B4-BE49-F238E27FC236}">
                <a16:creationId xmlns:a16="http://schemas.microsoft.com/office/drawing/2014/main" id="{6C2E596D-634F-47E5-BFE7-47ADF5D47DD5}"/>
              </a:ext>
            </a:extLst>
          </p:cNvPr>
          <p:cNvSpPr>
            <a:spLocks noGrp="1"/>
          </p:cNvSpPr>
          <p:nvPr>
            <p:ph sz="half" idx="2"/>
          </p:nvPr>
        </p:nvSpPr>
        <p:spPr/>
        <p:txBody>
          <a:bodyPr/>
          <a:lstStyle/>
          <a:p>
            <a:r>
              <a:rPr lang="en-AU" dirty="0"/>
              <a:t>Mean, median, mode</a:t>
            </a:r>
          </a:p>
          <a:p>
            <a:r>
              <a:rPr lang="en-AU" dirty="0"/>
              <a:t>Three-point estimates</a:t>
            </a:r>
          </a:p>
          <a:p>
            <a:r>
              <a:rPr lang="en-AU" dirty="0"/>
              <a:t>Expected value</a:t>
            </a:r>
          </a:p>
          <a:p>
            <a:r>
              <a:rPr lang="en-AU" dirty="0"/>
              <a:t>Monte Carlo analysis</a:t>
            </a:r>
          </a:p>
          <a:p>
            <a:r>
              <a:rPr lang="en-AU" dirty="0"/>
              <a:t>Regression / ANOVAs</a:t>
            </a:r>
          </a:p>
        </p:txBody>
      </p:sp>
      <p:sp>
        <p:nvSpPr>
          <p:cNvPr id="5" name="Text Placeholder 4">
            <a:extLst>
              <a:ext uri="{FF2B5EF4-FFF2-40B4-BE49-F238E27FC236}">
                <a16:creationId xmlns:a16="http://schemas.microsoft.com/office/drawing/2014/main" id="{F5C49156-EFC9-4C55-B3FE-EA60CE227355}"/>
              </a:ext>
            </a:extLst>
          </p:cNvPr>
          <p:cNvSpPr>
            <a:spLocks noGrp="1"/>
          </p:cNvSpPr>
          <p:nvPr>
            <p:ph type="body" sz="quarter" idx="3"/>
          </p:nvPr>
        </p:nvSpPr>
        <p:spPr/>
        <p:txBody>
          <a:bodyPr/>
          <a:lstStyle/>
          <a:p>
            <a:r>
              <a:rPr lang="en-AU" dirty="0"/>
              <a:t>Qualitative (subjective) priority</a:t>
            </a:r>
          </a:p>
        </p:txBody>
      </p:sp>
      <p:sp>
        <p:nvSpPr>
          <p:cNvPr id="6" name="Content Placeholder 5">
            <a:extLst>
              <a:ext uri="{FF2B5EF4-FFF2-40B4-BE49-F238E27FC236}">
                <a16:creationId xmlns:a16="http://schemas.microsoft.com/office/drawing/2014/main" id="{8393D947-12CD-4D2E-8159-F4809E49749C}"/>
              </a:ext>
            </a:extLst>
          </p:cNvPr>
          <p:cNvSpPr>
            <a:spLocks noGrp="1"/>
          </p:cNvSpPr>
          <p:nvPr>
            <p:ph sz="quarter" idx="4"/>
          </p:nvPr>
        </p:nvSpPr>
        <p:spPr/>
        <p:txBody>
          <a:bodyPr/>
          <a:lstStyle/>
          <a:p>
            <a:r>
              <a:rPr lang="en-AU" dirty="0"/>
              <a:t>Almost certain</a:t>
            </a:r>
          </a:p>
          <a:p>
            <a:r>
              <a:rPr lang="en-AU" dirty="0"/>
              <a:t>Likely</a:t>
            </a:r>
          </a:p>
          <a:p>
            <a:r>
              <a:rPr lang="en-AU" dirty="0"/>
              <a:t>Possible</a:t>
            </a:r>
          </a:p>
          <a:p>
            <a:r>
              <a:rPr lang="en-AU" dirty="0"/>
              <a:t>Unlikely</a:t>
            </a:r>
          </a:p>
          <a:p>
            <a:r>
              <a:rPr lang="en-AU" dirty="0"/>
              <a:t>Rare</a:t>
            </a:r>
          </a:p>
        </p:txBody>
      </p:sp>
      <p:sp>
        <p:nvSpPr>
          <p:cNvPr id="7" name="Right Brace 6">
            <a:extLst>
              <a:ext uri="{FF2B5EF4-FFF2-40B4-BE49-F238E27FC236}">
                <a16:creationId xmlns:a16="http://schemas.microsoft.com/office/drawing/2014/main" id="{1D512AA9-ED67-434B-A228-53E636256572}"/>
              </a:ext>
            </a:extLst>
          </p:cNvPr>
          <p:cNvSpPr/>
          <p:nvPr/>
        </p:nvSpPr>
        <p:spPr>
          <a:xfrm>
            <a:off x="5415280" y="2661920"/>
            <a:ext cx="375920" cy="2905760"/>
          </a:xfrm>
          <a:prstGeom prst="rightBrace">
            <a:avLst>
              <a:gd name="adj1" fmla="val 21846"/>
              <a:gd name="adj2" fmla="val 51282"/>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TextBox 9">
            <a:extLst>
              <a:ext uri="{FF2B5EF4-FFF2-40B4-BE49-F238E27FC236}">
                <a16:creationId xmlns:a16="http://schemas.microsoft.com/office/drawing/2014/main" id="{CC42E39F-0D20-4EB2-A2FB-2923C3E349A5}"/>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sp>
        <p:nvSpPr>
          <p:cNvPr id="8" name="TextBox 7">
            <a:extLst>
              <a:ext uri="{FF2B5EF4-FFF2-40B4-BE49-F238E27FC236}">
                <a16:creationId xmlns:a16="http://schemas.microsoft.com/office/drawing/2014/main" id="{2942DC5E-D7C8-4E2F-A67A-D2D2A5D35699}"/>
              </a:ext>
            </a:extLst>
          </p:cNvPr>
          <p:cNvSpPr txBox="1"/>
          <p:nvPr/>
        </p:nvSpPr>
        <p:spPr>
          <a:xfrm>
            <a:off x="2577148" y="5989608"/>
            <a:ext cx="2838132" cy="400110"/>
          </a:xfrm>
          <a:prstGeom prst="rect">
            <a:avLst/>
          </a:prstGeom>
          <a:noFill/>
        </p:spPr>
        <p:txBody>
          <a:bodyPr wrap="square" rtlCol="0">
            <a:spAutoFit/>
          </a:bodyPr>
          <a:lstStyle/>
          <a:p>
            <a:pPr algn="ctr"/>
            <a:r>
              <a:rPr lang="en-AU" sz="2000" dirty="0">
                <a:latin typeface="Lato Black" panose="020F0A02020204030203" pitchFamily="34" charset="0"/>
                <a:cs typeface="Lato" panose="020F0502020204030203" pitchFamily="34" charset="0"/>
              </a:rPr>
              <a:t>56% chance of rain</a:t>
            </a:r>
          </a:p>
        </p:txBody>
      </p:sp>
      <p:sp>
        <p:nvSpPr>
          <p:cNvPr id="11" name="TextBox 10">
            <a:extLst>
              <a:ext uri="{FF2B5EF4-FFF2-40B4-BE49-F238E27FC236}">
                <a16:creationId xmlns:a16="http://schemas.microsoft.com/office/drawing/2014/main" id="{F78F2BA1-4D6E-44E7-BBA5-761DE9989694}"/>
              </a:ext>
            </a:extLst>
          </p:cNvPr>
          <p:cNvSpPr txBox="1"/>
          <p:nvPr/>
        </p:nvSpPr>
        <p:spPr>
          <a:xfrm>
            <a:off x="6543040" y="5984469"/>
            <a:ext cx="2086292" cy="400110"/>
          </a:xfrm>
          <a:prstGeom prst="rect">
            <a:avLst/>
          </a:prstGeom>
          <a:noFill/>
        </p:spPr>
        <p:txBody>
          <a:bodyPr wrap="square" rtlCol="0">
            <a:spAutoFit/>
          </a:bodyPr>
          <a:lstStyle/>
          <a:p>
            <a:r>
              <a:rPr lang="en-AU" sz="2000" dirty="0">
                <a:latin typeface="Lato Black" panose="020F0A02020204030203" pitchFamily="34" charset="0"/>
                <a:cs typeface="Lato" panose="020F0502020204030203" pitchFamily="34" charset="0"/>
              </a:rPr>
              <a:t>Possible</a:t>
            </a:r>
          </a:p>
        </p:txBody>
      </p:sp>
      <p:pic>
        <p:nvPicPr>
          <p:cNvPr id="12" name="Graphic 11" descr="Rain">
            <a:extLst>
              <a:ext uri="{FF2B5EF4-FFF2-40B4-BE49-F238E27FC236}">
                <a16:creationId xmlns:a16="http://schemas.microsoft.com/office/drawing/2014/main" id="{A8CE0A7B-EDFC-48DD-8EA0-1BEFF8BC09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9747" y="5806887"/>
            <a:ext cx="765551" cy="765551"/>
          </a:xfrm>
          <a:prstGeom prst="rect">
            <a:avLst/>
          </a:prstGeom>
        </p:spPr>
      </p:pic>
      <p:sp>
        <p:nvSpPr>
          <p:cNvPr id="13" name="Arrow: Right 12">
            <a:extLst>
              <a:ext uri="{FF2B5EF4-FFF2-40B4-BE49-F238E27FC236}">
                <a16:creationId xmlns:a16="http://schemas.microsoft.com/office/drawing/2014/main" id="{AD789AE9-219A-4FC4-A701-3F90E88DDF63}"/>
              </a:ext>
            </a:extLst>
          </p:cNvPr>
          <p:cNvSpPr/>
          <p:nvPr/>
        </p:nvSpPr>
        <p:spPr>
          <a:xfrm>
            <a:off x="5453380" y="6022540"/>
            <a:ext cx="680720" cy="36203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325083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500"/>
                                        <p:tgtEl>
                                          <p:spTgt spid="6">
                                            <p:txEl>
                                              <p:pRg st="3" end="3"/>
                                            </p:txEl>
                                          </p:spTgt>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fade">
                                      <p:cBhvr>
                                        <p:cTn id="49" dur="500"/>
                                        <p:tgtEl>
                                          <p:spTgt spid="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6"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Horizont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7" grpId="0" animBg="1"/>
      <p:bldP spid="8" grpId="0"/>
      <p:bldP spid="11"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84FCBA-A5EF-4A4D-98CE-A61359EECFCC}"/>
              </a:ext>
            </a:extLst>
          </p:cNvPr>
          <p:cNvSpPr/>
          <p:nvPr/>
        </p:nvSpPr>
        <p:spPr>
          <a:xfrm>
            <a:off x="653769" y="650732"/>
            <a:ext cx="10884459" cy="555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171831BB-D01C-4890-8A2D-816890F4CCBE}"/>
              </a:ext>
            </a:extLst>
          </p:cNvPr>
          <p:cNvPicPr>
            <a:picLocks noChangeAspect="1"/>
          </p:cNvPicPr>
          <p:nvPr/>
        </p:nvPicPr>
        <p:blipFill>
          <a:blip r:embed="rId4"/>
          <a:stretch>
            <a:fillRect/>
          </a:stretch>
        </p:blipFill>
        <p:spPr>
          <a:xfrm>
            <a:off x="653770" y="652352"/>
            <a:ext cx="10884459" cy="5553295"/>
          </a:xfrm>
          <a:prstGeom prst="rect">
            <a:avLst/>
          </a:prstGeom>
        </p:spPr>
      </p:pic>
      <p:sp>
        <p:nvSpPr>
          <p:cNvPr id="6" name="TextBox 5">
            <a:extLst>
              <a:ext uri="{FF2B5EF4-FFF2-40B4-BE49-F238E27FC236}">
                <a16:creationId xmlns:a16="http://schemas.microsoft.com/office/drawing/2014/main" id="{648231C5-A487-470C-8981-DF1FFAB3C01E}"/>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spTree>
    <p:custDataLst>
      <p:tags r:id="rId1"/>
    </p:custDataLst>
    <p:extLst>
      <p:ext uri="{BB962C8B-B14F-4D97-AF65-F5344CB8AC3E}">
        <p14:creationId xmlns:p14="http://schemas.microsoft.com/office/powerpoint/2010/main" val="1701110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1325836831"/>
              </p:ext>
            </p:extLst>
          </p:nvPr>
        </p:nvGraphicFramePr>
        <p:xfrm>
          <a:off x="1856740" y="1684656"/>
          <a:ext cx="8478520" cy="1881188"/>
        </p:xfrm>
        <a:graphic>
          <a:graphicData uri="http://schemas.openxmlformats.org/drawingml/2006/table">
            <a:tbl>
              <a:tblPr firstRow="1" bandRow="1">
                <a:tableStyleId>{5C22544A-7EE6-4342-B048-85BDC9FD1C3A}</a:tableStyleId>
              </a:tblPr>
              <a:tblGrid>
                <a:gridCol w="5816600">
                  <a:extLst>
                    <a:ext uri="{9D8B030D-6E8A-4147-A177-3AD203B41FA5}">
                      <a16:colId xmlns:a16="http://schemas.microsoft.com/office/drawing/2014/main" val="1930658070"/>
                    </a:ext>
                  </a:extLst>
                </a:gridCol>
                <a:gridCol w="2661920">
                  <a:extLst>
                    <a:ext uri="{9D8B030D-6E8A-4147-A177-3AD203B41FA5}">
                      <a16:colId xmlns:a16="http://schemas.microsoft.com/office/drawing/2014/main" val="795678888"/>
                    </a:ext>
                  </a:extLst>
                </a:gridCol>
              </a:tblGrid>
              <a:tr h="940594">
                <a:tc>
                  <a:txBody>
                    <a:bodyPr/>
                    <a:lstStyle/>
                    <a:p>
                      <a:pPr algn="ctr"/>
                      <a:r>
                        <a:rPr lang="en-AU" sz="2000" dirty="0">
                          <a:latin typeface="Lato" panose="020F0502020204030203" pitchFamily="34" charset="0"/>
                        </a:rPr>
                        <a:t>Trigger event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Not enough notice</a:t>
                      </a:r>
                    </a:p>
                    <a:p>
                      <a:pPr marL="355600" indent="0">
                        <a:spcAft>
                          <a:spcPts val="0"/>
                        </a:spcAft>
                      </a:pPr>
                      <a:r>
                        <a:rPr lang="en-AU" sz="1400" i="1" dirty="0">
                          <a:effectLst/>
                          <a:latin typeface="Lato" panose="020F0502020204030203" pitchFamily="34" charset="0"/>
                          <a:ea typeface="Times New Roman" panose="02020603050405020304" pitchFamily="18" charset="0"/>
                          <a:cs typeface="Arial" panose="020B0604020202020204" pitchFamily="34" charset="0"/>
                        </a:rPr>
                        <a:t>Only 2 weeks scheduled between invitations being sent and event date</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3745042598"/>
                  </a:ext>
                </a:extLst>
              </a:tr>
            </a:tbl>
          </a:graphicData>
        </a:graphic>
      </p:graphicFrame>
      <p:sp>
        <p:nvSpPr>
          <p:cNvPr id="5" name="TextBox 4">
            <a:extLst>
              <a:ext uri="{FF2B5EF4-FFF2-40B4-BE49-F238E27FC236}">
                <a16:creationId xmlns:a16="http://schemas.microsoft.com/office/drawing/2014/main" id="{26F12356-C6CF-420E-AFB2-EB35B1374A4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spTree>
    <p:custDataLst>
      <p:tags r:id="rId1"/>
    </p:custDataLst>
    <p:extLst>
      <p:ext uri="{BB962C8B-B14F-4D97-AF65-F5344CB8AC3E}">
        <p14:creationId xmlns:p14="http://schemas.microsoft.com/office/powerpoint/2010/main" val="2804258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302373498"/>
              </p:ext>
            </p:extLst>
          </p:nvPr>
        </p:nvGraphicFramePr>
        <p:xfrm>
          <a:off x="1856740" y="1684656"/>
          <a:ext cx="8478520" cy="2821782"/>
        </p:xfrm>
        <a:graphic>
          <a:graphicData uri="http://schemas.openxmlformats.org/drawingml/2006/table">
            <a:tbl>
              <a:tblPr firstRow="1" bandRow="1">
                <a:tableStyleId>{5C22544A-7EE6-4342-B048-85BDC9FD1C3A}</a:tableStyleId>
              </a:tblPr>
              <a:tblGrid>
                <a:gridCol w="5816600">
                  <a:extLst>
                    <a:ext uri="{9D8B030D-6E8A-4147-A177-3AD203B41FA5}">
                      <a16:colId xmlns:a16="http://schemas.microsoft.com/office/drawing/2014/main" val="1930658070"/>
                    </a:ext>
                  </a:extLst>
                </a:gridCol>
                <a:gridCol w="2661920">
                  <a:extLst>
                    <a:ext uri="{9D8B030D-6E8A-4147-A177-3AD203B41FA5}">
                      <a16:colId xmlns:a16="http://schemas.microsoft.com/office/drawing/2014/main" val="795678888"/>
                    </a:ext>
                  </a:extLst>
                </a:gridCol>
              </a:tblGrid>
              <a:tr h="940594">
                <a:tc>
                  <a:txBody>
                    <a:bodyPr/>
                    <a:lstStyle/>
                    <a:p>
                      <a:pPr algn="ctr"/>
                      <a:r>
                        <a:rPr lang="en-AU" sz="2000" dirty="0">
                          <a:latin typeface="Lato" panose="020F0502020204030203" pitchFamily="34" charset="0"/>
                        </a:rPr>
                        <a:t>Trigger event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Not enough notice</a:t>
                      </a:r>
                    </a:p>
                    <a:p>
                      <a:pPr marL="355600" indent="0">
                        <a:spcAft>
                          <a:spcPts val="0"/>
                        </a:spcAft>
                      </a:pPr>
                      <a:r>
                        <a:rPr lang="en-AU" sz="1400" i="1" dirty="0">
                          <a:effectLst/>
                          <a:latin typeface="Lato" panose="020F0502020204030203" pitchFamily="34" charset="0"/>
                          <a:ea typeface="Times New Roman" panose="02020603050405020304" pitchFamily="18" charset="0"/>
                          <a:cs typeface="Arial" panose="020B0604020202020204" pitchFamily="34" charset="0"/>
                        </a:rPr>
                        <a:t>Only 2 weeks scheduled between invitations being sent and event date</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3745042598"/>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Too busy working</a:t>
                      </a:r>
                    </a:p>
                    <a:p>
                      <a:pPr marL="355600" indent="0">
                        <a:spcAft>
                          <a:spcPts val="0"/>
                        </a:spcAft>
                      </a:pPr>
                      <a:r>
                        <a:rPr lang="en-AU" sz="1400" i="1"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Staff might not be able to attend because of conflicting projects</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976440631"/>
                  </a:ext>
                </a:extLst>
              </a:tr>
            </a:tbl>
          </a:graphicData>
        </a:graphic>
      </p:graphicFrame>
      <p:sp>
        <p:nvSpPr>
          <p:cNvPr id="5" name="TextBox 4">
            <a:extLst>
              <a:ext uri="{FF2B5EF4-FFF2-40B4-BE49-F238E27FC236}">
                <a16:creationId xmlns:a16="http://schemas.microsoft.com/office/drawing/2014/main" id="{F43A5E42-48C8-4B1D-84F7-82371118B4F4}"/>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spTree>
    <p:custDataLst>
      <p:tags r:id="rId1"/>
    </p:custDataLst>
    <p:extLst>
      <p:ext uri="{BB962C8B-B14F-4D97-AF65-F5344CB8AC3E}">
        <p14:creationId xmlns:p14="http://schemas.microsoft.com/office/powerpoint/2010/main" val="401523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752354234"/>
              </p:ext>
            </p:extLst>
          </p:nvPr>
        </p:nvGraphicFramePr>
        <p:xfrm>
          <a:off x="1856740" y="1684656"/>
          <a:ext cx="8478520" cy="3762376"/>
        </p:xfrm>
        <a:graphic>
          <a:graphicData uri="http://schemas.openxmlformats.org/drawingml/2006/table">
            <a:tbl>
              <a:tblPr firstRow="1" bandRow="1">
                <a:tableStyleId>{5C22544A-7EE6-4342-B048-85BDC9FD1C3A}</a:tableStyleId>
              </a:tblPr>
              <a:tblGrid>
                <a:gridCol w="5816600">
                  <a:extLst>
                    <a:ext uri="{9D8B030D-6E8A-4147-A177-3AD203B41FA5}">
                      <a16:colId xmlns:a16="http://schemas.microsoft.com/office/drawing/2014/main" val="1930658070"/>
                    </a:ext>
                  </a:extLst>
                </a:gridCol>
                <a:gridCol w="2661920">
                  <a:extLst>
                    <a:ext uri="{9D8B030D-6E8A-4147-A177-3AD203B41FA5}">
                      <a16:colId xmlns:a16="http://schemas.microsoft.com/office/drawing/2014/main" val="795678888"/>
                    </a:ext>
                  </a:extLst>
                </a:gridCol>
              </a:tblGrid>
              <a:tr h="940594">
                <a:tc>
                  <a:txBody>
                    <a:bodyPr/>
                    <a:lstStyle/>
                    <a:p>
                      <a:pPr algn="ctr"/>
                      <a:r>
                        <a:rPr lang="en-AU" sz="2000" dirty="0">
                          <a:latin typeface="Lato" panose="020F0502020204030203" pitchFamily="34" charset="0"/>
                        </a:rPr>
                        <a:t>Trigger event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Not enough notice</a:t>
                      </a:r>
                    </a:p>
                    <a:p>
                      <a:pPr marL="355600" indent="0">
                        <a:spcAft>
                          <a:spcPts val="0"/>
                        </a:spcAft>
                      </a:pPr>
                      <a:r>
                        <a:rPr lang="en-AU" sz="1400" i="1" dirty="0">
                          <a:effectLst/>
                          <a:latin typeface="Lato" panose="020F0502020204030203" pitchFamily="34" charset="0"/>
                          <a:ea typeface="Times New Roman" panose="02020603050405020304" pitchFamily="18" charset="0"/>
                          <a:cs typeface="Arial" panose="020B0604020202020204" pitchFamily="34" charset="0"/>
                        </a:rPr>
                        <a:t>Only 2 weeks scheduled between invitations being sent and event date</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3745042598"/>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Too busy working</a:t>
                      </a:r>
                    </a:p>
                    <a:p>
                      <a:pPr marL="355600" indent="0">
                        <a:spcAft>
                          <a:spcPts val="0"/>
                        </a:spcAft>
                      </a:pPr>
                      <a:r>
                        <a:rPr lang="en-AU" sz="1400" i="1"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Staff might not be able to attend because of conflicting projects</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976440631"/>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Accident / injury / illness</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142356076"/>
                  </a:ext>
                </a:extLst>
              </a:tr>
            </a:tbl>
          </a:graphicData>
        </a:graphic>
      </p:graphicFrame>
      <p:sp>
        <p:nvSpPr>
          <p:cNvPr id="5" name="TextBox 4">
            <a:extLst>
              <a:ext uri="{FF2B5EF4-FFF2-40B4-BE49-F238E27FC236}">
                <a16:creationId xmlns:a16="http://schemas.microsoft.com/office/drawing/2014/main" id="{051C051D-3809-4699-B0CD-8CE69168684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spTree>
    <p:custDataLst>
      <p:tags r:id="rId1"/>
    </p:custDataLst>
    <p:extLst>
      <p:ext uri="{BB962C8B-B14F-4D97-AF65-F5344CB8AC3E}">
        <p14:creationId xmlns:p14="http://schemas.microsoft.com/office/powerpoint/2010/main" val="189659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1315745444"/>
              </p:ext>
            </p:extLst>
          </p:nvPr>
        </p:nvGraphicFramePr>
        <p:xfrm>
          <a:off x="1856740" y="1684656"/>
          <a:ext cx="8478520" cy="4702970"/>
        </p:xfrm>
        <a:graphic>
          <a:graphicData uri="http://schemas.openxmlformats.org/drawingml/2006/table">
            <a:tbl>
              <a:tblPr firstRow="1" bandRow="1">
                <a:tableStyleId>{5C22544A-7EE6-4342-B048-85BDC9FD1C3A}</a:tableStyleId>
              </a:tblPr>
              <a:tblGrid>
                <a:gridCol w="5816600">
                  <a:extLst>
                    <a:ext uri="{9D8B030D-6E8A-4147-A177-3AD203B41FA5}">
                      <a16:colId xmlns:a16="http://schemas.microsoft.com/office/drawing/2014/main" val="1930658070"/>
                    </a:ext>
                  </a:extLst>
                </a:gridCol>
                <a:gridCol w="2661920">
                  <a:extLst>
                    <a:ext uri="{9D8B030D-6E8A-4147-A177-3AD203B41FA5}">
                      <a16:colId xmlns:a16="http://schemas.microsoft.com/office/drawing/2014/main" val="795678888"/>
                    </a:ext>
                  </a:extLst>
                </a:gridCol>
              </a:tblGrid>
              <a:tr h="940594">
                <a:tc>
                  <a:txBody>
                    <a:bodyPr/>
                    <a:lstStyle/>
                    <a:p>
                      <a:pPr algn="ctr"/>
                      <a:r>
                        <a:rPr lang="en-AU" sz="2000" dirty="0">
                          <a:latin typeface="Lato" panose="020F0502020204030203" pitchFamily="34" charset="0"/>
                        </a:rPr>
                        <a:t>Trigger event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Not enough notice</a:t>
                      </a:r>
                    </a:p>
                    <a:p>
                      <a:pPr marL="355600" indent="0">
                        <a:spcAft>
                          <a:spcPts val="0"/>
                        </a:spcAft>
                      </a:pPr>
                      <a:r>
                        <a:rPr lang="en-AU" sz="1400" i="1" dirty="0">
                          <a:effectLst/>
                          <a:latin typeface="Lato" panose="020F0502020204030203" pitchFamily="34" charset="0"/>
                          <a:ea typeface="Times New Roman" panose="02020603050405020304" pitchFamily="18" charset="0"/>
                          <a:cs typeface="Arial" panose="020B0604020202020204" pitchFamily="34" charset="0"/>
                        </a:rPr>
                        <a:t>Only 2 weeks scheduled between invitations being sent and event date</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3745042598"/>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Too busy working</a:t>
                      </a:r>
                    </a:p>
                    <a:p>
                      <a:pPr marL="355600" indent="0">
                        <a:spcAft>
                          <a:spcPts val="0"/>
                        </a:spcAft>
                      </a:pPr>
                      <a:r>
                        <a:rPr lang="en-AU" sz="1400" i="1"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Staff might not be able to attend because of conflicting projects</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976440631"/>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Accident / injury / illness</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142356076"/>
                  </a:ext>
                </a:extLst>
              </a:tr>
              <a:tr h="940594">
                <a:tc>
                  <a:txBody>
                    <a:bodyPr/>
                    <a:lstStyle/>
                    <a:p>
                      <a:pPr algn="r"/>
                      <a:r>
                        <a:rPr lang="en-AU" sz="2000" dirty="0">
                          <a:latin typeface="Lato Black" panose="020F0A02020204030203" pitchFamily="34" charset="0"/>
                        </a:rPr>
                        <a:t>Probability score</a:t>
                      </a:r>
                    </a:p>
                  </a:txBody>
                  <a:tcPr anchor="ctr">
                    <a:noFill/>
                  </a:tcPr>
                </a:tc>
                <a:tc>
                  <a:txBody>
                    <a:bodyPr/>
                    <a:lstStyle/>
                    <a:p>
                      <a:pPr algn="ctr"/>
                      <a:r>
                        <a:rPr lang="en-AU" sz="4400" dirty="0">
                          <a:solidFill>
                            <a:srgbClr val="FF0000"/>
                          </a:solidFill>
                          <a:latin typeface="Lato Black" panose="020F0A02020204030203" pitchFamily="34" charset="0"/>
                        </a:rPr>
                        <a:t>?</a:t>
                      </a:r>
                      <a:endParaRPr lang="en-AU" sz="2000" dirty="0">
                        <a:solidFill>
                          <a:srgbClr val="FF0000"/>
                        </a:solidFill>
                        <a:latin typeface="Lato Black" panose="020F0A02020204030203" pitchFamily="34" charset="0"/>
                      </a:endParaRPr>
                    </a:p>
                  </a:txBody>
                  <a:tcPr anchor="ctr"/>
                </a:tc>
                <a:extLst>
                  <a:ext uri="{0D108BD9-81ED-4DB2-BD59-A6C34878D82A}">
                    <a16:rowId xmlns:a16="http://schemas.microsoft.com/office/drawing/2014/main" val="808114960"/>
                  </a:ext>
                </a:extLst>
              </a:tr>
            </a:tbl>
          </a:graphicData>
        </a:graphic>
      </p:graphicFrame>
      <p:sp>
        <p:nvSpPr>
          <p:cNvPr id="5" name="TextBox 4">
            <a:extLst>
              <a:ext uri="{FF2B5EF4-FFF2-40B4-BE49-F238E27FC236}">
                <a16:creationId xmlns:a16="http://schemas.microsoft.com/office/drawing/2014/main" id="{5B3E3930-5304-46D7-95ED-004DE7039280}"/>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spTree>
    <p:custDataLst>
      <p:tags r:id="rId1"/>
    </p:custDataLst>
    <p:extLst>
      <p:ext uri="{BB962C8B-B14F-4D97-AF65-F5344CB8AC3E}">
        <p14:creationId xmlns:p14="http://schemas.microsoft.com/office/powerpoint/2010/main" val="178381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3F7B9D-8B4A-43D2-810A-47A5B34C43C8}"/>
              </a:ext>
            </a:extLst>
          </p:cNvPr>
          <p:cNvSpPr/>
          <p:nvPr/>
        </p:nvSpPr>
        <p:spPr>
          <a:xfrm>
            <a:off x="0" y="0"/>
            <a:ext cx="12192000"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FA19069-5A9B-48D8-854F-7B234B034ACD}"/>
              </a:ext>
            </a:extLst>
          </p:cNvPr>
          <p:cNvSpPr>
            <a:spLocks noGrp="1"/>
          </p:cNvSpPr>
          <p:nvPr>
            <p:ph type="title"/>
          </p:nvPr>
        </p:nvSpPr>
        <p:spPr/>
        <p:txBody>
          <a:bodyPr/>
          <a:lstStyle/>
          <a:p>
            <a:r>
              <a:rPr lang="en-AU" dirty="0"/>
              <a:t>Project risk management</a:t>
            </a:r>
          </a:p>
        </p:txBody>
      </p:sp>
      <p:sp>
        <p:nvSpPr>
          <p:cNvPr id="3" name="Content Placeholder 2">
            <a:extLst>
              <a:ext uri="{FF2B5EF4-FFF2-40B4-BE49-F238E27FC236}">
                <a16:creationId xmlns:a16="http://schemas.microsoft.com/office/drawing/2014/main" id="{E85D1AEA-77DB-465B-A43E-959EE12611C1}"/>
              </a:ext>
            </a:extLst>
          </p:cNvPr>
          <p:cNvSpPr>
            <a:spLocks noGrp="1"/>
          </p:cNvSpPr>
          <p:nvPr>
            <p:ph idx="1"/>
          </p:nvPr>
        </p:nvSpPr>
        <p:spPr/>
        <p:txBody>
          <a:bodyPr/>
          <a:lstStyle/>
          <a:p>
            <a:r>
              <a:rPr lang="en-AU" dirty="0">
                <a:latin typeface="Lato Black" panose="020F0A02020204030203" pitchFamily="34" charset="0"/>
              </a:rPr>
              <a:t>Murphy’s Law</a:t>
            </a:r>
          </a:p>
          <a:p>
            <a:pPr lvl="1"/>
            <a:r>
              <a:rPr lang="en-AU" dirty="0"/>
              <a:t>Anything that can go wrong, will go wrong</a:t>
            </a:r>
          </a:p>
        </p:txBody>
      </p:sp>
      <p:pic>
        <p:nvPicPr>
          <p:cNvPr id="5" name="Picture 4">
            <a:extLst>
              <a:ext uri="{FF2B5EF4-FFF2-40B4-BE49-F238E27FC236}">
                <a16:creationId xmlns:a16="http://schemas.microsoft.com/office/drawing/2014/main" id="{48F73DDE-A965-4117-AD37-BD5FE9A27CD0}"/>
              </a:ext>
            </a:extLst>
          </p:cNvPr>
          <p:cNvPicPr>
            <a:picLocks noChangeAspect="1"/>
          </p:cNvPicPr>
          <p:nvPr/>
        </p:nvPicPr>
        <p:blipFill>
          <a:blip r:embed="rId4"/>
          <a:stretch>
            <a:fillRect/>
          </a:stretch>
        </p:blipFill>
        <p:spPr>
          <a:xfrm>
            <a:off x="8985052" y="2151523"/>
            <a:ext cx="3206408" cy="4706477"/>
          </a:xfrm>
          <a:prstGeom prst="rect">
            <a:avLst/>
          </a:prstGeom>
        </p:spPr>
      </p:pic>
    </p:spTree>
    <p:custDataLst>
      <p:tags r:id="rId1"/>
    </p:custDataLst>
    <p:extLst>
      <p:ext uri="{BB962C8B-B14F-4D97-AF65-F5344CB8AC3E}">
        <p14:creationId xmlns:p14="http://schemas.microsoft.com/office/powerpoint/2010/main" val="356250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2839523741"/>
              </p:ext>
            </p:extLst>
          </p:nvPr>
        </p:nvGraphicFramePr>
        <p:xfrm>
          <a:off x="1856740" y="1684656"/>
          <a:ext cx="8478520" cy="4702970"/>
        </p:xfrm>
        <a:graphic>
          <a:graphicData uri="http://schemas.openxmlformats.org/drawingml/2006/table">
            <a:tbl>
              <a:tblPr firstRow="1" bandRow="1">
                <a:tableStyleId>{5C22544A-7EE6-4342-B048-85BDC9FD1C3A}</a:tableStyleId>
              </a:tblPr>
              <a:tblGrid>
                <a:gridCol w="5816600">
                  <a:extLst>
                    <a:ext uri="{9D8B030D-6E8A-4147-A177-3AD203B41FA5}">
                      <a16:colId xmlns:a16="http://schemas.microsoft.com/office/drawing/2014/main" val="1930658070"/>
                    </a:ext>
                  </a:extLst>
                </a:gridCol>
                <a:gridCol w="2661920">
                  <a:extLst>
                    <a:ext uri="{9D8B030D-6E8A-4147-A177-3AD203B41FA5}">
                      <a16:colId xmlns:a16="http://schemas.microsoft.com/office/drawing/2014/main" val="795678888"/>
                    </a:ext>
                  </a:extLst>
                </a:gridCol>
              </a:tblGrid>
              <a:tr h="940594">
                <a:tc>
                  <a:txBody>
                    <a:bodyPr/>
                    <a:lstStyle/>
                    <a:p>
                      <a:pPr algn="ctr"/>
                      <a:r>
                        <a:rPr lang="en-AU" sz="2000" dirty="0">
                          <a:latin typeface="Lato" panose="020F0502020204030203" pitchFamily="34" charset="0"/>
                        </a:rPr>
                        <a:t>Trigger event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Not enough notice</a:t>
                      </a:r>
                    </a:p>
                    <a:p>
                      <a:pPr marL="355600" indent="0">
                        <a:spcAft>
                          <a:spcPts val="0"/>
                        </a:spcAft>
                      </a:pPr>
                      <a:r>
                        <a:rPr lang="en-AU" sz="1400" i="1" dirty="0">
                          <a:effectLst/>
                          <a:latin typeface="Lato" panose="020F0502020204030203" pitchFamily="34" charset="0"/>
                          <a:ea typeface="Times New Roman" panose="02020603050405020304" pitchFamily="18" charset="0"/>
                          <a:cs typeface="Arial" panose="020B0604020202020204" pitchFamily="34" charset="0"/>
                        </a:rPr>
                        <a:t>Only 2 weeks scheduled between invitations being sent and event date</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3745042598"/>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Too busy working</a:t>
                      </a:r>
                    </a:p>
                    <a:p>
                      <a:pPr marL="355600" indent="0">
                        <a:spcAft>
                          <a:spcPts val="0"/>
                        </a:spcAft>
                      </a:pPr>
                      <a:r>
                        <a:rPr lang="en-AU" sz="1400" i="1"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Staff might not be able to attend because of conflicting projects</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976440631"/>
                  </a:ext>
                </a:extLst>
              </a:tr>
              <a:tr h="940594">
                <a:tc>
                  <a:txBody>
                    <a:bodyPr/>
                    <a:lstStyle/>
                    <a:p>
                      <a:pPr marL="355600" indent="0">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Accident / injury / illness</a:t>
                      </a:r>
                    </a:p>
                  </a:txBody>
                  <a:tcPr marL="68580" marR="68580" marT="0" marB="0" anchor="ctr"/>
                </a:tc>
                <a:tc>
                  <a:txBody>
                    <a:bodyPr/>
                    <a:lstStyle/>
                    <a:p>
                      <a:pPr algn="ctr">
                        <a:spcAft>
                          <a:spcPts val="0"/>
                        </a:spcAft>
                      </a:pPr>
                      <a:r>
                        <a:rPr lang="en-AU" sz="1800" i="0" dirty="0">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142356076"/>
                  </a:ext>
                </a:extLst>
              </a:tr>
              <a:tr h="940594">
                <a:tc>
                  <a:txBody>
                    <a:bodyPr/>
                    <a:lstStyle/>
                    <a:p>
                      <a:pPr algn="r"/>
                      <a:r>
                        <a:rPr lang="en-AU" sz="2000" dirty="0">
                          <a:latin typeface="Lato Black" panose="020F0A02020204030203" pitchFamily="34" charset="0"/>
                        </a:rPr>
                        <a:t>Probability score</a:t>
                      </a:r>
                    </a:p>
                  </a:txBody>
                  <a:tcPr anchor="ctr">
                    <a:noFill/>
                  </a:tcPr>
                </a:tc>
                <a:tc>
                  <a:txBody>
                    <a:bodyPr/>
                    <a:lstStyle/>
                    <a:p>
                      <a:pPr algn="ctr"/>
                      <a:r>
                        <a:rPr lang="en-AU" sz="2000" dirty="0">
                          <a:latin typeface="Lato Black" panose="020F0A02020204030203" pitchFamily="34" charset="0"/>
                        </a:rPr>
                        <a:t>4</a:t>
                      </a:r>
                    </a:p>
                  </a:txBody>
                  <a:tcPr anchor="ctr"/>
                </a:tc>
                <a:extLst>
                  <a:ext uri="{0D108BD9-81ED-4DB2-BD59-A6C34878D82A}">
                    <a16:rowId xmlns:a16="http://schemas.microsoft.com/office/drawing/2014/main" val="808114960"/>
                  </a:ext>
                </a:extLst>
              </a:tr>
            </a:tbl>
          </a:graphicData>
        </a:graphic>
      </p:graphicFrame>
      <p:sp>
        <p:nvSpPr>
          <p:cNvPr id="5" name="TextBox 4">
            <a:extLst>
              <a:ext uri="{FF2B5EF4-FFF2-40B4-BE49-F238E27FC236}">
                <a16:creationId xmlns:a16="http://schemas.microsoft.com/office/drawing/2014/main" id="{1A3EEFF7-6F1B-4E6A-B6AC-93498E49EF7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7.3</a:t>
            </a:r>
          </a:p>
        </p:txBody>
      </p:sp>
    </p:spTree>
    <p:custDataLst>
      <p:tags r:id="rId1"/>
    </p:custDataLst>
    <p:extLst>
      <p:ext uri="{BB962C8B-B14F-4D97-AF65-F5344CB8AC3E}">
        <p14:creationId xmlns:p14="http://schemas.microsoft.com/office/powerpoint/2010/main" val="6774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DADA-29DD-4B84-A612-39AFD379BB62}"/>
              </a:ext>
            </a:extLst>
          </p:cNvPr>
          <p:cNvSpPr>
            <a:spLocks noGrp="1"/>
          </p:cNvSpPr>
          <p:nvPr>
            <p:ph type="title"/>
          </p:nvPr>
        </p:nvSpPr>
        <p:spPr/>
        <p:txBody>
          <a:bodyPr/>
          <a:lstStyle/>
          <a:p>
            <a:r>
              <a:rPr lang="en-AU" dirty="0"/>
              <a:t>Activity 7.2</a:t>
            </a:r>
          </a:p>
        </p:txBody>
      </p:sp>
      <p:sp>
        <p:nvSpPr>
          <p:cNvPr id="3" name="Content Placeholder 2">
            <a:extLst>
              <a:ext uri="{FF2B5EF4-FFF2-40B4-BE49-F238E27FC236}">
                <a16:creationId xmlns:a16="http://schemas.microsoft.com/office/drawing/2014/main" id="{FEC3B06D-85E7-4B6D-BED9-DDD99E086AF1}"/>
              </a:ext>
            </a:extLst>
          </p:cNvPr>
          <p:cNvSpPr>
            <a:spLocks noGrp="1"/>
          </p:cNvSpPr>
          <p:nvPr>
            <p:ph idx="1"/>
          </p:nvPr>
        </p:nvSpPr>
        <p:spPr/>
        <p:txBody>
          <a:bodyPr/>
          <a:lstStyle/>
          <a:p>
            <a:r>
              <a:rPr lang="en-AU" dirty="0"/>
              <a:t>Choose one identified risk</a:t>
            </a:r>
          </a:p>
          <a:p>
            <a:r>
              <a:rPr lang="en-AU" dirty="0"/>
              <a:t>Considering all potential triggers, what is its probability of occurring?</a:t>
            </a:r>
          </a:p>
        </p:txBody>
      </p:sp>
    </p:spTree>
    <p:custDataLst>
      <p:tags r:id="rId1"/>
    </p:custDataLst>
    <p:extLst>
      <p:ext uri="{BB962C8B-B14F-4D97-AF65-F5344CB8AC3E}">
        <p14:creationId xmlns:p14="http://schemas.microsoft.com/office/powerpoint/2010/main" val="28275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E977-395A-42D8-B97F-3E5652A1A48D}"/>
              </a:ext>
            </a:extLst>
          </p:cNvPr>
          <p:cNvSpPr>
            <a:spLocks noGrp="1"/>
          </p:cNvSpPr>
          <p:nvPr>
            <p:ph type="title"/>
          </p:nvPr>
        </p:nvSpPr>
        <p:spPr/>
        <p:txBody>
          <a:bodyPr/>
          <a:lstStyle/>
          <a:p>
            <a:r>
              <a:rPr lang="en-AU" dirty="0"/>
              <a:t>Impact / consequence </a:t>
            </a:r>
            <a:r>
              <a:rPr lang="en-AU" sz="3600" i="1" dirty="0"/>
              <a:t>if risk becomes an issue</a:t>
            </a:r>
            <a:endParaRPr lang="en-AU" i="1" dirty="0"/>
          </a:p>
        </p:txBody>
      </p:sp>
      <p:sp>
        <p:nvSpPr>
          <p:cNvPr id="3" name="Text Placeholder 2">
            <a:extLst>
              <a:ext uri="{FF2B5EF4-FFF2-40B4-BE49-F238E27FC236}">
                <a16:creationId xmlns:a16="http://schemas.microsoft.com/office/drawing/2014/main" id="{3FB9F1AB-6986-41CE-A961-FF0CE8D70045}"/>
              </a:ext>
            </a:extLst>
          </p:cNvPr>
          <p:cNvSpPr>
            <a:spLocks noGrp="1"/>
          </p:cNvSpPr>
          <p:nvPr>
            <p:ph type="body" idx="1"/>
          </p:nvPr>
        </p:nvSpPr>
        <p:spPr/>
        <p:txBody>
          <a:bodyPr/>
          <a:lstStyle/>
          <a:p>
            <a:r>
              <a:rPr lang="en-AU" dirty="0"/>
              <a:t>What is impacted?</a:t>
            </a:r>
          </a:p>
        </p:txBody>
      </p:sp>
      <p:sp>
        <p:nvSpPr>
          <p:cNvPr id="4" name="Content Placeholder 3">
            <a:extLst>
              <a:ext uri="{FF2B5EF4-FFF2-40B4-BE49-F238E27FC236}">
                <a16:creationId xmlns:a16="http://schemas.microsoft.com/office/drawing/2014/main" id="{6C2E596D-634F-47E5-BFE7-47ADF5D47DD5}"/>
              </a:ext>
            </a:extLst>
          </p:cNvPr>
          <p:cNvSpPr>
            <a:spLocks noGrp="1"/>
          </p:cNvSpPr>
          <p:nvPr>
            <p:ph sz="half" idx="2"/>
          </p:nvPr>
        </p:nvSpPr>
        <p:spPr/>
        <p:txBody>
          <a:bodyPr>
            <a:normAutofit lnSpcReduction="10000"/>
          </a:bodyPr>
          <a:lstStyle/>
          <a:p>
            <a:r>
              <a:rPr lang="en-AU" dirty="0"/>
              <a:t>Scope / time / cost</a:t>
            </a:r>
          </a:p>
          <a:p>
            <a:r>
              <a:rPr lang="en-AU" dirty="0"/>
              <a:t>Outcomes</a:t>
            </a:r>
          </a:p>
          <a:p>
            <a:r>
              <a:rPr lang="en-AU" dirty="0"/>
              <a:t>Health and safety</a:t>
            </a:r>
          </a:p>
          <a:p>
            <a:r>
              <a:rPr lang="en-AU" dirty="0"/>
              <a:t>Business as usual</a:t>
            </a:r>
          </a:p>
          <a:p>
            <a:r>
              <a:rPr lang="en-AU" dirty="0"/>
              <a:t>Brand / reputation</a:t>
            </a:r>
          </a:p>
          <a:p>
            <a:r>
              <a:rPr lang="en-AU" dirty="0"/>
              <a:t>Natural environment</a:t>
            </a:r>
          </a:p>
        </p:txBody>
      </p:sp>
      <p:sp>
        <p:nvSpPr>
          <p:cNvPr id="5" name="Text Placeholder 4">
            <a:extLst>
              <a:ext uri="{FF2B5EF4-FFF2-40B4-BE49-F238E27FC236}">
                <a16:creationId xmlns:a16="http://schemas.microsoft.com/office/drawing/2014/main" id="{F5C49156-EFC9-4C55-B3FE-EA60CE227355}"/>
              </a:ext>
            </a:extLst>
          </p:cNvPr>
          <p:cNvSpPr>
            <a:spLocks noGrp="1"/>
          </p:cNvSpPr>
          <p:nvPr>
            <p:ph type="body" sz="quarter" idx="3"/>
          </p:nvPr>
        </p:nvSpPr>
        <p:spPr/>
        <p:txBody>
          <a:bodyPr/>
          <a:lstStyle/>
          <a:p>
            <a:r>
              <a:rPr lang="en-AU" dirty="0"/>
              <a:t>Qualitative (subjective) priority</a:t>
            </a:r>
          </a:p>
        </p:txBody>
      </p:sp>
      <p:sp>
        <p:nvSpPr>
          <p:cNvPr id="6" name="Content Placeholder 5">
            <a:extLst>
              <a:ext uri="{FF2B5EF4-FFF2-40B4-BE49-F238E27FC236}">
                <a16:creationId xmlns:a16="http://schemas.microsoft.com/office/drawing/2014/main" id="{8393D947-12CD-4D2E-8159-F4809E49749C}"/>
              </a:ext>
            </a:extLst>
          </p:cNvPr>
          <p:cNvSpPr>
            <a:spLocks noGrp="1"/>
          </p:cNvSpPr>
          <p:nvPr>
            <p:ph sz="quarter" idx="4"/>
          </p:nvPr>
        </p:nvSpPr>
        <p:spPr/>
        <p:txBody>
          <a:bodyPr>
            <a:normAutofit lnSpcReduction="10000"/>
          </a:bodyPr>
          <a:lstStyle/>
          <a:p>
            <a:r>
              <a:rPr lang="en-AU" dirty="0"/>
              <a:t>Massive</a:t>
            </a:r>
          </a:p>
          <a:p>
            <a:r>
              <a:rPr lang="en-AU" dirty="0"/>
              <a:t>Major</a:t>
            </a:r>
          </a:p>
          <a:p>
            <a:r>
              <a:rPr lang="en-AU" dirty="0"/>
              <a:t>Moderate</a:t>
            </a:r>
          </a:p>
          <a:p>
            <a:r>
              <a:rPr lang="en-AU" dirty="0"/>
              <a:t>Minor</a:t>
            </a:r>
          </a:p>
          <a:p>
            <a:r>
              <a:rPr lang="en-AU" dirty="0"/>
              <a:t>Micro </a:t>
            </a:r>
          </a:p>
        </p:txBody>
      </p:sp>
      <p:sp>
        <p:nvSpPr>
          <p:cNvPr id="9" name="TextBox 8">
            <a:extLst>
              <a:ext uri="{FF2B5EF4-FFF2-40B4-BE49-F238E27FC236}">
                <a16:creationId xmlns:a16="http://schemas.microsoft.com/office/drawing/2014/main" id="{DC70E0C1-6C97-488D-A271-7EAE5E1372EF}"/>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133066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fade">
                                      <p:cBhvr>
                                        <p:cTn id="46" dur="500"/>
                                        <p:tgtEl>
                                          <p:spTgt spid="6">
                                            <p:txEl>
                                              <p:pRg st="1" end="1"/>
                                            </p:txEl>
                                          </p:spTgt>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500"/>
                                        <p:tgtEl>
                                          <p:spTgt spid="6">
                                            <p:txEl>
                                              <p:pRg st="2" end="2"/>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fade">
                                      <p:cBhvr>
                                        <p:cTn id="54" dur="500"/>
                                        <p:tgtEl>
                                          <p:spTgt spid="6">
                                            <p:txEl>
                                              <p:pRg st="3" end="3"/>
                                            </p:txEl>
                                          </p:spTgt>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6">
                                            <p:txEl>
                                              <p:pRg st="4" end="4"/>
                                            </p:txEl>
                                          </p:spTgt>
                                        </p:tgtEl>
                                        <p:attrNameLst>
                                          <p:attrName>style.visibility</p:attrName>
                                        </p:attrNameLst>
                                      </p:cBhvr>
                                      <p:to>
                                        <p:strVal val="visible"/>
                                      </p:to>
                                    </p:set>
                                    <p:animEffect transition="in" filter="fade">
                                      <p:cBhvr>
                                        <p:cTn id="5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F9C7-1689-4CF7-8762-8FE77FD8FE3D}"/>
              </a:ext>
            </a:extLst>
          </p:cNvPr>
          <p:cNvSpPr>
            <a:spLocks noGrp="1"/>
          </p:cNvSpPr>
          <p:nvPr>
            <p:ph type="title"/>
          </p:nvPr>
        </p:nvSpPr>
        <p:spPr/>
        <p:txBody>
          <a:bodyPr/>
          <a:lstStyle/>
          <a:p>
            <a:r>
              <a:rPr lang="en-AU" dirty="0"/>
              <a:t>Impact / consequence </a:t>
            </a:r>
            <a:r>
              <a:rPr lang="en-AU" sz="3600" i="1" dirty="0"/>
              <a:t>if risk becomes an issue</a:t>
            </a:r>
            <a:endParaRPr lang="en-AU" dirty="0"/>
          </a:p>
        </p:txBody>
      </p:sp>
      <p:sp>
        <p:nvSpPr>
          <p:cNvPr id="12" name="TextBox 11">
            <a:extLst>
              <a:ext uri="{FF2B5EF4-FFF2-40B4-BE49-F238E27FC236}">
                <a16:creationId xmlns:a16="http://schemas.microsoft.com/office/drawing/2014/main" id="{BA5E6C6A-9465-4718-A099-E76809DF267C}"/>
              </a:ext>
            </a:extLst>
          </p:cNvPr>
          <p:cNvSpPr txBox="1"/>
          <p:nvPr/>
        </p:nvSpPr>
        <p:spPr>
          <a:xfrm>
            <a:off x="5495296" y="2024814"/>
            <a:ext cx="1146048" cy="365760"/>
          </a:xfrm>
          <a:prstGeom prst="rect">
            <a:avLst/>
          </a:prstGeom>
          <a:noFill/>
        </p:spPr>
        <p:txBody>
          <a:bodyPr wrap="square" rtlCol="0">
            <a:spAutoFit/>
          </a:bodyPr>
          <a:lstStyle/>
          <a:p>
            <a:pPr algn="ctr"/>
            <a:r>
              <a:rPr lang="en-AU" dirty="0">
                <a:solidFill>
                  <a:srgbClr val="0E78A0"/>
                </a:solidFill>
                <a:latin typeface="Lato Black" panose="020F0A02020204030203" pitchFamily="34" charset="0"/>
              </a:rPr>
              <a:t>None</a:t>
            </a:r>
          </a:p>
        </p:txBody>
      </p:sp>
      <p:cxnSp>
        <p:nvCxnSpPr>
          <p:cNvPr id="13" name="Straight Connector 12">
            <a:extLst>
              <a:ext uri="{FF2B5EF4-FFF2-40B4-BE49-F238E27FC236}">
                <a16:creationId xmlns:a16="http://schemas.microsoft.com/office/drawing/2014/main" id="{29538986-9E74-4171-B860-01EA4CB98CBA}"/>
              </a:ext>
            </a:extLst>
          </p:cNvPr>
          <p:cNvCxnSpPr/>
          <p:nvPr/>
        </p:nvCxnSpPr>
        <p:spPr>
          <a:xfrm>
            <a:off x="3738372" y="2436026"/>
            <a:ext cx="0" cy="291242"/>
          </a:xfrm>
          <a:prstGeom prst="line">
            <a:avLst/>
          </a:prstGeom>
          <a:ln w="19050">
            <a:solidFill>
              <a:srgbClr val="AC5627"/>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FA3126-94F8-4B51-85F5-2106989DE1BF}"/>
              </a:ext>
            </a:extLst>
          </p:cNvPr>
          <p:cNvCxnSpPr>
            <a:cxnSpLocks/>
          </p:cNvCxnSpPr>
          <p:nvPr/>
        </p:nvCxnSpPr>
        <p:spPr>
          <a:xfrm>
            <a:off x="8392668" y="2436026"/>
            <a:ext cx="0" cy="302302"/>
          </a:xfrm>
          <a:prstGeom prst="line">
            <a:avLst/>
          </a:prstGeom>
          <a:ln w="19050">
            <a:solidFill>
              <a:srgbClr val="377D39"/>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66B2C1-F2BE-4DED-B2A4-4CD99B7F23D1}"/>
              </a:ext>
            </a:extLst>
          </p:cNvPr>
          <p:cNvSpPr txBox="1"/>
          <p:nvPr/>
        </p:nvSpPr>
        <p:spPr>
          <a:xfrm>
            <a:off x="2738520" y="2036656"/>
            <a:ext cx="1999703" cy="369332"/>
          </a:xfrm>
          <a:prstGeom prst="rect">
            <a:avLst/>
          </a:prstGeom>
          <a:noFill/>
        </p:spPr>
        <p:txBody>
          <a:bodyPr wrap="square" rtlCol="0">
            <a:spAutoFit/>
          </a:bodyPr>
          <a:lstStyle/>
          <a:p>
            <a:pPr algn="ctr"/>
            <a:r>
              <a:rPr lang="en-AU" dirty="0">
                <a:solidFill>
                  <a:srgbClr val="AC5627"/>
                </a:solidFill>
                <a:latin typeface="Lato Black" panose="020F0A02020204030203" pitchFamily="34" charset="0"/>
              </a:rPr>
              <a:t>Moderate (-3)</a:t>
            </a:r>
          </a:p>
        </p:txBody>
      </p:sp>
      <p:sp>
        <p:nvSpPr>
          <p:cNvPr id="16" name="TextBox 15">
            <a:extLst>
              <a:ext uri="{FF2B5EF4-FFF2-40B4-BE49-F238E27FC236}">
                <a16:creationId xmlns:a16="http://schemas.microsoft.com/office/drawing/2014/main" id="{DA5695D3-524F-41D8-B0CA-66D15BC4365E}"/>
              </a:ext>
            </a:extLst>
          </p:cNvPr>
          <p:cNvSpPr txBox="1"/>
          <p:nvPr/>
        </p:nvSpPr>
        <p:spPr>
          <a:xfrm>
            <a:off x="7429760" y="2033581"/>
            <a:ext cx="1925814" cy="369332"/>
          </a:xfrm>
          <a:prstGeom prst="rect">
            <a:avLst/>
          </a:prstGeom>
          <a:noFill/>
        </p:spPr>
        <p:txBody>
          <a:bodyPr wrap="square" rtlCol="0">
            <a:spAutoFit/>
          </a:bodyPr>
          <a:lstStyle/>
          <a:p>
            <a:pPr algn="ctr"/>
            <a:r>
              <a:rPr lang="en-AU" dirty="0">
                <a:solidFill>
                  <a:srgbClr val="377D39"/>
                </a:solidFill>
                <a:latin typeface="Lato Black" panose="020F0A02020204030203" pitchFamily="34" charset="0"/>
              </a:rPr>
              <a:t>Moderate (+3)</a:t>
            </a:r>
          </a:p>
        </p:txBody>
      </p:sp>
      <p:cxnSp>
        <p:nvCxnSpPr>
          <p:cNvPr id="17" name="Straight Connector 16">
            <a:extLst>
              <a:ext uri="{FF2B5EF4-FFF2-40B4-BE49-F238E27FC236}">
                <a16:creationId xmlns:a16="http://schemas.microsoft.com/office/drawing/2014/main" id="{FAE51708-9A07-4B64-9269-260C45F4E293}"/>
              </a:ext>
            </a:extLst>
          </p:cNvPr>
          <p:cNvCxnSpPr/>
          <p:nvPr/>
        </p:nvCxnSpPr>
        <p:spPr>
          <a:xfrm>
            <a:off x="1411224" y="2436026"/>
            <a:ext cx="0" cy="282881"/>
          </a:xfrm>
          <a:prstGeom prst="line">
            <a:avLst/>
          </a:prstGeom>
          <a:ln w="19050">
            <a:solidFill>
              <a:srgbClr val="C0000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F51843-78AE-4FDF-B3AA-34B8FB30BC89}"/>
              </a:ext>
            </a:extLst>
          </p:cNvPr>
          <p:cNvSpPr txBox="1"/>
          <p:nvPr/>
        </p:nvSpPr>
        <p:spPr>
          <a:xfrm>
            <a:off x="9955000" y="2023028"/>
            <a:ext cx="1649217" cy="369332"/>
          </a:xfrm>
          <a:prstGeom prst="rect">
            <a:avLst/>
          </a:prstGeom>
          <a:noFill/>
        </p:spPr>
        <p:txBody>
          <a:bodyPr wrap="square" rtlCol="0">
            <a:spAutoFit/>
          </a:bodyPr>
          <a:lstStyle/>
          <a:p>
            <a:pPr algn="ctr"/>
            <a:r>
              <a:rPr lang="en-AU" dirty="0">
                <a:solidFill>
                  <a:srgbClr val="00B050"/>
                </a:solidFill>
                <a:latin typeface="Lato Black" panose="020F0A02020204030203" pitchFamily="34" charset="0"/>
              </a:rPr>
              <a:t>Massive (+5)</a:t>
            </a:r>
          </a:p>
        </p:txBody>
      </p:sp>
      <p:cxnSp>
        <p:nvCxnSpPr>
          <p:cNvPr id="20" name="Straight Connector 19">
            <a:extLst>
              <a:ext uri="{FF2B5EF4-FFF2-40B4-BE49-F238E27FC236}">
                <a16:creationId xmlns:a16="http://schemas.microsoft.com/office/drawing/2014/main" id="{E673E56C-708A-4230-BC3D-F2D0F2BF037C}"/>
              </a:ext>
            </a:extLst>
          </p:cNvPr>
          <p:cNvCxnSpPr/>
          <p:nvPr/>
        </p:nvCxnSpPr>
        <p:spPr>
          <a:xfrm>
            <a:off x="10735195" y="2436026"/>
            <a:ext cx="0" cy="282881"/>
          </a:xfrm>
          <a:prstGeom prst="line">
            <a:avLst/>
          </a:prstGeom>
          <a:ln w="19050">
            <a:solidFill>
              <a:srgbClr val="00B05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396F8C-F0FB-4E70-8463-ACE8797BEF45}"/>
              </a:ext>
            </a:extLst>
          </p:cNvPr>
          <p:cNvCxnSpPr/>
          <p:nvPr/>
        </p:nvCxnSpPr>
        <p:spPr>
          <a:xfrm>
            <a:off x="6065520" y="2436025"/>
            <a:ext cx="0" cy="282881"/>
          </a:xfrm>
          <a:prstGeom prst="line">
            <a:avLst/>
          </a:prstGeom>
          <a:ln w="19050">
            <a:solidFill>
              <a:srgbClr val="107FA6"/>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B84EEA-8C28-4C59-B50E-62D33494358B}"/>
              </a:ext>
            </a:extLst>
          </p:cNvPr>
          <p:cNvCxnSpPr/>
          <p:nvPr/>
        </p:nvCxnSpPr>
        <p:spPr>
          <a:xfrm>
            <a:off x="723900" y="2738328"/>
            <a:ext cx="10683240" cy="0"/>
          </a:xfrm>
          <a:prstGeom prst="line">
            <a:avLst/>
          </a:prstGeom>
          <a:ln w="57150">
            <a:gradFill flip="none" rotWithShape="1">
              <a:gsLst>
                <a:gs pos="0">
                  <a:srgbClr val="00B050"/>
                </a:gs>
                <a:gs pos="100000">
                  <a:srgbClr val="C00000"/>
                </a:gs>
              </a:gsLst>
              <a:path path="circle">
                <a:fillToRect l="100000" t="100000"/>
              </a:path>
              <a:tileRect r="-100000" b="-100000"/>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1185D8-BCA1-4630-BF1A-D98AFF17F8E9}"/>
              </a:ext>
            </a:extLst>
          </p:cNvPr>
          <p:cNvSpPr txBox="1"/>
          <p:nvPr/>
        </p:nvSpPr>
        <p:spPr>
          <a:xfrm>
            <a:off x="411372" y="2033581"/>
            <a:ext cx="1999703" cy="369332"/>
          </a:xfrm>
          <a:prstGeom prst="rect">
            <a:avLst/>
          </a:prstGeom>
          <a:noFill/>
        </p:spPr>
        <p:txBody>
          <a:bodyPr wrap="square" rtlCol="0">
            <a:spAutoFit/>
          </a:bodyPr>
          <a:lstStyle/>
          <a:p>
            <a:pPr algn="ctr"/>
            <a:r>
              <a:rPr lang="en-AU" dirty="0">
                <a:solidFill>
                  <a:srgbClr val="C00000"/>
                </a:solidFill>
                <a:latin typeface="Lato Black" panose="020F0A02020204030203" pitchFamily="34" charset="0"/>
              </a:rPr>
              <a:t>Massive (-5)</a:t>
            </a:r>
          </a:p>
        </p:txBody>
      </p:sp>
      <p:pic>
        <p:nvPicPr>
          <p:cNvPr id="24" name="Picture 23">
            <a:extLst>
              <a:ext uri="{FF2B5EF4-FFF2-40B4-BE49-F238E27FC236}">
                <a16:creationId xmlns:a16="http://schemas.microsoft.com/office/drawing/2014/main" id="{AA92971A-18FD-4BEE-B688-AB228363AA55}"/>
              </a:ext>
            </a:extLst>
          </p:cNvPr>
          <p:cNvPicPr>
            <a:picLocks noChangeAspect="1"/>
          </p:cNvPicPr>
          <p:nvPr/>
        </p:nvPicPr>
        <p:blipFill>
          <a:blip r:embed="rId2"/>
          <a:srcRect/>
          <a:stretch/>
        </p:blipFill>
        <p:spPr>
          <a:xfrm>
            <a:off x="1987896" y="3527360"/>
            <a:ext cx="2774772" cy="2880000"/>
          </a:xfrm>
          <a:prstGeom prst="rect">
            <a:avLst/>
          </a:prstGeom>
          <a:scene3d>
            <a:camera prst="orthographicFront">
              <a:rot lat="0" lon="0" rev="21420000"/>
            </a:camera>
            <a:lightRig rig="threePt" dir="t"/>
          </a:scene3d>
        </p:spPr>
      </p:pic>
      <p:pic>
        <p:nvPicPr>
          <p:cNvPr id="26" name="Picture 25">
            <a:extLst>
              <a:ext uri="{FF2B5EF4-FFF2-40B4-BE49-F238E27FC236}">
                <a16:creationId xmlns:a16="http://schemas.microsoft.com/office/drawing/2014/main" id="{7D55FFD7-E273-447D-8D97-2DF6841C85D9}"/>
              </a:ext>
            </a:extLst>
          </p:cNvPr>
          <p:cNvPicPr>
            <a:picLocks noChangeAspect="1"/>
          </p:cNvPicPr>
          <p:nvPr/>
        </p:nvPicPr>
        <p:blipFill>
          <a:blip r:embed="rId3"/>
          <a:srcRect/>
          <a:stretch/>
        </p:blipFill>
        <p:spPr>
          <a:xfrm>
            <a:off x="2990481" y="3229310"/>
            <a:ext cx="2774742" cy="2879968"/>
          </a:xfrm>
          <a:prstGeom prst="rect">
            <a:avLst/>
          </a:prstGeom>
          <a:scene3d>
            <a:camera prst="orthographicFront">
              <a:rot lat="0" lon="0" rev="360000"/>
            </a:camera>
            <a:lightRig rig="threePt" dir="t"/>
          </a:scene3d>
        </p:spPr>
      </p:pic>
      <p:pic>
        <p:nvPicPr>
          <p:cNvPr id="28" name="Picture 27">
            <a:extLst>
              <a:ext uri="{FF2B5EF4-FFF2-40B4-BE49-F238E27FC236}">
                <a16:creationId xmlns:a16="http://schemas.microsoft.com/office/drawing/2014/main" id="{37D6910C-9062-40F7-892D-53FA259B2818}"/>
              </a:ext>
            </a:extLst>
          </p:cNvPr>
          <p:cNvPicPr>
            <a:picLocks noChangeAspect="1"/>
          </p:cNvPicPr>
          <p:nvPr/>
        </p:nvPicPr>
        <p:blipFill>
          <a:blip r:embed="rId4"/>
          <a:srcRect/>
          <a:stretch/>
        </p:blipFill>
        <p:spPr>
          <a:xfrm>
            <a:off x="3993036" y="3782561"/>
            <a:ext cx="2773213" cy="2880000"/>
          </a:xfrm>
          <a:prstGeom prst="rect">
            <a:avLst/>
          </a:prstGeom>
          <a:scene3d>
            <a:camera prst="orthographicFront">
              <a:rot lat="0" lon="0" rev="21299999"/>
            </a:camera>
            <a:lightRig rig="threePt" dir="t"/>
          </a:scene3d>
        </p:spPr>
      </p:pic>
      <p:pic>
        <p:nvPicPr>
          <p:cNvPr id="30" name="Picture 29">
            <a:extLst>
              <a:ext uri="{FF2B5EF4-FFF2-40B4-BE49-F238E27FC236}">
                <a16:creationId xmlns:a16="http://schemas.microsoft.com/office/drawing/2014/main" id="{3AA76024-4DB6-47E6-8AE2-9BBD9B697752}"/>
              </a:ext>
            </a:extLst>
          </p:cNvPr>
          <p:cNvPicPr>
            <a:picLocks noChangeAspect="1"/>
          </p:cNvPicPr>
          <p:nvPr/>
        </p:nvPicPr>
        <p:blipFill>
          <a:blip r:embed="rId5"/>
          <a:srcRect/>
          <a:stretch/>
        </p:blipFill>
        <p:spPr>
          <a:xfrm>
            <a:off x="4994436" y="3404365"/>
            <a:ext cx="2773213" cy="2880000"/>
          </a:xfrm>
          <a:prstGeom prst="rect">
            <a:avLst/>
          </a:prstGeom>
          <a:scene3d>
            <a:camera prst="orthographicFront">
              <a:rot lat="0" lon="0" rev="240000"/>
            </a:camera>
            <a:lightRig rig="threePt" dir="t"/>
          </a:scene3d>
        </p:spPr>
      </p:pic>
      <p:pic>
        <p:nvPicPr>
          <p:cNvPr id="32" name="Picture 31">
            <a:extLst>
              <a:ext uri="{FF2B5EF4-FFF2-40B4-BE49-F238E27FC236}">
                <a16:creationId xmlns:a16="http://schemas.microsoft.com/office/drawing/2014/main" id="{51BF9249-70B1-43B1-A380-4C297A73007B}"/>
              </a:ext>
            </a:extLst>
          </p:cNvPr>
          <p:cNvPicPr>
            <a:picLocks noChangeAspect="1"/>
          </p:cNvPicPr>
          <p:nvPr/>
        </p:nvPicPr>
        <p:blipFill>
          <a:blip r:embed="rId6"/>
          <a:srcRect/>
          <a:stretch/>
        </p:blipFill>
        <p:spPr>
          <a:xfrm>
            <a:off x="5995461" y="3127643"/>
            <a:ext cx="2774743" cy="2879969"/>
          </a:xfrm>
          <a:prstGeom prst="rect">
            <a:avLst/>
          </a:prstGeom>
          <a:scene3d>
            <a:camera prst="orthographicFront">
              <a:rot lat="0" lon="0" rev="21120000"/>
            </a:camera>
            <a:lightRig rig="threePt" dir="t"/>
          </a:scene3d>
        </p:spPr>
      </p:pic>
      <p:pic>
        <p:nvPicPr>
          <p:cNvPr id="34" name="Picture 33">
            <a:extLst>
              <a:ext uri="{FF2B5EF4-FFF2-40B4-BE49-F238E27FC236}">
                <a16:creationId xmlns:a16="http://schemas.microsoft.com/office/drawing/2014/main" id="{B7E855EA-A4E4-4ED6-B0A5-42A4CD61E01B}"/>
              </a:ext>
            </a:extLst>
          </p:cNvPr>
          <p:cNvPicPr>
            <a:picLocks noChangeAspect="1"/>
          </p:cNvPicPr>
          <p:nvPr/>
        </p:nvPicPr>
        <p:blipFill>
          <a:blip r:embed="rId7"/>
          <a:srcRect/>
          <a:stretch/>
        </p:blipFill>
        <p:spPr>
          <a:xfrm>
            <a:off x="6997640" y="3708494"/>
            <a:ext cx="2774743" cy="2879969"/>
          </a:xfrm>
          <a:prstGeom prst="rect">
            <a:avLst/>
          </a:prstGeom>
          <a:scene3d>
            <a:camera prst="orthographicFront">
              <a:rot lat="0" lon="0" rev="120000"/>
            </a:camera>
            <a:lightRig rig="threePt" dir="t"/>
          </a:scene3d>
        </p:spPr>
      </p:pic>
    </p:spTree>
    <p:extLst>
      <p:ext uri="{BB962C8B-B14F-4D97-AF65-F5344CB8AC3E}">
        <p14:creationId xmlns:p14="http://schemas.microsoft.com/office/powerpoint/2010/main" val="150984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10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2" presetClass="entr" presetSubtype="4"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par>
                          <p:cTn id="47" fill="hold">
                            <p:stCondLst>
                              <p:cond delay="500"/>
                            </p:stCondLst>
                            <p:childTnLst>
                              <p:par>
                                <p:cTn id="48" presetID="53" presetClass="entr" presetSubtype="16" fill="hold" nodeType="afterEffect">
                                  <p:stCondLst>
                                    <p:cond delay="75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par>
                          <p:cTn id="53" fill="hold">
                            <p:stCondLst>
                              <p:cond delay="1750"/>
                            </p:stCondLst>
                            <p:childTnLst>
                              <p:par>
                                <p:cTn id="54" presetID="53" presetClass="entr" presetSubtype="16" fill="hold" nodeType="afterEffect">
                                  <p:stCondLst>
                                    <p:cond delay="75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3000"/>
                            </p:stCondLst>
                            <p:childTnLst>
                              <p:par>
                                <p:cTn id="60" presetID="53" presetClass="entr" presetSubtype="16" fill="hold" nodeType="afterEffect">
                                  <p:stCondLst>
                                    <p:cond delay="75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childTnLst>
                          </p:cTn>
                        </p:par>
                        <p:par>
                          <p:cTn id="65" fill="hold">
                            <p:stCondLst>
                              <p:cond delay="4250"/>
                            </p:stCondLst>
                            <p:childTnLst>
                              <p:par>
                                <p:cTn id="66" presetID="53" presetClass="entr" presetSubtype="16" fill="hold" nodeType="afterEffect">
                                  <p:stCondLst>
                                    <p:cond delay="75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cTn>
                              </p:par>
                            </p:childTnLst>
                          </p:cTn>
                        </p:par>
                        <p:par>
                          <p:cTn id="71" fill="hold">
                            <p:stCondLst>
                              <p:cond delay="5500"/>
                            </p:stCondLst>
                            <p:childTnLst>
                              <p:par>
                                <p:cTn id="72" presetID="53" presetClass="entr" presetSubtype="16" fill="hold" nodeType="afterEffect">
                                  <p:stCondLst>
                                    <p:cond delay="75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9"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3310853796"/>
              </p:ext>
            </p:extLst>
          </p:nvPr>
        </p:nvGraphicFramePr>
        <p:xfrm>
          <a:off x="1750060" y="1342320"/>
          <a:ext cx="8691880" cy="2206272"/>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119062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3601062784"/>
              </p:ext>
            </p:extLst>
          </p:nvPr>
        </p:nvGraphicFramePr>
        <p:xfrm>
          <a:off x="1750060" y="1342320"/>
          <a:ext cx="8691880" cy="2757840"/>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intended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166661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29450538"/>
              </p:ext>
            </p:extLst>
          </p:nvPr>
        </p:nvGraphicFramePr>
        <p:xfrm>
          <a:off x="1750060" y="1342320"/>
          <a:ext cx="8691880" cy="3309408"/>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intended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Safety</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37414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2067302843"/>
              </p:ext>
            </p:extLst>
          </p:nvPr>
        </p:nvGraphicFramePr>
        <p:xfrm>
          <a:off x="1750060" y="1342320"/>
          <a:ext cx="8691880" cy="3860976"/>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intended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Safety</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r h="551568">
                <a:tc>
                  <a:txBody>
                    <a:bodyPr/>
                    <a:lstStyle/>
                    <a:p>
                      <a:pPr algn="ctr">
                        <a:spcAft>
                          <a:spcPts val="0"/>
                        </a:spcAft>
                      </a:pPr>
                      <a:r>
                        <a:rPr lang="en-AU" sz="16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Operations</a:t>
                      </a:r>
                    </a:p>
                  </a:txBody>
                  <a:tcPr marL="68580" marR="68580" marT="0" marB="0" anchor="ctr"/>
                </a:tc>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Staff too busy working</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238372471"/>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104758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2149673450"/>
              </p:ext>
            </p:extLst>
          </p:nvPr>
        </p:nvGraphicFramePr>
        <p:xfrm>
          <a:off x="1750060" y="1342320"/>
          <a:ext cx="8691880" cy="4412544"/>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intended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Safety</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r h="551568">
                <a:tc>
                  <a:txBody>
                    <a:bodyPr/>
                    <a:lstStyle/>
                    <a:p>
                      <a:pPr algn="ctr">
                        <a:spcAft>
                          <a:spcPts val="0"/>
                        </a:spcAft>
                      </a:pPr>
                      <a:r>
                        <a:rPr lang="en-AU" sz="16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Operations</a:t>
                      </a:r>
                    </a:p>
                  </a:txBody>
                  <a:tcPr marL="68580" marR="68580" marT="0" marB="0" anchor="ctr"/>
                </a:tc>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Staff too busy working</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238372471"/>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Reputation</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Event devalued for all</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1025052379"/>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32990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1536452088"/>
              </p:ext>
            </p:extLst>
          </p:nvPr>
        </p:nvGraphicFramePr>
        <p:xfrm>
          <a:off x="1750060" y="1342320"/>
          <a:ext cx="8691880" cy="4964112"/>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intended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Safety</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r h="551568">
                <a:tc>
                  <a:txBody>
                    <a:bodyPr/>
                    <a:lstStyle/>
                    <a:p>
                      <a:pPr algn="ctr">
                        <a:spcAft>
                          <a:spcPts val="0"/>
                        </a:spcAft>
                      </a:pPr>
                      <a:r>
                        <a:rPr lang="en-AU" sz="16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Operations</a:t>
                      </a:r>
                    </a:p>
                  </a:txBody>
                  <a:tcPr marL="68580" marR="68580" marT="0" marB="0" anchor="ctr"/>
                </a:tc>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Staff too busy working</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238372471"/>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Reputation</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Event devalued for all</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1025052379"/>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Environment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976440631"/>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165163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A0AA2-160F-4FDF-9900-8A532FE566FB}"/>
              </a:ext>
            </a:extLst>
          </p:cNvPr>
          <p:cNvSpPr>
            <a:spLocks noGrp="1"/>
          </p:cNvSpPr>
          <p:nvPr>
            <p:ph type="title"/>
          </p:nvPr>
        </p:nvSpPr>
        <p:spPr/>
        <p:txBody>
          <a:bodyPr/>
          <a:lstStyle/>
          <a:p>
            <a:r>
              <a:rPr lang="en-AU" dirty="0"/>
              <a:t>Definitions</a:t>
            </a:r>
          </a:p>
        </p:txBody>
      </p:sp>
      <p:sp>
        <p:nvSpPr>
          <p:cNvPr id="3" name="Content Placeholder 2">
            <a:extLst>
              <a:ext uri="{FF2B5EF4-FFF2-40B4-BE49-F238E27FC236}">
                <a16:creationId xmlns:a16="http://schemas.microsoft.com/office/drawing/2014/main" id="{6D7E2823-A756-4F98-A512-D16B84FC0443}"/>
              </a:ext>
            </a:extLst>
          </p:cNvPr>
          <p:cNvSpPr>
            <a:spLocks noGrp="1"/>
          </p:cNvSpPr>
          <p:nvPr>
            <p:ph idx="1"/>
          </p:nvPr>
        </p:nvSpPr>
        <p:spPr/>
        <p:txBody>
          <a:bodyPr/>
          <a:lstStyle/>
          <a:p>
            <a:r>
              <a:rPr lang="en-AU" dirty="0"/>
              <a:t>Risk</a:t>
            </a:r>
          </a:p>
          <a:p>
            <a:pPr lvl="1"/>
            <a:r>
              <a:rPr lang="en-AU" dirty="0"/>
              <a:t>An uncertain event or condition </a:t>
            </a:r>
          </a:p>
          <a:p>
            <a:pPr lvl="1"/>
            <a:r>
              <a:rPr lang="en-AU" dirty="0"/>
              <a:t>If it occurs, it will impact at least one project output / outcome</a:t>
            </a:r>
          </a:p>
          <a:p>
            <a:r>
              <a:rPr lang="en-AU" dirty="0"/>
              <a:t>Issue</a:t>
            </a:r>
          </a:p>
          <a:p>
            <a:pPr lvl="1"/>
            <a:r>
              <a:rPr lang="en-AU" dirty="0"/>
              <a:t>A risk (known or unknown) that has materialised</a:t>
            </a:r>
          </a:p>
          <a:p>
            <a:r>
              <a:rPr lang="en-AU" dirty="0"/>
              <a:t>Trigger</a:t>
            </a:r>
          </a:p>
          <a:p>
            <a:pPr lvl="1"/>
            <a:r>
              <a:rPr lang="en-AU" dirty="0"/>
              <a:t>An event that causes a risk to become an issue</a:t>
            </a:r>
          </a:p>
          <a:p>
            <a:endParaRPr lang="en-AU" dirty="0"/>
          </a:p>
          <a:p>
            <a:pPr lvl="1"/>
            <a:endParaRPr lang="en-AU" dirty="0"/>
          </a:p>
        </p:txBody>
      </p:sp>
      <p:sp>
        <p:nvSpPr>
          <p:cNvPr id="4" name="TextBox 3">
            <a:extLst>
              <a:ext uri="{FF2B5EF4-FFF2-40B4-BE49-F238E27FC236}">
                <a16:creationId xmlns:a16="http://schemas.microsoft.com/office/drawing/2014/main" id="{2A53B1E9-0AEA-49DB-B434-669AD7F7A6E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a:t>
            </a:r>
          </a:p>
        </p:txBody>
      </p:sp>
    </p:spTree>
    <p:custDataLst>
      <p:tags r:id="rId1"/>
    </p:custDataLst>
    <p:extLst>
      <p:ext uri="{BB962C8B-B14F-4D97-AF65-F5344CB8AC3E}">
        <p14:creationId xmlns:p14="http://schemas.microsoft.com/office/powerpoint/2010/main" val="32749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615405167"/>
              </p:ext>
            </p:extLst>
          </p:nvPr>
        </p:nvGraphicFramePr>
        <p:xfrm>
          <a:off x="1750060" y="1342320"/>
          <a:ext cx="8691880" cy="5515680"/>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intended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Safety</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r h="551568">
                <a:tc>
                  <a:txBody>
                    <a:bodyPr/>
                    <a:lstStyle/>
                    <a:p>
                      <a:pPr algn="ctr">
                        <a:spcAft>
                          <a:spcPts val="0"/>
                        </a:spcAft>
                      </a:pPr>
                      <a:r>
                        <a:rPr lang="en-AU" sz="16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Operations</a:t>
                      </a:r>
                    </a:p>
                  </a:txBody>
                  <a:tcPr marL="68580" marR="68580" marT="0" marB="0" anchor="ctr"/>
                </a:tc>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Staff too busy working</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238372471"/>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Reputation</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Event devalued for all</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1025052379"/>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Environment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976440631"/>
                  </a:ext>
                </a:extLst>
              </a:tr>
              <a:tr h="551568">
                <a:tc>
                  <a:txBody>
                    <a:bodyPr/>
                    <a:lstStyle/>
                    <a:p>
                      <a:pPr algn="r"/>
                      <a:endParaRPr lang="en-AU" sz="2000" dirty="0">
                        <a:latin typeface="Lato Black" panose="020F0A02020204030203" pitchFamily="34" charset="0"/>
                      </a:endParaRPr>
                    </a:p>
                  </a:txBody>
                  <a:tcPr anchor="ctr">
                    <a:noFill/>
                  </a:tcPr>
                </a:tc>
                <a:tc>
                  <a:txBody>
                    <a:bodyPr/>
                    <a:lstStyle/>
                    <a:p>
                      <a:pPr algn="r"/>
                      <a:r>
                        <a:rPr lang="en-AU" sz="2000" dirty="0">
                          <a:latin typeface="Lato Black" panose="020F0A02020204030203" pitchFamily="34" charset="0"/>
                        </a:rPr>
                        <a:t>Impact score</a:t>
                      </a:r>
                    </a:p>
                  </a:txBody>
                  <a:tcPr anchor="ctr">
                    <a:noFill/>
                  </a:tcPr>
                </a:tc>
                <a:tc>
                  <a:txBody>
                    <a:bodyPr/>
                    <a:lstStyle/>
                    <a:p>
                      <a:pPr algn="ctr"/>
                      <a:r>
                        <a:rPr lang="en-AU" sz="2000" dirty="0">
                          <a:solidFill>
                            <a:srgbClr val="FF0000"/>
                          </a:solidFill>
                          <a:latin typeface="Lato Black" panose="020F0A02020204030203" pitchFamily="34" charset="0"/>
                        </a:rPr>
                        <a:t>?</a:t>
                      </a:r>
                    </a:p>
                  </a:txBody>
                  <a:tcPr anchor="ctr"/>
                </a:tc>
                <a:extLst>
                  <a:ext uri="{0D108BD9-81ED-4DB2-BD59-A6C34878D82A}">
                    <a16:rowId xmlns:a16="http://schemas.microsoft.com/office/drawing/2014/main" val="808114960"/>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425379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96677"/>
            <a:ext cx="10515600" cy="1325563"/>
          </a:xfrm>
        </p:spPr>
        <p:txBody>
          <a:bodyPr/>
          <a:lstStyle/>
          <a:p>
            <a:r>
              <a:rPr lang="en-AU" dirty="0"/>
              <a:t>What if people do not attend?</a:t>
            </a:r>
          </a:p>
        </p:txBody>
      </p:sp>
      <p:graphicFrame>
        <p:nvGraphicFramePr>
          <p:cNvPr id="4" name="Content Placeholder 3">
            <a:extLst>
              <a:ext uri="{FF2B5EF4-FFF2-40B4-BE49-F238E27FC236}">
                <a16:creationId xmlns:a16="http://schemas.microsoft.com/office/drawing/2014/main" id="{2B60B9D5-B188-4F88-961C-D7964E2146A7}"/>
              </a:ext>
            </a:extLst>
          </p:cNvPr>
          <p:cNvGraphicFramePr>
            <a:graphicFrameLocks noGrp="1"/>
          </p:cNvGraphicFramePr>
          <p:nvPr>
            <p:ph idx="1"/>
            <p:extLst>
              <p:ext uri="{D42A27DB-BD31-4B8C-83A1-F6EECF244321}">
                <p14:modId xmlns:p14="http://schemas.microsoft.com/office/powerpoint/2010/main" val="4098323536"/>
              </p:ext>
            </p:extLst>
          </p:nvPr>
        </p:nvGraphicFramePr>
        <p:xfrm>
          <a:off x="1750060" y="1342320"/>
          <a:ext cx="8691880" cy="5515680"/>
        </p:xfrm>
        <a:graphic>
          <a:graphicData uri="http://schemas.openxmlformats.org/drawingml/2006/table">
            <a:tbl>
              <a:tblPr firstRow="1" bandRow="1">
                <a:tableStyleId>{5C22544A-7EE6-4342-B048-85BDC9FD1C3A}</a:tableStyleId>
              </a:tblPr>
              <a:tblGrid>
                <a:gridCol w="1721627">
                  <a:extLst>
                    <a:ext uri="{9D8B030D-6E8A-4147-A177-3AD203B41FA5}">
                      <a16:colId xmlns:a16="http://schemas.microsoft.com/office/drawing/2014/main" val="2291477628"/>
                    </a:ext>
                  </a:extLst>
                </a:gridCol>
                <a:gridCol w="4399773">
                  <a:extLst>
                    <a:ext uri="{9D8B030D-6E8A-4147-A177-3AD203B41FA5}">
                      <a16:colId xmlns:a16="http://schemas.microsoft.com/office/drawing/2014/main" val="1930658070"/>
                    </a:ext>
                  </a:extLst>
                </a:gridCol>
                <a:gridCol w="257048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 (±1-5)</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no change to work required</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schedule will not change</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 – paying a fixed price to venue</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intended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Safety</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r h="551568">
                <a:tc>
                  <a:txBody>
                    <a:bodyPr/>
                    <a:lstStyle/>
                    <a:p>
                      <a:pPr algn="ctr">
                        <a:spcAft>
                          <a:spcPts val="0"/>
                        </a:spcAft>
                      </a:pPr>
                      <a:r>
                        <a:rPr lang="en-AU" sz="16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Operations</a:t>
                      </a:r>
                    </a:p>
                  </a:txBody>
                  <a:tcPr marL="68580" marR="68580" marT="0" marB="0" anchor="ctr"/>
                </a:tc>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Staff too busy working</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238372471"/>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Reputation</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Event devalued for all</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1025052379"/>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Environment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976440631"/>
                  </a:ext>
                </a:extLst>
              </a:tr>
              <a:tr h="551568">
                <a:tc>
                  <a:txBody>
                    <a:bodyPr/>
                    <a:lstStyle/>
                    <a:p>
                      <a:pPr algn="r"/>
                      <a:endParaRPr lang="en-AU" sz="2000" dirty="0">
                        <a:latin typeface="Lato Black" panose="020F0A02020204030203" pitchFamily="34" charset="0"/>
                      </a:endParaRPr>
                    </a:p>
                  </a:txBody>
                  <a:tcPr anchor="ctr">
                    <a:noFill/>
                  </a:tcPr>
                </a:tc>
                <a:tc>
                  <a:txBody>
                    <a:bodyPr/>
                    <a:lstStyle/>
                    <a:p>
                      <a:pPr algn="r"/>
                      <a:r>
                        <a:rPr lang="en-AU" sz="2000" dirty="0">
                          <a:latin typeface="Lato Black" panose="020F0A02020204030203" pitchFamily="34" charset="0"/>
                        </a:rPr>
                        <a:t>Impact score</a:t>
                      </a:r>
                    </a:p>
                  </a:txBody>
                  <a:tcPr anchor="ctr">
                    <a:noFill/>
                  </a:tcPr>
                </a:tc>
                <a:tc>
                  <a:txBody>
                    <a:bodyPr/>
                    <a:lstStyle/>
                    <a:p>
                      <a:pPr algn="ctr"/>
                      <a:r>
                        <a:rPr lang="en-AU" sz="2000" dirty="0">
                          <a:solidFill>
                            <a:srgbClr val="FF0000"/>
                          </a:solidFill>
                          <a:latin typeface="Lato Black" panose="020F0A02020204030203" pitchFamily="34" charset="0"/>
                        </a:rPr>
                        <a:t>-4</a:t>
                      </a:r>
                    </a:p>
                  </a:txBody>
                  <a:tcPr anchor="ctr"/>
                </a:tc>
                <a:extLst>
                  <a:ext uri="{0D108BD9-81ED-4DB2-BD59-A6C34878D82A}">
                    <a16:rowId xmlns:a16="http://schemas.microsoft.com/office/drawing/2014/main" val="808114960"/>
                  </a:ext>
                </a:extLst>
              </a:tr>
            </a:tbl>
          </a:graphicData>
        </a:graphic>
      </p:graphicFrame>
      <p:sp>
        <p:nvSpPr>
          <p:cNvPr id="5" name="TextBox 4">
            <a:extLst>
              <a:ext uri="{FF2B5EF4-FFF2-40B4-BE49-F238E27FC236}">
                <a16:creationId xmlns:a16="http://schemas.microsoft.com/office/drawing/2014/main" id="{4FE04E2F-A1DF-4927-946A-D0745C0AD49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7.4</a:t>
            </a:r>
          </a:p>
        </p:txBody>
      </p:sp>
    </p:spTree>
    <p:custDataLst>
      <p:tags r:id="rId1"/>
    </p:custDataLst>
    <p:extLst>
      <p:ext uri="{BB962C8B-B14F-4D97-AF65-F5344CB8AC3E}">
        <p14:creationId xmlns:p14="http://schemas.microsoft.com/office/powerpoint/2010/main" val="323237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DADA-29DD-4B84-A612-39AFD379BB62}"/>
              </a:ext>
            </a:extLst>
          </p:cNvPr>
          <p:cNvSpPr>
            <a:spLocks noGrp="1"/>
          </p:cNvSpPr>
          <p:nvPr>
            <p:ph type="title"/>
          </p:nvPr>
        </p:nvSpPr>
        <p:spPr/>
        <p:txBody>
          <a:bodyPr/>
          <a:lstStyle/>
          <a:p>
            <a:r>
              <a:rPr lang="en-AU" dirty="0"/>
              <a:t>Activity 7.3</a:t>
            </a:r>
            <a:endParaRPr lang="en-AU" i="1" dirty="0"/>
          </a:p>
        </p:txBody>
      </p:sp>
      <p:sp>
        <p:nvSpPr>
          <p:cNvPr id="3" name="Content Placeholder 2">
            <a:extLst>
              <a:ext uri="{FF2B5EF4-FFF2-40B4-BE49-F238E27FC236}">
                <a16:creationId xmlns:a16="http://schemas.microsoft.com/office/drawing/2014/main" id="{FEC3B06D-85E7-4B6D-BED9-DDD99E086AF1}"/>
              </a:ext>
            </a:extLst>
          </p:cNvPr>
          <p:cNvSpPr>
            <a:spLocks noGrp="1"/>
          </p:cNvSpPr>
          <p:nvPr>
            <p:ph idx="1"/>
          </p:nvPr>
        </p:nvSpPr>
        <p:spPr/>
        <p:txBody>
          <a:bodyPr/>
          <a:lstStyle/>
          <a:p>
            <a:r>
              <a:rPr lang="en-AU" dirty="0"/>
              <a:t>What would the impact be if your identified risk occurred?</a:t>
            </a:r>
          </a:p>
          <a:p>
            <a:pPr lvl="1"/>
            <a:r>
              <a:rPr lang="en-AU" dirty="0"/>
              <a:t>Consider all impact criteria for the risk</a:t>
            </a:r>
          </a:p>
        </p:txBody>
      </p:sp>
    </p:spTree>
    <p:custDataLst>
      <p:tags r:id="rId1"/>
    </p:custDataLst>
    <p:extLst>
      <p:ext uri="{BB962C8B-B14F-4D97-AF65-F5344CB8AC3E}">
        <p14:creationId xmlns:p14="http://schemas.microsoft.com/office/powerpoint/2010/main" val="4251007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26E51-2CA9-4007-905E-FCE3735FED2B}"/>
              </a:ext>
            </a:extLst>
          </p:cNvPr>
          <p:cNvPicPr>
            <a:picLocks noChangeAspect="1"/>
          </p:cNvPicPr>
          <p:nvPr/>
        </p:nvPicPr>
        <p:blipFill>
          <a:blip r:embed="rId3"/>
          <a:stretch>
            <a:fillRect/>
          </a:stretch>
        </p:blipFill>
        <p:spPr>
          <a:xfrm>
            <a:off x="0" y="1785"/>
            <a:ext cx="12192000" cy="6854430"/>
          </a:xfrm>
          <a:prstGeom prst="rect">
            <a:avLst/>
          </a:prstGeom>
        </p:spPr>
      </p:pic>
    </p:spTree>
    <p:extLst>
      <p:ext uri="{BB962C8B-B14F-4D97-AF65-F5344CB8AC3E}">
        <p14:creationId xmlns:p14="http://schemas.microsoft.com/office/powerpoint/2010/main" val="905578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Overall risk priority</a:t>
            </a:r>
          </a:p>
        </p:txBody>
      </p:sp>
      <p:sp>
        <p:nvSpPr>
          <p:cNvPr id="3" name="TextBox 2"/>
          <p:cNvSpPr txBox="1"/>
          <p:nvPr/>
        </p:nvSpPr>
        <p:spPr>
          <a:xfrm>
            <a:off x="1346200" y="2251243"/>
            <a:ext cx="9499600" cy="3046988"/>
          </a:xfrm>
          <a:prstGeom prst="rect">
            <a:avLst/>
          </a:prstGeom>
          <a:noFill/>
        </p:spPr>
        <p:txBody>
          <a:bodyPr wrap="square" rtlCol="0">
            <a:spAutoFit/>
          </a:bodyPr>
          <a:lstStyle/>
          <a:p>
            <a:pPr algn="ctr"/>
            <a:r>
              <a:rPr lang="en-AU" sz="9600" dirty="0">
                <a:solidFill>
                  <a:srgbClr val="0C74BB"/>
                </a:solidFill>
                <a:latin typeface="Arial Black" panose="020B0A04020102020204" pitchFamily="34" charset="0"/>
              </a:rPr>
              <a:t>PROBABILITY</a:t>
            </a:r>
            <a:r>
              <a:rPr lang="en-AU" sz="9600" dirty="0">
                <a:solidFill>
                  <a:schemeClr val="accent2"/>
                </a:solidFill>
                <a:latin typeface="Arial Black" panose="020B0A04020102020204" pitchFamily="34" charset="0"/>
              </a:rPr>
              <a:t> </a:t>
            </a:r>
            <a:r>
              <a:rPr lang="en-AU" sz="9600" dirty="0">
                <a:solidFill>
                  <a:schemeClr val="accent4">
                    <a:lumMod val="40000"/>
                    <a:lumOff val="60000"/>
                  </a:schemeClr>
                </a:solidFill>
                <a:latin typeface="Arial Black" panose="020B0A04020102020204" pitchFamily="34" charset="0"/>
              </a:rPr>
              <a:t>x</a:t>
            </a:r>
            <a:r>
              <a:rPr lang="en-AU" sz="9600" dirty="0">
                <a:latin typeface="Arial Black" panose="020B0A04020102020204" pitchFamily="34" charset="0"/>
              </a:rPr>
              <a:t> </a:t>
            </a:r>
            <a:r>
              <a:rPr lang="en-AU" sz="9600" dirty="0">
                <a:solidFill>
                  <a:srgbClr val="C00000"/>
                </a:solidFill>
                <a:latin typeface="Arial Black" panose="020B0A04020102020204" pitchFamily="34" charset="0"/>
              </a:rPr>
              <a:t>IMPACT</a:t>
            </a:r>
          </a:p>
        </p:txBody>
      </p:sp>
      <p:sp>
        <p:nvSpPr>
          <p:cNvPr id="6" name="TextBox 5">
            <a:extLst>
              <a:ext uri="{FF2B5EF4-FFF2-40B4-BE49-F238E27FC236}">
                <a16:creationId xmlns:a16="http://schemas.microsoft.com/office/drawing/2014/main" id="{2FE5F572-81B8-46DF-8EC0-5783555EC26A}"/>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7.5</a:t>
            </a:r>
          </a:p>
        </p:txBody>
      </p:sp>
    </p:spTree>
    <p:custDataLst>
      <p:tags r:id="rId1"/>
    </p:custDataLst>
    <p:extLst>
      <p:ext uri="{BB962C8B-B14F-4D97-AF65-F5344CB8AC3E}">
        <p14:creationId xmlns:p14="http://schemas.microsoft.com/office/powerpoint/2010/main" val="3681075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F5918-A945-4EC3-A46F-F36F0A059183}"/>
              </a:ext>
            </a:extLst>
          </p:cNvPr>
          <p:cNvPicPr>
            <a:picLocks noChangeAspect="1"/>
          </p:cNvPicPr>
          <p:nvPr/>
        </p:nvPicPr>
        <p:blipFill>
          <a:blip r:embed="rId4"/>
          <a:srcRect/>
          <a:stretch/>
        </p:blipFill>
        <p:spPr>
          <a:xfrm>
            <a:off x="1103056" y="182395"/>
            <a:ext cx="9985888" cy="6493208"/>
          </a:xfrm>
          <a:prstGeom prst="rect">
            <a:avLst/>
          </a:prstGeom>
        </p:spPr>
      </p:pic>
      <p:sp>
        <p:nvSpPr>
          <p:cNvPr id="5" name="TextBox 4">
            <a:extLst>
              <a:ext uri="{FF2B5EF4-FFF2-40B4-BE49-F238E27FC236}">
                <a16:creationId xmlns:a16="http://schemas.microsoft.com/office/drawing/2014/main" id="{6C8E967E-8E48-4C00-830B-2607EE0C7F46}"/>
              </a:ext>
            </a:extLst>
          </p:cNvPr>
          <p:cNvSpPr txBox="1"/>
          <p:nvPr/>
        </p:nvSpPr>
        <p:spPr>
          <a:xfrm>
            <a:off x="1447800" y="1230086"/>
            <a:ext cx="2383971" cy="707886"/>
          </a:xfrm>
          <a:prstGeom prst="rect">
            <a:avLst/>
          </a:prstGeom>
          <a:noFill/>
        </p:spPr>
        <p:txBody>
          <a:bodyPr wrap="square" rtlCol="0">
            <a:spAutoFit/>
          </a:bodyPr>
          <a:lstStyle/>
          <a:p>
            <a:pPr algn="ctr"/>
            <a:r>
              <a:rPr lang="en-AU" sz="2000" dirty="0">
                <a:latin typeface="Lato" panose="020F0502020204030203" pitchFamily="34" charset="0"/>
                <a:cs typeface="Lato" panose="020F0502020204030203" pitchFamily="34" charset="0"/>
              </a:rPr>
              <a:t>People</a:t>
            </a:r>
          </a:p>
          <a:p>
            <a:pPr algn="ctr"/>
            <a:r>
              <a:rPr lang="en-AU" sz="2000" dirty="0">
                <a:latin typeface="Lato" panose="020F0502020204030203" pitchFamily="34" charset="0"/>
                <a:cs typeface="Lato" panose="020F0502020204030203" pitchFamily="34" charset="0"/>
              </a:rPr>
              <a:t>do not attend</a:t>
            </a:r>
          </a:p>
        </p:txBody>
      </p:sp>
      <p:sp>
        <p:nvSpPr>
          <p:cNvPr id="10" name="Rectangle 9">
            <a:extLst>
              <a:ext uri="{FF2B5EF4-FFF2-40B4-BE49-F238E27FC236}">
                <a16:creationId xmlns:a16="http://schemas.microsoft.com/office/drawing/2014/main" id="{56E4FB37-53A1-4645-94D8-F5FBB042D611}"/>
              </a:ext>
            </a:extLst>
          </p:cNvPr>
          <p:cNvSpPr/>
          <p:nvPr/>
        </p:nvSpPr>
        <p:spPr>
          <a:xfrm>
            <a:off x="4181702" y="2964820"/>
            <a:ext cx="6907242" cy="918216"/>
          </a:xfrm>
          <a:prstGeom prst="rect">
            <a:avLst/>
          </a:prstGeom>
          <a:solidFill>
            <a:srgbClr val="5287C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80310D2-8599-437C-8982-8081A8A7AB4D}"/>
              </a:ext>
            </a:extLst>
          </p:cNvPr>
          <p:cNvSpPr/>
          <p:nvPr/>
        </p:nvSpPr>
        <p:spPr>
          <a:xfrm>
            <a:off x="8331200" y="2042160"/>
            <a:ext cx="1361440" cy="4633444"/>
          </a:xfrm>
          <a:prstGeom prst="rect">
            <a:avLst/>
          </a:prstGeom>
          <a:solidFill>
            <a:srgbClr val="5287C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6AF1461A-AD95-4ADF-8457-98C684D78C72}"/>
              </a:ext>
            </a:extLst>
          </p:cNvPr>
          <p:cNvSpPr/>
          <p:nvPr/>
        </p:nvSpPr>
        <p:spPr>
          <a:xfrm>
            <a:off x="8321040" y="2958256"/>
            <a:ext cx="1366767" cy="9349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a:solidFill>
                  <a:schemeClr val="bg1"/>
                </a:solidFill>
                <a:latin typeface="Lato Black" panose="020F0A02020204030203" pitchFamily="34" charset="0"/>
              </a:rPr>
              <a:t>-16</a:t>
            </a:r>
          </a:p>
        </p:txBody>
      </p:sp>
      <p:sp>
        <p:nvSpPr>
          <p:cNvPr id="8" name="TextBox 7">
            <a:extLst>
              <a:ext uri="{FF2B5EF4-FFF2-40B4-BE49-F238E27FC236}">
                <a16:creationId xmlns:a16="http://schemas.microsoft.com/office/drawing/2014/main" id="{C8131746-9240-4484-96B1-B532C299E57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7.5</a:t>
            </a:r>
          </a:p>
        </p:txBody>
      </p:sp>
    </p:spTree>
    <p:custDataLst>
      <p:tags r:id="rId1"/>
    </p:custDataLst>
    <p:extLst>
      <p:ext uri="{BB962C8B-B14F-4D97-AF65-F5344CB8AC3E}">
        <p14:creationId xmlns:p14="http://schemas.microsoft.com/office/powerpoint/2010/main" val="32763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F5918-A945-4EC3-A46F-F36F0A059183}"/>
              </a:ext>
            </a:extLst>
          </p:cNvPr>
          <p:cNvPicPr>
            <a:picLocks noChangeAspect="1"/>
          </p:cNvPicPr>
          <p:nvPr/>
        </p:nvPicPr>
        <p:blipFill>
          <a:blip r:embed="rId4"/>
          <a:srcRect/>
          <a:stretch/>
        </p:blipFill>
        <p:spPr>
          <a:xfrm>
            <a:off x="1103056" y="182395"/>
            <a:ext cx="9985888" cy="6493208"/>
          </a:xfrm>
          <a:prstGeom prst="rect">
            <a:avLst/>
          </a:prstGeom>
        </p:spPr>
      </p:pic>
      <p:sp>
        <p:nvSpPr>
          <p:cNvPr id="5" name="TextBox 4">
            <a:extLst>
              <a:ext uri="{FF2B5EF4-FFF2-40B4-BE49-F238E27FC236}">
                <a16:creationId xmlns:a16="http://schemas.microsoft.com/office/drawing/2014/main" id="{6C8E967E-8E48-4C00-830B-2607EE0C7F46}"/>
              </a:ext>
            </a:extLst>
          </p:cNvPr>
          <p:cNvSpPr txBox="1"/>
          <p:nvPr/>
        </p:nvSpPr>
        <p:spPr>
          <a:xfrm>
            <a:off x="1447800" y="1230086"/>
            <a:ext cx="2383971" cy="400110"/>
          </a:xfrm>
          <a:prstGeom prst="rect">
            <a:avLst/>
          </a:prstGeom>
          <a:noFill/>
        </p:spPr>
        <p:txBody>
          <a:bodyPr wrap="square" rtlCol="0">
            <a:spAutoFit/>
          </a:bodyPr>
          <a:lstStyle/>
          <a:p>
            <a:pPr algn="ctr"/>
            <a:r>
              <a:rPr lang="en-AU" sz="2000" dirty="0">
                <a:latin typeface="Lato" panose="020F0502020204030203" pitchFamily="34" charset="0"/>
                <a:cs typeface="Lato" panose="020F0502020204030203" pitchFamily="34" charset="0"/>
              </a:rPr>
              <a:t>Accident / injury</a:t>
            </a:r>
          </a:p>
        </p:txBody>
      </p:sp>
      <p:sp>
        <p:nvSpPr>
          <p:cNvPr id="8" name="Rectangle 7">
            <a:extLst>
              <a:ext uri="{FF2B5EF4-FFF2-40B4-BE49-F238E27FC236}">
                <a16:creationId xmlns:a16="http://schemas.microsoft.com/office/drawing/2014/main" id="{28189C7A-5CA4-4A44-B24E-B1D4E87839F0}"/>
              </a:ext>
            </a:extLst>
          </p:cNvPr>
          <p:cNvSpPr/>
          <p:nvPr/>
        </p:nvSpPr>
        <p:spPr>
          <a:xfrm>
            <a:off x="4193305" y="4787390"/>
            <a:ext cx="6907242" cy="936268"/>
          </a:xfrm>
          <a:prstGeom prst="rect">
            <a:avLst/>
          </a:prstGeom>
          <a:solidFill>
            <a:srgbClr val="CED8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306A883-861E-4B07-A6FB-71CF727662C4}"/>
              </a:ext>
            </a:extLst>
          </p:cNvPr>
          <p:cNvSpPr/>
          <p:nvPr/>
        </p:nvSpPr>
        <p:spPr>
          <a:xfrm>
            <a:off x="6963543" y="2036448"/>
            <a:ext cx="1366767" cy="4622150"/>
          </a:xfrm>
          <a:prstGeom prst="rect">
            <a:avLst/>
          </a:prstGeom>
          <a:solidFill>
            <a:srgbClr val="0974B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6AF1461A-AD95-4ADF-8457-98C684D78C72}"/>
              </a:ext>
            </a:extLst>
          </p:cNvPr>
          <p:cNvSpPr/>
          <p:nvPr/>
        </p:nvSpPr>
        <p:spPr>
          <a:xfrm>
            <a:off x="6951940" y="4797221"/>
            <a:ext cx="1366767" cy="9349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a:solidFill>
                  <a:schemeClr val="bg1"/>
                </a:solidFill>
                <a:latin typeface="Lato Black" panose="020F0A02020204030203" pitchFamily="34" charset="0"/>
              </a:rPr>
              <a:t>-6</a:t>
            </a:r>
          </a:p>
        </p:txBody>
      </p:sp>
      <p:sp>
        <p:nvSpPr>
          <p:cNvPr id="14" name="TextBox 13">
            <a:extLst>
              <a:ext uri="{FF2B5EF4-FFF2-40B4-BE49-F238E27FC236}">
                <a16:creationId xmlns:a16="http://schemas.microsoft.com/office/drawing/2014/main" id="{BDDB70C8-877E-48FB-B250-DF7E3894544A}"/>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7.5</a:t>
            </a:r>
          </a:p>
        </p:txBody>
      </p:sp>
    </p:spTree>
    <p:custDataLst>
      <p:tags r:id="rId1"/>
    </p:custDataLst>
    <p:extLst>
      <p:ext uri="{BB962C8B-B14F-4D97-AF65-F5344CB8AC3E}">
        <p14:creationId xmlns:p14="http://schemas.microsoft.com/office/powerpoint/2010/main" val="14636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F5918-A945-4EC3-A46F-F36F0A059183}"/>
              </a:ext>
            </a:extLst>
          </p:cNvPr>
          <p:cNvPicPr>
            <a:picLocks noChangeAspect="1"/>
          </p:cNvPicPr>
          <p:nvPr/>
        </p:nvPicPr>
        <p:blipFill>
          <a:blip r:embed="rId4"/>
          <a:srcRect/>
          <a:stretch/>
        </p:blipFill>
        <p:spPr>
          <a:xfrm>
            <a:off x="1105496" y="182395"/>
            <a:ext cx="9981007" cy="6493209"/>
          </a:xfrm>
          <a:prstGeom prst="rect">
            <a:avLst/>
          </a:prstGeom>
        </p:spPr>
      </p:pic>
      <p:sp>
        <p:nvSpPr>
          <p:cNvPr id="5" name="TextBox 4">
            <a:extLst>
              <a:ext uri="{FF2B5EF4-FFF2-40B4-BE49-F238E27FC236}">
                <a16:creationId xmlns:a16="http://schemas.microsoft.com/office/drawing/2014/main" id="{6C8E967E-8E48-4C00-830B-2607EE0C7F46}"/>
              </a:ext>
            </a:extLst>
          </p:cNvPr>
          <p:cNvSpPr txBox="1"/>
          <p:nvPr/>
        </p:nvSpPr>
        <p:spPr>
          <a:xfrm>
            <a:off x="1447800" y="1230086"/>
            <a:ext cx="2383971" cy="400110"/>
          </a:xfrm>
          <a:prstGeom prst="rect">
            <a:avLst/>
          </a:prstGeom>
          <a:noFill/>
        </p:spPr>
        <p:txBody>
          <a:bodyPr wrap="square" rtlCol="0">
            <a:spAutoFit/>
          </a:bodyPr>
          <a:lstStyle/>
          <a:p>
            <a:pPr algn="ctr"/>
            <a:r>
              <a:rPr lang="en-AU" sz="2000" dirty="0">
                <a:latin typeface="Lato" panose="020F0502020204030203" pitchFamily="34" charset="0"/>
                <a:cs typeface="Lato" panose="020F0502020204030203" pitchFamily="34" charset="0"/>
              </a:rPr>
              <a:t>Ryan Gosling</a:t>
            </a:r>
          </a:p>
        </p:txBody>
      </p:sp>
      <p:sp>
        <p:nvSpPr>
          <p:cNvPr id="8" name="Rectangle 7">
            <a:extLst>
              <a:ext uri="{FF2B5EF4-FFF2-40B4-BE49-F238E27FC236}">
                <a16:creationId xmlns:a16="http://schemas.microsoft.com/office/drawing/2014/main" id="{28189C7A-5CA4-4A44-B24E-B1D4E87839F0}"/>
              </a:ext>
            </a:extLst>
          </p:cNvPr>
          <p:cNvSpPr/>
          <p:nvPr/>
        </p:nvSpPr>
        <p:spPr>
          <a:xfrm>
            <a:off x="4180114" y="5731497"/>
            <a:ext cx="6907242" cy="936268"/>
          </a:xfrm>
          <a:prstGeom prst="rect">
            <a:avLst/>
          </a:prstGeom>
          <a:solidFill>
            <a:srgbClr val="CED8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306A883-861E-4B07-A6FB-71CF727662C4}"/>
              </a:ext>
            </a:extLst>
          </p:cNvPr>
          <p:cNvSpPr/>
          <p:nvPr/>
        </p:nvSpPr>
        <p:spPr>
          <a:xfrm>
            <a:off x="9709607" y="2044287"/>
            <a:ext cx="1366767" cy="4622150"/>
          </a:xfrm>
          <a:prstGeom prst="rect">
            <a:avLst/>
          </a:prstGeom>
          <a:solidFill>
            <a:srgbClr val="0974B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6AF1461A-AD95-4ADF-8457-98C684D78C72}"/>
              </a:ext>
            </a:extLst>
          </p:cNvPr>
          <p:cNvSpPr/>
          <p:nvPr/>
        </p:nvSpPr>
        <p:spPr>
          <a:xfrm>
            <a:off x="9708019" y="5743978"/>
            <a:ext cx="1366767" cy="9349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a:solidFill>
                  <a:schemeClr val="bg1"/>
                </a:solidFill>
                <a:latin typeface="Lato Black" panose="020F0A02020204030203" pitchFamily="34" charset="0"/>
              </a:rPr>
              <a:t>+5</a:t>
            </a:r>
          </a:p>
        </p:txBody>
      </p:sp>
      <p:sp>
        <p:nvSpPr>
          <p:cNvPr id="14" name="TextBox 13">
            <a:extLst>
              <a:ext uri="{FF2B5EF4-FFF2-40B4-BE49-F238E27FC236}">
                <a16:creationId xmlns:a16="http://schemas.microsoft.com/office/drawing/2014/main" id="{BDDB70C8-877E-48FB-B250-DF7E3894544A}"/>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7.5</a:t>
            </a:r>
          </a:p>
        </p:txBody>
      </p:sp>
    </p:spTree>
    <p:custDataLst>
      <p:tags r:id="rId1"/>
    </p:custDataLst>
    <p:extLst>
      <p:ext uri="{BB962C8B-B14F-4D97-AF65-F5344CB8AC3E}">
        <p14:creationId xmlns:p14="http://schemas.microsoft.com/office/powerpoint/2010/main" val="206497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DDB70C8-877E-48FB-B250-DF7E3894544A}"/>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7.5</a:t>
            </a:r>
          </a:p>
        </p:txBody>
      </p:sp>
      <p:pic>
        <p:nvPicPr>
          <p:cNvPr id="11" name="Picture 10">
            <a:extLst>
              <a:ext uri="{FF2B5EF4-FFF2-40B4-BE49-F238E27FC236}">
                <a16:creationId xmlns:a16="http://schemas.microsoft.com/office/drawing/2014/main" id="{22A48275-42C7-4C3B-8120-573CB086415A}"/>
              </a:ext>
            </a:extLst>
          </p:cNvPr>
          <p:cNvPicPr>
            <a:picLocks noChangeAspect="1"/>
          </p:cNvPicPr>
          <p:nvPr/>
        </p:nvPicPr>
        <p:blipFill>
          <a:blip r:embed="rId4"/>
          <a:srcRect/>
          <a:stretch/>
        </p:blipFill>
        <p:spPr>
          <a:xfrm>
            <a:off x="1115627" y="188550"/>
            <a:ext cx="9959158" cy="6477888"/>
          </a:xfrm>
          <a:prstGeom prst="rect">
            <a:avLst/>
          </a:prstGeom>
        </p:spPr>
      </p:pic>
    </p:spTree>
    <p:custDataLst>
      <p:tags r:id="rId1"/>
    </p:custDataLst>
    <p:extLst>
      <p:ext uri="{BB962C8B-B14F-4D97-AF65-F5344CB8AC3E}">
        <p14:creationId xmlns:p14="http://schemas.microsoft.com/office/powerpoint/2010/main" val="136594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DADA-29DD-4B84-A612-39AFD379BB62}"/>
              </a:ext>
            </a:extLst>
          </p:cNvPr>
          <p:cNvSpPr>
            <a:spLocks noGrp="1"/>
          </p:cNvSpPr>
          <p:nvPr>
            <p:ph type="title"/>
          </p:nvPr>
        </p:nvSpPr>
        <p:spPr/>
        <p:txBody>
          <a:bodyPr/>
          <a:lstStyle/>
          <a:p>
            <a:r>
              <a:rPr lang="en-AU" dirty="0"/>
              <a:t>Activity 7.4</a:t>
            </a:r>
          </a:p>
        </p:txBody>
      </p:sp>
      <p:sp>
        <p:nvSpPr>
          <p:cNvPr id="3" name="Content Placeholder 2">
            <a:extLst>
              <a:ext uri="{FF2B5EF4-FFF2-40B4-BE49-F238E27FC236}">
                <a16:creationId xmlns:a16="http://schemas.microsoft.com/office/drawing/2014/main" id="{FEC3B06D-85E7-4B6D-BED9-DDD99E086AF1}"/>
              </a:ext>
            </a:extLst>
          </p:cNvPr>
          <p:cNvSpPr>
            <a:spLocks noGrp="1"/>
          </p:cNvSpPr>
          <p:nvPr>
            <p:ph idx="1"/>
          </p:nvPr>
        </p:nvSpPr>
        <p:spPr/>
        <p:txBody>
          <a:bodyPr/>
          <a:lstStyle/>
          <a:p>
            <a:r>
              <a:rPr lang="en-AU" dirty="0"/>
              <a:t>Rate / score the risk you identified</a:t>
            </a:r>
          </a:p>
        </p:txBody>
      </p:sp>
    </p:spTree>
    <p:custDataLst>
      <p:tags r:id="rId1"/>
    </p:custDataLst>
    <p:extLst>
      <p:ext uri="{BB962C8B-B14F-4D97-AF65-F5344CB8AC3E}">
        <p14:creationId xmlns:p14="http://schemas.microsoft.com/office/powerpoint/2010/main" val="25762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FC685-2526-4480-AEE6-768138200979}"/>
              </a:ext>
            </a:extLst>
          </p:cNvPr>
          <p:cNvPicPr>
            <a:picLocks noChangeAspect="1"/>
          </p:cNvPicPr>
          <p:nvPr/>
        </p:nvPicPr>
        <p:blipFill>
          <a:blip r:embed="rId4"/>
          <a:stretch>
            <a:fillRect/>
          </a:stretch>
        </p:blipFill>
        <p:spPr>
          <a:xfrm>
            <a:off x="0" y="-1085994"/>
            <a:ext cx="12192000" cy="7941927"/>
          </a:xfrm>
          <a:prstGeom prst="rect">
            <a:avLst/>
          </a:prstGeom>
        </p:spPr>
      </p:pic>
      <p:sp>
        <p:nvSpPr>
          <p:cNvPr id="2" name="TextBox 1">
            <a:extLst>
              <a:ext uri="{FF2B5EF4-FFF2-40B4-BE49-F238E27FC236}">
                <a16:creationId xmlns:a16="http://schemas.microsoft.com/office/drawing/2014/main" id="{90A25002-F6F0-46E6-A1FD-5BB32ED619E6}"/>
              </a:ext>
            </a:extLst>
          </p:cNvPr>
          <p:cNvSpPr txBox="1"/>
          <p:nvPr/>
        </p:nvSpPr>
        <p:spPr>
          <a:xfrm>
            <a:off x="4510355" y="868547"/>
            <a:ext cx="1585645" cy="523220"/>
          </a:xfrm>
          <a:prstGeom prst="rect">
            <a:avLst/>
          </a:prstGeom>
          <a:noFill/>
        </p:spPr>
        <p:txBody>
          <a:bodyPr wrap="square" rtlCol="0">
            <a:spAutoFit/>
          </a:bodyPr>
          <a:lstStyle/>
          <a:p>
            <a:pPr algn="ctr"/>
            <a:r>
              <a:rPr lang="en-AU" sz="2800" dirty="0">
                <a:latin typeface="Lato Black" panose="020F0502020204030203" pitchFamily="34" charset="0"/>
                <a:ea typeface="Lato Black" panose="020F0502020204030203" pitchFamily="34" charset="0"/>
                <a:cs typeface="Lato Black" panose="020F0502020204030203" pitchFamily="34" charset="0"/>
              </a:rPr>
              <a:t>Known</a:t>
            </a:r>
          </a:p>
        </p:txBody>
      </p:sp>
      <p:sp>
        <p:nvSpPr>
          <p:cNvPr id="4" name="TextBox 3">
            <a:extLst>
              <a:ext uri="{FF2B5EF4-FFF2-40B4-BE49-F238E27FC236}">
                <a16:creationId xmlns:a16="http://schemas.microsoft.com/office/drawing/2014/main" id="{AC6892A7-C920-4012-B359-2EDAF0ECCC44}"/>
              </a:ext>
            </a:extLst>
          </p:cNvPr>
          <p:cNvSpPr txBox="1"/>
          <p:nvPr/>
        </p:nvSpPr>
        <p:spPr>
          <a:xfrm>
            <a:off x="10460803" y="868547"/>
            <a:ext cx="1585645" cy="523220"/>
          </a:xfrm>
          <a:prstGeom prst="rect">
            <a:avLst/>
          </a:prstGeom>
          <a:noFill/>
        </p:spPr>
        <p:txBody>
          <a:bodyPr wrap="square" rtlCol="0">
            <a:spAutoFit/>
          </a:bodyPr>
          <a:lstStyle/>
          <a:p>
            <a:pPr algn="ctr"/>
            <a:r>
              <a:rPr lang="en-AU" sz="2800" dirty="0">
                <a:latin typeface="Lato Black" panose="020F0502020204030203" pitchFamily="34" charset="0"/>
                <a:ea typeface="Lato Black" panose="020F0502020204030203" pitchFamily="34" charset="0"/>
                <a:cs typeface="Lato Black" panose="020F0502020204030203" pitchFamily="34" charset="0"/>
              </a:rPr>
              <a:t>Known</a:t>
            </a:r>
          </a:p>
        </p:txBody>
      </p:sp>
      <p:sp>
        <p:nvSpPr>
          <p:cNvPr id="5" name="TextBox 4">
            <a:extLst>
              <a:ext uri="{FF2B5EF4-FFF2-40B4-BE49-F238E27FC236}">
                <a16:creationId xmlns:a16="http://schemas.microsoft.com/office/drawing/2014/main" id="{8BE64C7E-2315-4405-92F6-143C7510F13D}"/>
              </a:ext>
            </a:extLst>
          </p:cNvPr>
          <p:cNvSpPr txBox="1"/>
          <p:nvPr/>
        </p:nvSpPr>
        <p:spPr>
          <a:xfrm>
            <a:off x="4510355" y="1308624"/>
            <a:ext cx="1585645" cy="523220"/>
          </a:xfrm>
          <a:prstGeom prst="rect">
            <a:avLst/>
          </a:prstGeom>
          <a:noFill/>
        </p:spPr>
        <p:txBody>
          <a:bodyPr wrap="square" rtlCol="0">
            <a:spAutoFit/>
          </a:bodyPr>
          <a:lstStyle/>
          <a:p>
            <a:pPr algn="ctr"/>
            <a:r>
              <a:rPr lang="en-AU" sz="2800" dirty="0">
                <a:latin typeface="Lato Black" panose="020F0502020204030203" pitchFamily="34" charset="0"/>
                <a:ea typeface="Lato Black" panose="020F0502020204030203" pitchFamily="34" charset="0"/>
                <a:cs typeface="Lato Black" panose="020F0502020204030203" pitchFamily="34" charset="0"/>
              </a:rPr>
              <a:t>Internal</a:t>
            </a:r>
          </a:p>
        </p:txBody>
      </p:sp>
      <p:sp>
        <p:nvSpPr>
          <p:cNvPr id="6" name="TextBox 5">
            <a:extLst>
              <a:ext uri="{FF2B5EF4-FFF2-40B4-BE49-F238E27FC236}">
                <a16:creationId xmlns:a16="http://schemas.microsoft.com/office/drawing/2014/main" id="{C96E98B3-7F6F-44A8-A831-CC37C137A4E2}"/>
              </a:ext>
            </a:extLst>
          </p:cNvPr>
          <p:cNvSpPr txBox="1"/>
          <p:nvPr/>
        </p:nvSpPr>
        <p:spPr>
          <a:xfrm>
            <a:off x="10460803" y="1308624"/>
            <a:ext cx="1585645" cy="523220"/>
          </a:xfrm>
          <a:prstGeom prst="rect">
            <a:avLst/>
          </a:prstGeom>
          <a:noFill/>
        </p:spPr>
        <p:txBody>
          <a:bodyPr wrap="square" rtlCol="0">
            <a:spAutoFit/>
          </a:bodyPr>
          <a:lstStyle/>
          <a:p>
            <a:pPr algn="ctr"/>
            <a:r>
              <a:rPr lang="en-AU" sz="2800" dirty="0">
                <a:latin typeface="Lato Black" panose="020F0502020204030203" pitchFamily="34" charset="0"/>
                <a:ea typeface="Lato Black" panose="020F0502020204030203" pitchFamily="34" charset="0"/>
                <a:cs typeface="Lato Black" panose="020F0502020204030203" pitchFamily="34" charset="0"/>
              </a:rPr>
              <a:t>External</a:t>
            </a:r>
          </a:p>
        </p:txBody>
      </p:sp>
      <p:sp>
        <p:nvSpPr>
          <p:cNvPr id="7" name="TextBox 6">
            <a:extLst>
              <a:ext uri="{FF2B5EF4-FFF2-40B4-BE49-F238E27FC236}">
                <a16:creationId xmlns:a16="http://schemas.microsoft.com/office/drawing/2014/main" id="{609C660A-DCAA-4CE7-AE25-6D39B0552338}"/>
              </a:ext>
            </a:extLst>
          </p:cNvPr>
          <p:cNvSpPr txBox="1"/>
          <p:nvPr/>
        </p:nvSpPr>
        <p:spPr>
          <a:xfrm>
            <a:off x="4321995" y="5631026"/>
            <a:ext cx="1962363" cy="523220"/>
          </a:xfrm>
          <a:prstGeom prst="rect">
            <a:avLst/>
          </a:prstGeom>
          <a:noFill/>
        </p:spPr>
        <p:txBody>
          <a:bodyPr wrap="square" rtlCol="0">
            <a:spAutoFit/>
          </a:bodyPr>
          <a:lstStyle/>
          <a:p>
            <a:pPr algn="ctr"/>
            <a:r>
              <a:rPr lang="en-AU"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Unknown</a:t>
            </a:r>
          </a:p>
        </p:txBody>
      </p:sp>
      <p:sp>
        <p:nvSpPr>
          <p:cNvPr id="8" name="TextBox 7">
            <a:extLst>
              <a:ext uri="{FF2B5EF4-FFF2-40B4-BE49-F238E27FC236}">
                <a16:creationId xmlns:a16="http://schemas.microsoft.com/office/drawing/2014/main" id="{72EFC415-F4F2-490B-A461-2C7B1663094E}"/>
              </a:ext>
            </a:extLst>
          </p:cNvPr>
          <p:cNvSpPr txBox="1"/>
          <p:nvPr/>
        </p:nvSpPr>
        <p:spPr>
          <a:xfrm>
            <a:off x="10315254" y="5631026"/>
            <a:ext cx="1876745" cy="523220"/>
          </a:xfrm>
          <a:prstGeom prst="rect">
            <a:avLst/>
          </a:prstGeom>
          <a:noFill/>
        </p:spPr>
        <p:txBody>
          <a:bodyPr wrap="square" rtlCol="0">
            <a:spAutoFit/>
          </a:bodyPr>
          <a:lstStyle/>
          <a:p>
            <a:pPr algn="ctr"/>
            <a:r>
              <a:rPr lang="en-AU"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Unknown</a:t>
            </a:r>
          </a:p>
        </p:txBody>
      </p:sp>
      <p:sp>
        <p:nvSpPr>
          <p:cNvPr id="9" name="TextBox 8">
            <a:extLst>
              <a:ext uri="{FF2B5EF4-FFF2-40B4-BE49-F238E27FC236}">
                <a16:creationId xmlns:a16="http://schemas.microsoft.com/office/drawing/2014/main" id="{4062EC83-5898-4658-8068-4511A375F047}"/>
              </a:ext>
            </a:extLst>
          </p:cNvPr>
          <p:cNvSpPr txBox="1"/>
          <p:nvPr/>
        </p:nvSpPr>
        <p:spPr>
          <a:xfrm>
            <a:off x="4510355" y="6071103"/>
            <a:ext cx="1585645" cy="523220"/>
          </a:xfrm>
          <a:prstGeom prst="rect">
            <a:avLst/>
          </a:prstGeom>
          <a:noFill/>
        </p:spPr>
        <p:txBody>
          <a:bodyPr wrap="square" rtlCol="0">
            <a:spAutoFit/>
          </a:bodyPr>
          <a:lstStyle/>
          <a:p>
            <a:pPr algn="ctr"/>
            <a:r>
              <a:rPr lang="en-AU"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Internal</a:t>
            </a:r>
          </a:p>
        </p:txBody>
      </p:sp>
      <p:sp>
        <p:nvSpPr>
          <p:cNvPr id="10" name="TextBox 9">
            <a:extLst>
              <a:ext uri="{FF2B5EF4-FFF2-40B4-BE49-F238E27FC236}">
                <a16:creationId xmlns:a16="http://schemas.microsoft.com/office/drawing/2014/main" id="{B881EC80-9D2E-4A86-9DDD-C6146B29513F}"/>
              </a:ext>
            </a:extLst>
          </p:cNvPr>
          <p:cNvSpPr txBox="1"/>
          <p:nvPr/>
        </p:nvSpPr>
        <p:spPr>
          <a:xfrm>
            <a:off x="10460803" y="6071103"/>
            <a:ext cx="1585645" cy="523220"/>
          </a:xfrm>
          <a:prstGeom prst="rect">
            <a:avLst/>
          </a:prstGeom>
          <a:noFill/>
        </p:spPr>
        <p:txBody>
          <a:bodyPr wrap="square" rtlCol="0">
            <a:spAutoFit/>
          </a:bodyPr>
          <a:lstStyle/>
          <a:p>
            <a:pPr algn="ctr"/>
            <a:r>
              <a:rPr lang="en-AU"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External</a:t>
            </a:r>
          </a:p>
        </p:txBody>
      </p:sp>
      <p:sp>
        <p:nvSpPr>
          <p:cNvPr id="15" name="TextBox 14">
            <a:extLst>
              <a:ext uri="{FF2B5EF4-FFF2-40B4-BE49-F238E27FC236}">
                <a16:creationId xmlns:a16="http://schemas.microsoft.com/office/drawing/2014/main" id="{6138482D-3EDD-4185-8ABC-F49194F0B41D}"/>
              </a:ext>
            </a:extLst>
          </p:cNvPr>
          <p:cNvSpPr txBox="1"/>
          <p:nvPr/>
        </p:nvSpPr>
        <p:spPr>
          <a:xfrm>
            <a:off x="7325474" y="2361749"/>
            <a:ext cx="2220930" cy="523220"/>
          </a:xfrm>
          <a:prstGeom prst="rect">
            <a:avLst/>
          </a:prstGeom>
          <a:solidFill>
            <a:srgbClr val="0E7C3A"/>
          </a:solidFill>
        </p:spPr>
        <p:txBody>
          <a:bodyPr wrap="square" rtlCol="0">
            <a:spAutoFit/>
          </a:bodyPr>
          <a:lstStyle/>
          <a:p>
            <a:pPr algn="ctr"/>
            <a:r>
              <a:rPr lang="en-AU"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CONTROL</a:t>
            </a:r>
          </a:p>
        </p:txBody>
      </p:sp>
      <p:sp>
        <p:nvSpPr>
          <p:cNvPr id="16" name="TextBox 15">
            <a:extLst>
              <a:ext uri="{FF2B5EF4-FFF2-40B4-BE49-F238E27FC236}">
                <a16:creationId xmlns:a16="http://schemas.microsoft.com/office/drawing/2014/main" id="{1B7788E0-0816-4670-96E5-A2ED50611FBC}"/>
              </a:ext>
            </a:extLst>
          </p:cNvPr>
          <p:cNvSpPr txBox="1"/>
          <p:nvPr/>
        </p:nvSpPr>
        <p:spPr>
          <a:xfrm>
            <a:off x="7726168" y="4610079"/>
            <a:ext cx="1448656" cy="523220"/>
          </a:xfrm>
          <a:prstGeom prst="rect">
            <a:avLst/>
          </a:prstGeom>
          <a:solidFill>
            <a:srgbClr val="107FA6"/>
          </a:solidFill>
        </p:spPr>
        <p:txBody>
          <a:bodyPr wrap="square" rtlCol="0">
            <a:spAutoFit/>
          </a:bodyPr>
          <a:lstStyle/>
          <a:p>
            <a:pPr algn="ctr"/>
            <a:r>
              <a:rPr lang="en-AU" sz="2800" dirty="0">
                <a:latin typeface="Lato Black" panose="020F0502020204030203" pitchFamily="34" charset="0"/>
                <a:ea typeface="Lato Black" panose="020F0502020204030203" pitchFamily="34" charset="0"/>
                <a:cs typeface="Lato Black" panose="020F0502020204030203" pitchFamily="34" charset="0"/>
              </a:rPr>
              <a:t>REACT</a:t>
            </a:r>
          </a:p>
        </p:txBody>
      </p:sp>
    </p:spTree>
    <p:custDataLst>
      <p:tags r:id="rId1"/>
    </p:custDataLst>
    <p:extLst>
      <p:ext uri="{BB962C8B-B14F-4D97-AF65-F5344CB8AC3E}">
        <p14:creationId xmlns:p14="http://schemas.microsoft.com/office/powerpoint/2010/main" val="113498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03226B-ADB8-4FF9-86FD-7A292DA9E751}"/>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7.6</a:t>
            </a:r>
          </a:p>
        </p:txBody>
      </p:sp>
      <p:pic>
        <p:nvPicPr>
          <p:cNvPr id="6" name="Picture 5">
            <a:extLst>
              <a:ext uri="{FF2B5EF4-FFF2-40B4-BE49-F238E27FC236}">
                <a16:creationId xmlns:a16="http://schemas.microsoft.com/office/drawing/2014/main" id="{A1707CF6-8F73-4C29-BBD9-7035ACA9E26C}"/>
              </a:ext>
            </a:extLst>
          </p:cNvPr>
          <p:cNvPicPr>
            <a:picLocks noChangeAspect="1"/>
          </p:cNvPicPr>
          <p:nvPr/>
        </p:nvPicPr>
        <p:blipFill>
          <a:blip r:embed="rId3"/>
          <a:srcRect/>
          <a:stretch/>
        </p:blipFill>
        <p:spPr>
          <a:xfrm>
            <a:off x="3076419" y="409419"/>
            <a:ext cx="6039160" cy="6039160"/>
          </a:xfrm>
          <a:prstGeom prst="rect">
            <a:avLst/>
          </a:prstGeom>
        </p:spPr>
      </p:pic>
    </p:spTree>
    <p:custDataLst>
      <p:tags r:id="rId1"/>
    </p:custDataLst>
    <p:extLst>
      <p:ext uri="{BB962C8B-B14F-4D97-AF65-F5344CB8AC3E}">
        <p14:creationId xmlns:p14="http://schemas.microsoft.com/office/powerpoint/2010/main" val="178336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BCE53-CE12-42FF-93BF-20D54C59A3F6}"/>
              </a:ext>
            </a:extLst>
          </p:cNvPr>
          <p:cNvPicPr>
            <a:picLocks noChangeAspect="1"/>
          </p:cNvPicPr>
          <p:nvPr/>
        </p:nvPicPr>
        <p:blipFill>
          <a:blip r:embed="rId4"/>
          <a:srcRect/>
          <a:stretch/>
        </p:blipFill>
        <p:spPr>
          <a:xfrm>
            <a:off x="2509533" y="1963414"/>
            <a:ext cx="7172932" cy="4665599"/>
          </a:xfrm>
          <a:prstGeom prst="rect">
            <a:avLst/>
          </a:prstGeom>
        </p:spPr>
      </p:pic>
      <p:sp>
        <p:nvSpPr>
          <p:cNvPr id="4" name="TextBox 29"/>
          <p:cNvSpPr txBox="1">
            <a:spLocks noChangeArrowheads="1"/>
          </p:cNvSpPr>
          <p:nvPr/>
        </p:nvSpPr>
        <p:spPr bwMode="auto">
          <a:xfrm>
            <a:off x="1415807" y="562394"/>
            <a:ext cx="9360385" cy="54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AU" sz="2929" dirty="0">
                <a:solidFill>
                  <a:schemeClr val="accent1"/>
                </a:solidFill>
                <a:latin typeface="Arial Black" pitchFamily="34" charset="0"/>
              </a:rPr>
              <a:t>RISK TOLERANCE / APPETITE / THRESHOLD</a:t>
            </a:r>
          </a:p>
        </p:txBody>
      </p:sp>
      <p:sp>
        <p:nvSpPr>
          <p:cNvPr id="6" name="TextBox 30"/>
          <p:cNvSpPr txBox="1">
            <a:spLocks noChangeArrowheads="1"/>
          </p:cNvSpPr>
          <p:nvPr/>
        </p:nvSpPr>
        <p:spPr bwMode="auto">
          <a:xfrm>
            <a:off x="3256618" y="1025363"/>
            <a:ext cx="5844798" cy="76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AU" sz="2197" dirty="0">
                <a:latin typeface="Lato" panose="020F0502020204030203" pitchFamily="34" charset="0"/>
              </a:rPr>
              <a:t>The degree, amount, or volume of risk that an organisation or individual will withstand</a:t>
            </a:r>
          </a:p>
        </p:txBody>
      </p:sp>
      <p:sp>
        <p:nvSpPr>
          <p:cNvPr id="7" name="Rectangle 6">
            <a:extLst>
              <a:ext uri="{FF2B5EF4-FFF2-40B4-BE49-F238E27FC236}">
                <a16:creationId xmlns:a16="http://schemas.microsoft.com/office/drawing/2014/main" id="{6CBF87FA-273D-4D5F-93BE-7AE34DDF1D68}"/>
              </a:ext>
            </a:extLst>
          </p:cNvPr>
          <p:cNvSpPr/>
          <p:nvPr/>
        </p:nvSpPr>
        <p:spPr>
          <a:xfrm>
            <a:off x="6703084" y="3303176"/>
            <a:ext cx="2971935" cy="658368"/>
          </a:xfrm>
          <a:prstGeom prst="rect">
            <a:avLst/>
          </a:prstGeom>
          <a:solidFill>
            <a:srgbClr val="EE1F5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BA2E5683-4E97-4B27-8C16-10992F9DF050}"/>
              </a:ext>
            </a:extLst>
          </p:cNvPr>
          <p:cNvSpPr/>
          <p:nvPr/>
        </p:nvSpPr>
        <p:spPr>
          <a:xfrm>
            <a:off x="5703094" y="3312320"/>
            <a:ext cx="999990" cy="1982055"/>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5AF87F8-0C4B-48EA-A547-58649564322B}"/>
              </a:ext>
            </a:extLst>
          </p:cNvPr>
          <p:cNvSpPr/>
          <p:nvPr/>
        </p:nvSpPr>
        <p:spPr>
          <a:xfrm>
            <a:off x="6705598" y="4617719"/>
            <a:ext cx="1983751" cy="1333025"/>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BB5E965E-474A-4AF2-B6D0-0EF6374CE003}"/>
              </a:ext>
            </a:extLst>
          </p:cNvPr>
          <p:cNvSpPr/>
          <p:nvPr/>
        </p:nvSpPr>
        <p:spPr>
          <a:xfrm>
            <a:off x="8679655" y="5282093"/>
            <a:ext cx="1002505" cy="666750"/>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C6704AE-1CAA-49D8-989F-318C704742F1}"/>
              </a:ext>
            </a:extLst>
          </p:cNvPr>
          <p:cNvSpPr/>
          <p:nvPr/>
        </p:nvSpPr>
        <p:spPr>
          <a:xfrm>
            <a:off x="4724400" y="3312320"/>
            <a:ext cx="978694" cy="3316694"/>
          </a:xfrm>
          <a:prstGeom prst="rect">
            <a:avLst/>
          </a:prstGeom>
          <a:solidFill>
            <a:srgbClr val="8EC3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C2E17B50-9187-4EEE-A2C9-2DEA7E20C7BC}"/>
              </a:ext>
            </a:extLst>
          </p:cNvPr>
          <p:cNvSpPr/>
          <p:nvPr/>
        </p:nvSpPr>
        <p:spPr>
          <a:xfrm>
            <a:off x="5703094" y="5950744"/>
            <a:ext cx="3967503" cy="678270"/>
          </a:xfrm>
          <a:prstGeom prst="rect">
            <a:avLst/>
          </a:prstGeom>
          <a:solidFill>
            <a:srgbClr val="8EC3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CFF7C5D-B34B-4CDC-B2A8-1C1E07307120}"/>
              </a:ext>
            </a:extLst>
          </p:cNvPr>
          <p:cNvSpPr/>
          <p:nvPr/>
        </p:nvSpPr>
        <p:spPr>
          <a:xfrm>
            <a:off x="5703094" y="5294567"/>
            <a:ext cx="1002505" cy="660035"/>
          </a:xfrm>
          <a:prstGeom prst="rect">
            <a:avLst/>
          </a:prstGeom>
          <a:solidFill>
            <a:srgbClr val="8EC3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AF3C8B38-3AD2-4F70-A489-E855197194E5}"/>
              </a:ext>
            </a:extLst>
          </p:cNvPr>
          <p:cNvSpPr/>
          <p:nvPr/>
        </p:nvSpPr>
        <p:spPr>
          <a:xfrm>
            <a:off x="6704342" y="3959352"/>
            <a:ext cx="978694" cy="658368"/>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3AF979DA-1485-439D-82A2-26DE8AD0B20C}"/>
              </a:ext>
            </a:extLst>
          </p:cNvPr>
          <p:cNvSpPr/>
          <p:nvPr/>
        </p:nvSpPr>
        <p:spPr>
          <a:xfrm>
            <a:off x="7681779" y="3959350"/>
            <a:ext cx="1995755" cy="666567"/>
          </a:xfrm>
          <a:prstGeom prst="rect">
            <a:avLst/>
          </a:prstGeom>
          <a:solidFill>
            <a:srgbClr val="EE1F5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B8BDD7FC-0B5C-4D63-A73D-D51A61DACE28}"/>
              </a:ext>
            </a:extLst>
          </p:cNvPr>
          <p:cNvSpPr/>
          <p:nvPr/>
        </p:nvSpPr>
        <p:spPr>
          <a:xfrm>
            <a:off x="8694281" y="4624849"/>
            <a:ext cx="983253" cy="658368"/>
          </a:xfrm>
          <a:prstGeom prst="rect">
            <a:avLst/>
          </a:prstGeom>
          <a:solidFill>
            <a:srgbClr val="EE1F5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a:extLst>
              <a:ext uri="{FF2B5EF4-FFF2-40B4-BE49-F238E27FC236}">
                <a16:creationId xmlns:a16="http://schemas.microsoft.com/office/drawing/2014/main" id="{2CD723D8-1CED-47A1-8D45-238E08A4DC70}"/>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7.6</a:t>
            </a:r>
          </a:p>
        </p:txBody>
      </p:sp>
    </p:spTree>
    <p:custDataLst>
      <p:tags r:id="rId1"/>
    </p:custDataLst>
    <p:extLst>
      <p:ext uri="{BB962C8B-B14F-4D97-AF65-F5344CB8AC3E}">
        <p14:creationId xmlns:p14="http://schemas.microsoft.com/office/powerpoint/2010/main" val="63557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Treatment strategy</a:t>
            </a:r>
          </a:p>
        </p:txBody>
      </p:sp>
      <p:pic>
        <p:nvPicPr>
          <p:cNvPr id="6" name="Picture 5">
            <a:extLst>
              <a:ext uri="{FF2B5EF4-FFF2-40B4-BE49-F238E27FC236}">
                <a16:creationId xmlns:a16="http://schemas.microsoft.com/office/drawing/2014/main" id="{D04BC7D0-098D-47DB-8288-1D37E1CFA679}"/>
              </a:ext>
            </a:extLst>
          </p:cNvPr>
          <p:cNvPicPr>
            <a:picLocks noChangeAspect="1"/>
          </p:cNvPicPr>
          <p:nvPr/>
        </p:nvPicPr>
        <p:blipFill>
          <a:blip r:embed="rId4"/>
          <a:stretch>
            <a:fillRect/>
          </a:stretch>
        </p:blipFill>
        <p:spPr>
          <a:xfrm>
            <a:off x="838200" y="1915963"/>
            <a:ext cx="10800000" cy="3411199"/>
          </a:xfrm>
          <a:prstGeom prst="rect">
            <a:avLst/>
          </a:prstGeom>
        </p:spPr>
      </p:pic>
      <p:sp>
        <p:nvSpPr>
          <p:cNvPr id="9" name="TextBox 8">
            <a:extLst>
              <a:ext uri="{FF2B5EF4-FFF2-40B4-BE49-F238E27FC236}">
                <a16:creationId xmlns:a16="http://schemas.microsoft.com/office/drawing/2014/main" id="{3660E4C7-AC62-43F7-813A-7927070F3BC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7.6</a:t>
            </a:r>
          </a:p>
        </p:txBody>
      </p:sp>
    </p:spTree>
    <p:custDataLst>
      <p:tags r:id="rId1"/>
    </p:custDataLst>
    <p:extLst>
      <p:ext uri="{BB962C8B-B14F-4D97-AF65-F5344CB8AC3E}">
        <p14:creationId xmlns:p14="http://schemas.microsoft.com/office/powerpoint/2010/main" val="1892506690"/>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Treatment strategy</a:t>
            </a:r>
          </a:p>
        </p:txBody>
      </p:sp>
      <p:sp>
        <p:nvSpPr>
          <p:cNvPr id="5" name="Content Placeholder 4">
            <a:extLst>
              <a:ext uri="{FF2B5EF4-FFF2-40B4-BE49-F238E27FC236}">
                <a16:creationId xmlns:a16="http://schemas.microsoft.com/office/drawing/2014/main" id="{BDD109DD-22A8-4DB8-B0C3-7D0375F7F53D}"/>
              </a:ext>
            </a:extLst>
          </p:cNvPr>
          <p:cNvSpPr>
            <a:spLocks noGrp="1"/>
          </p:cNvSpPr>
          <p:nvPr>
            <p:ph sz="half" idx="1"/>
          </p:nvPr>
        </p:nvSpPr>
        <p:spPr>
          <a:xfrm>
            <a:off x="838200" y="4016109"/>
            <a:ext cx="5181600" cy="2160853"/>
          </a:xfrm>
        </p:spPr>
        <p:txBody>
          <a:bodyPr>
            <a:normAutofit fontScale="92500" lnSpcReduction="10000"/>
          </a:bodyPr>
          <a:lstStyle/>
          <a:p>
            <a:r>
              <a:rPr lang="en-AU" dirty="0"/>
              <a:t>Change probability</a:t>
            </a:r>
          </a:p>
          <a:p>
            <a:pPr lvl="1"/>
            <a:r>
              <a:rPr lang="en-AU" dirty="0"/>
              <a:t>Transfer (</a:t>
            </a:r>
            <a:r>
              <a:rPr lang="en-AU" dirty="0" err="1"/>
              <a:t>eg</a:t>
            </a:r>
            <a:r>
              <a:rPr lang="en-AU" dirty="0"/>
              <a:t> outsource)</a:t>
            </a:r>
          </a:p>
          <a:p>
            <a:r>
              <a:rPr lang="en-AU" dirty="0"/>
              <a:t>Change impact</a:t>
            </a:r>
          </a:p>
          <a:p>
            <a:pPr lvl="1"/>
            <a:r>
              <a:rPr lang="en-AU" dirty="0"/>
              <a:t>Share (eg insurance)</a:t>
            </a:r>
          </a:p>
        </p:txBody>
      </p:sp>
      <p:sp>
        <p:nvSpPr>
          <p:cNvPr id="6" name="Content Placeholder 5">
            <a:extLst>
              <a:ext uri="{FF2B5EF4-FFF2-40B4-BE49-F238E27FC236}">
                <a16:creationId xmlns:a16="http://schemas.microsoft.com/office/drawing/2014/main" id="{04BF7B76-4DFF-40A9-BE8E-14A2E26621BA}"/>
              </a:ext>
            </a:extLst>
          </p:cNvPr>
          <p:cNvSpPr>
            <a:spLocks noGrp="1"/>
          </p:cNvSpPr>
          <p:nvPr>
            <p:ph sz="half" idx="2"/>
          </p:nvPr>
        </p:nvSpPr>
        <p:spPr>
          <a:xfrm>
            <a:off x="6172200" y="4016109"/>
            <a:ext cx="5181600" cy="2160853"/>
          </a:xfrm>
        </p:spPr>
        <p:txBody>
          <a:bodyPr>
            <a:normAutofit fontScale="92500" lnSpcReduction="10000"/>
          </a:bodyPr>
          <a:lstStyle/>
          <a:p>
            <a:r>
              <a:rPr lang="en-AU" dirty="0"/>
              <a:t>Avoid</a:t>
            </a:r>
          </a:p>
          <a:p>
            <a:pPr lvl="1"/>
            <a:r>
              <a:rPr lang="en-AU" dirty="0"/>
              <a:t>Remove risk source</a:t>
            </a:r>
          </a:p>
        </p:txBody>
      </p:sp>
      <p:pic>
        <p:nvPicPr>
          <p:cNvPr id="7" name="Picture 6">
            <a:extLst>
              <a:ext uri="{FF2B5EF4-FFF2-40B4-BE49-F238E27FC236}">
                <a16:creationId xmlns:a16="http://schemas.microsoft.com/office/drawing/2014/main" id="{357B7086-3D7E-45E9-AA36-F39B37C6E2E9}"/>
              </a:ext>
            </a:extLst>
          </p:cNvPr>
          <p:cNvPicPr>
            <a:picLocks noChangeAspect="1"/>
          </p:cNvPicPr>
          <p:nvPr/>
        </p:nvPicPr>
        <p:blipFill>
          <a:blip r:embed="rId4"/>
          <a:stretch>
            <a:fillRect/>
          </a:stretch>
        </p:blipFill>
        <p:spPr>
          <a:xfrm>
            <a:off x="838200" y="1915963"/>
            <a:ext cx="10800000" cy="3409855"/>
          </a:xfrm>
          <a:prstGeom prst="rect">
            <a:avLst/>
          </a:prstGeom>
        </p:spPr>
      </p:pic>
      <p:sp>
        <p:nvSpPr>
          <p:cNvPr id="8" name="TextBox 7">
            <a:extLst>
              <a:ext uri="{FF2B5EF4-FFF2-40B4-BE49-F238E27FC236}">
                <a16:creationId xmlns:a16="http://schemas.microsoft.com/office/drawing/2014/main" id="{C9A819A2-46FE-42CE-869B-0FB5F2FA5374}"/>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7.6</a:t>
            </a:r>
          </a:p>
        </p:txBody>
      </p:sp>
    </p:spTree>
    <p:custDataLst>
      <p:tags r:id="rId1"/>
    </p:custDataLst>
    <p:extLst>
      <p:ext uri="{BB962C8B-B14F-4D97-AF65-F5344CB8AC3E}">
        <p14:creationId xmlns:p14="http://schemas.microsoft.com/office/powerpoint/2010/main" val="40212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p:txBody>
          <a:bodyPr/>
          <a:lstStyle/>
          <a:p>
            <a:r>
              <a:rPr lang="en-AU" dirty="0"/>
              <a:t>What if people do not attend?</a:t>
            </a:r>
          </a:p>
        </p:txBody>
      </p:sp>
      <p:sp>
        <p:nvSpPr>
          <p:cNvPr id="5" name="Content Placeholder 4">
            <a:extLst>
              <a:ext uri="{FF2B5EF4-FFF2-40B4-BE49-F238E27FC236}">
                <a16:creationId xmlns:a16="http://schemas.microsoft.com/office/drawing/2014/main" id="{0C3B19FD-BFA7-48C8-B91A-54D85CF2B2AE}"/>
              </a:ext>
            </a:extLst>
          </p:cNvPr>
          <p:cNvSpPr>
            <a:spLocks noGrp="1"/>
          </p:cNvSpPr>
          <p:nvPr>
            <p:ph idx="1"/>
          </p:nvPr>
        </p:nvSpPr>
        <p:spPr/>
        <p:txBody>
          <a:bodyPr>
            <a:normAutofit lnSpcReduction="10000"/>
          </a:bodyPr>
          <a:lstStyle/>
          <a:p>
            <a:r>
              <a:rPr lang="en-AU" i="1" dirty="0"/>
              <a:t>Actions</a:t>
            </a:r>
          </a:p>
          <a:p>
            <a:pPr lvl="1"/>
            <a:r>
              <a:rPr lang="en-AU" dirty="0"/>
              <a:t>Send invitations 4 weeks in advance</a:t>
            </a:r>
          </a:p>
          <a:p>
            <a:pPr lvl="1"/>
            <a:r>
              <a:rPr lang="en-AU" dirty="0"/>
              <a:t>Seek team leader support for staff time-off</a:t>
            </a:r>
          </a:p>
          <a:p>
            <a:pPr lvl="2"/>
            <a:r>
              <a:rPr lang="en-AU" dirty="0"/>
              <a:t>Update WBS, schedule and budget to reflect this</a:t>
            </a:r>
          </a:p>
          <a:p>
            <a:r>
              <a:rPr lang="en-AU" i="1" dirty="0"/>
              <a:t>Residual risk </a:t>
            </a:r>
            <a:r>
              <a:rPr lang="en-AU" dirty="0">
                <a:solidFill>
                  <a:srgbClr val="C00000"/>
                </a:solidFill>
                <a:latin typeface="Lato Black" panose="020F0A02020204030203" pitchFamily="34" charset="0"/>
              </a:rPr>
              <a:t>-8</a:t>
            </a:r>
            <a:endParaRPr lang="en-AU" dirty="0">
              <a:solidFill>
                <a:srgbClr val="C00000"/>
              </a:solidFill>
            </a:endParaRPr>
          </a:p>
          <a:p>
            <a:pPr lvl="1"/>
            <a:r>
              <a:rPr lang="en-AU" dirty="0"/>
              <a:t>New probability (2)  x unchanged impact (-4)</a:t>
            </a:r>
          </a:p>
          <a:p>
            <a:r>
              <a:rPr lang="en-AU" i="1" dirty="0"/>
              <a:t>Secondary</a:t>
            </a:r>
            <a:r>
              <a:rPr lang="en-AU" dirty="0"/>
              <a:t> </a:t>
            </a:r>
            <a:r>
              <a:rPr lang="en-AU" i="1" dirty="0"/>
              <a:t>risk</a:t>
            </a:r>
          </a:p>
          <a:p>
            <a:pPr lvl="1"/>
            <a:r>
              <a:rPr lang="en-AU" dirty="0"/>
              <a:t>Event details may not be finalised before invites need to go out</a:t>
            </a:r>
          </a:p>
        </p:txBody>
      </p:sp>
      <p:sp>
        <p:nvSpPr>
          <p:cNvPr id="7" name="TextBox 6">
            <a:extLst>
              <a:ext uri="{FF2B5EF4-FFF2-40B4-BE49-F238E27FC236}">
                <a16:creationId xmlns:a16="http://schemas.microsoft.com/office/drawing/2014/main" id="{08570BC7-A9C2-492D-B37F-2BE505F89F87}"/>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7.6</a:t>
            </a:r>
          </a:p>
        </p:txBody>
      </p:sp>
      <p:graphicFrame>
        <p:nvGraphicFramePr>
          <p:cNvPr id="8" name="Content Placeholder 3">
            <a:extLst>
              <a:ext uri="{FF2B5EF4-FFF2-40B4-BE49-F238E27FC236}">
                <a16:creationId xmlns:a16="http://schemas.microsoft.com/office/drawing/2014/main" id="{D63FE12D-EADA-4CA5-B340-BD4EEF8A716A}"/>
              </a:ext>
            </a:extLst>
          </p:cNvPr>
          <p:cNvGraphicFramePr>
            <a:graphicFrameLocks/>
          </p:cNvGraphicFramePr>
          <p:nvPr/>
        </p:nvGraphicFramePr>
        <p:xfrm>
          <a:off x="8052046" y="2528458"/>
          <a:ext cx="4139954" cy="2714625"/>
        </p:xfrm>
        <a:graphic>
          <a:graphicData uri="http://schemas.openxmlformats.org/drawingml/2006/table">
            <a:tbl>
              <a:tblPr firstRow="1" bandRow="1">
                <a:tableStyleId>{5C22544A-7EE6-4342-B048-85BDC9FD1C3A}</a:tableStyleId>
              </a:tblPr>
              <a:tblGrid>
                <a:gridCol w="2840172">
                  <a:extLst>
                    <a:ext uri="{9D8B030D-6E8A-4147-A177-3AD203B41FA5}">
                      <a16:colId xmlns:a16="http://schemas.microsoft.com/office/drawing/2014/main" val="1930658070"/>
                    </a:ext>
                  </a:extLst>
                </a:gridCol>
                <a:gridCol w="1299782">
                  <a:extLst>
                    <a:ext uri="{9D8B030D-6E8A-4147-A177-3AD203B41FA5}">
                      <a16:colId xmlns:a16="http://schemas.microsoft.com/office/drawing/2014/main" val="795678888"/>
                    </a:ext>
                  </a:extLst>
                </a:gridCol>
              </a:tblGrid>
              <a:tr h="542925">
                <a:tc>
                  <a:txBody>
                    <a:bodyPr/>
                    <a:lstStyle/>
                    <a:p>
                      <a:pPr algn="ctr"/>
                      <a:r>
                        <a:rPr lang="en-AU" sz="1200" dirty="0">
                          <a:latin typeface="Lato" panose="020F0502020204030203" pitchFamily="34" charset="0"/>
                        </a:rPr>
                        <a:t>Trigger event</a:t>
                      </a:r>
                    </a:p>
                  </a:txBody>
                  <a:tcPr marL="52781" marR="52781" marT="26390" marB="263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latin typeface="Lato" panose="020F0502020204030203" pitchFamily="34" charset="0"/>
                        </a:rPr>
                        <a:t>Rating (1-5)</a:t>
                      </a:r>
                    </a:p>
                  </a:txBody>
                  <a:tcPr marL="52781" marR="52781" marT="26390" marB="26390" anchor="ctr"/>
                </a:tc>
                <a:extLst>
                  <a:ext uri="{0D108BD9-81ED-4DB2-BD59-A6C34878D82A}">
                    <a16:rowId xmlns:a16="http://schemas.microsoft.com/office/drawing/2014/main" val="2879485876"/>
                  </a:ext>
                </a:extLst>
              </a:tr>
              <a:tr h="542925">
                <a:tc>
                  <a:txBody>
                    <a:bodyPr/>
                    <a:lstStyle/>
                    <a:p>
                      <a:pPr marL="182563" indent="0">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Not enough notice</a:t>
                      </a:r>
                    </a:p>
                  </a:txBody>
                  <a:tcPr marL="39585" marR="39585" marT="0" marB="0" anchor="ctr"/>
                </a:tc>
                <a:tc>
                  <a:txBody>
                    <a:bodyPr/>
                    <a:lstStyle/>
                    <a:p>
                      <a:pPr algn="ctr">
                        <a:spcAft>
                          <a:spcPts val="0"/>
                        </a:spcAft>
                      </a:pPr>
                      <a:r>
                        <a:rPr lang="en-AU" sz="1000" b="0" i="0" dirty="0">
                          <a:effectLst/>
                          <a:latin typeface="Lato" panose="020F0502020204030203" pitchFamily="34" charset="0"/>
                          <a:ea typeface="Times New Roman" panose="02020603050405020304" pitchFamily="18" charset="0"/>
                          <a:cs typeface="Arial" panose="020B0604020202020204" pitchFamily="34" charset="0"/>
                        </a:rPr>
                        <a:t>4</a:t>
                      </a:r>
                    </a:p>
                  </a:txBody>
                  <a:tcPr marL="39585" marR="39585" marT="0" marB="0" anchor="ctr"/>
                </a:tc>
                <a:extLst>
                  <a:ext uri="{0D108BD9-81ED-4DB2-BD59-A6C34878D82A}">
                    <a16:rowId xmlns:a16="http://schemas.microsoft.com/office/drawing/2014/main" val="3745042598"/>
                  </a:ext>
                </a:extLst>
              </a:tr>
              <a:tr h="542925">
                <a:tc>
                  <a:txBody>
                    <a:bodyPr/>
                    <a:lstStyle/>
                    <a:p>
                      <a:pPr marL="182563" indent="0">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Too busy working</a:t>
                      </a:r>
                    </a:p>
                  </a:txBody>
                  <a:tcPr marL="39585" marR="39585" marT="0" marB="0" anchor="ctr"/>
                </a:tc>
                <a:tc>
                  <a:txBody>
                    <a:bodyPr/>
                    <a:lstStyle/>
                    <a:p>
                      <a:pPr algn="ctr">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3</a:t>
                      </a:r>
                    </a:p>
                  </a:txBody>
                  <a:tcPr marL="39585" marR="39585" marT="0" marB="0" anchor="ctr"/>
                </a:tc>
                <a:extLst>
                  <a:ext uri="{0D108BD9-81ED-4DB2-BD59-A6C34878D82A}">
                    <a16:rowId xmlns:a16="http://schemas.microsoft.com/office/drawing/2014/main" val="976440631"/>
                  </a:ext>
                </a:extLst>
              </a:tr>
              <a:tr h="542925">
                <a:tc>
                  <a:txBody>
                    <a:bodyPr/>
                    <a:lstStyle/>
                    <a:p>
                      <a:pPr marL="182563" indent="0">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Accident / injury / illness</a:t>
                      </a:r>
                    </a:p>
                  </a:txBody>
                  <a:tcPr marL="39585" marR="39585" marT="0" marB="0" anchor="ctr"/>
                </a:tc>
                <a:tc>
                  <a:txBody>
                    <a:bodyPr/>
                    <a:lstStyle/>
                    <a:p>
                      <a:pPr algn="ctr">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1</a:t>
                      </a:r>
                    </a:p>
                  </a:txBody>
                  <a:tcPr marL="39585" marR="39585" marT="0" marB="0" anchor="ctr"/>
                </a:tc>
                <a:extLst>
                  <a:ext uri="{0D108BD9-81ED-4DB2-BD59-A6C34878D82A}">
                    <a16:rowId xmlns:a16="http://schemas.microsoft.com/office/drawing/2014/main" val="142356076"/>
                  </a:ext>
                </a:extLst>
              </a:tr>
              <a:tr h="542925">
                <a:tc>
                  <a:txBody>
                    <a:bodyPr/>
                    <a:lstStyle/>
                    <a:p>
                      <a:pPr algn="r"/>
                      <a:r>
                        <a:rPr lang="en-AU" sz="1200" dirty="0">
                          <a:latin typeface="Lato Black" panose="020F0A02020204030203" pitchFamily="34" charset="0"/>
                        </a:rPr>
                        <a:t>Probability score</a:t>
                      </a:r>
                    </a:p>
                  </a:txBody>
                  <a:tcPr marL="52781" marR="52781" marT="26390" marB="26390" anchor="ctr">
                    <a:lnB w="12700" cap="flat" cmpd="sng" algn="ctr">
                      <a:noFill/>
                      <a:prstDash val="solid"/>
                      <a:round/>
                      <a:headEnd type="none" w="med" len="med"/>
                      <a:tailEnd type="none" w="med" len="med"/>
                    </a:lnB>
                    <a:noFill/>
                  </a:tcPr>
                </a:tc>
                <a:tc>
                  <a:txBody>
                    <a:bodyPr/>
                    <a:lstStyle/>
                    <a:p>
                      <a:pPr algn="ctr"/>
                      <a:r>
                        <a:rPr lang="en-AU" sz="1200" dirty="0">
                          <a:latin typeface="Lato Black" panose="020F0A02020204030203" pitchFamily="34" charset="0"/>
                        </a:rPr>
                        <a:t>4</a:t>
                      </a:r>
                    </a:p>
                  </a:txBody>
                  <a:tcPr marL="52781" marR="52781" marT="26390" marB="26390" anchor="ctr"/>
                </a:tc>
                <a:extLst>
                  <a:ext uri="{0D108BD9-81ED-4DB2-BD59-A6C34878D82A}">
                    <a16:rowId xmlns:a16="http://schemas.microsoft.com/office/drawing/2014/main" val="808114960"/>
                  </a:ext>
                </a:extLst>
              </a:tr>
            </a:tbl>
          </a:graphicData>
        </a:graphic>
      </p:graphicFrame>
      <p:graphicFrame>
        <p:nvGraphicFramePr>
          <p:cNvPr id="6" name="Content Placeholder 3">
            <a:extLst>
              <a:ext uri="{FF2B5EF4-FFF2-40B4-BE49-F238E27FC236}">
                <a16:creationId xmlns:a16="http://schemas.microsoft.com/office/drawing/2014/main" id="{6DAD2438-2FFC-4263-B45D-A3AB3B45E35D}"/>
              </a:ext>
            </a:extLst>
          </p:cNvPr>
          <p:cNvGraphicFramePr>
            <a:graphicFrameLocks/>
          </p:cNvGraphicFramePr>
          <p:nvPr>
            <p:extLst>
              <p:ext uri="{D42A27DB-BD31-4B8C-83A1-F6EECF244321}">
                <p14:modId xmlns:p14="http://schemas.microsoft.com/office/powerpoint/2010/main" val="3751655990"/>
              </p:ext>
            </p:extLst>
          </p:nvPr>
        </p:nvGraphicFramePr>
        <p:xfrm>
          <a:off x="8052047" y="2528458"/>
          <a:ext cx="4139953" cy="2714625"/>
        </p:xfrm>
        <a:graphic>
          <a:graphicData uri="http://schemas.openxmlformats.org/drawingml/2006/table">
            <a:tbl>
              <a:tblPr firstRow="1" bandRow="1">
                <a:tableStyleId>{5C22544A-7EE6-4342-B048-85BDC9FD1C3A}</a:tableStyleId>
              </a:tblPr>
              <a:tblGrid>
                <a:gridCol w="2840171">
                  <a:extLst>
                    <a:ext uri="{9D8B030D-6E8A-4147-A177-3AD203B41FA5}">
                      <a16:colId xmlns:a16="http://schemas.microsoft.com/office/drawing/2014/main" val="1930658070"/>
                    </a:ext>
                  </a:extLst>
                </a:gridCol>
                <a:gridCol w="1299782">
                  <a:extLst>
                    <a:ext uri="{9D8B030D-6E8A-4147-A177-3AD203B41FA5}">
                      <a16:colId xmlns:a16="http://schemas.microsoft.com/office/drawing/2014/main" val="795678888"/>
                    </a:ext>
                  </a:extLst>
                </a:gridCol>
              </a:tblGrid>
              <a:tr h="542925">
                <a:tc>
                  <a:txBody>
                    <a:bodyPr/>
                    <a:lstStyle/>
                    <a:p>
                      <a:pPr algn="ctr"/>
                      <a:r>
                        <a:rPr lang="en-AU" sz="1200" dirty="0">
                          <a:latin typeface="Lato" panose="020F0502020204030203" pitchFamily="34" charset="0"/>
                        </a:rPr>
                        <a:t>Trigger event</a:t>
                      </a:r>
                    </a:p>
                  </a:txBody>
                  <a:tcPr marL="52781" marR="52781" marT="26390" marB="263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latin typeface="Lato" panose="020F0502020204030203" pitchFamily="34" charset="0"/>
                        </a:rPr>
                        <a:t>Rating (1-5)</a:t>
                      </a:r>
                    </a:p>
                  </a:txBody>
                  <a:tcPr marL="52781" marR="52781" marT="26390" marB="26390" anchor="ctr"/>
                </a:tc>
                <a:extLst>
                  <a:ext uri="{0D108BD9-81ED-4DB2-BD59-A6C34878D82A}">
                    <a16:rowId xmlns:a16="http://schemas.microsoft.com/office/drawing/2014/main" val="2879485876"/>
                  </a:ext>
                </a:extLst>
              </a:tr>
              <a:tr h="542925">
                <a:tc>
                  <a:txBody>
                    <a:bodyPr/>
                    <a:lstStyle/>
                    <a:p>
                      <a:pPr marL="182563" indent="0">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Not enough notice</a:t>
                      </a:r>
                    </a:p>
                  </a:txBody>
                  <a:tcPr marL="39585" marR="39585" marT="0" marB="0" anchor="ctr"/>
                </a:tc>
                <a:tc>
                  <a:txBody>
                    <a:bodyPr/>
                    <a:lstStyle/>
                    <a:p>
                      <a:pPr algn="ctr">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2</a:t>
                      </a:r>
                    </a:p>
                  </a:txBody>
                  <a:tcPr marL="39585" marR="39585" marT="0" marB="0" anchor="ctr"/>
                </a:tc>
                <a:extLst>
                  <a:ext uri="{0D108BD9-81ED-4DB2-BD59-A6C34878D82A}">
                    <a16:rowId xmlns:a16="http://schemas.microsoft.com/office/drawing/2014/main" val="3745042598"/>
                  </a:ext>
                </a:extLst>
              </a:tr>
              <a:tr h="542925">
                <a:tc>
                  <a:txBody>
                    <a:bodyPr/>
                    <a:lstStyle/>
                    <a:p>
                      <a:pPr marL="182563" indent="0">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Too busy working</a:t>
                      </a:r>
                    </a:p>
                  </a:txBody>
                  <a:tcPr marL="39585" marR="39585" marT="0" marB="0" anchor="ctr"/>
                </a:tc>
                <a:tc>
                  <a:txBody>
                    <a:bodyPr/>
                    <a:lstStyle/>
                    <a:p>
                      <a:pPr algn="ctr">
                        <a:spcAft>
                          <a:spcPts val="0"/>
                        </a:spcAft>
                      </a:pPr>
                      <a:r>
                        <a:rPr lang="en-AU" sz="1000" b="0" i="0" dirty="0">
                          <a:effectLst/>
                          <a:latin typeface="Lato" panose="020F0502020204030203" pitchFamily="34" charset="0"/>
                          <a:ea typeface="Times New Roman" panose="02020603050405020304" pitchFamily="18" charset="0"/>
                          <a:cs typeface="Arial" panose="020B0604020202020204" pitchFamily="34" charset="0"/>
                        </a:rPr>
                        <a:t>2</a:t>
                      </a:r>
                    </a:p>
                  </a:txBody>
                  <a:tcPr marL="39585" marR="39585" marT="0" marB="0" anchor="ctr"/>
                </a:tc>
                <a:extLst>
                  <a:ext uri="{0D108BD9-81ED-4DB2-BD59-A6C34878D82A}">
                    <a16:rowId xmlns:a16="http://schemas.microsoft.com/office/drawing/2014/main" val="976440631"/>
                  </a:ext>
                </a:extLst>
              </a:tr>
              <a:tr h="542925">
                <a:tc>
                  <a:txBody>
                    <a:bodyPr/>
                    <a:lstStyle/>
                    <a:p>
                      <a:pPr marL="182563" indent="0">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Accident / injury / illness</a:t>
                      </a:r>
                    </a:p>
                  </a:txBody>
                  <a:tcPr marL="39585" marR="39585" marT="0" marB="0" anchor="ctr"/>
                </a:tc>
                <a:tc>
                  <a:txBody>
                    <a:bodyPr/>
                    <a:lstStyle/>
                    <a:p>
                      <a:pPr algn="ctr">
                        <a:spcAft>
                          <a:spcPts val="0"/>
                        </a:spcAft>
                      </a:pPr>
                      <a:r>
                        <a:rPr lang="en-AU" sz="1000" i="0" dirty="0">
                          <a:effectLst/>
                          <a:latin typeface="Lato" panose="020F0502020204030203" pitchFamily="34" charset="0"/>
                          <a:ea typeface="Times New Roman" panose="02020603050405020304" pitchFamily="18" charset="0"/>
                          <a:cs typeface="Arial" panose="020B0604020202020204" pitchFamily="34" charset="0"/>
                        </a:rPr>
                        <a:t>1</a:t>
                      </a:r>
                    </a:p>
                  </a:txBody>
                  <a:tcPr marL="39585" marR="39585" marT="0" marB="0" anchor="ctr"/>
                </a:tc>
                <a:extLst>
                  <a:ext uri="{0D108BD9-81ED-4DB2-BD59-A6C34878D82A}">
                    <a16:rowId xmlns:a16="http://schemas.microsoft.com/office/drawing/2014/main" val="142356076"/>
                  </a:ext>
                </a:extLst>
              </a:tr>
              <a:tr h="542925">
                <a:tc>
                  <a:txBody>
                    <a:bodyPr/>
                    <a:lstStyle/>
                    <a:p>
                      <a:pPr algn="r"/>
                      <a:r>
                        <a:rPr lang="en-AU" sz="1200" dirty="0">
                          <a:latin typeface="Lato Black" panose="020F0A02020204030203" pitchFamily="34" charset="0"/>
                        </a:rPr>
                        <a:t>Probability score</a:t>
                      </a:r>
                    </a:p>
                  </a:txBody>
                  <a:tcPr marL="52781" marR="52781" marT="26390" marB="26390" anchor="ctr">
                    <a:lnB w="12700" cap="flat" cmpd="sng" algn="ctr">
                      <a:noFill/>
                      <a:prstDash val="solid"/>
                      <a:round/>
                      <a:headEnd type="none" w="med" len="med"/>
                      <a:tailEnd type="none" w="med" len="med"/>
                    </a:lnB>
                    <a:noFill/>
                  </a:tcPr>
                </a:tc>
                <a:tc>
                  <a:txBody>
                    <a:bodyPr/>
                    <a:lstStyle/>
                    <a:p>
                      <a:pPr algn="ctr"/>
                      <a:r>
                        <a:rPr lang="en-AU" sz="1200" dirty="0">
                          <a:latin typeface="Lato Black" panose="020F0A02020204030203" pitchFamily="34" charset="0"/>
                        </a:rPr>
                        <a:t>2</a:t>
                      </a:r>
                    </a:p>
                  </a:txBody>
                  <a:tcPr marL="52781" marR="52781" marT="26390" marB="26390" anchor="ctr"/>
                </a:tc>
                <a:extLst>
                  <a:ext uri="{0D108BD9-81ED-4DB2-BD59-A6C34878D82A}">
                    <a16:rowId xmlns:a16="http://schemas.microsoft.com/office/drawing/2014/main" val="808114960"/>
                  </a:ext>
                </a:extLst>
              </a:tr>
            </a:tbl>
          </a:graphicData>
        </a:graphic>
      </p:graphicFrame>
    </p:spTree>
    <p:custDataLst>
      <p:tags r:id="rId1"/>
    </p:custDataLst>
    <p:extLst>
      <p:ext uri="{BB962C8B-B14F-4D97-AF65-F5344CB8AC3E}">
        <p14:creationId xmlns:p14="http://schemas.microsoft.com/office/powerpoint/2010/main" val="105443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fade">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500"/>
                                        <p:tgtEl>
                                          <p:spTgt spid="5">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Treatment strategy</a:t>
            </a:r>
          </a:p>
        </p:txBody>
      </p:sp>
      <p:pic>
        <p:nvPicPr>
          <p:cNvPr id="6" name="Picture 5">
            <a:extLst>
              <a:ext uri="{FF2B5EF4-FFF2-40B4-BE49-F238E27FC236}">
                <a16:creationId xmlns:a16="http://schemas.microsoft.com/office/drawing/2014/main" id="{D38EFB26-8D3B-4C23-BAEC-B3EAA2DE3B01}"/>
              </a:ext>
            </a:extLst>
          </p:cNvPr>
          <p:cNvPicPr>
            <a:picLocks noChangeAspect="1"/>
          </p:cNvPicPr>
          <p:nvPr/>
        </p:nvPicPr>
        <p:blipFill>
          <a:blip r:embed="rId4"/>
          <a:stretch>
            <a:fillRect/>
          </a:stretch>
        </p:blipFill>
        <p:spPr>
          <a:xfrm>
            <a:off x="838200" y="1915963"/>
            <a:ext cx="10800000" cy="3409855"/>
          </a:xfrm>
          <a:prstGeom prst="rect">
            <a:avLst/>
          </a:prstGeom>
        </p:spPr>
      </p:pic>
      <p:sp>
        <p:nvSpPr>
          <p:cNvPr id="9" name="TextBox 8">
            <a:extLst>
              <a:ext uri="{FF2B5EF4-FFF2-40B4-BE49-F238E27FC236}">
                <a16:creationId xmlns:a16="http://schemas.microsoft.com/office/drawing/2014/main" id="{48C06A9E-738C-46A4-B829-7F54B717062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7.6</a:t>
            </a:r>
          </a:p>
        </p:txBody>
      </p:sp>
    </p:spTree>
    <p:custDataLst>
      <p:tags r:id="rId1"/>
    </p:custDataLst>
    <p:extLst>
      <p:ext uri="{BB962C8B-B14F-4D97-AF65-F5344CB8AC3E}">
        <p14:creationId xmlns:p14="http://schemas.microsoft.com/office/powerpoint/2010/main" val="2925134758"/>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Discussion</a:t>
            </a:r>
          </a:p>
        </p:txBody>
      </p:sp>
      <p:sp>
        <p:nvSpPr>
          <p:cNvPr id="3" name="Content Placeholder 2"/>
          <p:cNvSpPr>
            <a:spLocks noGrp="1"/>
          </p:cNvSpPr>
          <p:nvPr>
            <p:ph idx="1"/>
          </p:nvPr>
        </p:nvSpPr>
        <p:spPr/>
        <p:txBody>
          <a:bodyPr/>
          <a:lstStyle/>
          <a:p>
            <a:r>
              <a:rPr lang="en-AU" dirty="0"/>
              <a:t>Your CEO thinks she is Jimi Hendrix, and there is a 50:50 chance she will set fire to someone’s guitar…</a:t>
            </a:r>
          </a:p>
          <a:p>
            <a:pPr lvl="1"/>
            <a:r>
              <a:rPr lang="en-AU" dirty="0"/>
              <a:t>…the entertainment will cost $10,000 if she behaves, OR</a:t>
            </a:r>
          </a:p>
          <a:p>
            <a:pPr lvl="1"/>
            <a:r>
              <a:rPr lang="en-AU" dirty="0"/>
              <a:t>…it will cost $15,000 if she runs amok</a:t>
            </a:r>
          </a:p>
          <a:p>
            <a:r>
              <a:rPr lang="en-AU" dirty="0"/>
              <a:t>How much should we allow in our budget for entertainment? </a:t>
            </a:r>
          </a:p>
        </p:txBody>
      </p:sp>
      <p:sp>
        <p:nvSpPr>
          <p:cNvPr id="4" name="TextBox 3">
            <a:extLst>
              <a:ext uri="{FF2B5EF4-FFF2-40B4-BE49-F238E27FC236}">
                <a16:creationId xmlns:a16="http://schemas.microsoft.com/office/drawing/2014/main" id="{ECC444B3-6488-4056-A820-507B63C4384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7.11</a:t>
            </a:r>
          </a:p>
        </p:txBody>
      </p:sp>
    </p:spTree>
    <p:custDataLst>
      <p:tags r:id="rId1"/>
    </p:custDataLst>
    <p:extLst>
      <p:ext uri="{BB962C8B-B14F-4D97-AF65-F5344CB8AC3E}">
        <p14:creationId xmlns:p14="http://schemas.microsoft.com/office/powerpoint/2010/main" val="2432934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Discussion – answer </a:t>
            </a:r>
          </a:p>
        </p:txBody>
      </p:sp>
      <p:sp>
        <p:nvSpPr>
          <p:cNvPr id="3" name="Content Placeholder 2"/>
          <p:cNvSpPr>
            <a:spLocks noGrp="1"/>
          </p:cNvSpPr>
          <p:nvPr>
            <p:ph idx="1"/>
          </p:nvPr>
        </p:nvSpPr>
        <p:spPr/>
        <p:txBody>
          <a:bodyPr/>
          <a:lstStyle/>
          <a:p>
            <a:r>
              <a:rPr lang="en-AU" dirty="0"/>
              <a:t>Allocate $10,000 (quiet night) in the budget + $5,000 (damages) contingency</a:t>
            </a:r>
          </a:p>
          <a:p>
            <a:r>
              <a:rPr lang="en-AU" dirty="0"/>
              <a:t>If we incur damages, the PM has immediate authority to access the contingency</a:t>
            </a:r>
          </a:p>
          <a:p>
            <a:r>
              <a:rPr lang="en-AU" dirty="0"/>
              <a:t>If we have a quiet night, the contingency disappears – it does not roll over into a ‘general’ contingency</a:t>
            </a:r>
          </a:p>
          <a:p>
            <a:endParaRPr lang="en-AU" dirty="0"/>
          </a:p>
        </p:txBody>
      </p:sp>
      <p:sp>
        <p:nvSpPr>
          <p:cNvPr id="4" name="TextBox 3">
            <a:extLst>
              <a:ext uri="{FF2B5EF4-FFF2-40B4-BE49-F238E27FC236}">
                <a16:creationId xmlns:a16="http://schemas.microsoft.com/office/drawing/2014/main" id="{0354E611-9AB5-4554-8489-16E9E181A34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7.11</a:t>
            </a:r>
          </a:p>
        </p:txBody>
      </p:sp>
    </p:spTree>
    <p:custDataLst>
      <p:tags r:id="rId1"/>
    </p:custDataLst>
    <p:extLst>
      <p:ext uri="{BB962C8B-B14F-4D97-AF65-F5344CB8AC3E}">
        <p14:creationId xmlns:p14="http://schemas.microsoft.com/office/powerpoint/2010/main" val="31949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Contingency reserves</a:t>
            </a:r>
          </a:p>
        </p:txBody>
      </p:sp>
      <p:sp>
        <p:nvSpPr>
          <p:cNvPr id="3" name="Content Placeholder 2"/>
          <p:cNvSpPr>
            <a:spLocks noGrp="1"/>
          </p:cNvSpPr>
          <p:nvPr>
            <p:ph idx="1"/>
          </p:nvPr>
        </p:nvSpPr>
        <p:spPr/>
        <p:txBody>
          <a:bodyPr/>
          <a:lstStyle/>
          <a:p>
            <a:r>
              <a:rPr lang="en-AU" dirty="0"/>
              <a:t>Pre-authorised reserve of time or money</a:t>
            </a:r>
          </a:p>
          <a:p>
            <a:r>
              <a:rPr lang="en-AU" dirty="0"/>
              <a:t>Best maintained at the task level</a:t>
            </a:r>
          </a:p>
          <a:p>
            <a:pPr lvl="1"/>
            <a:r>
              <a:rPr lang="en-AU" dirty="0"/>
              <a:t>Returned to the business when risk retired </a:t>
            </a:r>
          </a:p>
          <a:p>
            <a:pPr lvl="1"/>
            <a:r>
              <a:rPr lang="en-AU" dirty="0"/>
              <a:t>Enables speedy response in a crisis</a:t>
            </a:r>
          </a:p>
          <a:p>
            <a:pPr lvl="1"/>
            <a:r>
              <a:rPr lang="en-AU" dirty="0"/>
              <a:t>Encourages more comprehensive risk identification and management</a:t>
            </a:r>
          </a:p>
        </p:txBody>
      </p:sp>
      <p:sp>
        <p:nvSpPr>
          <p:cNvPr id="4" name="Oval 3"/>
          <p:cNvSpPr/>
          <p:nvPr/>
        </p:nvSpPr>
        <p:spPr>
          <a:xfrm>
            <a:off x="8460938" y="1690688"/>
            <a:ext cx="3096062" cy="15727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2400" cap="all" dirty="0">
                <a:latin typeface="Lato Black" panose="020F0A02020204030203" pitchFamily="34" charset="0"/>
                <a:cs typeface="Lato Black" panose="020F0A02020204030203" pitchFamily="34" charset="0"/>
              </a:rPr>
              <a:t>Known</a:t>
            </a:r>
          </a:p>
          <a:p>
            <a:pPr algn="ctr"/>
            <a:r>
              <a:rPr lang="en-AU" sz="2400" cap="all" dirty="0">
                <a:latin typeface="Lato Black" panose="020F0A02020204030203" pitchFamily="34" charset="0"/>
                <a:cs typeface="Lato Black" panose="020F0A02020204030203" pitchFamily="34" charset="0"/>
              </a:rPr>
              <a:t>Unknowns</a:t>
            </a:r>
          </a:p>
        </p:txBody>
      </p:sp>
      <p:sp>
        <p:nvSpPr>
          <p:cNvPr id="9" name="TextBox 8">
            <a:extLst>
              <a:ext uri="{FF2B5EF4-FFF2-40B4-BE49-F238E27FC236}">
                <a16:creationId xmlns:a16="http://schemas.microsoft.com/office/drawing/2014/main" id="{4EB2E384-A603-41BF-A0F2-1B3A755D196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7.11</a:t>
            </a:r>
          </a:p>
        </p:txBody>
      </p:sp>
    </p:spTree>
    <p:custDataLst>
      <p:tags r:id="rId1"/>
    </p:custDataLst>
    <p:extLst>
      <p:ext uri="{BB962C8B-B14F-4D97-AF65-F5344CB8AC3E}">
        <p14:creationId xmlns:p14="http://schemas.microsoft.com/office/powerpoint/2010/main" val="225002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Management reserves</a:t>
            </a:r>
          </a:p>
        </p:txBody>
      </p:sp>
      <p:sp>
        <p:nvSpPr>
          <p:cNvPr id="3" name="Content Placeholder 2"/>
          <p:cNvSpPr>
            <a:spLocks noGrp="1"/>
          </p:cNvSpPr>
          <p:nvPr>
            <p:ph idx="1"/>
          </p:nvPr>
        </p:nvSpPr>
        <p:spPr/>
        <p:txBody>
          <a:bodyPr/>
          <a:lstStyle/>
          <a:p>
            <a:r>
              <a:rPr lang="en-AU" dirty="0"/>
              <a:t>General cash reserve maintained for “surprises”</a:t>
            </a:r>
          </a:p>
          <a:p>
            <a:r>
              <a:rPr lang="en-AU" dirty="0"/>
              <a:t>Best maintained at the program / portfolio level</a:t>
            </a:r>
          </a:p>
          <a:p>
            <a:pPr lvl="1"/>
            <a:r>
              <a:rPr lang="en-AU" dirty="0"/>
              <a:t>Usually a fixed percentage of the program’s total time and budget</a:t>
            </a:r>
          </a:p>
          <a:p>
            <a:pPr lvl="1"/>
            <a:r>
              <a:rPr lang="en-AU" dirty="0"/>
              <a:t>Distributes risk across multiple projects</a:t>
            </a:r>
          </a:p>
          <a:p>
            <a:pPr lvl="1"/>
            <a:r>
              <a:rPr lang="en-AU" dirty="0"/>
              <a:t>Gives greater flexibility in a crisis</a:t>
            </a:r>
          </a:p>
        </p:txBody>
      </p:sp>
      <p:sp>
        <p:nvSpPr>
          <p:cNvPr id="4" name="Oval 3"/>
          <p:cNvSpPr/>
          <p:nvPr/>
        </p:nvSpPr>
        <p:spPr>
          <a:xfrm>
            <a:off x="8017237" y="4001294"/>
            <a:ext cx="3096062" cy="157276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2400" cap="all" dirty="0">
                <a:latin typeface="Lato Black" panose="020F0A02020204030203" pitchFamily="34" charset="0"/>
                <a:cs typeface="Lato Black" panose="020F0A02020204030203" pitchFamily="34" charset="0"/>
              </a:rPr>
              <a:t>Unknown</a:t>
            </a:r>
          </a:p>
          <a:p>
            <a:pPr algn="ctr"/>
            <a:r>
              <a:rPr lang="en-AU" sz="2400" cap="all" dirty="0">
                <a:latin typeface="Lato Black" panose="020F0A02020204030203" pitchFamily="34" charset="0"/>
                <a:cs typeface="Lato Black" panose="020F0A02020204030203" pitchFamily="34" charset="0"/>
              </a:rPr>
              <a:t>Unknowns</a:t>
            </a:r>
          </a:p>
        </p:txBody>
      </p:sp>
      <p:sp>
        <p:nvSpPr>
          <p:cNvPr id="9" name="TextBox 8">
            <a:extLst>
              <a:ext uri="{FF2B5EF4-FFF2-40B4-BE49-F238E27FC236}">
                <a16:creationId xmlns:a16="http://schemas.microsoft.com/office/drawing/2014/main" id="{FCF1AE7F-E512-42C0-B3DB-33AD60F9D43F}"/>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7.11</a:t>
            </a:r>
          </a:p>
        </p:txBody>
      </p:sp>
    </p:spTree>
    <p:custDataLst>
      <p:tags r:id="rId1"/>
    </p:custDataLst>
    <p:extLst>
      <p:ext uri="{BB962C8B-B14F-4D97-AF65-F5344CB8AC3E}">
        <p14:creationId xmlns:p14="http://schemas.microsoft.com/office/powerpoint/2010/main" val="355600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90FA2-E7F3-4559-84C7-85DA9508241C}"/>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a:t>
            </a:r>
          </a:p>
        </p:txBody>
      </p:sp>
      <p:pic>
        <p:nvPicPr>
          <p:cNvPr id="5" name="Picture 4">
            <a:extLst>
              <a:ext uri="{FF2B5EF4-FFF2-40B4-BE49-F238E27FC236}">
                <a16:creationId xmlns:a16="http://schemas.microsoft.com/office/drawing/2014/main" id="{2253C594-D58C-413F-A8C0-8FA14D0C7C99}"/>
              </a:ext>
            </a:extLst>
          </p:cNvPr>
          <p:cNvPicPr>
            <a:picLocks noChangeAspect="1"/>
          </p:cNvPicPr>
          <p:nvPr/>
        </p:nvPicPr>
        <p:blipFill>
          <a:blip r:embed="rId4"/>
          <a:srcRect/>
          <a:stretch/>
        </p:blipFill>
        <p:spPr>
          <a:xfrm>
            <a:off x="3079594" y="412594"/>
            <a:ext cx="6032810" cy="6032810"/>
          </a:xfrm>
          <a:prstGeom prst="rect">
            <a:avLst/>
          </a:prstGeom>
        </p:spPr>
      </p:pic>
    </p:spTree>
    <p:custDataLst>
      <p:tags r:id="rId1"/>
    </p:custDataLst>
    <p:extLst>
      <p:ext uri="{BB962C8B-B14F-4D97-AF65-F5344CB8AC3E}">
        <p14:creationId xmlns:p14="http://schemas.microsoft.com/office/powerpoint/2010/main" val="1455686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p:txBody>
          <a:bodyPr/>
          <a:lstStyle/>
          <a:p>
            <a:r>
              <a:rPr lang="en-AU" dirty="0"/>
              <a:t>What if people do not attend?</a:t>
            </a:r>
          </a:p>
        </p:txBody>
      </p:sp>
      <p:sp>
        <p:nvSpPr>
          <p:cNvPr id="5" name="Content Placeholder 4">
            <a:extLst>
              <a:ext uri="{FF2B5EF4-FFF2-40B4-BE49-F238E27FC236}">
                <a16:creationId xmlns:a16="http://schemas.microsoft.com/office/drawing/2014/main" id="{0C3B19FD-BFA7-48C8-B91A-54D85CF2B2AE}"/>
              </a:ext>
            </a:extLst>
          </p:cNvPr>
          <p:cNvSpPr>
            <a:spLocks noGrp="1"/>
          </p:cNvSpPr>
          <p:nvPr>
            <p:ph idx="1"/>
          </p:nvPr>
        </p:nvSpPr>
        <p:spPr/>
        <p:txBody>
          <a:bodyPr>
            <a:normAutofit/>
          </a:bodyPr>
          <a:lstStyle/>
          <a:p>
            <a:r>
              <a:rPr lang="en-AU" i="1" dirty="0"/>
              <a:t>Contingency plan</a:t>
            </a:r>
          </a:p>
          <a:p>
            <a:pPr lvl="1"/>
            <a:r>
              <a:rPr lang="en-AU" dirty="0"/>
              <a:t>Using the same venue, change function room size and catering based on the number of RSVPs received</a:t>
            </a:r>
          </a:p>
          <a:p>
            <a:pPr lvl="2"/>
            <a:r>
              <a:rPr lang="en-AU" dirty="0"/>
              <a:t>Update schedule, budget and risk register to reflect this</a:t>
            </a:r>
          </a:p>
          <a:p>
            <a:r>
              <a:rPr lang="en-AU" i="1" dirty="0"/>
              <a:t>Secondary</a:t>
            </a:r>
            <a:r>
              <a:rPr lang="en-AU" dirty="0"/>
              <a:t> </a:t>
            </a:r>
            <a:r>
              <a:rPr lang="en-AU" i="1" dirty="0"/>
              <a:t>risks</a:t>
            </a:r>
          </a:p>
          <a:p>
            <a:pPr lvl="1"/>
            <a:r>
              <a:rPr lang="en-AU" dirty="0"/>
              <a:t>May not be able to accommodate the entertainment</a:t>
            </a:r>
          </a:p>
        </p:txBody>
      </p:sp>
      <p:sp>
        <p:nvSpPr>
          <p:cNvPr id="4" name="TextBox 3">
            <a:extLst>
              <a:ext uri="{FF2B5EF4-FFF2-40B4-BE49-F238E27FC236}">
                <a16:creationId xmlns:a16="http://schemas.microsoft.com/office/drawing/2014/main" id="{3FE14961-FAAB-4A80-80D6-20F48FCD84D1}"/>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7.11</a:t>
            </a:r>
          </a:p>
        </p:txBody>
      </p:sp>
    </p:spTree>
    <p:custDataLst>
      <p:tags r:id="rId1"/>
    </p:custDataLst>
    <p:extLst>
      <p:ext uri="{BB962C8B-B14F-4D97-AF65-F5344CB8AC3E}">
        <p14:creationId xmlns:p14="http://schemas.microsoft.com/office/powerpoint/2010/main" val="35896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771D7B-5EC3-4257-8F25-A46BB5E6F8F5}"/>
              </a:ext>
            </a:extLst>
          </p:cNvPr>
          <p:cNvSpPr/>
          <p:nvPr/>
        </p:nvSpPr>
        <p:spPr>
          <a:xfrm>
            <a:off x="0" y="0"/>
            <a:ext cx="12192000" cy="684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10CEC4E-4312-405F-A7D1-0F7995727ADD}"/>
              </a:ext>
            </a:extLst>
          </p:cNvPr>
          <p:cNvSpPr>
            <a:spLocks noGrp="1"/>
          </p:cNvSpPr>
          <p:nvPr>
            <p:ph type="title"/>
          </p:nvPr>
        </p:nvSpPr>
        <p:spPr>
          <a:xfrm>
            <a:off x="838200" y="170574"/>
            <a:ext cx="10515600" cy="1325563"/>
          </a:xfrm>
        </p:spPr>
        <p:txBody>
          <a:bodyPr/>
          <a:lstStyle/>
          <a:p>
            <a:r>
              <a:rPr lang="en-AU" dirty="0"/>
              <a:t>What if people do not attend?</a:t>
            </a:r>
          </a:p>
        </p:txBody>
      </p:sp>
      <p:sp>
        <p:nvSpPr>
          <p:cNvPr id="4" name="TextBox 3">
            <a:extLst>
              <a:ext uri="{FF2B5EF4-FFF2-40B4-BE49-F238E27FC236}">
                <a16:creationId xmlns:a16="http://schemas.microsoft.com/office/drawing/2014/main" id="{3FE14961-FAAB-4A80-80D6-20F48FCD84D1}"/>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7.11</a:t>
            </a:r>
          </a:p>
        </p:txBody>
      </p:sp>
      <p:graphicFrame>
        <p:nvGraphicFramePr>
          <p:cNvPr id="7" name="Content Placeholder 3">
            <a:extLst>
              <a:ext uri="{FF2B5EF4-FFF2-40B4-BE49-F238E27FC236}">
                <a16:creationId xmlns:a16="http://schemas.microsoft.com/office/drawing/2014/main" id="{6E62FAD6-A520-482F-B7A6-BCA9C7DE5806}"/>
              </a:ext>
            </a:extLst>
          </p:cNvPr>
          <p:cNvGraphicFramePr>
            <a:graphicFrameLocks noGrp="1"/>
          </p:cNvGraphicFramePr>
          <p:nvPr>
            <p:ph idx="1"/>
            <p:extLst>
              <p:ext uri="{D42A27DB-BD31-4B8C-83A1-F6EECF244321}">
                <p14:modId xmlns:p14="http://schemas.microsoft.com/office/powerpoint/2010/main" val="43209178"/>
              </p:ext>
            </p:extLst>
          </p:nvPr>
        </p:nvGraphicFramePr>
        <p:xfrm>
          <a:off x="715673" y="1332495"/>
          <a:ext cx="6239604" cy="5515680"/>
        </p:xfrm>
        <a:graphic>
          <a:graphicData uri="http://schemas.openxmlformats.org/drawingml/2006/table">
            <a:tbl>
              <a:tblPr firstRow="1" bandRow="1">
                <a:tableStyleId>{5C22544A-7EE6-4342-B048-85BDC9FD1C3A}</a:tableStyleId>
              </a:tblPr>
              <a:tblGrid>
                <a:gridCol w="1649764">
                  <a:extLst>
                    <a:ext uri="{9D8B030D-6E8A-4147-A177-3AD203B41FA5}">
                      <a16:colId xmlns:a16="http://schemas.microsoft.com/office/drawing/2014/main" val="2291477628"/>
                    </a:ext>
                  </a:extLst>
                </a:gridCol>
                <a:gridCol w="3422520">
                  <a:extLst>
                    <a:ext uri="{9D8B030D-6E8A-4147-A177-3AD203B41FA5}">
                      <a16:colId xmlns:a16="http://schemas.microsoft.com/office/drawing/2014/main" val="1930658070"/>
                    </a:ext>
                  </a:extLst>
                </a:gridCol>
                <a:gridCol w="116732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Factor</a:t>
                      </a:r>
                    </a:p>
                  </a:txBody>
                  <a:tcPr anchor="ctr"/>
                </a:tc>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a:t>
                      </a:r>
                    </a:p>
                  </a:txBody>
                  <a:tcPr anchor="ctr"/>
                </a:tc>
                <a:extLst>
                  <a:ext uri="{0D108BD9-81ED-4DB2-BD59-A6C34878D82A}">
                    <a16:rowId xmlns:a16="http://schemas.microsoft.com/office/drawing/2014/main" val="2879485876"/>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Scope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745042598"/>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Time</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Cost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496103562"/>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Outcomes</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groups miss out on benefits</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-3</a:t>
                      </a:r>
                    </a:p>
                  </a:txBody>
                  <a:tcPr marL="68580" marR="68580" marT="0" marB="0" anchor="ctr"/>
                </a:tc>
                <a:extLst>
                  <a:ext uri="{0D108BD9-81ED-4DB2-BD59-A6C34878D82A}">
                    <a16:rowId xmlns:a16="http://schemas.microsoft.com/office/drawing/2014/main" val="1272717504"/>
                  </a:ext>
                </a:extLst>
              </a:tr>
              <a:tr h="551568">
                <a:tc>
                  <a:txBody>
                    <a:bodyPr/>
                    <a:lstStyle/>
                    <a:p>
                      <a:pPr algn="ctr">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Safety</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r h="551568">
                <a:tc>
                  <a:txBody>
                    <a:bodyPr/>
                    <a:lstStyle/>
                    <a:p>
                      <a:pPr algn="ctr">
                        <a:spcAft>
                          <a:spcPts val="0"/>
                        </a:spcAft>
                      </a:pPr>
                      <a:r>
                        <a:rPr lang="en-AU" sz="16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Operations</a:t>
                      </a:r>
                    </a:p>
                  </a:txBody>
                  <a:tcPr marL="68580" marR="68580" marT="0" marB="0" anchor="ctr"/>
                </a:tc>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Staff too busy working</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238372471"/>
                  </a:ext>
                </a:extLst>
              </a:tr>
              <a:tr h="551568">
                <a:tc>
                  <a:txBody>
                    <a:bodyPr/>
                    <a:lstStyle/>
                    <a:p>
                      <a:pPr algn="ctr">
                        <a:spcAft>
                          <a:spcPts val="0"/>
                        </a:spcAft>
                      </a:pPr>
                      <a:r>
                        <a:rPr lang="en-AU" sz="16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Reputation</a:t>
                      </a:r>
                    </a:p>
                  </a:txBody>
                  <a:tcPr marL="68580" marR="68580" marT="0" marB="0" anchor="ctr"/>
                </a:tc>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Event devalued for all</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-4</a:t>
                      </a:r>
                    </a:p>
                  </a:txBody>
                  <a:tcPr marL="68580" marR="68580" marT="0" marB="0" anchor="ctr"/>
                </a:tc>
                <a:extLst>
                  <a:ext uri="{0D108BD9-81ED-4DB2-BD59-A6C34878D82A}">
                    <a16:rowId xmlns:a16="http://schemas.microsoft.com/office/drawing/2014/main" val="1025052379"/>
                  </a:ext>
                </a:extLst>
              </a:tr>
              <a:tr h="551568">
                <a:tc>
                  <a:txBody>
                    <a:bodyPr/>
                    <a:lstStyle/>
                    <a:p>
                      <a:pPr algn="ctr">
                        <a:spcAft>
                          <a:spcPts val="0"/>
                        </a:spcAft>
                      </a:pPr>
                      <a:r>
                        <a:rPr lang="en-AU" sz="1600" dirty="0">
                          <a:effectLst/>
                          <a:latin typeface="Lato" panose="020F0502020204030203" pitchFamily="34" charset="0"/>
                          <a:ea typeface="Times New Roman" panose="02020603050405020304" pitchFamily="18" charset="0"/>
                          <a:cs typeface="Arial" panose="020B0604020202020204" pitchFamily="34" charset="0"/>
                        </a:rPr>
                        <a:t>Environment</a:t>
                      </a:r>
                    </a:p>
                  </a:txBody>
                  <a:tcPr marL="68580" marR="68580" marT="0" marB="0" anchor="ctr"/>
                </a:tc>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976440631"/>
                  </a:ext>
                </a:extLst>
              </a:tr>
              <a:tr h="551568">
                <a:tc>
                  <a:txBody>
                    <a:bodyPr/>
                    <a:lstStyle/>
                    <a:p>
                      <a:pPr algn="r"/>
                      <a:endParaRPr lang="en-AU" sz="2000" dirty="0">
                        <a:latin typeface="Lato Black" panose="020F0A02020204030203" pitchFamily="34" charset="0"/>
                      </a:endParaRPr>
                    </a:p>
                  </a:txBody>
                  <a:tcPr anchor="ctr">
                    <a:noFill/>
                  </a:tcPr>
                </a:tc>
                <a:tc>
                  <a:txBody>
                    <a:bodyPr/>
                    <a:lstStyle/>
                    <a:p>
                      <a:pPr algn="r"/>
                      <a:r>
                        <a:rPr lang="en-AU" sz="2000" dirty="0">
                          <a:latin typeface="Lato Black" panose="020F0A02020204030203" pitchFamily="34" charset="0"/>
                        </a:rPr>
                        <a:t>Impact score</a:t>
                      </a:r>
                    </a:p>
                  </a:txBody>
                  <a:tcPr anchor="ctr">
                    <a:noFill/>
                  </a:tcPr>
                </a:tc>
                <a:tc>
                  <a:txBody>
                    <a:bodyPr/>
                    <a:lstStyle/>
                    <a:p>
                      <a:pPr algn="ctr"/>
                      <a:r>
                        <a:rPr lang="en-AU" sz="2000" dirty="0">
                          <a:solidFill>
                            <a:srgbClr val="FF0000"/>
                          </a:solidFill>
                          <a:latin typeface="Lato Black" panose="020F0A02020204030203" pitchFamily="34" charset="0"/>
                        </a:rPr>
                        <a:t>-4</a:t>
                      </a:r>
                    </a:p>
                  </a:txBody>
                  <a:tcPr anchor="ctr"/>
                </a:tc>
                <a:extLst>
                  <a:ext uri="{0D108BD9-81ED-4DB2-BD59-A6C34878D82A}">
                    <a16:rowId xmlns:a16="http://schemas.microsoft.com/office/drawing/2014/main" val="808114960"/>
                  </a:ext>
                </a:extLst>
              </a:tr>
            </a:tbl>
          </a:graphicData>
        </a:graphic>
      </p:graphicFrame>
      <p:graphicFrame>
        <p:nvGraphicFramePr>
          <p:cNvPr id="6" name="Content Placeholder 3">
            <a:extLst>
              <a:ext uri="{FF2B5EF4-FFF2-40B4-BE49-F238E27FC236}">
                <a16:creationId xmlns:a16="http://schemas.microsoft.com/office/drawing/2014/main" id="{25FEA2E4-BD16-4B26-9647-BD3F62DA47AC}"/>
              </a:ext>
            </a:extLst>
          </p:cNvPr>
          <p:cNvGraphicFramePr>
            <a:graphicFrameLocks/>
          </p:cNvGraphicFramePr>
          <p:nvPr>
            <p:extLst>
              <p:ext uri="{D42A27DB-BD31-4B8C-83A1-F6EECF244321}">
                <p14:modId xmlns:p14="http://schemas.microsoft.com/office/powerpoint/2010/main" val="2900618366"/>
              </p:ext>
            </p:extLst>
          </p:nvPr>
        </p:nvGraphicFramePr>
        <p:xfrm>
          <a:off x="7207264" y="1342320"/>
          <a:ext cx="4589840" cy="5515680"/>
        </p:xfrm>
        <a:graphic>
          <a:graphicData uri="http://schemas.openxmlformats.org/drawingml/2006/table">
            <a:tbl>
              <a:tblPr firstRow="1" bandRow="1">
                <a:tableStyleId>{5C22544A-7EE6-4342-B048-85BDC9FD1C3A}</a:tableStyleId>
              </a:tblPr>
              <a:tblGrid>
                <a:gridCol w="3422520">
                  <a:extLst>
                    <a:ext uri="{9D8B030D-6E8A-4147-A177-3AD203B41FA5}">
                      <a16:colId xmlns:a16="http://schemas.microsoft.com/office/drawing/2014/main" val="1930658070"/>
                    </a:ext>
                  </a:extLst>
                </a:gridCol>
                <a:gridCol w="1167320">
                  <a:extLst>
                    <a:ext uri="{9D8B030D-6E8A-4147-A177-3AD203B41FA5}">
                      <a16:colId xmlns:a16="http://schemas.microsoft.com/office/drawing/2014/main" val="795678888"/>
                    </a:ext>
                  </a:extLst>
                </a:gridCol>
              </a:tblGrid>
              <a:tr h="551568">
                <a:tc>
                  <a:txBody>
                    <a:bodyPr/>
                    <a:lstStyle/>
                    <a:p>
                      <a:pPr algn="ctr"/>
                      <a:r>
                        <a:rPr lang="en-AU" sz="1800" dirty="0">
                          <a:latin typeface="Lato" panose="020F0502020204030203" pitchFamily="34" charset="0"/>
                        </a:rPr>
                        <a:t>Likely impact</a:t>
                      </a:r>
                    </a:p>
                  </a:txBody>
                  <a:tcPr anchor="ctr"/>
                </a:tc>
                <a:tc>
                  <a:txBody>
                    <a:bodyPr/>
                    <a:lstStyle/>
                    <a:p>
                      <a:pPr algn="ctr"/>
                      <a:r>
                        <a:rPr lang="en-AU" sz="1800" dirty="0">
                          <a:latin typeface="Lato" panose="020F0502020204030203" pitchFamily="34" charset="0"/>
                        </a:rPr>
                        <a:t>Rating</a:t>
                      </a:r>
                    </a:p>
                  </a:txBody>
                  <a:tcPr anchor="ctr"/>
                </a:tc>
                <a:extLst>
                  <a:ext uri="{0D108BD9-81ED-4DB2-BD59-A6C34878D82A}">
                    <a16:rowId xmlns:a16="http://schemas.microsoft.com/office/drawing/2014/main" val="2879485876"/>
                  </a:ext>
                </a:extLst>
              </a:tr>
              <a:tr h="551568">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Small number of additional tasks</a:t>
                      </a:r>
                    </a:p>
                  </a:txBody>
                  <a:tcPr marL="68580" marR="68580" marT="0" marB="0" anchor="ctr"/>
                </a:tc>
                <a:tc>
                  <a:txBody>
                    <a:bodyPr/>
                    <a:lstStyle/>
                    <a:p>
                      <a:pPr algn="ctr">
                        <a:spcAft>
                          <a:spcPts val="0"/>
                        </a:spcAft>
                      </a:pPr>
                      <a:r>
                        <a:rPr lang="en-AU" sz="1600" b="1"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3745042598"/>
                  </a:ext>
                </a:extLst>
              </a:tr>
              <a:tr h="551568">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1156445182"/>
                  </a:ext>
                </a:extLst>
              </a:tr>
              <a:tr h="551568">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Minor savings</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96103562"/>
                  </a:ext>
                </a:extLst>
              </a:tr>
              <a:tr h="551568">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Some outcomes not realised</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-2</a:t>
                      </a:r>
                    </a:p>
                  </a:txBody>
                  <a:tcPr marL="68580" marR="68580" marT="0" marB="0" anchor="ctr"/>
                </a:tc>
                <a:extLst>
                  <a:ext uri="{0D108BD9-81ED-4DB2-BD59-A6C34878D82A}">
                    <a16:rowId xmlns:a16="http://schemas.microsoft.com/office/drawing/2014/main" val="1272717504"/>
                  </a:ext>
                </a:extLst>
              </a:tr>
              <a:tr h="551568">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3967034094"/>
                  </a:ext>
                </a:extLst>
              </a:tr>
              <a:tr h="551568">
                <a:tc>
                  <a:txBody>
                    <a:bodyPr/>
                    <a:lstStyle/>
                    <a:p>
                      <a:pPr marL="182563" indent="0">
                        <a:spcAft>
                          <a:spcPts val="0"/>
                        </a:spcAft>
                      </a:pPr>
                      <a:r>
                        <a:rPr lang="en-AU" sz="1600" i="0" kern="120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Staff too busy working</a:t>
                      </a:r>
                    </a:p>
                  </a:txBody>
                  <a:tcPr marL="68580" marR="68580" marT="0" marB="0" anchor="ctr"/>
                </a:tc>
                <a:tc>
                  <a:txBody>
                    <a:bodyPr/>
                    <a:lstStyle/>
                    <a:p>
                      <a:pPr algn="ctr">
                        <a:spcAft>
                          <a:spcPts val="0"/>
                        </a:spcAft>
                      </a:pPr>
                      <a:r>
                        <a:rPr lang="en-AU" sz="1600" b="1" i="0" dirty="0">
                          <a:solidFill>
                            <a:srgbClr val="00B050"/>
                          </a:solidFill>
                          <a:effectLst/>
                          <a:latin typeface="Lato" panose="020F0502020204030203" pitchFamily="34" charset="0"/>
                          <a:ea typeface="Times New Roman" panose="02020603050405020304" pitchFamily="18" charset="0"/>
                          <a:cs typeface="Arial" panose="020B0604020202020204" pitchFamily="34" charset="0"/>
                        </a:rPr>
                        <a:t>+1</a:t>
                      </a:r>
                    </a:p>
                  </a:txBody>
                  <a:tcPr marL="68580" marR="68580" marT="0" marB="0" anchor="ctr"/>
                </a:tc>
                <a:extLst>
                  <a:ext uri="{0D108BD9-81ED-4DB2-BD59-A6C34878D82A}">
                    <a16:rowId xmlns:a16="http://schemas.microsoft.com/office/drawing/2014/main" val="4238372471"/>
                  </a:ext>
                </a:extLst>
              </a:tr>
              <a:tr h="551568">
                <a:tc>
                  <a:txBody>
                    <a:bodyPr/>
                    <a:lstStyle/>
                    <a:p>
                      <a:pPr marL="182563" indent="0">
                        <a:spcAft>
                          <a:spcPts val="0"/>
                        </a:spcAft>
                      </a:pPr>
                      <a:r>
                        <a:rPr lang="en-AU" sz="1600" i="0" kern="120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Minor concern from some</a:t>
                      </a:r>
                    </a:p>
                  </a:txBody>
                  <a:tcPr marL="68580" marR="68580" marT="0" marB="0" anchor="ctr"/>
                </a:tc>
                <a:tc>
                  <a:txBody>
                    <a:bodyPr/>
                    <a:lstStyle/>
                    <a:p>
                      <a:pPr algn="ctr">
                        <a:spcAft>
                          <a:spcPts val="0"/>
                        </a:spcAft>
                      </a:pPr>
                      <a:r>
                        <a:rPr lang="en-AU" sz="1600" b="1" i="0" dirty="0">
                          <a:solidFill>
                            <a:srgbClr val="C00000"/>
                          </a:solidFill>
                          <a:effectLst/>
                          <a:latin typeface="Lato" panose="020F0502020204030203" pitchFamily="34" charset="0"/>
                          <a:ea typeface="Times New Roman" panose="02020603050405020304" pitchFamily="18" charset="0"/>
                          <a:cs typeface="Arial" panose="020B0604020202020204" pitchFamily="34" charset="0"/>
                        </a:rPr>
                        <a:t>-2</a:t>
                      </a:r>
                    </a:p>
                  </a:txBody>
                  <a:tcPr marL="68580" marR="68580" marT="0" marB="0" anchor="ctr"/>
                </a:tc>
                <a:extLst>
                  <a:ext uri="{0D108BD9-81ED-4DB2-BD59-A6C34878D82A}">
                    <a16:rowId xmlns:a16="http://schemas.microsoft.com/office/drawing/2014/main" val="1025052379"/>
                  </a:ext>
                </a:extLst>
              </a:tr>
              <a:tr h="551568">
                <a:tc>
                  <a:txBody>
                    <a:bodyPr/>
                    <a:lstStyle/>
                    <a:p>
                      <a:pPr marL="182563" indent="0">
                        <a:spcAft>
                          <a:spcPts val="0"/>
                        </a:spcAft>
                      </a:pPr>
                      <a:r>
                        <a:rPr lang="en-AU" sz="1600" i="0" kern="1200" dirty="0">
                          <a:solidFill>
                            <a:schemeClr val="dk1"/>
                          </a:solidFill>
                          <a:effectLst/>
                          <a:latin typeface="Lato" panose="020F0502020204030203" pitchFamily="34" charset="0"/>
                          <a:ea typeface="Times New Roman" panose="02020603050405020304" pitchFamily="18" charset="0"/>
                          <a:cs typeface="Arial" panose="020B0604020202020204" pitchFamily="34" charset="0"/>
                        </a:rPr>
                        <a:t>No impact</a:t>
                      </a:r>
                    </a:p>
                  </a:txBody>
                  <a:tcPr marL="68580" marR="68580" marT="0" marB="0" anchor="ctr"/>
                </a:tc>
                <a:tc>
                  <a:txBody>
                    <a:bodyPr/>
                    <a:lstStyle/>
                    <a:p>
                      <a:pPr algn="ctr">
                        <a:spcAft>
                          <a:spcPts val="0"/>
                        </a:spcAft>
                      </a:pPr>
                      <a:r>
                        <a:rPr lang="en-AU" sz="1600" i="0" dirty="0">
                          <a:effectLst/>
                          <a:latin typeface="Lato" panose="020F0502020204030203" pitchFamily="34" charset="0"/>
                          <a:ea typeface="Times New Roman" panose="02020603050405020304" pitchFamily="18" charset="0"/>
                          <a:cs typeface="Arial" panose="020B0604020202020204" pitchFamily="34" charset="0"/>
                        </a:rPr>
                        <a:t>0</a:t>
                      </a:r>
                    </a:p>
                  </a:txBody>
                  <a:tcPr marL="68580" marR="68580" marT="0" marB="0" anchor="ctr"/>
                </a:tc>
                <a:extLst>
                  <a:ext uri="{0D108BD9-81ED-4DB2-BD59-A6C34878D82A}">
                    <a16:rowId xmlns:a16="http://schemas.microsoft.com/office/drawing/2014/main" val="976440631"/>
                  </a:ext>
                </a:extLst>
              </a:tr>
              <a:tr h="551568">
                <a:tc>
                  <a:txBody>
                    <a:bodyPr/>
                    <a:lstStyle/>
                    <a:p>
                      <a:pPr algn="r"/>
                      <a:r>
                        <a:rPr lang="en-AU" sz="2000" dirty="0">
                          <a:latin typeface="Lato Black" panose="020F0A02020204030203" pitchFamily="34" charset="0"/>
                        </a:rPr>
                        <a:t>Impact score</a:t>
                      </a:r>
                    </a:p>
                  </a:txBody>
                  <a:tcPr anchor="ctr">
                    <a:noFill/>
                  </a:tcPr>
                </a:tc>
                <a:tc>
                  <a:txBody>
                    <a:bodyPr/>
                    <a:lstStyle/>
                    <a:p>
                      <a:pPr algn="ctr"/>
                      <a:r>
                        <a:rPr lang="en-AU" sz="2000" dirty="0">
                          <a:solidFill>
                            <a:srgbClr val="FF0000"/>
                          </a:solidFill>
                          <a:latin typeface="Lato Black" panose="020F0A02020204030203" pitchFamily="34" charset="0"/>
                        </a:rPr>
                        <a:t>-2</a:t>
                      </a:r>
                    </a:p>
                  </a:txBody>
                  <a:tcPr anchor="ctr"/>
                </a:tc>
                <a:extLst>
                  <a:ext uri="{0D108BD9-81ED-4DB2-BD59-A6C34878D82A}">
                    <a16:rowId xmlns:a16="http://schemas.microsoft.com/office/drawing/2014/main" val="808114960"/>
                  </a:ext>
                </a:extLst>
              </a:tr>
            </a:tbl>
          </a:graphicData>
        </a:graphic>
      </p:graphicFrame>
    </p:spTree>
    <p:custDataLst>
      <p:tags r:id="rId1"/>
    </p:custDataLst>
    <p:extLst>
      <p:ext uri="{BB962C8B-B14F-4D97-AF65-F5344CB8AC3E}">
        <p14:creationId xmlns:p14="http://schemas.microsoft.com/office/powerpoint/2010/main" val="37646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DADA-29DD-4B84-A612-39AFD379BB62}"/>
              </a:ext>
            </a:extLst>
          </p:cNvPr>
          <p:cNvSpPr>
            <a:spLocks noGrp="1"/>
          </p:cNvSpPr>
          <p:nvPr>
            <p:ph type="title"/>
          </p:nvPr>
        </p:nvSpPr>
        <p:spPr/>
        <p:txBody>
          <a:bodyPr/>
          <a:lstStyle/>
          <a:p>
            <a:r>
              <a:rPr lang="en-AU" dirty="0"/>
              <a:t>Activity 7.5</a:t>
            </a:r>
          </a:p>
        </p:txBody>
      </p:sp>
      <p:sp>
        <p:nvSpPr>
          <p:cNvPr id="3" name="Content Placeholder 2">
            <a:extLst>
              <a:ext uri="{FF2B5EF4-FFF2-40B4-BE49-F238E27FC236}">
                <a16:creationId xmlns:a16="http://schemas.microsoft.com/office/drawing/2014/main" id="{FEC3B06D-85E7-4B6D-BED9-DDD99E086AF1}"/>
              </a:ext>
            </a:extLst>
          </p:cNvPr>
          <p:cNvSpPr>
            <a:spLocks noGrp="1"/>
          </p:cNvSpPr>
          <p:nvPr>
            <p:ph idx="1"/>
          </p:nvPr>
        </p:nvSpPr>
        <p:spPr/>
        <p:txBody>
          <a:bodyPr/>
          <a:lstStyle/>
          <a:p>
            <a:r>
              <a:rPr lang="en-AU" dirty="0"/>
              <a:t>Mindful of your risk appetite, what priority is your risk?</a:t>
            </a:r>
          </a:p>
        </p:txBody>
      </p:sp>
      <p:pic>
        <p:nvPicPr>
          <p:cNvPr id="4" name="Picture 3">
            <a:extLst>
              <a:ext uri="{FF2B5EF4-FFF2-40B4-BE49-F238E27FC236}">
                <a16:creationId xmlns:a16="http://schemas.microsoft.com/office/drawing/2014/main" id="{93BB13CD-123A-41E3-A0BD-5B09D0A75B8D}"/>
              </a:ext>
            </a:extLst>
          </p:cNvPr>
          <p:cNvPicPr>
            <a:picLocks noChangeAspect="1"/>
          </p:cNvPicPr>
          <p:nvPr/>
        </p:nvPicPr>
        <p:blipFill>
          <a:blip r:embed="rId4"/>
          <a:srcRect/>
          <a:stretch/>
        </p:blipFill>
        <p:spPr>
          <a:xfrm>
            <a:off x="3060071" y="2684815"/>
            <a:ext cx="6415890" cy="4173185"/>
          </a:xfrm>
          <a:prstGeom prst="rect">
            <a:avLst/>
          </a:prstGeom>
        </p:spPr>
      </p:pic>
      <p:sp>
        <p:nvSpPr>
          <p:cNvPr id="5" name="Rectangle 4">
            <a:extLst>
              <a:ext uri="{FF2B5EF4-FFF2-40B4-BE49-F238E27FC236}">
                <a16:creationId xmlns:a16="http://schemas.microsoft.com/office/drawing/2014/main" id="{3BAA5091-E0D5-4469-863C-3D65DE219591}"/>
              </a:ext>
            </a:extLst>
          </p:cNvPr>
          <p:cNvSpPr/>
          <p:nvPr/>
        </p:nvSpPr>
        <p:spPr>
          <a:xfrm>
            <a:off x="6810242" y="3882297"/>
            <a:ext cx="2658273" cy="588883"/>
          </a:xfrm>
          <a:prstGeom prst="rect">
            <a:avLst/>
          </a:prstGeom>
          <a:solidFill>
            <a:srgbClr val="EE1F5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8BD008ED-1ECF-4EE6-979D-8E5F2BDB4831}"/>
              </a:ext>
            </a:extLst>
          </p:cNvPr>
          <p:cNvSpPr/>
          <p:nvPr/>
        </p:nvSpPr>
        <p:spPr>
          <a:xfrm>
            <a:off x="5916280" y="3875656"/>
            <a:ext cx="894450" cy="1772867"/>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CEDBEE1-D37E-4E3D-8284-CB7137FF4D07}"/>
              </a:ext>
            </a:extLst>
          </p:cNvPr>
          <p:cNvSpPr/>
          <p:nvPr/>
        </p:nvSpPr>
        <p:spPr>
          <a:xfrm>
            <a:off x="6811893" y="5052355"/>
            <a:ext cx="1774383" cy="1192336"/>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D8EC641-6DFD-4AC3-8D4E-8B4049ED52C4}"/>
              </a:ext>
            </a:extLst>
          </p:cNvPr>
          <p:cNvSpPr/>
          <p:nvPr/>
        </p:nvSpPr>
        <p:spPr>
          <a:xfrm>
            <a:off x="8578957" y="5662926"/>
            <a:ext cx="896699" cy="596380"/>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0DA082C-A0CD-4202-8035-2E22A70AF72A}"/>
              </a:ext>
            </a:extLst>
          </p:cNvPr>
          <p:cNvSpPr/>
          <p:nvPr/>
        </p:nvSpPr>
        <p:spPr>
          <a:xfrm>
            <a:off x="5037301" y="3875656"/>
            <a:ext cx="875401" cy="2966645"/>
          </a:xfrm>
          <a:prstGeom prst="rect">
            <a:avLst/>
          </a:prstGeom>
          <a:solidFill>
            <a:srgbClr val="8EC3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54781D1-1FB1-4207-AB83-8CA3FEFC8F4B}"/>
              </a:ext>
            </a:extLst>
          </p:cNvPr>
          <p:cNvSpPr/>
          <p:nvPr/>
        </p:nvSpPr>
        <p:spPr>
          <a:xfrm>
            <a:off x="5915326" y="6251316"/>
            <a:ext cx="3548767" cy="606684"/>
          </a:xfrm>
          <a:prstGeom prst="rect">
            <a:avLst/>
          </a:prstGeom>
          <a:solidFill>
            <a:srgbClr val="8EC3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6950C97-D326-4C28-A600-07366D894D71}"/>
              </a:ext>
            </a:extLst>
          </p:cNvPr>
          <p:cNvSpPr/>
          <p:nvPr/>
        </p:nvSpPr>
        <p:spPr>
          <a:xfrm>
            <a:off x="5909919" y="5659879"/>
            <a:ext cx="896699" cy="590374"/>
          </a:xfrm>
          <a:prstGeom prst="rect">
            <a:avLst/>
          </a:prstGeom>
          <a:solidFill>
            <a:srgbClr val="8EC3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0F94D84-9FE8-42EB-94AE-E0691C7CD4A3}"/>
              </a:ext>
            </a:extLst>
          </p:cNvPr>
          <p:cNvSpPr/>
          <p:nvPr/>
        </p:nvSpPr>
        <p:spPr>
          <a:xfrm>
            <a:off x="6814308" y="4474953"/>
            <a:ext cx="875401" cy="588883"/>
          </a:xfrm>
          <a:prstGeom prst="rect">
            <a:avLst/>
          </a:prstGeom>
          <a:solidFill>
            <a:srgbClr val="F9BE2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31DCC49-9BE6-4049-91F3-A12C59FCC7D0}"/>
              </a:ext>
            </a:extLst>
          </p:cNvPr>
          <p:cNvSpPr/>
          <p:nvPr/>
        </p:nvSpPr>
        <p:spPr>
          <a:xfrm>
            <a:off x="7685910" y="4475964"/>
            <a:ext cx="1785120" cy="596217"/>
          </a:xfrm>
          <a:prstGeom prst="rect">
            <a:avLst/>
          </a:prstGeom>
          <a:solidFill>
            <a:srgbClr val="EE1F5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D1425E49-E570-4DC5-8541-939320FF0101}"/>
              </a:ext>
            </a:extLst>
          </p:cNvPr>
          <p:cNvSpPr/>
          <p:nvPr/>
        </p:nvSpPr>
        <p:spPr>
          <a:xfrm>
            <a:off x="8591551" y="5068167"/>
            <a:ext cx="879479" cy="588883"/>
          </a:xfrm>
          <a:prstGeom prst="rect">
            <a:avLst/>
          </a:prstGeom>
          <a:solidFill>
            <a:srgbClr val="EE1F5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ustDataLst>
      <p:tags r:id="rId1"/>
    </p:custDataLst>
    <p:extLst>
      <p:ext uri="{BB962C8B-B14F-4D97-AF65-F5344CB8AC3E}">
        <p14:creationId xmlns:p14="http://schemas.microsoft.com/office/powerpoint/2010/main" val="700920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C1FA-E1E1-4E1D-BE06-606A92FEBBFA}"/>
              </a:ext>
            </a:extLst>
          </p:cNvPr>
          <p:cNvSpPr>
            <a:spLocks noGrp="1"/>
          </p:cNvSpPr>
          <p:nvPr>
            <p:ph type="title"/>
          </p:nvPr>
        </p:nvSpPr>
        <p:spPr/>
        <p:txBody>
          <a:bodyPr/>
          <a:lstStyle/>
          <a:p>
            <a:r>
              <a:rPr lang="en-AU" dirty="0"/>
              <a:t>Activity 7.6</a:t>
            </a:r>
          </a:p>
        </p:txBody>
      </p:sp>
      <p:sp>
        <p:nvSpPr>
          <p:cNvPr id="3" name="Content Placeholder 2">
            <a:extLst>
              <a:ext uri="{FF2B5EF4-FFF2-40B4-BE49-F238E27FC236}">
                <a16:creationId xmlns:a16="http://schemas.microsoft.com/office/drawing/2014/main" id="{7424F4B6-EF12-48CC-9A81-66C9CDE1B638}"/>
              </a:ext>
            </a:extLst>
          </p:cNvPr>
          <p:cNvSpPr>
            <a:spLocks noGrp="1"/>
          </p:cNvSpPr>
          <p:nvPr>
            <p:ph idx="1"/>
          </p:nvPr>
        </p:nvSpPr>
        <p:spPr/>
        <p:txBody>
          <a:bodyPr/>
          <a:lstStyle/>
          <a:p>
            <a:r>
              <a:rPr lang="en-AU" dirty="0"/>
              <a:t>Update your risk register entry with action / contingency plan(s)</a:t>
            </a:r>
          </a:p>
          <a:p>
            <a:r>
              <a:rPr lang="en-AU" dirty="0"/>
              <a:t>What is your residual risk rating?</a:t>
            </a:r>
          </a:p>
          <a:p>
            <a:r>
              <a:rPr lang="en-AU" dirty="0"/>
              <a:t>Are there any secondary risks introduced?</a:t>
            </a:r>
          </a:p>
          <a:p>
            <a:endParaRPr lang="en-AU" dirty="0"/>
          </a:p>
        </p:txBody>
      </p:sp>
    </p:spTree>
    <p:extLst>
      <p:ext uri="{BB962C8B-B14F-4D97-AF65-F5344CB8AC3E}">
        <p14:creationId xmlns:p14="http://schemas.microsoft.com/office/powerpoint/2010/main" val="2827171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C0BD9-2355-4664-9B12-8A9243304FB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7.15</a:t>
            </a:r>
          </a:p>
        </p:txBody>
      </p:sp>
      <p:pic>
        <p:nvPicPr>
          <p:cNvPr id="6" name="Picture 5">
            <a:extLst>
              <a:ext uri="{FF2B5EF4-FFF2-40B4-BE49-F238E27FC236}">
                <a16:creationId xmlns:a16="http://schemas.microsoft.com/office/drawing/2014/main" id="{55310EA3-4831-4BC6-9562-A38B3F18EFB0}"/>
              </a:ext>
            </a:extLst>
          </p:cNvPr>
          <p:cNvPicPr>
            <a:picLocks noChangeAspect="1"/>
          </p:cNvPicPr>
          <p:nvPr/>
        </p:nvPicPr>
        <p:blipFill>
          <a:blip r:embed="rId3"/>
          <a:srcRect/>
          <a:stretch/>
        </p:blipFill>
        <p:spPr>
          <a:xfrm>
            <a:off x="3079594" y="412594"/>
            <a:ext cx="6032810" cy="6032810"/>
          </a:xfrm>
          <a:prstGeom prst="rect">
            <a:avLst/>
          </a:prstGeom>
        </p:spPr>
      </p:pic>
    </p:spTree>
    <p:custDataLst>
      <p:tags r:id="rId1"/>
    </p:custDataLst>
    <p:extLst>
      <p:ext uri="{BB962C8B-B14F-4D97-AF65-F5344CB8AC3E}">
        <p14:creationId xmlns:p14="http://schemas.microsoft.com/office/powerpoint/2010/main" val="180143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8BD4-59C2-4D0D-96A8-AACA94C5B5F6}"/>
              </a:ext>
            </a:extLst>
          </p:cNvPr>
          <p:cNvSpPr>
            <a:spLocks noGrp="1"/>
          </p:cNvSpPr>
          <p:nvPr>
            <p:ph type="title"/>
          </p:nvPr>
        </p:nvSpPr>
        <p:spPr/>
        <p:txBody>
          <a:bodyPr/>
          <a:lstStyle/>
          <a:p>
            <a:r>
              <a:rPr lang="en-AU" dirty="0"/>
              <a:t>Risk register</a:t>
            </a:r>
          </a:p>
        </p:txBody>
      </p:sp>
      <p:sp>
        <p:nvSpPr>
          <p:cNvPr id="3" name="Text Placeholder 2">
            <a:extLst>
              <a:ext uri="{FF2B5EF4-FFF2-40B4-BE49-F238E27FC236}">
                <a16:creationId xmlns:a16="http://schemas.microsoft.com/office/drawing/2014/main" id="{CC2CE907-3CDB-4965-95E5-A66572C867D2}"/>
              </a:ext>
            </a:extLst>
          </p:cNvPr>
          <p:cNvSpPr>
            <a:spLocks noGrp="1"/>
          </p:cNvSpPr>
          <p:nvPr>
            <p:ph type="body" idx="1"/>
          </p:nvPr>
        </p:nvSpPr>
        <p:spPr/>
        <p:txBody>
          <a:bodyPr/>
          <a:lstStyle/>
          <a:p>
            <a:r>
              <a:rPr lang="en-AU" dirty="0"/>
              <a:t>Summary</a:t>
            </a:r>
          </a:p>
        </p:txBody>
      </p:sp>
      <p:sp>
        <p:nvSpPr>
          <p:cNvPr id="4" name="Content Placeholder 3">
            <a:extLst>
              <a:ext uri="{FF2B5EF4-FFF2-40B4-BE49-F238E27FC236}">
                <a16:creationId xmlns:a16="http://schemas.microsoft.com/office/drawing/2014/main" id="{18681BA6-2E22-482C-9D9A-D284C5EA8913}"/>
              </a:ext>
            </a:extLst>
          </p:cNvPr>
          <p:cNvSpPr>
            <a:spLocks noGrp="1"/>
          </p:cNvSpPr>
          <p:nvPr>
            <p:ph sz="half" idx="2"/>
          </p:nvPr>
        </p:nvSpPr>
        <p:spPr/>
        <p:txBody>
          <a:bodyPr>
            <a:normAutofit/>
          </a:bodyPr>
          <a:lstStyle/>
          <a:p>
            <a:pPr lvl="0"/>
            <a:r>
              <a:rPr lang="en-AU" dirty="0"/>
              <a:t>Identification number</a:t>
            </a:r>
          </a:p>
          <a:p>
            <a:pPr lvl="0"/>
            <a:r>
              <a:rPr lang="en-AU" dirty="0"/>
              <a:t>Risk description</a:t>
            </a:r>
          </a:p>
          <a:p>
            <a:pPr lvl="0"/>
            <a:r>
              <a:rPr lang="en-AU" b="1" dirty="0"/>
              <a:t>A risk owner</a:t>
            </a:r>
            <a:r>
              <a:rPr lang="en-AU" dirty="0"/>
              <a:t> </a:t>
            </a:r>
          </a:p>
          <a:p>
            <a:pPr lvl="0"/>
            <a:r>
              <a:rPr lang="en-AU" dirty="0"/>
              <a:t>Probability / impact ratings</a:t>
            </a:r>
          </a:p>
          <a:p>
            <a:pPr lvl="0"/>
            <a:r>
              <a:rPr lang="en-AU" dirty="0"/>
              <a:t>Risk treatment</a:t>
            </a:r>
          </a:p>
        </p:txBody>
      </p:sp>
      <p:sp>
        <p:nvSpPr>
          <p:cNvPr id="5" name="Text Placeholder 4">
            <a:extLst>
              <a:ext uri="{FF2B5EF4-FFF2-40B4-BE49-F238E27FC236}">
                <a16:creationId xmlns:a16="http://schemas.microsoft.com/office/drawing/2014/main" id="{6BBA8703-DE1D-486C-ABB8-181E4E61FFD2}"/>
              </a:ext>
            </a:extLst>
          </p:cNvPr>
          <p:cNvSpPr>
            <a:spLocks noGrp="1"/>
          </p:cNvSpPr>
          <p:nvPr>
            <p:ph type="body" sz="quarter" idx="3"/>
          </p:nvPr>
        </p:nvSpPr>
        <p:spPr/>
        <p:txBody>
          <a:bodyPr/>
          <a:lstStyle/>
          <a:p>
            <a:r>
              <a:rPr lang="en-AU" dirty="0"/>
              <a:t>Detail</a:t>
            </a:r>
          </a:p>
        </p:txBody>
      </p:sp>
      <p:sp>
        <p:nvSpPr>
          <p:cNvPr id="6" name="Content Placeholder 5">
            <a:extLst>
              <a:ext uri="{FF2B5EF4-FFF2-40B4-BE49-F238E27FC236}">
                <a16:creationId xmlns:a16="http://schemas.microsoft.com/office/drawing/2014/main" id="{0DDB71FF-4D06-4487-A6B4-51C87976E009}"/>
              </a:ext>
            </a:extLst>
          </p:cNvPr>
          <p:cNvSpPr>
            <a:spLocks noGrp="1"/>
          </p:cNvSpPr>
          <p:nvPr>
            <p:ph sz="quarter" idx="4"/>
          </p:nvPr>
        </p:nvSpPr>
        <p:spPr/>
        <p:txBody>
          <a:bodyPr/>
          <a:lstStyle/>
          <a:p>
            <a:r>
              <a:rPr lang="en-AU" dirty="0"/>
              <a:t>Probability and impact detail</a:t>
            </a:r>
          </a:p>
          <a:p>
            <a:pPr lvl="0"/>
            <a:r>
              <a:rPr lang="en-US" dirty="0"/>
              <a:t>Contingency plan</a:t>
            </a:r>
          </a:p>
          <a:p>
            <a:pPr lvl="0"/>
            <a:r>
              <a:rPr lang="en-US"/>
              <a:t>Secondary </a:t>
            </a:r>
            <a:r>
              <a:rPr lang="en-US" dirty="0"/>
              <a:t>risks</a:t>
            </a:r>
          </a:p>
          <a:p>
            <a:pPr lvl="0"/>
            <a:r>
              <a:rPr lang="en-US" dirty="0"/>
              <a:t>Last / next review date</a:t>
            </a:r>
            <a:endParaRPr lang="en-AU" dirty="0"/>
          </a:p>
        </p:txBody>
      </p:sp>
      <p:sp>
        <p:nvSpPr>
          <p:cNvPr id="12" name="TextBox 11">
            <a:extLst>
              <a:ext uri="{FF2B5EF4-FFF2-40B4-BE49-F238E27FC236}">
                <a16:creationId xmlns:a16="http://schemas.microsoft.com/office/drawing/2014/main" id="{BAC2858B-94A1-4265-AB63-E2F9274D6C5E}"/>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7.14</a:t>
            </a:r>
          </a:p>
        </p:txBody>
      </p:sp>
    </p:spTree>
    <p:custDataLst>
      <p:tags r:id="rId1"/>
    </p:custDataLst>
    <p:extLst>
      <p:ext uri="{BB962C8B-B14F-4D97-AF65-F5344CB8AC3E}">
        <p14:creationId xmlns:p14="http://schemas.microsoft.com/office/powerpoint/2010/main" val="15284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D765D-86BF-4A2A-BFBF-8E575295A49D}"/>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E88FA956-492B-4B3C-8F69-2191A599FAB8}"/>
              </a:ext>
            </a:extLst>
          </p:cNvPr>
          <p:cNvSpPr/>
          <p:nvPr/>
        </p:nvSpPr>
        <p:spPr>
          <a:xfrm>
            <a:off x="0" y="2648198"/>
            <a:ext cx="2244436" cy="332509"/>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Helvetica LT Std Light"/>
              <a:ea typeface="+mn-ea"/>
              <a:cs typeface="+mn-cs"/>
            </a:endParaRPr>
          </a:p>
        </p:txBody>
      </p:sp>
    </p:spTree>
    <p:extLst>
      <p:ext uri="{BB962C8B-B14F-4D97-AF65-F5344CB8AC3E}">
        <p14:creationId xmlns:p14="http://schemas.microsoft.com/office/powerpoint/2010/main" val="2431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227CB-3A38-4418-A5E9-846B65F41929}"/>
              </a:ext>
            </a:extLst>
          </p:cNvPr>
          <p:cNvPicPr>
            <a:picLocks noChangeAspect="1"/>
          </p:cNvPicPr>
          <p:nvPr/>
        </p:nvPicPr>
        <p:blipFill>
          <a:blip r:embed="rId2"/>
          <a:stretch>
            <a:fillRect/>
          </a:stretch>
        </p:blipFill>
        <p:spPr>
          <a:xfrm>
            <a:off x="0" y="-27379"/>
            <a:ext cx="12192000" cy="6604000"/>
          </a:xfrm>
          <a:prstGeom prst="rect">
            <a:avLst/>
          </a:prstGeom>
        </p:spPr>
      </p:pic>
      <p:sp>
        <p:nvSpPr>
          <p:cNvPr id="4" name="Oval 3">
            <a:extLst>
              <a:ext uri="{FF2B5EF4-FFF2-40B4-BE49-F238E27FC236}">
                <a16:creationId xmlns:a16="http://schemas.microsoft.com/office/drawing/2014/main" id="{7767E7B5-01A0-46D1-B1BF-F0175FFE4F00}"/>
              </a:ext>
            </a:extLst>
          </p:cNvPr>
          <p:cNvSpPr/>
          <p:nvPr/>
        </p:nvSpPr>
        <p:spPr>
          <a:xfrm>
            <a:off x="5006295" y="4063749"/>
            <a:ext cx="2010460" cy="1826577"/>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Helvetica LT Std Light"/>
              <a:ea typeface="+mn-ea"/>
              <a:cs typeface="+mn-cs"/>
            </a:endParaRPr>
          </a:p>
        </p:txBody>
      </p:sp>
    </p:spTree>
    <p:extLst>
      <p:ext uri="{BB962C8B-B14F-4D97-AF65-F5344CB8AC3E}">
        <p14:creationId xmlns:p14="http://schemas.microsoft.com/office/powerpoint/2010/main" val="20375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78AD73-1099-4E90-8822-BF2692556689}"/>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EA23D483-BCEB-4775-A218-9339218C63E5}"/>
              </a:ext>
            </a:extLst>
          </p:cNvPr>
          <p:cNvSpPr txBox="1"/>
          <p:nvPr/>
        </p:nvSpPr>
        <p:spPr>
          <a:xfrm>
            <a:off x="1366705" y="1554480"/>
            <a:ext cx="6470040"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Workplace Celebration Event</a:t>
            </a:r>
            <a:endParaRPr lang="en-AU" sz="1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35EA38-9001-4A1F-99D5-2C2F083921AD}"/>
              </a:ext>
            </a:extLst>
          </p:cNvPr>
          <p:cNvSpPr txBox="1"/>
          <p:nvPr/>
        </p:nvSpPr>
        <p:spPr>
          <a:xfrm>
            <a:off x="1366705" y="1804660"/>
            <a:ext cx="6470040"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Cormac </a:t>
            </a:r>
            <a:r>
              <a:rPr lang="en-US" sz="1100" dirty="0" err="1">
                <a:latin typeface="Arial" panose="020B0604020202020204" pitchFamily="34" charset="0"/>
                <a:cs typeface="Arial" panose="020B0604020202020204" pitchFamily="34" charset="0"/>
              </a:rPr>
              <a:t>McLaggen</a:t>
            </a:r>
            <a:endParaRPr lang="en-AU" sz="11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4AC57B0-5D4C-476B-AB64-80B1CE8D1F60}"/>
              </a:ext>
            </a:extLst>
          </p:cNvPr>
          <p:cNvSpPr txBox="1"/>
          <p:nvPr/>
        </p:nvSpPr>
        <p:spPr>
          <a:xfrm>
            <a:off x="8283600" y="1554480"/>
            <a:ext cx="3363570" cy="646331"/>
          </a:xfrm>
          <a:prstGeom prst="rect">
            <a:avLst/>
          </a:prstGeom>
          <a:noFill/>
        </p:spPr>
        <p:txBody>
          <a:bodyPr wrap="square">
            <a:spAutoFit/>
          </a:bodyPr>
          <a:lstStyle/>
          <a:p>
            <a:pPr algn="ctr">
              <a:spcAft>
                <a:spcPts val="1200"/>
              </a:spcAft>
            </a:pPr>
            <a:r>
              <a:rPr lang="en-AU" b="1" dirty="0">
                <a:latin typeface="Lato" panose="020F0502020204030203" pitchFamily="34" charset="0"/>
                <a:ea typeface="Lato" panose="020F0502020204030203" pitchFamily="34" charset="0"/>
                <a:cs typeface="Lato" panose="020F0502020204030203" pitchFamily="34" charset="0"/>
              </a:rPr>
              <a:t>Only these fields are editable on the summary page</a:t>
            </a:r>
          </a:p>
        </p:txBody>
      </p:sp>
    </p:spTree>
    <p:extLst>
      <p:ext uri="{BB962C8B-B14F-4D97-AF65-F5344CB8AC3E}">
        <p14:creationId xmlns:p14="http://schemas.microsoft.com/office/powerpoint/2010/main" val="33626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174DC-3C98-41B6-80B3-79D189F9C5D1}"/>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7FF12003-5911-4666-8C35-182C7E63559F}"/>
              </a:ext>
            </a:extLst>
          </p:cNvPr>
          <p:cNvSpPr txBox="1"/>
          <p:nvPr/>
        </p:nvSpPr>
        <p:spPr>
          <a:xfrm>
            <a:off x="8329320" y="2104768"/>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Each tab is a new risk</a:t>
            </a:r>
          </a:p>
        </p:txBody>
      </p:sp>
      <p:cxnSp>
        <p:nvCxnSpPr>
          <p:cNvPr id="5" name="Straight Arrow Connector 4">
            <a:extLst>
              <a:ext uri="{FF2B5EF4-FFF2-40B4-BE49-F238E27FC236}">
                <a16:creationId xmlns:a16="http://schemas.microsoft.com/office/drawing/2014/main" id="{A8B40330-C10C-47D4-85EC-CC9B868A6A94}"/>
              </a:ext>
            </a:extLst>
          </p:cNvPr>
          <p:cNvCxnSpPr>
            <a:cxnSpLocks/>
          </p:cNvCxnSpPr>
          <p:nvPr/>
        </p:nvCxnSpPr>
        <p:spPr>
          <a:xfrm flipH="1">
            <a:off x="2006930" y="2474100"/>
            <a:ext cx="6322391" cy="38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24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D3894-32BD-4E98-A291-9DFE294AD08B}"/>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a:t>
            </a:r>
          </a:p>
        </p:txBody>
      </p:sp>
      <p:pic>
        <p:nvPicPr>
          <p:cNvPr id="6" name="Picture 5">
            <a:extLst>
              <a:ext uri="{FF2B5EF4-FFF2-40B4-BE49-F238E27FC236}">
                <a16:creationId xmlns:a16="http://schemas.microsoft.com/office/drawing/2014/main" id="{3174DCE7-210B-4599-8272-7584230C0F4A}"/>
              </a:ext>
            </a:extLst>
          </p:cNvPr>
          <p:cNvPicPr>
            <a:picLocks noChangeAspect="1"/>
          </p:cNvPicPr>
          <p:nvPr/>
        </p:nvPicPr>
        <p:blipFill>
          <a:blip r:embed="rId4"/>
          <a:srcRect/>
          <a:stretch/>
        </p:blipFill>
        <p:spPr>
          <a:xfrm>
            <a:off x="3076419" y="409419"/>
            <a:ext cx="6039160" cy="6039160"/>
          </a:xfrm>
          <a:prstGeom prst="rect">
            <a:avLst/>
          </a:prstGeom>
        </p:spPr>
      </p:pic>
    </p:spTree>
    <p:custDataLst>
      <p:tags r:id="rId1"/>
    </p:custDataLst>
    <p:extLst>
      <p:ext uri="{BB962C8B-B14F-4D97-AF65-F5344CB8AC3E}">
        <p14:creationId xmlns:p14="http://schemas.microsoft.com/office/powerpoint/2010/main" val="131354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0A6D2F-5A47-4067-87A0-F9DFB2709759}"/>
              </a:ext>
            </a:extLst>
          </p:cNvPr>
          <p:cNvPicPr>
            <a:picLocks noChangeAspect="1"/>
          </p:cNvPicPr>
          <p:nvPr/>
        </p:nvPicPr>
        <p:blipFill>
          <a:blip r:embed="rId2"/>
          <a:stretch>
            <a:fillRect/>
          </a:stretch>
        </p:blipFill>
        <p:spPr>
          <a:xfrm>
            <a:off x="0" y="103909"/>
            <a:ext cx="12192000" cy="6650182"/>
          </a:xfrm>
          <a:prstGeom prst="rect">
            <a:avLst/>
          </a:prstGeom>
        </p:spPr>
      </p:pic>
      <p:sp>
        <p:nvSpPr>
          <p:cNvPr id="6" name="TextBox 5">
            <a:extLst>
              <a:ext uri="{FF2B5EF4-FFF2-40B4-BE49-F238E27FC236}">
                <a16:creationId xmlns:a16="http://schemas.microsoft.com/office/drawing/2014/main" id="{19D0976A-55F3-4D0D-A05D-8B5DB87A44CA}"/>
              </a:ext>
            </a:extLst>
          </p:cNvPr>
          <p:cNvSpPr txBox="1"/>
          <p:nvPr/>
        </p:nvSpPr>
        <p:spPr>
          <a:xfrm>
            <a:off x="8329320" y="2104768"/>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Start filling out risk info</a:t>
            </a:r>
          </a:p>
        </p:txBody>
      </p:sp>
      <p:cxnSp>
        <p:nvCxnSpPr>
          <p:cNvPr id="7" name="Straight Arrow Connector 6">
            <a:extLst>
              <a:ext uri="{FF2B5EF4-FFF2-40B4-BE49-F238E27FC236}">
                <a16:creationId xmlns:a16="http://schemas.microsoft.com/office/drawing/2014/main" id="{5CE3BAC8-9744-40B2-A8D3-03D7A40827C1}"/>
              </a:ext>
            </a:extLst>
          </p:cNvPr>
          <p:cNvCxnSpPr>
            <a:cxnSpLocks/>
          </p:cNvCxnSpPr>
          <p:nvPr/>
        </p:nvCxnSpPr>
        <p:spPr>
          <a:xfrm flipH="1">
            <a:off x="3883231" y="2312294"/>
            <a:ext cx="44460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8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7B98C-7A32-45DE-B913-CE625A035D22}"/>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43E9EDD7-06D9-495D-93BA-615653A1C9D1}"/>
              </a:ext>
            </a:extLst>
          </p:cNvPr>
          <p:cNvSpPr txBox="1"/>
          <p:nvPr/>
        </p:nvSpPr>
        <p:spPr>
          <a:xfrm>
            <a:off x="8479609" y="2643161"/>
            <a:ext cx="3118493" cy="646331"/>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What is the probability of the trigger events occurring?</a:t>
            </a:r>
          </a:p>
        </p:txBody>
      </p:sp>
      <p:pic>
        <p:nvPicPr>
          <p:cNvPr id="5" name="Picture 4">
            <a:extLst>
              <a:ext uri="{FF2B5EF4-FFF2-40B4-BE49-F238E27FC236}">
                <a16:creationId xmlns:a16="http://schemas.microsoft.com/office/drawing/2014/main" id="{F707485A-4FBA-4ACB-A860-A8A804EEDE48}"/>
              </a:ext>
            </a:extLst>
          </p:cNvPr>
          <p:cNvPicPr>
            <a:picLocks noChangeAspect="1"/>
          </p:cNvPicPr>
          <p:nvPr/>
        </p:nvPicPr>
        <p:blipFill>
          <a:blip r:embed="rId3"/>
          <a:stretch>
            <a:fillRect/>
          </a:stretch>
        </p:blipFill>
        <p:spPr>
          <a:xfrm>
            <a:off x="8479609" y="3429000"/>
            <a:ext cx="3186000" cy="1625510"/>
          </a:xfrm>
          <a:prstGeom prst="rect">
            <a:avLst/>
          </a:prstGeom>
        </p:spPr>
      </p:pic>
    </p:spTree>
    <p:extLst>
      <p:ext uri="{BB962C8B-B14F-4D97-AF65-F5344CB8AC3E}">
        <p14:creationId xmlns:p14="http://schemas.microsoft.com/office/powerpoint/2010/main" val="2907685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993E2E-97FE-45C1-9359-7D2B5CBC7A96}"/>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Oval 3">
            <a:extLst>
              <a:ext uri="{FF2B5EF4-FFF2-40B4-BE49-F238E27FC236}">
                <a16:creationId xmlns:a16="http://schemas.microsoft.com/office/drawing/2014/main" id="{295B781D-CC01-42B0-8645-7340FA0DEDDF}"/>
              </a:ext>
            </a:extLst>
          </p:cNvPr>
          <p:cNvSpPr/>
          <p:nvPr/>
        </p:nvSpPr>
        <p:spPr>
          <a:xfrm>
            <a:off x="7315200" y="3429000"/>
            <a:ext cx="902525" cy="1202377"/>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Helvetica LT Std Light"/>
              <a:ea typeface="+mn-ea"/>
              <a:cs typeface="+mn-cs"/>
            </a:endParaRPr>
          </a:p>
        </p:txBody>
      </p:sp>
      <p:sp>
        <p:nvSpPr>
          <p:cNvPr id="5" name="TextBox 4">
            <a:extLst>
              <a:ext uri="{FF2B5EF4-FFF2-40B4-BE49-F238E27FC236}">
                <a16:creationId xmlns:a16="http://schemas.microsoft.com/office/drawing/2014/main" id="{C8C1C94B-0997-459A-BAC9-423720DB6659}"/>
              </a:ext>
            </a:extLst>
          </p:cNvPr>
          <p:cNvSpPr txBox="1"/>
          <p:nvPr/>
        </p:nvSpPr>
        <p:spPr>
          <a:xfrm>
            <a:off x="8408777" y="3845522"/>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A rating will be assigned</a:t>
            </a:r>
          </a:p>
        </p:txBody>
      </p:sp>
      <p:sp>
        <p:nvSpPr>
          <p:cNvPr id="6" name="TextBox 5">
            <a:extLst>
              <a:ext uri="{FF2B5EF4-FFF2-40B4-BE49-F238E27FC236}">
                <a16:creationId xmlns:a16="http://schemas.microsoft.com/office/drawing/2014/main" id="{B625D0CA-6BF5-4D8A-99FD-9E9F0FC3DA03}"/>
              </a:ext>
            </a:extLst>
          </p:cNvPr>
          <p:cNvSpPr txBox="1"/>
          <p:nvPr/>
        </p:nvSpPr>
        <p:spPr>
          <a:xfrm>
            <a:off x="8329320" y="2104768"/>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It will also update here</a:t>
            </a:r>
          </a:p>
        </p:txBody>
      </p:sp>
      <p:cxnSp>
        <p:nvCxnSpPr>
          <p:cNvPr id="7" name="Straight Arrow Connector 6">
            <a:extLst>
              <a:ext uri="{FF2B5EF4-FFF2-40B4-BE49-F238E27FC236}">
                <a16:creationId xmlns:a16="http://schemas.microsoft.com/office/drawing/2014/main" id="{58404C95-DA42-48F6-83F0-C62A6024E6A3}"/>
              </a:ext>
            </a:extLst>
          </p:cNvPr>
          <p:cNvCxnSpPr>
            <a:cxnSpLocks/>
          </p:cNvCxnSpPr>
          <p:nvPr/>
        </p:nvCxnSpPr>
        <p:spPr>
          <a:xfrm flipH="1">
            <a:off x="4488873" y="2312294"/>
            <a:ext cx="38404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3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70CD30-7CFE-4A30-AAF5-C810811CD71B}"/>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5A063882-98AE-42F0-812F-D08152333034}"/>
              </a:ext>
            </a:extLst>
          </p:cNvPr>
          <p:cNvSpPr txBox="1"/>
          <p:nvPr/>
        </p:nvSpPr>
        <p:spPr>
          <a:xfrm>
            <a:off x="8329320" y="2979099"/>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Repeat the process for impacts</a:t>
            </a:r>
          </a:p>
        </p:txBody>
      </p:sp>
      <p:sp>
        <p:nvSpPr>
          <p:cNvPr id="5" name="TextBox 4">
            <a:extLst>
              <a:ext uri="{FF2B5EF4-FFF2-40B4-BE49-F238E27FC236}">
                <a16:creationId xmlns:a16="http://schemas.microsoft.com/office/drawing/2014/main" id="{C53A626A-1D21-438F-881C-F78753052B80}"/>
              </a:ext>
            </a:extLst>
          </p:cNvPr>
          <p:cNvSpPr txBox="1"/>
          <p:nvPr/>
        </p:nvSpPr>
        <p:spPr>
          <a:xfrm>
            <a:off x="8329320" y="2104768"/>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A priority is calculated</a:t>
            </a:r>
          </a:p>
        </p:txBody>
      </p:sp>
      <p:cxnSp>
        <p:nvCxnSpPr>
          <p:cNvPr id="6" name="Straight Arrow Connector 5">
            <a:extLst>
              <a:ext uri="{FF2B5EF4-FFF2-40B4-BE49-F238E27FC236}">
                <a16:creationId xmlns:a16="http://schemas.microsoft.com/office/drawing/2014/main" id="{623B8404-1430-413F-972F-DC5DEBA1DA62}"/>
              </a:ext>
            </a:extLst>
          </p:cNvPr>
          <p:cNvCxnSpPr>
            <a:cxnSpLocks/>
          </p:cNvCxnSpPr>
          <p:nvPr/>
        </p:nvCxnSpPr>
        <p:spPr>
          <a:xfrm flipH="1">
            <a:off x="6673932" y="2312294"/>
            <a:ext cx="16553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5D23A45-00FC-44A6-9DA7-D5B18C43F63B}"/>
              </a:ext>
            </a:extLst>
          </p:cNvPr>
          <p:cNvPicPr>
            <a:picLocks noChangeAspect="1"/>
          </p:cNvPicPr>
          <p:nvPr/>
        </p:nvPicPr>
        <p:blipFill>
          <a:blip r:embed="rId3"/>
          <a:srcRect/>
          <a:stretch/>
        </p:blipFill>
        <p:spPr>
          <a:xfrm>
            <a:off x="8490427" y="3930969"/>
            <a:ext cx="1770172" cy="1837302"/>
          </a:xfrm>
          <a:prstGeom prst="rect">
            <a:avLst/>
          </a:prstGeom>
          <a:scene3d>
            <a:camera prst="orthographicFront">
              <a:rot lat="0" lon="0" rev="21420000"/>
            </a:camera>
            <a:lightRig rig="threePt" dir="t"/>
          </a:scene3d>
        </p:spPr>
      </p:pic>
      <p:pic>
        <p:nvPicPr>
          <p:cNvPr id="17" name="Picture 16">
            <a:extLst>
              <a:ext uri="{FF2B5EF4-FFF2-40B4-BE49-F238E27FC236}">
                <a16:creationId xmlns:a16="http://schemas.microsoft.com/office/drawing/2014/main" id="{4293E726-AC66-4953-85B0-50D58488D283}"/>
              </a:ext>
            </a:extLst>
          </p:cNvPr>
          <p:cNvPicPr>
            <a:picLocks noChangeAspect="1"/>
          </p:cNvPicPr>
          <p:nvPr/>
        </p:nvPicPr>
        <p:blipFill>
          <a:blip r:embed="rId4"/>
          <a:srcRect/>
          <a:stretch/>
        </p:blipFill>
        <p:spPr>
          <a:xfrm>
            <a:off x="8922998" y="3632919"/>
            <a:ext cx="1770152" cy="1837281"/>
          </a:xfrm>
          <a:prstGeom prst="rect">
            <a:avLst/>
          </a:prstGeom>
          <a:scene3d>
            <a:camera prst="orthographicFront">
              <a:rot lat="0" lon="0" rev="360000"/>
            </a:camera>
            <a:lightRig rig="threePt" dir="t"/>
          </a:scene3d>
        </p:spPr>
      </p:pic>
      <p:pic>
        <p:nvPicPr>
          <p:cNvPr id="18" name="Picture 17">
            <a:extLst>
              <a:ext uri="{FF2B5EF4-FFF2-40B4-BE49-F238E27FC236}">
                <a16:creationId xmlns:a16="http://schemas.microsoft.com/office/drawing/2014/main" id="{46F53F27-590D-4B81-9569-620FCBE9A8BC}"/>
              </a:ext>
            </a:extLst>
          </p:cNvPr>
          <p:cNvPicPr>
            <a:picLocks noChangeAspect="1"/>
          </p:cNvPicPr>
          <p:nvPr/>
        </p:nvPicPr>
        <p:blipFill>
          <a:blip r:embed="rId5"/>
          <a:srcRect/>
          <a:stretch/>
        </p:blipFill>
        <p:spPr>
          <a:xfrm>
            <a:off x="9177408" y="4186170"/>
            <a:ext cx="1769177" cy="1837302"/>
          </a:xfrm>
          <a:prstGeom prst="rect">
            <a:avLst/>
          </a:prstGeom>
          <a:scene3d>
            <a:camera prst="orthographicFront">
              <a:rot lat="0" lon="0" rev="21299999"/>
            </a:camera>
            <a:lightRig rig="threePt" dir="t"/>
          </a:scene3d>
        </p:spPr>
      </p:pic>
      <p:pic>
        <p:nvPicPr>
          <p:cNvPr id="19" name="Picture 18">
            <a:extLst>
              <a:ext uri="{FF2B5EF4-FFF2-40B4-BE49-F238E27FC236}">
                <a16:creationId xmlns:a16="http://schemas.microsoft.com/office/drawing/2014/main" id="{E8FEC4AD-643C-4781-9EBD-1DC9F6E2FBB9}"/>
              </a:ext>
            </a:extLst>
          </p:cNvPr>
          <p:cNvPicPr>
            <a:picLocks noChangeAspect="1"/>
          </p:cNvPicPr>
          <p:nvPr/>
        </p:nvPicPr>
        <p:blipFill>
          <a:blip r:embed="rId6"/>
          <a:srcRect/>
          <a:stretch/>
        </p:blipFill>
        <p:spPr>
          <a:xfrm>
            <a:off x="9573159" y="3807974"/>
            <a:ext cx="1769177" cy="1837302"/>
          </a:xfrm>
          <a:prstGeom prst="rect">
            <a:avLst/>
          </a:prstGeom>
          <a:scene3d>
            <a:camera prst="orthographicFront">
              <a:rot lat="0" lon="0" rev="240000"/>
            </a:camera>
            <a:lightRig rig="threePt" dir="t"/>
          </a:scene3d>
        </p:spPr>
      </p:pic>
      <p:pic>
        <p:nvPicPr>
          <p:cNvPr id="20" name="Picture 19">
            <a:extLst>
              <a:ext uri="{FF2B5EF4-FFF2-40B4-BE49-F238E27FC236}">
                <a16:creationId xmlns:a16="http://schemas.microsoft.com/office/drawing/2014/main" id="{71629231-1EB9-41EC-82DD-F1ADC39C4261}"/>
              </a:ext>
            </a:extLst>
          </p:cNvPr>
          <p:cNvPicPr>
            <a:picLocks noChangeAspect="1"/>
          </p:cNvPicPr>
          <p:nvPr/>
        </p:nvPicPr>
        <p:blipFill>
          <a:blip r:embed="rId7"/>
          <a:srcRect/>
          <a:stretch/>
        </p:blipFill>
        <p:spPr>
          <a:xfrm>
            <a:off x="9897303" y="3543128"/>
            <a:ext cx="1770153" cy="1837282"/>
          </a:xfrm>
          <a:prstGeom prst="rect">
            <a:avLst/>
          </a:prstGeom>
          <a:scene3d>
            <a:camera prst="orthographicFront">
              <a:rot lat="0" lon="0" rev="21120000"/>
            </a:camera>
            <a:lightRig rig="threePt" dir="t"/>
          </a:scene3d>
        </p:spPr>
      </p:pic>
      <p:pic>
        <p:nvPicPr>
          <p:cNvPr id="21" name="Picture 20">
            <a:extLst>
              <a:ext uri="{FF2B5EF4-FFF2-40B4-BE49-F238E27FC236}">
                <a16:creationId xmlns:a16="http://schemas.microsoft.com/office/drawing/2014/main" id="{C7B61114-86E2-46A2-BC0C-7369B0D8032D}"/>
              </a:ext>
            </a:extLst>
          </p:cNvPr>
          <p:cNvPicPr>
            <a:picLocks noChangeAspect="1"/>
          </p:cNvPicPr>
          <p:nvPr/>
        </p:nvPicPr>
        <p:blipFill>
          <a:blip r:embed="rId8"/>
          <a:srcRect/>
          <a:stretch/>
        </p:blipFill>
        <p:spPr>
          <a:xfrm>
            <a:off x="10151337" y="4112104"/>
            <a:ext cx="1770153" cy="1837282"/>
          </a:xfrm>
          <a:prstGeom prst="rect">
            <a:avLst/>
          </a:prstGeom>
          <a:scene3d>
            <a:camera prst="orthographicFront">
              <a:rot lat="0" lon="0" rev="120000"/>
            </a:camera>
            <a:lightRig rig="threePt" dir="t"/>
          </a:scene3d>
        </p:spPr>
      </p:pic>
    </p:spTree>
    <p:extLst>
      <p:ext uri="{BB962C8B-B14F-4D97-AF65-F5344CB8AC3E}">
        <p14:creationId xmlns:p14="http://schemas.microsoft.com/office/powerpoint/2010/main" val="13002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22" presetClass="entr" presetSubtype="2"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right)">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DEC2C5-5FAB-4857-91D7-807BB44FC07E}"/>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AD97A120-B671-4373-9D65-EF6559D27E7F}"/>
              </a:ext>
            </a:extLst>
          </p:cNvPr>
          <p:cNvSpPr txBox="1"/>
          <p:nvPr/>
        </p:nvSpPr>
        <p:spPr>
          <a:xfrm>
            <a:off x="9219823" y="2970014"/>
            <a:ext cx="2239620" cy="1699632"/>
          </a:xfrm>
          <a:prstGeom prst="rect">
            <a:avLst/>
          </a:prstGeom>
          <a:noFill/>
        </p:spPr>
        <p:txBody>
          <a:bodyPr wrap="square">
            <a:spAutoFit/>
          </a:bodyPr>
          <a:lstStyle/>
          <a:p>
            <a:pPr algn="ctr">
              <a:lnSpc>
                <a:spcPct val="150000"/>
              </a:lnSpc>
              <a:spcAft>
                <a:spcPts val="1200"/>
              </a:spcAft>
            </a:pPr>
            <a:r>
              <a:rPr lang="en-AU" b="1" dirty="0">
                <a:latin typeface="Lato" panose="020F0502020204030203" pitchFamily="34" charset="0"/>
                <a:ea typeface="Lato" panose="020F0502020204030203" pitchFamily="34" charset="0"/>
                <a:cs typeface="Lato" panose="020F0502020204030203" pitchFamily="34" charset="0"/>
              </a:rPr>
              <a:t>Advanced users can update and edit all fields via the Methodology tab</a:t>
            </a:r>
          </a:p>
        </p:txBody>
      </p:sp>
      <p:cxnSp>
        <p:nvCxnSpPr>
          <p:cNvPr id="5" name="Straight Arrow Connector 4">
            <a:extLst>
              <a:ext uri="{FF2B5EF4-FFF2-40B4-BE49-F238E27FC236}">
                <a16:creationId xmlns:a16="http://schemas.microsoft.com/office/drawing/2014/main" id="{FCFA7755-334D-4A3C-BB0F-734D3D968F16}"/>
              </a:ext>
            </a:extLst>
          </p:cNvPr>
          <p:cNvCxnSpPr>
            <a:cxnSpLocks/>
          </p:cNvCxnSpPr>
          <p:nvPr/>
        </p:nvCxnSpPr>
        <p:spPr>
          <a:xfrm flipH="1">
            <a:off x="8982943" y="4669646"/>
            <a:ext cx="1394460" cy="16282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4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43258F-9B6F-4C01-AD9C-98379A7D548A}"/>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42BED25B-DC4D-4D61-AABE-B36B3D59A672}"/>
              </a:ext>
            </a:extLst>
          </p:cNvPr>
          <p:cNvSpPr txBox="1"/>
          <p:nvPr/>
        </p:nvSpPr>
        <p:spPr>
          <a:xfrm>
            <a:off x="8741286" y="2881542"/>
            <a:ext cx="3050912" cy="1661993"/>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Additional information:</a:t>
            </a:r>
          </a:p>
          <a:p>
            <a:pPr marL="285750" indent="-285750">
              <a:spcAft>
                <a:spcPts val="1200"/>
              </a:spcAft>
              <a:buBlip>
                <a:blip r:embed="rId4"/>
              </a:buBlip>
            </a:pPr>
            <a:r>
              <a:rPr lang="en-AU" dirty="0">
                <a:latin typeface="Lato" panose="020F0502020204030203" pitchFamily="34" charset="0"/>
                <a:ea typeface="Lato" panose="020F0502020204030203" pitchFamily="34" charset="0"/>
                <a:cs typeface="Lato" panose="020F0502020204030203" pitchFamily="34" charset="0"/>
              </a:rPr>
              <a:t>Contingency plans</a:t>
            </a:r>
          </a:p>
          <a:p>
            <a:pPr marL="285750" indent="-285750">
              <a:spcAft>
                <a:spcPts val="1200"/>
              </a:spcAft>
              <a:buBlip>
                <a:blip r:embed="rId4"/>
              </a:buBlip>
            </a:pPr>
            <a:r>
              <a:rPr lang="en-AU" dirty="0">
                <a:latin typeface="Lato" panose="020F0502020204030203" pitchFamily="34" charset="0"/>
                <a:ea typeface="Lato" panose="020F0502020204030203" pitchFamily="34" charset="0"/>
                <a:cs typeface="Lato" panose="020F0502020204030203" pitchFamily="34" charset="0"/>
              </a:rPr>
              <a:t>Secondary risks</a:t>
            </a:r>
          </a:p>
          <a:p>
            <a:pPr marL="285750" indent="-285750">
              <a:spcAft>
                <a:spcPts val="1200"/>
              </a:spcAft>
              <a:buBlip>
                <a:blip r:embed="rId4"/>
              </a:buBlip>
            </a:pPr>
            <a:r>
              <a:rPr lang="en-AU" dirty="0">
                <a:latin typeface="Lato" panose="020F0502020204030203" pitchFamily="34" charset="0"/>
                <a:ea typeface="Lato" panose="020F0502020204030203" pitchFamily="34" charset="0"/>
                <a:cs typeface="Lato" panose="020F0502020204030203" pitchFamily="34" charset="0"/>
              </a:rPr>
              <a:t>Review log</a:t>
            </a:r>
          </a:p>
        </p:txBody>
      </p:sp>
    </p:spTree>
    <p:extLst>
      <p:ext uri="{BB962C8B-B14F-4D97-AF65-F5344CB8AC3E}">
        <p14:creationId xmlns:p14="http://schemas.microsoft.com/office/powerpoint/2010/main" val="25148611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E28226-2078-4807-839D-08B2CE2DF076}"/>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DDFBC9E9-2403-45DB-A7A3-BEE234482D06}"/>
              </a:ext>
            </a:extLst>
          </p:cNvPr>
          <p:cNvSpPr txBox="1"/>
          <p:nvPr/>
        </p:nvSpPr>
        <p:spPr>
          <a:xfrm>
            <a:off x="8329319" y="2021643"/>
            <a:ext cx="3439127" cy="1077218"/>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Don’t forget last &amp; next contact</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Overdue contacts are highlighted in red</a:t>
            </a:r>
            <a:endParaRPr lang="en-AU" b="1" dirty="0">
              <a:latin typeface="Lato" panose="020F0502020204030203" pitchFamily="34" charset="0"/>
              <a:ea typeface="Lato" panose="020F0502020204030203" pitchFamily="34" charset="0"/>
              <a:cs typeface="Lato" panose="020F0502020204030203" pitchFamily="34" charset="0"/>
            </a:endParaRPr>
          </a:p>
        </p:txBody>
      </p:sp>
      <p:sp>
        <p:nvSpPr>
          <p:cNvPr id="5" name="Oval 4">
            <a:extLst>
              <a:ext uri="{FF2B5EF4-FFF2-40B4-BE49-F238E27FC236}">
                <a16:creationId xmlns:a16="http://schemas.microsoft.com/office/drawing/2014/main" id="{F75963FB-8247-4686-A14C-76E00602D9E1}"/>
              </a:ext>
            </a:extLst>
          </p:cNvPr>
          <p:cNvSpPr/>
          <p:nvPr/>
        </p:nvSpPr>
        <p:spPr>
          <a:xfrm>
            <a:off x="7292340" y="2127628"/>
            <a:ext cx="822960" cy="369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040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A289A-02CE-4244-A433-EDEE51DC43E8}"/>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9DFFFA8D-9BC6-4911-8EE6-6BF6E7F587EF}"/>
              </a:ext>
            </a:extLst>
          </p:cNvPr>
          <p:cNvSpPr txBox="1"/>
          <p:nvPr/>
        </p:nvSpPr>
        <p:spPr>
          <a:xfrm>
            <a:off x="8797950" y="3202431"/>
            <a:ext cx="2632050" cy="868636"/>
          </a:xfrm>
          <a:prstGeom prst="rect">
            <a:avLst/>
          </a:prstGeom>
          <a:noFill/>
        </p:spPr>
        <p:txBody>
          <a:bodyPr wrap="square">
            <a:spAutoFit/>
          </a:bodyPr>
          <a:lstStyle/>
          <a:p>
            <a:pPr algn="ctr">
              <a:lnSpc>
                <a:spcPct val="150000"/>
              </a:lnSpc>
              <a:spcAft>
                <a:spcPts val="1200"/>
              </a:spcAft>
            </a:pPr>
            <a:r>
              <a:rPr lang="en-AU" b="1" dirty="0">
                <a:latin typeface="Lato" panose="020F0502020204030203" pitchFamily="34" charset="0"/>
                <a:ea typeface="Lato" panose="020F0502020204030203" pitchFamily="34" charset="0"/>
                <a:cs typeface="Lato" panose="020F0502020204030203" pitchFamily="34" charset="0"/>
              </a:rPr>
              <a:t>You can find all this info on the Example tab</a:t>
            </a:r>
          </a:p>
        </p:txBody>
      </p:sp>
      <p:cxnSp>
        <p:nvCxnSpPr>
          <p:cNvPr id="5" name="Straight Arrow Connector 4">
            <a:extLst>
              <a:ext uri="{FF2B5EF4-FFF2-40B4-BE49-F238E27FC236}">
                <a16:creationId xmlns:a16="http://schemas.microsoft.com/office/drawing/2014/main" id="{651AC1BF-240E-4B51-8344-DA9A90376D5B}"/>
              </a:ext>
            </a:extLst>
          </p:cNvPr>
          <p:cNvCxnSpPr>
            <a:cxnSpLocks/>
          </p:cNvCxnSpPr>
          <p:nvPr/>
        </p:nvCxnSpPr>
        <p:spPr>
          <a:xfrm flipH="1">
            <a:off x="1897380" y="3989070"/>
            <a:ext cx="7000875" cy="2343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AC5A97E-7657-4171-8D47-0805BB4F188F}"/>
              </a:ext>
            </a:extLst>
          </p:cNvPr>
          <p:cNvCxnSpPr>
            <a:cxnSpLocks/>
          </p:cNvCxnSpPr>
          <p:nvPr/>
        </p:nvCxnSpPr>
        <p:spPr>
          <a:xfrm flipH="1" flipV="1">
            <a:off x="5200650" y="1051560"/>
            <a:ext cx="2777491" cy="605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6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A19949-BC3C-4787-A678-0E81FE52D16A}"/>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04602F9D-BEE9-46E2-A93A-1EED71B40971}"/>
              </a:ext>
            </a:extLst>
          </p:cNvPr>
          <p:cNvSpPr txBox="1"/>
          <p:nvPr/>
        </p:nvSpPr>
        <p:spPr>
          <a:xfrm>
            <a:off x="8329320" y="2664838"/>
            <a:ext cx="3276526"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There you have it!</a:t>
            </a:r>
          </a:p>
        </p:txBody>
      </p:sp>
      <p:cxnSp>
        <p:nvCxnSpPr>
          <p:cNvPr id="5" name="Straight Arrow Connector 4">
            <a:extLst>
              <a:ext uri="{FF2B5EF4-FFF2-40B4-BE49-F238E27FC236}">
                <a16:creationId xmlns:a16="http://schemas.microsoft.com/office/drawing/2014/main" id="{18887BB7-8376-4839-AE98-8FE85B0A30F2}"/>
              </a:ext>
            </a:extLst>
          </p:cNvPr>
          <p:cNvCxnSpPr>
            <a:cxnSpLocks/>
          </p:cNvCxnSpPr>
          <p:nvPr/>
        </p:nvCxnSpPr>
        <p:spPr>
          <a:xfrm flipH="1">
            <a:off x="1234440" y="3034170"/>
            <a:ext cx="7094880" cy="32866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17B7B0-1911-4431-9276-57B77885A912}"/>
              </a:ext>
            </a:extLst>
          </p:cNvPr>
          <p:cNvSpPr txBox="1"/>
          <p:nvPr/>
        </p:nvSpPr>
        <p:spPr>
          <a:xfrm>
            <a:off x="8355483" y="3823831"/>
            <a:ext cx="2761810" cy="646331"/>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Filtering (but not sorting) is also available</a:t>
            </a:r>
          </a:p>
        </p:txBody>
      </p:sp>
      <p:pic>
        <p:nvPicPr>
          <p:cNvPr id="12" name="Picture 11">
            <a:extLst>
              <a:ext uri="{FF2B5EF4-FFF2-40B4-BE49-F238E27FC236}">
                <a16:creationId xmlns:a16="http://schemas.microsoft.com/office/drawing/2014/main" id="{69000A64-2007-4B43-A518-82B48E8FB80E}"/>
              </a:ext>
            </a:extLst>
          </p:cNvPr>
          <p:cNvPicPr>
            <a:picLocks noChangeAspect="1"/>
          </p:cNvPicPr>
          <p:nvPr/>
        </p:nvPicPr>
        <p:blipFill rotWithShape="1">
          <a:blip r:embed="rId4"/>
          <a:srcRect l="57741" t="44191" r="38750" b="21046"/>
          <a:stretch/>
        </p:blipFill>
        <p:spPr>
          <a:xfrm>
            <a:off x="2807745" y="2694052"/>
            <a:ext cx="1769469" cy="2868344"/>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A8E23068-24E2-44FC-A57A-D03D762DB4A5}"/>
              </a:ext>
            </a:extLst>
          </p:cNvPr>
          <p:cNvSpPr/>
          <p:nvPr/>
        </p:nvSpPr>
        <p:spPr>
          <a:xfrm>
            <a:off x="4387999" y="2502176"/>
            <a:ext cx="276344" cy="2584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5853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42BC-977E-41C7-ADDB-E514AE4FF121}"/>
              </a:ext>
            </a:extLst>
          </p:cNvPr>
          <p:cNvSpPr>
            <a:spLocks noGrp="1"/>
          </p:cNvSpPr>
          <p:nvPr>
            <p:ph type="title"/>
          </p:nvPr>
        </p:nvSpPr>
        <p:spPr/>
        <p:txBody>
          <a:bodyPr/>
          <a:lstStyle/>
          <a:p>
            <a:r>
              <a:rPr lang="en-AU" dirty="0"/>
              <a:t>Monitoring risk</a:t>
            </a:r>
          </a:p>
        </p:txBody>
      </p:sp>
      <p:pic>
        <p:nvPicPr>
          <p:cNvPr id="4" name="Picture 3">
            <a:extLst>
              <a:ext uri="{FF2B5EF4-FFF2-40B4-BE49-F238E27FC236}">
                <a16:creationId xmlns:a16="http://schemas.microsoft.com/office/drawing/2014/main" id="{712404AB-DF8B-4E85-BE0B-F5C5A995C2A8}"/>
              </a:ext>
            </a:extLst>
          </p:cNvPr>
          <p:cNvPicPr>
            <a:picLocks noChangeAspect="1"/>
          </p:cNvPicPr>
          <p:nvPr/>
        </p:nvPicPr>
        <p:blipFill>
          <a:blip r:embed="rId4"/>
          <a:stretch>
            <a:fillRect/>
          </a:stretch>
        </p:blipFill>
        <p:spPr>
          <a:xfrm>
            <a:off x="1931358" y="1690688"/>
            <a:ext cx="8329284" cy="4680000"/>
          </a:xfrm>
          <a:prstGeom prst="rect">
            <a:avLst/>
          </a:prstGeom>
        </p:spPr>
      </p:pic>
      <p:sp>
        <p:nvSpPr>
          <p:cNvPr id="6" name="TextBox 5">
            <a:extLst>
              <a:ext uri="{FF2B5EF4-FFF2-40B4-BE49-F238E27FC236}">
                <a16:creationId xmlns:a16="http://schemas.microsoft.com/office/drawing/2014/main" id="{7111E467-2674-4D90-AB5F-EF3F65ACF407}"/>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7.15</a:t>
            </a:r>
          </a:p>
        </p:txBody>
      </p:sp>
    </p:spTree>
    <p:custDataLst>
      <p:tags r:id="rId1"/>
    </p:custDataLst>
    <p:extLst>
      <p:ext uri="{BB962C8B-B14F-4D97-AF65-F5344CB8AC3E}">
        <p14:creationId xmlns:p14="http://schemas.microsoft.com/office/powerpoint/2010/main" val="15679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03226B-ADB8-4FF9-86FD-7A292DA9E751}"/>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a:t>
            </a:r>
          </a:p>
        </p:txBody>
      </p:sp>
      <p:pic>
        <p:nvPicPr>
          <p:cNvPr id="6" name="Picture 5">
            <a:extLst>
              <a:ext uri="{FF2B5EF4-FFF2-40B4-BE49-F238E27FC236}">
                <a16:creationId xmlns:a16="http://schemas.microsoft.com/office/drawing/2014/main" id="{A1707CF6-8F73-4C29-BBD9-7035ACA9E26C}"/>
              </a:ext>
            </a:extLst>
          </p:cNvPr>
          <p:cNvPicPr>
            <a:picLocks noChangeAspect="1"/>
          </p:cNvPicPr>
          <p:nvPr/>
        </p:nvPicPr>
        <p:blipFill>
          <a:blip r:embed="rId4"/>
          <a:srcRect/>
          <a:stretch/>
        </p:blipFill>
        <p:spPr>
          <a:xfrm>
            <a:off x="3076419" y="409419"/>
            <a:ext cx="6039160" cy="6039160"/>
          </a:xfrm>
          <a:prstGeom prst="rect">
            <a:avLst/>
          </a:prstGeom>
        </p:spPr>
      </p:pic>
    </p:spTree>
    <p:custDataLst>
      <p:tags r:id="rId1"/>
    </p:custDataLst>
    <p:extLst>
      <p:ext uri="{BB962C8B-B14F-4D97-AF65-F5344CB8AC3E}">
        <p14:creationId xmlns:p14="http://schemas.microsoft.com/office/powerpoint/2010/main" val="215834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42BC-977E-41C7-ADDB-E514AE4FF121}"/>
              </a:ext>
            </a:extLst>
          </p:cNvPr>
          <p:cNvSpPr>
            <a:spLocks noGrp="1"/>
          </p:cNvSpPr>
          <p:nvPr>
            <p:ph type="title"/>
          </p:nvPr>
        </p:nvSpPr>
        <p:spPr/>
        <p:txBody>
          <a:bodyPr/>
          <a:lstStyle/>
          <a:p>
            <a:r>
              <a:rPr lang="en-AU" dirty="0"/>
              <a:t>Monitoring risk</a:t>
            </a:r>
          </a:p>
        </p:txBody>
      </p:sp>
      <p:pic>
        <p:nvPicPr>
          <p:cNvPr id="5" name="Picture 4">
            <a:extLst>
              <a:ext uri="{FF2B5EF4-FFF2-40B4-BE49-F238E27FC236}">
                <a16:creationId xmlns:a16="http://schemas.microsoft.com/office/drawing/2014/main" id="{953EBB2C-DC4A-447A-BE91-23257471C00E}"/>
              </a:ext>
            </a:extLst>
          </p:cNvPr>
          <p:cNvPicPr>
            <a:picLocks noChangeAspect="1"/>
          </p:cNvPicPr>
          <p:nvPr/>
        </p:nvPicPr>
        <p:blipFill>
          <a:blip r:embed="rId4"/>
          <a:stretch>
            <a:fillRect/>
          </a:stretch>
        </p:blipFill>
        <p:spPr>
          <a:xfrm>
            <a:off x="1929965" y="1690688"/>
            <a:ext cx="8332070" cy="4680000"/>
          </a:xfrm>
          <a:prstGeom prst="rect">
            <a:avLst/>
          </a:prstGeom>
        </p:spPr>
      </p:pic>
      <p:sp>
        <p:nvSpPr>
          <p:cNvPr id="6" name="TextBox 5">
            <a:extLst>
              <a:ext uri="{FF2B5EF4-FFF2-40B4-BE49-F238E27FC236}">
                <a16:creationId xmlns:a16="http://schemas.microsoft.com/office/drawing/2014/main" id="{A13D3F58-B8E3-4A4B-AE24-614178456241}"/>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7.15</a:t>
            </a:r>
          </a:p>
        </p:txBody>
      </p:sp>
    </p:spTree>
    <p:custDataLst>
      <p:tags r:id="rId1"/>
    </p:custDataLst>
    <p:extLst>
      <p:ext uri="{BB962C8B-B14F-4D97-AF65-F5344CB8AC3E}">
        <p14:creationId xmlns:p14="http://schemas.microsoft.com/office/powerpoint/2010/main" val="2267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42BC-977E-41C7-ADDB-E514AE4FF121}"/>
              </a:ext>
            </a:extLst>
          </p:cNvPr>
          <p:cNvSpPr>
            <a:spLocks noGrp="1"/>
          </p:cNvSpPr>
          <p:nvPr>
            <p:ph type="title"/>
          </p:nvPr>
        </p:nvSpPr>
        <p:spPr/>
        <p:txBody>
          <a:bodyPr/>
          <a:lstStyle/>
          <a:p>
            <a:r>
              <a:rPr lang="en-AU" dirty="0"/>
              <a:t>Monitoring risk</a:t>
            </a:r>
          </a:p>
        </p:txBody>
      </p:sp>
      <p:pic>
        <p:nvPicPr>
          <p:cNvPr id="5" name="Picture 4">
            <a:extLst>
              <a:ext uri="{FF2B5EF4-FFF2-40B4-BE49-F238E27FC236}">
                <a16:creationId xmlns:a16="http://schemas.microsoft.com/office/drawing/2014/main" id="{049663D1-E9D8-4303-8354-DF7AC13809E1}"/>
              </a:ext>
            </a:extLst>
          </p:cNvPr>
          <p:cNvPicPr>
            <a:picLocks noChangeAspect="1"/>
          </p:cNvPicPr>
          <p:nvPr/>
        </p:nvPicPr>
        <p:blipFill>
          <a:blip r:embed="rId4"/>
          <a:stretch>
            <a:fillRect/>
          </a:stretch>
        </p:blipFill>
        <p:spPr>
          <a:xfrm>
            <a:off x="1931358" y="1690688"/>
            <a:ext cx="8329284" cy="4680000"/>
          </a:xfrm>
          <a:prstGeom prst="rect">
            <a:avLst/>
          </a:prstGeom>
        </p:spPr>
      </p:pic>
      <p:sp>
        <p:nvSpPr>
          <p:cNvPr id="6" name="TextBox 5">
            <a:extLst>
              <a:ext uri="{FF2B5EF4-FFF2-40B4-BE49-F238E27FC236}">
                <a16:creationId xmlns:a16="http://schemas.microsoft.com/office/drawing/2014/main" id="{6E639476-C9A8-4966-B473-D5FDF3AF2C0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7.15</a:t>
            </a:r>
          </a:p>
        </p:txBody>
      </p:sp>
    </p:spTree>
    <p:custDataLst>
      <p:tags r:id="rId1"/>
    </p:custDataLst>
    <p:extLst>
      <p:ext uri="{BB962C8B-B14F-4D97-AF65-F5344CB8AC3E}">
        <p14:creationId xmlns:p14="http://schemas.microsoft.com/office/powerpoint/2010/main" val="2549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42BC-977E-41C7-ADDB-E514AE4FF121}"/>
              </a:ext>
            </a:extLst>
          </p:cNvPr>
          <p:cNvSpPr>
            <a:spLocks noGrp="1"/>
          </p:cNvSpPr>
          <p:nvPr>
            <p:ph type="title"/>
          </p:nvPr>
        </p:nvSpPr>
        <p:spPr/>
        <p:txBody>
          <a:bodyPr/>
          <a:lstStyle/>
          <a:p>
            <a:r>
              <a:rPr lang="en-AU" dirty="0"/>
              <a:t>Controlling risk</a:t>
            </a:r>
          </a:p>
        </p:txBody>
      </p:sp>
      <p:pic>
        <p:nvPicPr>
          <p:cNvPr id="7" name="Picture 6">
            <a:extLst>
              <a:ext uri="{FF2B5EF4-FFF2-40B4-BE49-F238E27FC236}">
                <a16:creationId xmlns:a16="http://schemas.microsoft.com/office/drawing/2014/main" id="{FA74C45E-9444-4F9F-B853-7142481D51EB}"/>
              </a:ext>
            </a:extLst>
          </p:cNvPr>
          <p:cNvPicPr>
            <a:picLocks noChangeAspect="1"/>
          </p:cNvPicPr>
          <p:nvPr/>
        </p:nvPicPr>
        <p:blipFill>
          <a:blip r:embed="rId4"/>
          <a:stretch>
            <a:fillRect/>
          </a:stretch>
        </p:blipFill>
        <p:spPr>
          <a:xfrm>
            <a:off x="1929965" y="1690688"/>
            <a:ext cx="8332070" cy="4680000"/>
          </a:xfrm>
          <a:prstGeom prst="rect">
            <a:avLst/>
          </a:prstGeom>
        </p:spPr>
      </p:pic>
      <p:sp>
        <p:nvSpPr>
          <p:cNvPr id="6" name="TextBox 5">
            <a:extLst>
              <a:ext uri="{FF2B5EF4-FFF2-40B4-BE49-F238E27FC236}">
                <a16:creationId xmlns:a16="http://schemas.microsoft.com/office/drawing/2014/main" id="{42FD2DD3-4774-41AD-86AC-F8972A1522E3}"/>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7.15</a:t>
            </a:r>
          </a:p>
        </p:txBody>
      </p:sp>
    </p:spTree>
    <p:custDataLst>
      <p:tags r:id="rId1"/>
    </p:custDataLst>
    <p:extLst>
      <p:ext uri="{BB962C8B-B14F-4D97-AF65-F5344CB8AC3E}">
        <p14:creationId xmlns:p14="http://schemas.microsoft.com/office/powerpoint/2010/main" val="149229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42BC-977E-41C7-ADDB-E514AE4FF121}"/>
              </a:ext>
            </a:extLst>
          </p:cNvPr>
          <p:cNvSpPr>
            <a:spLocks noGrp="1"/>
          </p:cNvSpPr>
          <p:nvPr>
            <p:ph type="title"/>
          </p:nvPr>
        </p:nvSpPr>
        <p:spPr/>
        <p:txBody>
          <a:bodyPr/>
          <a:lstStyle/>
          <a:p>
            <a:r>
              <a:rPr lang="en-AU" dirty="0"/>
              <a:t>Controlling risk</a:t>
            </a:r>
          </a:p>
        </p:txBody>
      </p:sp>
      <p:pic>
        <p:nvPicPr>
          <p:cNvPr id="5" name="Picture 4">
            <a:extLst>
              <a:ext uri="{FF2B5EF4-FFF2-40B4-BE49-F238E27FC236}">
                <a16:creationId xmlns:a16="http://schemas.microsoft.com/office/drawing/2014/main" id="{CE6E946B-FBCF-433D-AACD-4DADE71802A0}"/>
              </a:ext>
            </a:extLst>
          </p:cNvPr>
          <p:cNvPicPr>
            <a:picLocks noChangeAspect="1"/>
          </p:cNvPicPr>
          <p:nvPr/>
        </p:nvPicPr>
        <p:blipFill>
          <a:blip r:embed="rId4"/>
          <a:stretch>
            <a:fillRect/>
          </a:stretch>
        </p:blipFill>
        <p:spPr>
          <a:xfrm>
            <a:off x="1931358" y="1691471"/>
            <a:ext cx="8329284" cy="4678434"/>
          </a:xfrm>
          <a:prstGeom prst="rect">
            <a:avLst/>
          </a:prstGeom>
        </p:spPr>
      </p:pic>
      <p:sp>
        <p:nvSpPr>
          <p:cNvPr id="6" name="TextBox 5">
            <a:extLst>
              <a:ext uri="{FF2B5EF4-FFF2-40B4-BE49-F238E27FC236}">
                <a16:creationId xmlns:a16="http://schemas.microsoft.com/office/drawing/2014/main" id="{C3D62E86-4755-4466-9751-1AEBD68F364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7.15</a:t>
            </a:r>
          </a:p>
        </p:txBody>
      </p:sp>
    </p:spTree>
    <p:custDataLst>
      <p:tags r:id="rId1"/>
    </p:custDataLst>
    <p:extLst>
      <p:ext uri="{BB962C8B-B14F-4D97-AF65-F5344CB8AC3E}">
        <p14:creationId xmlns:p14="http://schemas.microsoft.com/office/powerpoint/2010/main" val="145475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42BC-977E-41C7-ADDB-E514AE4FF121}"/>
              </a:ext>
            </a:extLst>
          </p:cNvPr>
          <p:cNvSpPr>
            <a:spLocks noGrp="1"/>
          </p:cNvSpPr>
          <p:nvPr>
            <p:ph type="title"/>
          </p:nvPr>
        </p:nvSpPr>
        <p:spPr/>
        <p:txBody>
          <a:bodyPr/>
          <a:lstStyle/>
          <a:p>
            <a:r>
              <a:rPr lang="en-AU" dirty="0"/>
              <a:t>Tracking risk</a:t>
            </a:r>
          </a:p>
        </p:txBody>
      </p:sp>
      <p:pic>
        <p:nvPicPr>
          <p:cNvPr id="5" name="Picture 4">
            <a:extLst>
              <a:ext uri="{FF2B5EF4-FFF2-40B4-BE49-F238E27FC236}">
                <a16:creationId xmlns:a16="http://schemas.microsoft.com/office/drawing/2014/main" id="{D6E7D84C-CFAA-4A92-B185-52D16E3A8BA1}"/>
              </a:ext>
            </a:extLst>
          </p:cNvPr>
          <p:cNvPicPr>
            <a:picLocks noChangeAspect="1"/>
          </p:cNvPicPr>
          <p:nvPr/>
        </p:nvPicPr>
        <p:blipFill>
          <a:blip r:embed="rId4"/>
          <a:stretch>
            <a:fillRect/>
          </a:stretch>
        </p:blipFill>
        <p:spPr>
          <a:xfrm>
            <a:off x="1931358" y="1691471"/>
            <a:ext cx="8329284" cy="4678434"/>
          </a:xfrm>
          <a:prstGeom prst="rect">
            <a:avLst/>
          </a:prstGeom>
        </p:spPr>
      </p:pic>
      <p:sp>
        <p:nvSpPr>
          <p:cNvPr id="6" name="TextBox 5">
            <a:extLst>
              <a:ext uri="{FF2B5EF4-FFF2-40B4-BE49-F238E27FC236}">
                <a16:creationId xmlns:a16="http://schemas.microsoft.com/office/drawing/2014/main" id="{69F361D3-42E3-402A-A2F9-E6C2923FB72F}"/>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7.15</a:t>
            </a:r>
          </a:p>
        </p:txBody>
      </p:sp>
    </p:spTree>
    <p:custDataLst>
      <p:tags r:id="rId1"/>
    </p:custDataLst>
    <p:extLst>
      <p:ext uri="{BB962C8B-B14F-4D97-AF65-F5344CB8AC3E}">
        <p14:creationId xmlns:p14="http://schemas.microsoft.com/office/powerpoint/2010/main" val="60487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000F-605E-47EB-95FE-CA2259DFD3DE}"/>
              </a:ext>
            </a:extLst>
          </p:cNvPr>
          <p:cNvSpPr>
            <a:spLocks noGrp="1"/>
          </p:cNvSpPr>
          <p:nvPr>
            <p:ph type="title"/>
          </p:nvPr>
        </p:nvSpPr>
        <p:spPr/>
        <p:txBody>
          <a:bodyPr/>
          <a:lstStyle/>
          <a:p>
            <a:r>
              <a:rPr lang="en-AU" dirty="0"/>
              <a:t>Activity 7.7</a:t>
            </a:r>
          </a:p>
        </p:txBody>
      </p:sp>
      <p:sp>
        <p:nvSpPr>
          <p:cNvPr id="4" name="Content Placeholder 3">
            <a:extLst>
              <a:ext uri="{FF2B5EF4-FFF2-40B4-BE49-F238E27FC236}">
                <a16:creationId xmlns:a16="http://schemas.microsoft.com/office/drawing/2014/main" id="{1EDFEE68-C462-4BF7-8212-4D2226B5DEEB}"/>
              </a:ext>
            </a:extLst>
          </p:cNvPr>
          <p:cNvSpPr>
            <a:spLocks noGrp="1"/>
          </p:cNvSpPr>
          <p:nvPr>
            <p:ph idx="1"/>
          </p:nvPr>
        </p:nvSpPr>
        <p:spPr/>
        <p:txBody>
          <a:bodyPr/>
          <a:lstStyle/>
          <a:p>
            <a:r>
              <a:rPr lang="en-AU" dirty="0"/>
              <a:t>How can you encourage better risk management practices in your projects?</a:t>
            </a:r>
          </a:p>
        </p:txBody>
      </p:sp>
    </p:spTree>
    <p:custDataLst>
      <p:tags r:id="rId1"/>
    </p:custDataLst>
    <p:extLst>
      <p:ext uri="{BB962C8B-B14F-4D97-AF65-F5344CB8AC3E}">
        <p14:creationId xmlns:p14="http://schemas.microsoft.com/office/powerpoint/2010/main" val="2100361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Risk register</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normAutofit fontScale="92500" lnSpcReduction="10000"/>
          </a:bodyPr>
          <a:lstStyle/>
          <a:p>
            <a:r>
              <a:rPr lang="en-AU" dirty="0"/>
              <a:t>Prepare a </a:t>
            </a:r>
            <a:r>
              <a:rPr lang="en-AU" b="1" dirty="0"/>
              <a:t>risk register and management plan</a:t>
            </a:r>
            <a:r>
              <a:rPr lang="en-AU" dirty="0"/>
              <a:t> </a:t>
            </a:r>
          </a:p>
          <a:p>
            <a:r>
              <a:rPr lang="en-AU" dirty="0"/>
              <a:t>Relevant professional or personal project</a:t>
            </a:r>
          </a:p>
          <a:p>
            <a:pPr lvl="1"/>
            <a:r>
              <a:rPr lang="en-AU" dirty="0"/>
              <a:t>Use template provided, or</a:t>
            </a:r>
          </a:p>
          <a:p>
            <a:pPr lvl="1"/>
            <a:r>
              <a:rPr lang="en-AU" dirty="0"/>
              <a:t>Project risk register from your workplace</a:t>
            </a:r>
          </a:p>
          <a:p>
            <a:pPr lvl="2"/>
            <a:r>
              <a:rPr lang="en-AU" dirty="0"/>
              <a:t>For example: Safe Work Methods Statement (SWMS)</a:t>
            </a:r>
          </a:p>
          <a:p>
            <a:r>
              <a:rPr lang="en-AU" dirty="0"/>
              <a:t>Does not have to be the same project used for the other activities</a:t>
            </a:r>
          </a:p>
          <a:p>
            <a:pPr lvl="1"/>
            <a:r>
              <a:rPr lang="en-AU" dirty="0"/>
              <a:t>You can also use the case study project</a:t>
            </a:r>
          </a:p>
          <a:p>
            <a:r>
              <a:rPr lang="en-AU" dirty="0"/>
              <a:t>Minimum of five (5) entries </a:t>
            </a:r>
          </a:p>
          <a:p>
            <a:endParaRPr lang="en-AU" dirty="0"/>
          </a:p>
        </p:txBody>
      </p:sp>
    </p:spTree>
    <p:extLst>
      <p:ext uri="{BB962C8B-B14F-4D97-AF65-F5344CB8AC3E}">
        <p14:creationId xmlns:p14="http://schemas.microsoft.com/office/powerpoint/2010/main" val="5754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7B39-53BB-4698-AC13-AC42E60D4345}"/>
              </a:ext>
            </a:extLst>
          </p:cNvPr>
          <p:cNvSpPr>
            <a:spLocks noGrp="1"/>
          </p:cNvSpPr>
          <p:nvPr>
            <p:ph type="title"/>
          </p:nvPr>
        </p:nvSpPr>
        <p:spPr/>
        <p:txBody>
          <a:bodyPr/>
          <a:lstStyle/>
          <a:p>
            <a:r>
              <a:rPr lang="en-US" dirty="0"/>
              <a:t>Reflection</a:t>
            </a:r>
            <a:endParaRPr lang="en-AU" dirty="0"/>
          </a:p>
        </p:txBody>
      </p:sp>
      <p:sp>
        <p:nvSpPr>
          <p:cNvPr id="3" name="Content Placeholder 2">
            <a:extLst>
              <a:ext uri="{FF2B5EF4-FFF2-40B4-BE49-F238E27FC236}">
                <a16:creationId xmlns:a16="http://schemas.microsoft.com/office/drawing/2014/main" id="{6289DF38-839D-414A-A896-7137B8B689BF}"/>
              </a:ext>
            </a:extLst>
          </p:cNvPr>
          <p:cNvSpPr>
            <a:spLocks noGrp="1"/>
          </p:cNvSpPr>
          <p:nvPr>
            <p:ph idx="1"/>
          </p:nvPr>
        </p:nvSpPr>
        <p:spPr/>
        <p:txBody>
          <a:bodyPr/>
          <a:lstStyle/>
          <a:p>
            <a:r>
              <a:rPr lang="en-US" dirty="0"/>
              <a:t>What is the most interesting thing you learned today?</a:t>
            </a:r>
          </a:p>
          <a:p>
            <a:r>
              <a:rPr lang="en-US" dirty="0"/>
              <a:t>What is one thing you will start, stop or continue doing?</a:t>
            </a:r>
          </a:p>
          <a:p>
            <a:r>
              <a:rPr lang="en-US" dirty="0"/>
              <a:t>What is one thing you would like to learn more about?</a:t>
            </a:r>
            <a:endParaRPr lang="en-AU" dirty="0"/>
          </a:p>
        </p:txBody>
      </p:sp>
    </p:spTree>
    <p:extLst>
      <p:ext uri="{BB962C8B-B14F-4D97-AF65-F5344CB8AC3E}">
        <p14:creationId xmlns:p14="http://schemas.microsoft.com/office/powerpoint/2010/main" val="1095562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3E6EC8-0C3B-4AB4-902B-DE70CAA8C09E}"/>
              </a:ext>
            </a:extLst>
          </p:cNvPr>
          <p:cNvSpPr>
            <a:spLocks noGrp="1"/>
          </p:cNvSpPr>
          <p:nvPr>
            <p:ph type="title"/>
          </p:nvPr>
        </p:nvSpPr>
        <p:spPr>
          <a:xfrm>
            <a:off x="412173" y="3298722"/>
            <a:ext cx="11367654" cy="1784402"/>
          </a:xfrm>
        </p:spPr>
        <p:txBody>
          <a:bodyPr vert="horz" lIns="91440" tIns="45720" rIns="91440" bIns="45720" rtlCol="0" anchor="b">
            <a:normAutofit/>
          </a:bodyPr>
          <a:lstStyle/>
          <a:p>
            <a:pPr algn="ctr"/>
            <a:r>
              <a:rPr lang="en-US" kern="1200" dirty="0">
                <a:solidFill>
                  <a:srgbClr val="FFFFFF"/>
                </a:solidFill>
                <a:latin typeface="+mj-lt"/>
                <a:ea typeface="+mj-ea"/>
                <a:cs typeface="+mj-cs"/>
              </a:rPr>
              <a:t>Questions?</a:t>
            </a:r>
          </a:p>
        </p:txBody>
      </p:sp>
      <p:sp>
        <p:nvSpPr>
          <p:cNvPr id="3" name="Text Placeholder 2">
            <a:extLst>
              <a:ext uri="{FF2B5EF4-FFF2-40B4-BE49-F238E27FC236}">
                <a16:creationId xmlns:a16="http://schemas.microsoft.com/office/drawing/2014/main" id="{1119C50C-5CCC-4602-8141-87C793A9006B}"/>
              </a:ext>
            </a:extLst>
          </p:cNvPr>
          <p:cNvSpPr>
            <a:spLocks noGrp="1"/>
          </p:cNvSpPr>
          <p:nvPr>
            <p:ph type="body" idx="1"/>
          </p:nvPr>
        </p:nvSpPr>
        <p:spPr>
          <a:xfrm>
            <a:off x="1848465" y="5258851"/>
            <a:ext cx="8495070" cy="904005"/>
          </a:xfrm>
        </p:spPr>
        <p:txBody>
          <a:bodyPr vert="horz" lIns="91440" tIns="45720" rIns="91440" bIns="45720" rtlCol="0">
            <a:normAutofit/>
          </a:bodyPr>
          <a:lstStyle/>
          <a:p>
            <a:pPr algn="ctr">
              <a:lnSpc>
                <a:spcPct val="90000"/>
              </a:lnSpc>
              <a:spcBef>
                <a:spcPts val="1000"/>
              </a:spcBef>
            </a:pPr>
            <a:r>
              <a:rPr lang="en-US" i="1" dirty="0">
                <a:solidFill>
                  <a:srgbClr val="FFFFFF"/>
                </a:solidFill>
              </a:rPr>
              <a:t>Coming next… agile</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Questions">
            <a:extLst>
              <a:ext uri="{FF2B5EF4-FFF2-40B4-BE49-F238E27FC236}">
                <a16:creationId xmlns:a16="http://schemas.microsoft.com/office/drawing/2014/main" id="{4390251F-1047-46A3-BBA5-C6E4AD6E8D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264" y="1371601"/>
            <a:ext cx="1175474" cy="1175474"/>
          </a:xfrm>
          <a:prstGeom prst="rect">
            <a:avLst/>
          </a:prstGeom>
        </p:spPr>
      </p:pic>
    </p:spTree>
    <p:custDataLst>
      <p:tags r:id="rId1"/>
    </p:custDataLst>
    <p:extLst>
      <p:ext uri="{BB962C8B-B14F-4D97-AF65-F5344CB8AC3E}">
        <p14:creationId xmlns:p14="http://schemas.microsoft.com/office/powerpoint/2010/main" val="2254889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Closing checklist</a:t>
            </a:r>
          </a:p>
        </p:txBody>
      </p:sp>
      <p:sp>
        <p:nvSpPr>
          <p:cNvPr id="3" name="Content Placeholder 2"/>
          <p:cNvSpPr>
            <a:spLocks noGrp="1"/>
          </p:cNvSpPr>
          <p:nvPr>
            <p:ph idx="1"/>
          </p:nvPr>
        </p:nvSpPr>
        <p:spPr/>
        <p:txBody>
          <a:bodyPr>
            <a:normAutofit fontScale="70000" lnSpcReduction="20000"/>
          </a:bodyPr>
          <a:lstStyle/>
          <a:p>
            <a:r>
              <a:rPr lang="en-US" dirty="0"/>
              <a:t>Classroom</a:t>
            </a:r>
          </a:p>
          <a:p>
            <a:pPr lvl="1"/>
            <a:r>
              <a:rPr lang="en-US" dirty="0"/>
              <a:t>Upload signed attendance sheet and any photos taken of work in progress</a:t>
            </a:r>
          </a:p>
          <a:p>
            <a:r>
              <a:rPr lang="en-US" dirty="0"/>
              <a:t>Zoom</a:t>
            </a:r>
          </a:p>
          <a:p>
            <a:pPr lvl="1"/>
            <a:r>
              <a:rPr lang="en-US" dirty="0"/>
              <a:t>Upload video with thumbnail and link to workshop</a:t>
            </a:r>
          </a:p>
          <a:p>
            <a:r>
              <a:rPr lang="en-US" dirty="0"/>
              <a:t>Student administration</a:t>
            </a:r>
          </a:p>
          <a:p>
            <a:pPr lvl="1"/>
            <a:r>
              <a:rPr lang="en-US" dirty="0"/>
              <a:t>Mark participating students as complete</a:t>
            </a:r>
          </a:p>
          <a:p>
            <a:pPr lvl="1"/>
            <a:r>
              <a:rPr lang="en-US" dirty="0"/>
              <a:t>Email absent students and notify of gap requirements (OPEN units)</a:t>
            </a:r>
          </a:p>
          <a:p>
            <a:r>
              <a:rPr lang="en-US" dirty="0"/>
              <a:t>Facilitator feedback – email </a:t>
            </a:r>
            <a:r>
              <a:rPr lang="en-US" dirty="0">
                <a:hlinkClick r:id="rId4"/>
              </a:rPr>
              <a:t>paul@institute.pm</a:t>
            </a:r>
            <a:r>
              <a:rPr lang="en-US" dirty="0"/>
              <a:t> </a:t>
            </a:r>
          </a:p>
          <a:p>
            <a:pPr lvl="1"/>
            <a:r>
              <a:rPr lang="en-US" dirty="0"/>
              <a:t>What worked well today? </a:t>
            </a:r>
          </a:p>
          <a:p>
            <a:pPr lvl="1"/>
            <a:r>
              <a:rPr lang="en-US" dirty="0"/>
              <a:t>How can we improve?</a:t>
            </a:r>
          </a:p>
        </p:txBody>
      </p:sp>
    </p:spTree>
    <p:custDataLst>
      <p:tags r:id="rId1"/>
    </p:custDataLst>
    <p:extLst>
      <p:ext uri="{BB962C8B-B14F-4D97-AF65-F5344CB8AC3E}">
        <p14:creationId xmlns:p14="http://schemas.microsoft.com/office/powerpoint/2010/main" val="163022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C0BD9-2355-4664-9B12-8A9243304FB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7.1</a:t>
            </a:r>
          </a:p>
        </p:txBody>
      </p:sp>
      <p:pic>
        <p:nvPicPr>
          <p:cNvPr id="6" name="Picture 5">
            <a:extLst>
              <a:ext uri="{FF2B5EF4-FFF2-40B4-BE49-F238E27FC236}">
                <a16:creationId xmlns:a16="http://schemas.microsoft.com/office/drawing/2014/main" id="{55310EA3-4831-4BC6-9562-A38B3F18EFB0}"/>
              </a:ext>
            </a:extLst>
          </p:cNvPr>
          <p:cNvPicPr>
            <a:picLocks noChangeAspect="1"/>
          </p:cNvPicPr>
          <p:nvPr/>
        </p:nvPicPr>
        <p:blipFill>
          <a:blip r:embed="rId4"/>
          <a:srcRect/>
          <a:stretch/>
        </p:blipFill>
        <p:spPr>
          <a:xfrm>
            <a:off x="3079594" y="412594"/>
            <a:ext cx="6032810" cy="6032810"/>
          </a:xfrm>
          <a:prstGeom prst="rect">
            <a:avLst/>
          </a:prstGeom>
        </p:spPr>
      </p:pic>
    </p:spTree>
    <p:custDataLst>
      <p:tags r:id="rId1"/>
    </p:custDataLst>
    <p:extLst>
      <p:ext uri="{BB962C8B-B14F-4D97-AF65-F5344CB8AC3E}">
        <p14:creationId xmlns:p14="http://schemas.microsoft.com/office/powerpoint/2010/main" val="53897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7&quot;&gt;&lt;/object&gt;&lt;object type=&quot;2&quot; unique_id=&quot;10008&quot;&gt;&lt;object type=&quot;3&quot; unique_id=&quot;10009&quot;&gt;&lt;property id=&quot;20148&quot; value=&quot;5&quot;/&gt;&lt;property id=&quot;20300&quot; value=&quot;Slide 1 - &amp;quot;Project Title&amp;quot;&quot;/&gt;&lt;property id=&quot;20307&quot; value=&quot;256&quot;/&gt;&lt;/object&gt;&lt;object type=&quot;3&quot; unique_id=&quot;10010&quot;&gt;&lt;property id=&quot;20148&quot; value=&quot;5&quot;/&gt;&lt;property id=&quot;20300&quot; value=&quot;Slide 2 - &amp;quot;Introduction&amp;quot;&quot;/&gt;&lt;property id=&quot;20307&quot; value=&quot;258&quot;/&gt;&lt;/object&gt;&lt;object type=&quot;3&quot; unique_id=&quot;10011&quot;&gt;&lt;property id=&quot;20148&quot; value=&quot;5&quot;/&gt;&lt;property id=&quot;20300&quot; value=&quot;Slide 3 - &amp;quot;Opportunity Definition&amp;quot;&quot;/&gt;&lt;property id=&quot;20307&quot; value=&quot;259&quot;/&gt;&lt;/object&gt;&lt;object type=&quot;3&quot; unique_id=&quot;10012&quot;&gt;&lt;property id=&quot;20148&quot; value=&quot;5&quot;/&gt;&lt;property id=&quot;20300&quot; value=&quot;Slide 4 - &amp;quot;Methodology&amp;quot;&quot;/&gt;&lt;property id=&quot;20307&quot; value=&quot;260&quot;/&gt;&lt;/object&gt;&lt;object type=&quot;3&quot; unique_id=&quot;10013&quot;&gt;&lt;property id=&quot;20148&quot; value=&quot;5&quot;/&gt;&lt;property id=&quot;20300&quot; value=&quot;Slide 5 - &amp;quot;Alternatives Analysis&amp;quot;&quot;/&gt;&lt;property id=&quot;20307&quot; value=&quot;257&quot;/&gt;&lt;/object&gt;&lt;object type=&quot;3&quot; unique_id=&quot;10014&quot;&gt;&lt;property id=&quot;20148&quot; value=&quot;5&quot;/&gt;&lt;property id=&quot;20300&quot; value=&quot;Slide 6 - &amp;quot;Alternatives Analysis&amp;quot;&quot;/&gt;&lt;property id=&quot;20307&quot; value=&quot;261&quot;/&gt;&lt;/object&gt;&lt;object type=&quot;3&quot; unique_id=&quot;10015&quot;&gt;&lt;property id=&quot;20148&quot; value=&quot;5&quot;/&gt;&lt;property id=&quot;20300&quot; value=&quot;Slide 7 - &amp;quot;Conclusion&amp;quot;&quot;/&gt;&lt;property id=&quot;20307&quot; value=&quot;262&quot;/&gt;&lt;/object&gt;&lt;object type=&quot;3&quot; unique_id=&quot;10016&quot;&gt;&lt;property id=&quot;20148&quot; value=&quot;5&quot;/&gt;&lt;property id=&quot;20300&quot; value=&quot;Slide 8 - &amp;quot;Recommendations&amp;quot;&quot;/&gt;&lt;property id=&quot;20307&quot; value=&quot;263&quot;/&gt;&lt;/object&gt;&lt;object type=&quot;3&quot; unique_id=&quot;10017&quot;&gt;&lt;property id=&quot;20148&quot; value=&quot;5&quot;/&gt;&lt;property id=&quot;20300&quot; value=&quot;Slide 9 - &amp;quot;Delete this slide&amp;quot;&quot;/&gt;&lt;property id=&quot;20307&quot; value=&quot;264&quot;/&gt;&lt;/object&gt;&lt;/object&gt;&lt;/object&gt;&lt;/database&gt;"/>
  <p:tag name="SECTOMILLISECCONVERTED" val="1"/>
  <p:tag name="ARTICULATE_DESIGN_ID_IPM MASTER TEMPLATE" val="2QllKqtO"/>
  <p:tag name="ARTICULATE_SLIDE_THUMBNAIL_REFRESH" val="1"/>
  <p:tag name="ARTICULATE_PROJECT_OPEN" val="0"/>
  <p:tag name="ARTICULATE_SLIDE_COUNT" val="1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a074caa6-7fc1-45e8-aa93-0339caabf7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5A93F9329D8042BBAEA2D7D99CE21E" ma:contentTypeVersion="14" ma:contentTypeDescription="Create a new document." ma:contentTypeScope="" ma:versionID="ba359d2752d6e20ba9ec6fa793a019b1">
  <xsd:schema xmlns:xsd="http://www.w3.org/2001/XMLSchema" xmlns:xs="http://www.w3.org/2001/XMLSchema" xmlns:p="http://schemas.microsoft.com/office/2006/metadata/properties" xmlns:ns2="a074caa6-7fc1-45e8-aa93-0339caabf79f" xmlns:ns3="2f498ea3-f73d-4cf9-868b-af49d77b4ca9" targetNamespace="http://schemas.microsoft.com/office/2006/metadata/properties" ma:root="true" ma:fieldsID="8e2dd0d4ab1956eeca6ab1a2620cd5ac" ns2:_="" ns3:_="">
    <xsd:import namespace="a074caa6-7fc1-45e8-aa93-0339caabf79f"/>
    <xsd:import namespace="2f498ea3-f73d-4cf9-868b-af49d77b4c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caa6-7fc1-45e8-aa93-0339caabf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description="test"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98ea3-f73d-4cf9-868b-af49d77b4c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F17AEB-A483-4273-84E1-28292ED3303E}">
  <ds:schemaRefs>
    <ds:schemaRef ds:uri="http://schemas.microsoft.com/sharepoint/v3/contenttype/forms"/>
  </ds:schemaRefs>
</ds:datastoreItem>
</file>

<file path=customXml/itemProps2.xml><?xml version="1.0" encoding="utf-8"?>
<ds:datastoreItem xmlns:ds="http://schemas.openxmlformats.org/officeDocument/2006/customXml" ds:itemID="{A50F9705-C1BC-4BB8-935E-EC064021FA93}">
  <ds:schemaRefs>
    <ds:schemaRef ds:uri="http://schemas.microsoft.com/office/2006/documentManagement/types"/>
    <ds:schemaRef ds:uri="2f498ea3-f73d-4cf9-868b-af49d77b4ca9"/>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a074caa6-7fc1-45e8-aa93-0339caabf79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6A74600-16D4-4B7C-B1BC-9F35A0DCA3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caa6-7fc1-45e8-aa93-0339caabf79f"/>
    <ds:schemaRef ds:uri="2f498ea3-f73d-4cf9-868b-af49d77b4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9341</TotalTime>
  <Words>7238</Words>
  <Application>Microsoft Office PowerPoint</Application>
  <PresentationFormat>Widescreen</PresentationFormat>
  <Paragraphs>1010</Paragraphs>
  <Slides>89</Slides>
  <Notes>54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89</vt:i4>
      </vt:variant>
    </vt:vector>
  </HeadingPairs>
  <TitlesOfParts>
    <vt:vector size="101" baseType="lpstr">
      <vt:lpstr>Lato Medium</vt:lpstr>
      <vt:lpstr>Merriweather</vt:lpstr>
      <vt:lpstr>Lato Black</vt:lpstr>
      <vt:lpstr>Arial Black</vt:lpstr>
      <vt:lpstr>Calibri</vt:lpstr>
      <vt:lpstr>Lato</vt:lpstr>
      <vt:lpstr>Helvetica CE</vt:lpstr>
      <vt:lpstr>Lato</vt:lpstr>
      <vt:lpstr>Arial</vt:lpstr>
      <vt:lpstr>Helvetica LT Std Light</vt:lpstr>
      <vt:lpstr>Merriweather</vt:lpstr>
      <vt:lpstr>IPM Master template</vt:lpstr>
      <vt:lpstr>Opening checklist</vt:lpstr>
      <vt:lpstr>PowerPoint Presentation</vt:lpstr>
      <vt:lpstr>Project risk management</vt:lpstr>
      <vt:lpstr>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sources of project risk</vt:lpstr>
      <vt:lpstr>Brainstorm / mind-map – example </vt:lpstr>
      <vt:lpstr>Brainstorm / mind-map – example </vt:lpstr>
      <vt:lpstr>Brainstorm / mind-map – example </vt:lpstr>
      <vt:lpstr>Brainstorm / mind-map – example </vt:lpstr>
      <vt:lpstr>Brainstorm / mind-map – example </vt:lpstr>
      <vt:lpstr>Brainstorm / mind-map – example </vt:lpstr>
      <vt:lpstr>Brainstorm / mind-map – example </vt:lpstr>
      <vt:lpstr>Brainstorm / mind-map – example </vt:lpstr>
      <vt:lpstr>Activity 7.1</vt:lpstr>
      <vt:lpstr>Critical success factors</vt:lpstr>
      <vt:lpstr>PowerPoint Presentation</vt:lpstr>
      <vt:lpstr>Probability / likelihood of trigger event occurring</vt:lpstr>
      <vt:lpstr>PowerPoint Presentation</vt:lpstr>
      <vt:lpstr>What if people do not attend?</vt:lpstr>
      <vt:lpstr>What if people do not attend?</vt:lpstr>
      <vt:lpstr>What if people do not attend?</vt:lpstr>
      <vt:lpstr>What if people do not attend?</vt:lpstr>
      <vt:lpstr>What if people do not attend?</vt:lpstr>
      <vt:lpstr>Activity 7.2</vt:lpstr>
      <vt:lpstr>Impact / consequence if risk becomes an issue</vt:lpstr>
      <vt:lpstr>Impact / consequence if risk becomes an issue</vt:lpstr>
      <vt:lpstr>What if people do not attend?</vt:lpstr>
      <vt:lpstr>What if people do not attend?</vt:lpstr>
      <vt:lpstr>What if people do not attend?</vt:lpstr>
      <vt:lpstr>What if people do not attend?</vt:lpstr>
      <vt:lpstr>What if people do not attend?</vt:lpstr>
      <vt:lpstr>What if people do not attend?</vt:lpstr>
      <vt:lpstr>What if people do not attend?</vt:lpstr>
      <vt:lpstr>What if people do not attend?</vt:lpstr>
      <vt:lpstr>Activity 7.3</vt:lpstr>
      <vt:lpstr>PowerPoint Presentation</vt:lpstr>
      <vt:lpstr>Overall risk priority</vt:lpstr>
      <vt:lpstr>PowerPoint Presentation</vt:lpstr>
      <vt:lpstr>PowerPoint Presentation</vt:lpstr>
      <vt:lpstr>PowerPoint Presentation</vt:lpstr>
      <vt:lpstr>PowerPoint Presentation</vt:lpstr>
      <vt:lpstr>Activity 7.4</vt:lpstr>
      <vt:lpstr>PowerPoint Presentation</vt:lpstr>
      <vt:lpstr>PowerPoint Presentation</vt:lpstr>
      <vt:lpstr>Treatment strategy</vt:lpstr>
      <vt:lpstr>Treatment strategy</vt:lpstr>
      <vt:lpstr>What if people do not attend?</vt:lpstr>
      <vt:lpstr>Treatment strategy</vt:lpstr>
      <vt:lpstr>Discussion</vt:lpstr>
      <vt:lpstr>Discussion – answer </vt:lpstr>
      <vt:lpstr>Contingency reserves</vt:lpstr>
      <vt:lpstr>Management reserves</vt:lpstr>
      <vt:lpstr>What if people do not attend?</vt:lpstr>
      <vt:lpstr>What if people do not attend?</vt:lpstr>
      <vt:lpstr>Activity 7.5</vt:lpstr>
      <vt:lpstr>Activity 7.6</vt:lpstr>
      <vt:lpstr>PowerPoint Presentation</vt:lpstr>
      <vt:lpstr>Risk register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Monitoring risk</vt:lpstr>
      <vt:lpstr>Monitoring risk</vt:lpstr>
      <vt:lpstr>Monitoring risk</vt:lpstr>
      <vt:lpstr>Controlling risk</vt:lpstr>
      <vt:lpstr>Controlling risk</vt:lpstr>
      <vt:lpstr>Tracking risk</vt:lpstr>
      <vt:lpstr>Activity 7.7</vt:lpstr>
      <vt:lpstr>Risk register</vt:lpstr>
      <vt:lpstr>Reflection</vt:lpstr>
      <vt:lpstr>Questions?</vt:lpstr>
      <vt:lpstr>Closing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notes</dc:title>
  <dc:creator>Paul Muller</dc:creator>
  <cp:lastModifiedBy>Paul Muller, CPD</cp:lastModifiedBy>
  <cp:revision>177</cp:revision>
  <cp:lastPrinted>2021-07-11T05:35:17Z</cp:lastPrinted>
  <dcterms:modified xsi:type="dcterms:W3CDTF">2021-07-11T07:47:18Z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0x010100F75A93F9329D8042BBAEA2D7D99CE21E</vt:lpwstr>
  </property>
  <property fmtid="{D5CDD505-2E9C-101B-9397-08002B2CF9AE}" pid="3" name="ArticulateGUID">
    <vt:lpwstr>E26A1B43-0F44-4383-A245-53F364C43443</vt:lpwstr>
  </property>
  <property fmtid="{D5CDD505-2E9C-101B-9397-08002B2CF9AE}" pid="4" name="ArticulatePath">
    <vt:lpwstr>Day 2 CPO Lecture slides</vt:lpwstr>
  </property>
  <property fmtid="{D5CDD505-2E9C-101B-9397-08002B2CF9AE}" pid="5" name="AuthorIds_UIVersion_13824">
    <vt:lpwstr>12</vt:lpwstr>
  </property>
</Properties>
</file>