
<file path=[Content_Types].xml><?xml version="1.0" encoding="utf-8"?>
<Types xmlns="http://schemas.openxmlformats.org/package/2006/content-types">
  <Default Extension="emf" ContentType="image/x-emf"/>
  <Default Extension="fntdata" ContentType="application/x-fontdata"/>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notesSlides/notesSlide3.xml" ContentType="application/vnd.openxmlformats-officedocument.presentationml.notesSlide+xml"/>
  <Override PartName="/ppt/tags/tag6.xml" ContentType="application/vnd.openxmlformats-officedocument.presentationml.tags+xml"/>
  <Override PartName="/ppt/notesSlides/notesSlide4.xml" ContentType="application/vnd.openxmlformats-officedocument.presentationml.notesSlide+xml"/>
  <Override PartName="/ppt/tags/tag7.xml" ContentType="application/vnd.openxmlformats-officedocument.presentationml.tags+xml"/>
  <Override PartName="/ppt/notesSlides/notesSlide5.xml" ContentType="application/vnd.openxmlformats-officedocument.presentationml.notesSlide+xml"/>
  <Override PartName="/ppt/tags/tag8.xml" ContentType="application/vnd.openxmlformats-officedocument.presentationml.tags+xml"/>
  <Override PartName="/ppt/notesSlides/notesSlide6.xml" ContentType="application/vnd.openxmlformats-officedocument.presentationml.notesSlide+xml"/>
  <Override PartName="/ppt/tags/tag9.xml" ContentType="application/vnd.openxmlformats-officedocument.presentationml.tags+xml"/>
  <Override PartName="/ppt/notesSlides/notesSlide7.xml" ContentType="application/vnd.openxmlformats-officedocument.presentationml.notesSlide+xml"/>
  <Override PartName="/ppt/tags/tag10.xml" ContentType="application/vnd.openxmlformats-officedocument.presentationml.tags+xml"/>
  <Override PartName="/ppt/notesSlides/notesSlide8.xml" ContentType="application/vnd.openxmlformats-officedocument.presentationml.notesSlide+xml"/>
  <Override PartName="/ppt/tags/tag11.xml" ContentType="application/vnd.openxmlformats-officedocument.presentationml.tags+xml"/>
  <Override PartName="/ppt/notesSlides/notesSlide9.xml" ContentType="application/vnd.openxmlformats-officedocument.presentationml.notesSlide+xml"/>
  <Override PartName="/ppt/tags/tag12.xml" ContentType="application/vnd.openxmlformats-officedocument.presentationml.tags+xml"/>
  <Override PartName="/ppt/notesSlides/notesSlide10.xml" ContentType="application/vnd.openxmlformats-officedocument.presentationml.notesSlide+xml"/>
  <Override PartName="/ppt/tags/tag13.xml" ContentType="application/vnd.openxmlformats-officedocument.presentationml.tags+xml"/>
  <Override PartName="/ppt/notesSlides/notesSlide11.xml" ContentType="application/vnd.openxmlformats-officedocument.presentationml.notesSlide+xml"/>
  <Override PartName="/ppt/tags/tag14.xml" ContentType="application/vnd.openxmlformats-officedocument.presentationml.tags+xml"/>
  <Override PartName="/ppt/notesSlides/notesSlide12.xml" ContentType="application/vnd.openxmlformats-officedocument.presentationml.notesSlide+xml"/>
  <Override PartName="/ppt/tags/tag15.xml" ContentType="application/vnd.openxmlformats-officedocument.presentationml.tags+xml"/>
  <Override PartName="/ppt/notesSlides/notesSlide13.xml" ContentType="application/vnd.openxmlformats-officedocument.presentationml.notesSlide+xml"/>
  <Override PartName="/ppt/tags/tag16.xml" ContentType="application/vnd.openxmlformats-officedocument.presentationml.tags+xml"/>
  <Override PartName="/ppt/notesSlides/notesSlide14.xml" ContentType="application/vnd.openxmlformats-officedocument.presentationml.notesSlide+xml"/>
  <Override PartName="/ppt/tags/tag17.xml" ContentType="application/vnd.openxmlformats-officedocument.presentationml.tags+xml"/>
  <Override PartName="/ppt/notesSlides/notesSlide15.xml" ContentType="application/vnd.openxmlformats-officedocument.presentationml.notesSlide+xml"/>
  <Override PartName="/ppt/tags/tag18.xml" ContentType="application/vnd.openxmlformats-officedocument.presentationml.tags+xml"/>
  <Override PartName="/ppt/notesSlides/notesSlide16.xml" ContentType="application/vnd.openxmlformats-officedocument.presentationml.notesSlide+xml"/>
  <Override PartName="/ppt/tags/tag19.xml" ContentType="application/vnd.openxmlformats-officedocument.presentationml.tags+xml"/>
  <Override PartName="/ppt/notesSlides/notesSlide17.xml" ContentType="application/vnd.openxmlformats-officedocument.presentationml.notesSlide+xml"/>
  <Override PartName="/ppt/tags/tag20.xml" ContentType="application/vnd.openxmlformats-officedocument.presentationml.tags+xml"/>
  <Override PartName="/ppt/notesSlides/notesSlide18.xml" ContentType="application/vnd.openxmlformats-officedocument.presentationml.notesSlide+xml"/>
  <Override PartName="/ppt/tags/tag21.xml" ContentType="application/vnd.openxmlformats-officedocument.presentationml.tags+xml"/>
  <Override PartName="/ppt/notesSlides/notesSlide19.xml" ContentType="application/vnd.openxmlformats-officedocument.presentationml.notesSlide+xml"/>
  <Override PartName="/ppt/tags/tag22.xml" ContentType="application/vnd.openxmlformats-officedocument.presentationml.tags+xml"/>
  <Override PartName="/ppt/notesSlides/notesSlide20.xml" ContentType="application/vnd.openxmlformats-officedocument.presentationml.notesSlide+xml"/>
  <Override PartName="/ppt/tags/tag23.xml" ContentType="application/vnd.openxmlformats-officedocument.presentationml.tags+xml"/>
  <Override PartName="/ppt/notesSlides/notesSlide21.xml" ContentType="application/vnd.openxmlformats-officedocument.presentationml.notesSlide+xml"/>
  <Override PartName="/ppt/tags/tag24.xml" ContentType="application/vnd.openxmlformats-officedocument.presentationml.tags+xml"/>
  <Override PartName="/ppt/notesSlides/notesSlide22.xml" ContentType="application/vnd.openxmlformats-officedocument.presentationml.notesSlide+xml"/>
  <Override PartName="/ppt/tags/tag25.xml" ContentType="application/vnd.openxmlformats-officedocument.presentationml.tags+xml"/>
  <Override PartName="/ppt/notesSlides/notesSlide23.xml" ContentType="application/vnd.openxmlformats-officedocument.presentationml.notesSlide+xml"/>
  <Override PartName="/ppt/tags/tag26.xml" ContentType="application/vnd.openxmlformats-officedocument.presentationml.tags+xml"/>
  <Override PartName="/ppt/notesSlides/notesSlide24.xml" ContentType="application/vnd.openxmlformats-officedocument.presentationml.notesSlide+xml"/>
  <Override PartName="/ppt/tags/tag27.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28.xml" ContentType="application/vnd.openxmlformats-officedocument.presentationml.tags+xml"/>
  <Override PartName="/ppt/notesSlides/notesSlide28.xml" ContentType="application/vnd.openxmlformats-officedocument.presentationml.notesSlide+xml"/>
  <Override PartName="/ppt/tags/tag29.xml" ContentType="application/vnd.openxmlformats-officedocument.presentationml.tags+xml"/>
  <Override PartName="/ppt/notesSlides/notesSlide2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703" r:id="rId4"/>
  </p:sldMasterIdLst>
  <p:notesMasterIdLst>
    <p:notesMasterId r:id="rId35"/>
  </p:notesMasterIdLst>
  <p:handoutMasterIdLst>
    <p:handoutMasterId r:id="rId36"/>
  </p:handoutMasterIdLst>
  <p:sldIdLst>
    <p:sldId id="256" r:id="rId5"/>
    <p:sldId id="990" r:id="rId6"/>
    <p:sldId id="885" r:id="rId7"/>
    <p:sldId id="713" r:id="rId8"/>
    <p:sldId id="714" r:id="rId9"/>
    <p:sldId id="664" r:id="rId10"/>
    <p:sldId id="665" r:id="rId11"/>
    <p:sldId id="666" r:id="rId12"/>
    <p:sldId id="667" r:id="rId13"/>
    <p:sldId id="668" r:id="rId14"/>
    <p:sldId id="974" r:id="rId15"/>
    <p:sldId id="952" r:id="rId16"/>
    <p:sldId id="882" r:id="rId17"/>
    <p:sldId id="727" r:id="rId18"/>
    <p:sldId id="966" r:id="rId19"/>
    <p:sldId id="886" r:id="rId20"/>
    <p:sldId id="877" r:id="rId21"/>
    <p:sldId id="878" r:id="rId22"/>
    <p:sldId id="953" r:id="rId23"/>
    <p:sldId id="880" r:id="rId24"/>
    <p:sldId id="881" r:id="rId25"/>
    <p:sldId id="883" r:id="rId26"/>
    <p:sldId id="884" r:id="rId27"/>
    <p:sldId id="617" r:id="rId28"/>
    <p:sldId id="954" r:id="rId29"/>
    <p:sldId id="993" r:id="rId30"/>
    <p:sldId id="1001" r:id="rId31"/>
    <p:sldId id="998" r:id="rId32"/>
    <p:sldId id="991" r:id="rId33"/>
    <p:sldId id="397" r:id="rId34"/>
  </p:sldIdLst>
  <p:sldSz cx="12192000" cy="6858000"/>
  <p:notesSz cx="7099300" cy="10234613"/>
  <p:embeddedFontLst>
    <p:embeddedFont>
      <p:font typeface="Calibri" panose="020F0502020204030204" pitchFamily="34" charset="0"/>
      <p:regular r:id="rId37"/>
      <p:bold r:id="rId38"/>
      <p:italic r:id="rId39"/>
      <p:boldItalic r:id="rId40"/>
    </p:embeddedFont>
    <p:embeddedFont>
      <p:font typeface="Helvetica CE" panose="04000500000000000000" pitchFamily="82" charset="0"/>
      <p:regular r:id="rId41"/>
      <p:bold r:id="rId42"/>
      <p:italic r:id="rId43"/>
      <p:boldItalic r:id="rId44"/>
    </p:embeddedFont>
    <p:embeddedFont>
      <p:font typeface="Helvetica LT Std Light" panose="020B0403020202020204" pitchFamily="34" charset="0"/>
      <p:regular r:id="rId45"/>
      <p:italic r:id="rId46"/>
    </p:embeddedFont>
    <p:embeddedFont>
      <p:font typeface="Lato" panose="020F0502020204030203" pitchFamily="34" charset="0"/>
      <p:regular r:id="rId47"/>
      <p:bold r:id="rId48"/>
      <p:italic r:id="rId49"/>
      <p:boldItalic r:id="rId50"/>
    </p:embeddedFont>
    <p:embeddedFont>
      <p:font typeface="Lato" panose="020F0502020204030203" pitchFamily="34" charset="0"/>
      <p:regular r:id="rId47"/>
      <p:bold r:id="rId48"/>
      <p:italic r:id="rId49"/>
      <p:boldItalic r:id="rId50"/>
    </p:embeddedFont>
    <p:embeddedFont>
      <p:font typeface="Lato Black" panose="020F0502020204030203" pitchFamily="34" charset="0"/>
      <p:bold r:id="rId51"/>
      <p:boldItalic r:id="rId52"/>
    </p:embeddedFont>
    <p:embeddedFont>
      <p:font typeface="Lato Medium" panose="020F0502020204030203" pitchFamily="34" charset="0"/>
      <p:regular r:id="rId53"/>
      <p:italic r:id="rId54"/>
    </p:embeddedFont>
    <p:embeddedFont>
      <p:font typeface="Merriweather" panose="00000500000000000000" pitchFamily="50" charset="0"/>
      <p:regular r:id="rId55"/>
      <p:bold r:id="rId56"/>
      <p:italic r:id="rId57"/>
      <p:boldItalic r:id="rId58"/>
    </p:embeddedFont>
    <p:embeddedFont>
      <p:font typeface="Merriweather" panose="00000500000000000000" pitchFamily="50" charset="0"/>
      <p:regular r:id="rId55"/>
      <p:bold r:id="rId56"/>
      <p:italic r:id="rId57"/>
      <p:boldItalic r:id="rId58"/>
    </p:embeddedFont>
    <p:embeddedFont>
      <p:font typeface="SimHei" panose="02010609060101010101" pitchFamily="49" charset="-122"/>
      <p:regular r:id="rId59"/>
    </p:embeddedFont>
  </p:embeddedFontLst>
  <p:custDataLst>
    <p:tags r:id="rId60"/>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Notes" id="{3020D283-DFBF-4ECF-8933-8E653084DB3E}">
          <p14:sldIdLst>
            <p14:sldId id="256"/>
            <p14:sldId id="990"/>
            <p14:sldId id="885"/>
            <p14:sldId id="713"/>
            <p14:sldId id="714"/>
            <p14:sldId id="664"/>
            <p14:sldId id="665"/>
            <p14:sldId id="666"/>
            <p14:sldId id="667"/>
            <p14:sldId id="668"/>
            <p14:sldId id="974"/>
            <p14:sldId id="952"/>
            <p14:sldId id="882"/>
            <p14:sldId id="727"/>
            <p14:sldId id="966"/>
            <p14:sldId id="886"/>
            <p14:sldId id="877"/>
            <p14:sldId id="878"/>
            <p14:sldId id="953"/>
            <p14:sldId id="880"/>
            <p14:sldId id="881"/>
            <p14:sldId id="883"/>
            <p14:sldId id="884"/>
            <p14:sldId id="617"/>
            <p14:sldId id="954"/>
            <p14:sldId id="993"/>
            <p14:sldId id="1001"/>
            <p14:sldId id="998"/>
            <p14:sldId id="991"/>
          </p14:sldIdLst>
        </p14:section>
        <p14:section name="Notes" id="{021CC26C-8D8E-4825-A3A5-67F6F42FFAB1}">
          <p14:sldIdLst>
            <p14:sldId id="397"/>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74BB"/>
    <a:srgbClr val="8252A2"/>
    <a:srgbClr val="56AEE1"/>
    <a:srgbClr val="8EC43F"/>
    <a:srgbClr val="F68A1E"/>
    <a:srgbClr val="ED1D51"/>
    <a:srgbClr val="CC6600"/>
    <a:srgbClr val="005426"/>
    <a:srgbClr val="FF064D"/>
    <a:srgbClr val="FF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100E478-B8E7-4F50-8252-B1F1F067C283}" v="1" dt="2021-07-11T07:45:03.496"/>
  </p1510:revLst>
</p1510:revInfo>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519" autoAdjust="0"/>
    <p:restoredTop sz="71210" autoAdjust="0"/>
  </p:normalViewPr>
  <p:slideViewPr>
    <p:cSldViewPr snapToGrid="0">
      <p:cViewPr varScale="1">
        <p:scale>
          <a:sx n="77" d="100"/>
          <a:sy n="77" d="100"/>
        </p:scale>
        <p:origin x="1632" y="96"/>
      </p:cViewPr>
      <p:guideLst/>
    </p:cSldViewPr>
  </p:slideViewPr>
  <p:outlineViewPr>
    <p:cViewPr>
      <p:scale>
        <a:sx n="33" d="100"/>
        <a:sy n="33" d="100"/>
      </p:scale>
      <p:origin x="0" y="-2472"/>
    </p:cViewPr>
  </p:outlineViewPr>
  <p:notesTextViewPr>
    <p:cViewPr>
      <p:scale>
        <a:sx n="3" d="2"/>
        <a:sy n="3" d="2"/>
      </p:scale>
      <p:origin x="0" y="0"/>
    </p:cViewPr>
  </p:notesTextViewPr>
  <p:notesViewPr>
    <p:cSldViewPr snapToGrid="0">
      <p:cViewPr varScale="1">
        <p:scale>
          <a:sx n="75" d="100"/>
          <a:sy n="75" d="100"/>
        </p:scale>
        <p:origin x="3954" y="7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font" Target="fonts/font14.fntdata"/><Relationship Id="rId55" Type="http://schemas.openxmlformats.org/officeDocument/2006/relationships/font" Target="fonts/font19.fntdata"/><Relationship Id="rId63"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font" Target="fonts/font17.fntdata"/><Relationship Id="rId58" Type="http://schemas.openxmlformats.org/officeDocument/2006/relationships/font" Target="fonts/font22.fntdata"/><Relationship Id="rId66" Type="http://schemas.microsoft.com/office/2015/10/relationships/revisionInfo" Target="revisionInfo.xml"/><Relationship Id="rId5" Type="http://schemas.openxmlformats.org/officeDocument/2006/relationships/slide" Target="slides/slide1.xml"/><Relationship Id="rId61" Type="http://schemas.openxmlformats.org/officeDocument/2006/relationships/presProps" Target="pres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43" Type="http://schemas.openxmlformats.org/officeDocument/2006/relationships/font" Target="fonts/font7.fntdata"/><Relationship Id="rId48" Type="http://schemas.openxmlformats.org/officeDocument/2006/relationships/font" Target="fonts/font12.fntdata"/><Relationship Id="rId56" Type="http://schemas.openxmlformats.org/officeDocument/2006/relationships/font" Target="fonts/font20.fntdata"/><Relationship Id="rId64"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font" Target="fonts/font15.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fonts/font2.fntdata"/><Relationship Id="rId46" Type="http://schemas.openxmlformats.org/officeDocument/2006/relationships/font" Target="fonts/font10.fntdata"/><Relationship Id="rId59" Type="http://schemas.openxmlformats.org/officeDocument/2006/relationships/font" Target="fonts/font23.fntdata"/><Relationship Id="rId20" Type="http://schemas.openxmlformats.org/officeDocument/2006/relationships/slide" Target="slides/slide16.xml"/><Relationship Id="rId41" Type="http://schemas.openxmlformats.org/officeDocument/2006/relationships/font" Target="fonts/font5.fntdata"/><Relationship Id="rId54" Type="http://schemas.openxmlformats.org/officeDocument/2006/relationships/font" Target="fonts/font18.fntdata"/><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handoutMaster" Target="handoutMasters/handoutMaster1.xml"/><Relationship Id="rId49" Type="http://schemas.openxmlformats.org/officeDocument/2006/relationships/font" Target="fonts/font13.fntdata"/><Relationship Id="rId57" Type="http://schemas.openxmlformats.org/officeDocument/2006/relationships/font" Target="fonts/font21.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8.fntdata"/><Relationship Id="rId52" Type="http://schemas.openxmlformats.org/officeDocument/2006/relationships/font" Target="fonts/font16.fntdata"/><Relationship Id="rId60" Type="http://schemas.openxmlformats.org/officeDocument/2006/relationships/tags" Target="tags/tag1.xml"/><Relationship Id="rId65"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font" Target="fonts/font3.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ul Muller, CPD" userId="a63a91f7-2aee-4d3f-abcf-5b6b29679cb6" providerId="ADAL" clId="{19E36510-3AD0-454F-AA36-FFD9B07F6C8A}"/>
    <pc:docChg chg="custSel addSld modSld sldOrd">
      <pc:chgData name="Paul Muller, CPD" userId="a63a91f7-2aee-4d3f-abcf-5b6b29679cb6" providerId="ADAL" clId="{19E36510-3AD0-454F-AA36-FFD9B07F6C8A}" dt="2020-10-28T04:30:56.242" v="583" actId="20577"/>
      <pc:docMkLst>
        <pc:docMk/>
      </pc:docMkLst>
      <pc:sldChg chg="modSp ord">
        <pc:chgData name="Paul Muller, CPD" userId="a63a91f7-2aee-4d3f-abcf-5b6b29679cb6" providerId="ADAL" clId="{19E36510-3AD0-454F-AA36-FFD9B07F6C8A}" dt="2020-10-28T04:30:56.242" v="583" actId="20577"/>
        <pc:sldMkLst>
          <pc:docMk/>
          <pc:sldMk cId="2966434836" sldId="727"/>
        </pc:sldMkLst>
        <pc:spChg chg="mod">
          <ac:chgData name="Paul Muller, CPD" userId="a63a91f7-2aee-4d3f-abcf-5b6b29679cb6" providerId="ADAL" clId="{19E36510-3AD0-454F-AA36-FFD9B07F6C8A}" dt="2020-10-28T04:30:56.242" v="583" actId="20577"/>
          <ac:spMkLst>
            <pc:docMk/>
            <pc:sldMk cId="2966434836" sldId="727"/>
            <ac:spMk id="3" creationId="{C8A4EE90-7D18-4847-AD5F-9CA0D76AEBCC}"/>
          </ac:spMkLst>
        </pc:spChg>
      </pc:sldChg>
      <pc:sldChg chg="modSp ord">
        <pc:chgData name="Paul Muller, CPD" userId="a63a91f7-2aee-4d3f-abcf-5b6b29679cb6" providerId="ADAL" clId="{19E36510-3AD0-454F-AA36-FFD9B07F6C8A}" dt="2020-10-19T22:29:17.050" v="536" actId="20577"/>
        <pc:sldMkLst>
          <pc:docMk/>
          <pc:sldMk cId="2848824817" sldId="882"/>
        </pc:sldMkLst>
        <pc:spChg chg="mod">
          <ac:chgData name="Paul Muller, CPD" userId="a63a91f7-2aee-4d3f-abcf-5b6b29679cb6" providerId="ADAL" clId="{19E36510-3AD0-454F-AA36-FFD9B07F6C8A}" dt="2020-10-19T22:28:04.185" v="521" actId="20577"/>
          <ac:spMkLst>
            <pc:docMk/>
            <pc:sldMk cId="2848824817" sldId="882"/>
            <ac:spMk id="4" creationId="{04DDA3BC-BC18-49FB-85D1-760D5D36B829}"/>
          </ac:spMkLst>
        </pc:spChg>
        <pc:spChg chg="mod">
          <ac:chgData name="Paul Muller, CPD" userId="a63a91f7-2aee-4d3f-abcf-5b6b29679cb6" providerId="ADAL" clId="{19E36510-3AD0-454F-AA36-FFD9B07F6C8A}" dt="2020-10-19T22:29:17.050" v="536" actId="20577"/>
          <ac:spMkLst>
            <pc:docMk/>
            <pc:sldMk cId="2848824817" sldId="882"/>
            <ac:spMk id="5" creationId="{841B0C7C-69B5-4EBD-B6C9-3720912E7613}"/>
          </ac:spMkLst>
        </pc:spChg>
      </pc:sldChg>
      <pc:sldChg chg="modSp">
        <pc:chgData name="Paul Muller, CPD" userId="a63a91f7-2aee-4d3f-abcf-5b6b29679cb6" providerId="ADAL" clId="{19E36510-3AD0-454F-AA36-FFD9B07F6C8A}" dt="2020-10-19T22:26:48.017" v="516" actId="1076"/>
        <pc:sldMkLst>
          <pc:docMk/>
          <pc:sldMk cId="4042738333" sldId="885"/>
        </pc:sldMkLst>
        <pc:picChg chg="mod">
          <ac:chgData name="Paul Muller, CPD" userId="a63a91f7-2aee-4d3f-abcf-5b6b29679cb6" providerId="ADAL" clId="{19E36510-3AD0-454F-AA36-FFD9B07F6C8A}" dt="2020-10-19T22:26:48.017" v="516" actId="1076"/>
          <ac:picMkLst>
            <pc:docMk/>
            <pc:sldMk cId="4042738333" sldId="885"/>
            <ac:picMk id="6" creationId="{8ED3F4D9-6E47-4994-8052-465BE4EF0649}"/>
          </ac:picMkLst>
        </pc:picChg>
      </pc:sldChg>
      <pc:sldChg chg="modSp">
        <pc:chgData name="Paul Muller, CPD" userId="a63a91f7-2aee-4d3f-abcf-5b6b29679cb6" providerId="ADAL" clId="{19E36510-3AD0-454F-AA36-FFD9B07F6C8A}" dt="2020-10-19T22:28:00.811" v="519" actId="20577"/>
        <pc:sldMkLst>
          <pc:docMk/>
          <pc:sldMk cId="4100621391" sldId="952"/>
        </pc:sldMkLst>
        <pc:spChg chg="mod">
          <ac:chgData name="Paul Muller, CPD" userId="a63a91f7-2aee-4d3f-abcf-5b6b29679cb6" providerId="ADAL" clId="{19E36510-3AD0-454F-AA36-FFD9B07F6C8A}" dt="2020-10-19T22:28:00.811" v="519" actId="20577"/>
          <ac:spMkLst>
            <pc:docMk/>
            <pc:sldMk cId="4100621391" sldId="952"/>
            <ac:spMk id="2" creationId="{5601EE7C-5BE5-4E2A-AF1C-183FEE794AD5}"/>
          </ac:spMkLst>
        </pc:spChg>
      </pc:sldChg>
      <pc:sldChg chg="modNotesTx">
        <pc:chgData name="Paul Muller, CPD" userId="a63a91f7-2aee-4d3f-abcf-5b6b29679cb6" providerId="ADAL" clId="{19E36510-3AD0-454F-AA36-FFD9B07F6C8A}" dt="2020-10-19T22:32:06.187" v="537" actId="6549"/>
        <pc:sldMkLst>
          <pc:docMk/>
          <pc:sldMk cId="1896217586" sldId="954"/>
        </pc:sldMkLst>
      </pc:sldChg>
      <pc:sldChg chg="add">
        <pc:chgData name="Paul Muller, CPD" userId="a63a91f7-2aee-4d3f-abcf-5b6b29679cb6" providerId="ADAL" clId="{19E36510-3AD0-454F-AA36-FFD9B07F6C8A}" dt="2020-10-19T22:34:43.437" v="538"/>
        <pc:sldMkLst>
          <pc:docMk/>
          <pc:sldMk cId="2061669881" sldId="983"/>
        </pc:sldMkLst>
      </pc:sldChg>
      <pc:sldChg chg="addSp modSp add setBg modAnim">
        <pc:chgData name="Paul Muller, CPD" userId="a63a91f7-2aee-4d3f-abcf-5b6b29679cb6" providerId="ADAL" clId="{19E36510-3AD0-454F-AA36-FFD9B07F6C8A}" dt="2020-10-16T03:24:40.105" v="512" actId="20577"/>
        <pc:sldMkLst>
          <pc:docMk/>
          <pc:sldMk cId="2507441634" sldId="993"/>
        </pc:sldMkLst>
        <pc:spChg chg="mod">
          <ac:chgData name="Paul Muller, CPD" userId="a63a91f7-2aee-4d3f-abcf-5b6b29679cb6" providerId="ADAL" clId="{19E36510-3AD0-454F-AA36-FFD9B07F6C8A}" dt="2020-10-16T03:18:33.243" v="85" actId="20577"/>
          <ac:spMkLst>
            <pc:docMk/>
            <pc:sldMk cId="2507441634" sldId="993"/>
            <ac:spMk id="2" creationId="{91151543-B808-4E3B-B6C8-AA041FD166FF}"/>
          </ac:spMkLst>
        </pc:spChg>
        <pc:spChg chg="mod">
          <ac:chgData name="Paul Muller, CPD" userId="a63a91f7-2aee-4d3f-abcf-5b6b29679cb6" providerId="ADAL" clId="{19E36510-3AD0-454F-AA36-FFD9B07F6C8A}" dt="2020-10-16T03:17:42.772" v="14" actId="20577"/>
          <ac:spMkLst>
            <pc:docMk/>
            <pc:sldMk cId="2507441634" sldId="993"/>
            <ac:spMk id="3" creationId="{B7C86A04-BE5D-410E-8EE6-AFF9160140EF}"/>
          </ac:spMkLst>
        </pc:spChg>
        <pc:spChg chg="mod">
          <ac:chgData name="Paul Muller, CPD" userId="a63a91f7-2aee-4d3f-abcf-5b6b29679cb6" providerId="ADAL" clId="{19E36510-3AD0-454F-AA36-FFD9B07F6C8A}" dt="2020-10-16T03:24:40.105" v="512" actId="20577"/>
          <ac:spMkLst>
            <pc:docMk/>
            <pc:sldMk cId="2507441634" sldId="993"/>
            <ac:spMk id="4" creationId="{C0311184-BEC5-4727-B49A-8BEB750155C9}"/>
          </ac:spMkLst>
        </pc:spChg>
        <pc:spChg chg="mod">
          <ac:chgData name="Paul Muller, CPD" userId="a63a91f7-2aee-4d3f-abcf-5b6b29679cb6" providerId="ADAL" clId="{19E36510-3AD0-454F-AA36-FFD9B07F6C8A}" dt="2020-10-16T03:17:46.427" v="19" actId="20577"/>
          <ac:spMkLst>
            <pc:docMk/>
            <pc:sldMk cId="2507441634" sldId="993"/>
            <ac:spMk id="5" creationId="{7D4D440C-FFC3-4CDF-BD02-A67B882DAFE4}"/>
          </ac:spMkLst>
        </pc:spChg>
        <pc:spChg chg="mod">
          <ac:chgData name="Paul Muller, CPD" userId="a63a91f7-2aee-4d3f-abcf-5b6b29679cb6" providerId="ADAL" clId="{19E36510-3AD0-454F-AA36-FFD9B07F6C8A}" dt="2020-10-16T03:22:49.051" v="421" actId="20577"/>
          <ac:spMkLst>
            <pc:docMk/>
            <pc:sldMk cId="2507441634" sldId="993"/>
            <ac:spMk id="6" creationId="{9114E5F7-B910-4DA1-BB60-309DB734124F}"/>
          </ac:spMkLst>
        </pc:spChg>
        <pc:spChg chg="add mod">
          <ac:chgData name="Paul Muller, CPD" userId="a63a91f7-2aee-4d3f-abcf-5b6b29679cb6" providerId="ADAL" clId="{19E36510-3AD0-454F-AA36-FFD9B07F6C8A}" dt="2020-10-16T03:23:33.333" v="473" actId="2711"/>
          <ac:spMkLst>
            <pc:docMk/>
            <pc:sldMk cId="2507441634" sldId="993"/>
            <ac:spMk id="7" creationId="{AEF449C5-1D65-46E6-AB18-9EA566BFBE9C}"/>
          </ac:spMkLst>
        </pc:spChg>
      </pc:sldChg>
    </pc:docChg>
  </pc:docChgLst>
  <pc:docChgLst>
    <pc:chgData name="Paul Muller, CPD" userId="a63a91f7-2aee-4d3f-abcf-5b6b29679cb6" providerId="ADAL" clId="{5E0E4B3A-5ECE-4BF1-84F8-466F66E8DE33}"/>
    <pc:docChg chg="undo custSel addSld delSld modSld modSection modNotesMaster modHandout">
      <pc:chgData name="Paul Muller, CPD" userId="a63a91f7-2aee-4d3f-abcf-5b6b29679cb6" providerId="ADAL" clId="{5E0E4B3A-5ECE-4BF1-84F8-466F66E8DE33}" dt="2021-06-12T05:29:43.027" v="1075" actId="729"/>
      <pc:docMkLst>
        <pc:docMk/>
      </pc:docMkLst>
      <pc:sldChg chg="mod modShow">
        <pc:chgData name="Paul Muller, CPD" userId="a63a91f7-2aee-4d3f-abcf-5b6b29679cb6" providerId="ADAL" clId="{5E0E4B3A-5ECE-4BF1-84F8-466F66E8DE33}" dt="2021-06-12T05:29:43.027" v="1075" actId="729"/>
        <pc:sldMkLst>
          <pc:docMk/>
          <pc:sldMk cId="3703459249" sldId="256"/>
        </pc:sldMkLst>
      </pc:sldChg>
      <pc:sldChg chg="mod modShow">
        <pc:chgData name="Paul Muller, CPD" userId="a63a91f7-2aee-4d3f-abcf-5b6b29679cb6" providerId="ADAL" clId="{5E0E4B3A-5ECE-4BF1-84F8-466F66E8DE33}" dt="2021-06-12T05:29:43.027" v="1075" actId="729"/>
        <pc:sldMkLst>
          <pc:docMk/>
          <pc:sldMk cId="1471453494" sldId="397"/>
        </pc:sldMkLst>
      </pc:sldChg>
      <pc:sldChg chg="mod modShow modNotesTx">
        <pc:chgData name="Paul Muller, CPD" userId="a63a91f7-2aee-4d3f-abcf-5b6b29679cb6" providerId="ADAL" clId="{5E0E4B3A-5ECE-4BF1-84F8-466F66E8DE33}" dt="2021-06-12T05:29:43.027" v="1075" actId="729"/>
        <pc:sldMkLst>
          <pc:docMk/>
          <pc:sldMk cId="3960924224" sldId="617"/>
        </pc:sldMkLst>
      </pc:sldChg>
      <pc:sldChg chg="mod modShow modNotesTx">
        <pc:chgData name="Paul Muller, CPD" userId="a63a91f7-2aee-4d3f-abcf-5b6b29679cb6" providerId="ADAL" clId="{5E0E4B3A-5ECE-4BF1-84F8-466F66E8DE33}" dt="2021-06-12T05:29:43.027" v="1075" actId="729"/>
        <pc:sldMkLst>
          <pc:docMk/>
          <pc:sldMk cId="788690818" sldId="664"/>
        </pc:sldMkLst>
      </pc:sldChg>
      <pc:sldChg chg="mod modShow modNotesTx">
        <pc:chgData name="Paul Muller, CPD" userId="a63a91f7-2aee-4d3f-abcf-5b6b29679cb6" providerId="ADAL" clId="{5E0E4B3A-5ECE-4BF1-84F8-466F66E8DE33}" dt="2021-06-12T05:29:43.027" v="1075" actId="729"/>
        <pc:sldMkLst>
          <pc:docMk/>
          <pc:sldMk cId="3095940415" sldId="665"/>
        </pc:sldMkLst>
      </pc:sldChg>
      <pc:sldChg chg="mod modShow modNotesTx">
        <pc:chgData name="Paul Muller, CPD" userId="a63a91f7-2aee-4d3f-abcf-5b6b29679cb6" providerId="ADAL" clId="{5E0E4B3A-5ECE-4BF1-84F8-466F66E8DE33}" dt="2021-06-12T05:29:43.027" v="1075" actId="729"/>
        <pc:sldMkLst>
          <pc:docMk/>
          <pc:sldMk cId="2017542091" sldId="666"/>
        </pc:sldMkLst>
      </pc:sldChg>
      <pc:sldChg chg="mod modShow modNotesTx">
        <pc:chgData name="Paul Muller, CPD" userId="a63a91f7-2aee-4d3f-abcf-5b6b29679cb6" providerId="ADAL" clId="{5E0E4B3A-5ECE-4BF1-84F8-466F66E8DE33}" dt="2021-06-12T05:29:43.027" v="1075" actId="729"/>
        <pc:sldMkLst>
          <pc:docMk/>
          <pc:sldMk cId="1279539053" sldId="667"/>
        </pc:sldMkLst>
      </pc:sldChg>
      <pc:sldChg chg="mod modShow modNotesTx">
        <pc:chgData name="Paul Muller, CPD" userId="a63a91f7-2aee-4d3f-abcf-5b6b29679cb6" providerId="ADAL" clId="{5E0E4B3A-5ECE-4BF1-84F8-466F66E8DE33}" dt="2021-06-12T05:29:43.027" v="1075" actId="729"/>
        <pc:sldMkLst>
          <pc:docMk/>
          <pc:sldMk cId="3069064226" sldId="668"/>
        </pc:sldMkLst>
      </pc:sldChg>
      <pc:sldChg chg="del modNotesTx">
        <pc:chgData name="Paul Muller, CPD" userId="a63a91f7-2aee-4d3f-abcf-5b6b29679cb6" providerId="ADAL" clId="{5E0E4B3A-5ECE-4BF1-84F8-466F66E8DE33}" dt="2021-06-06T04:10:56.390" v="715" actId="47"/>
        <pc:sldMkLst>
          <pc:docMk/>
          <pc:sldMk cId="2327205381" sldId="669"/>
        </pc:sldMkLst>
      </pc:sldChg>
      <pc:sldChg chg="mod modShow modNotesTx">
        <pc:chgData name="Paul Muller, CPD" userId="a63a91f7-2aee-4d3f-abcf-5b6b29679cb6" providerId="ADAL" clId="{5E0E4B3A-5ECE-4BF1-84F8-466F66E8DE33}" dt="2021-06-12T05:29:43.027" v="1075" actId="729"/>
        <pc:sldMkLst>
          <pc:docMk/>
          <pc:sldMk cId="112630424" sldId="713"/>
        </pc:sldMkLst>
      </pc:sldChg>
      <pc:sldChg chg="mod modShow modNotesTx">
        <pc:chgData name="Paul Muller, CPD" userId="a63a91f7-2aee-4d3f-abcf-5b6b29679cb6" providerId="ADAL" clId="{5E0E4B3A-5ECE-4BF1-84F8-466F66E8DE33}" dt="2021-06-12T05:29:43.027" v="1075" actId="729"/>
        <pc:sldMkLst>
          <pc:docMk/>
          <pc:sldMk cId="1680784378" sldId="714"/>
        </pc:sldMkLst>
      </pc:sldChg>
      <pc:sldChg chg="modSp mod modShow modNotesTx">
        <pc:chgData name="Paul Muller, CPD" userId="a63a91f7-2aee-4d3f-abcf-5b6b29679cb6" providerId="ADAL" clId="{5E0E4B3A-5ECE-4BF1-84F8-466F66E8DE33}" dt="2021-06-12T05:29:43.027" v="1075" actId="729"/>
        <pc:sldMkLst>
          <pc:docMk/>
          <pc:sldMk cId="2966434836" sldId="727"/>
        </pc:sldMkLst>
        <pc:spChg chg="mod">
          <ac:chgData name="Paul Muller, CPD" userId="a63a91f7-2aee-4d3f-abcf-5b6b29679cb6" providerId="ADAL" clId="{5E0E4B3A-5ECE-4BF1-84F8-466F66E8DE33}" dt="2021-06-03T06:40:01.321" v="30" actId="20577"/>
          <ac:spMkLst>
            <pc:docMk/>
            <pc:sldMk cId="2966434836" sldId="727"/>
            <ac:spMk id="3" creationId="{C8A4EE90-7D18-4847-AD5F-9CA0D76AEBCC}"/>
          </ac:spMkLst>
        </pc:spChg>
      </pc:sldChg>
      <pc:sldChg chg="mod modShow modNotesTx">
        <pc:chgData name="Paul Muller, CPD" userId="a63a91f7-2aee-4d3f-abcf-5b6b29679cb6" providerId="ADAL" clId="{5E0E4B3A-5ECE-4BF1-84F8-466F66E8DE33}" dt="2021-06-12T05:29:43.027" v="1075" actId="729"/>
        <pc:sldMkLst>
          <pc:docMk/>
          <pc:sldMk cId="3351510918" sldId="877"/>
        </pc:sldMkLst>
      </pc:sldChg>
      <pc:sldChg chg="mod modShow modNotesTx">
        <pc:chgData name="Paul Muller, CPD" userId="a63a91f7-2aee-4d3f-abcf-5b6b29679cb6" providerId="ADAL" clId="{5E0E4B3A-5ECE-4BF1-84F8-466F66E8DE33}" dt="2021-06-12T05:29:43.027" v="1075" actId="729"/>
        <pc:sldMkLst>
          <pc:docMk/>
          <pc:sldMk cId="303736245" sldId="878"/>
        </pc:sldMkLst>
      </pc:sldChg>
      <pc:sldChg chg="mod modShow modNotesTx">
        <pc:chgData name="Paul Muller, CPD" userId="a63a91f7-2aee-4d3f-abcf-5b6b29679cb6" providerId="ADAL" clId="{5E0E4B3A-5ECE-4BF1-84F8-466F66E8DE33}" dt="2021-06-12T05:29:43.027" v="1075" actId="729"/>
        <pc:sldMkLst>
          <pc:docMk/>
          <pc:sldMk cId="1565985292" sldId="880"/>
        </pc:sldMkLst>
      </pc:sldChg>
      <pc:sldChg chg="mod modShow modNotesTx">
        <pc:chgData name="Paul Muller, CPD" userId="a63a91f7-2aee-4d3f-abcf-5b6b29679cb6" providerId="ADAL" clId="{5E0E4B3A-5ECE-4BF1-84F8-466F66E8DE33}" dt="2021-06-12T05:29:43.027" v="1075" actId="729"/>
        <pc:sldMkLst>
          <pc:docMk/>
          <pc:sldMk cId="1407798664" sldId="881"/>
        </pc:sldMkLst>
      </pc:sldChg>
      <pc:sldChg chg="modSp mod modShow modNotesTx">
        <pc:chgData name="Paul Muller, CPD" userId="a63a91f7-2aee-4d3f-abcf-5b6b29679cb6" providerId="ADAL" clId="{5E0E4B3A-5ECE-4BF1-84F8-466F66E8DE33}" dt="2021-06-12T05:29:43.027" v="1075" actId="729"/>
        <pc:sldMkLst>
          <pc:docMk/>
          <pc:sldMk cId="2848824817" sldId="882"/>
        </pc:sldMkLst>
        <pc:spChg chg="mod">
          <ac:chgData name="Paul Muller, CPD" userId="a63a91f7-2aee-4d3f-abcf-5b6b29679cb6" providerId="ADAL" clId="{5E0E4B3A-5ECE-4BF1-84F8-466F66E8DE33}" dt="2021-06-03T06:39:38.965" v="0" actId="6549"/>
          <ac:spMkLst>
            <pc:docMk/>
            <pc:sldMk cId="2848824817" sldId="882"/>
            <ac:spMk id="5" creationId="{841B0C7C-69B5-4EBD-B6C9-3720912E7613}"/>
          </ac:spMkLst>
        </pc:spChg>
      </pc:sldChg>
      <pc:sldChg chg="mod modShow modNotesTx">
        <pc:chgData name="Paul Muller, CPD" userId="a63a91f7-2aee-4d3f-abcf-5b6b29679cb6" providerId="ADAL" clId="{5E0E4B3A-5ECE-4BF1-84F8-466F66E8DE33}" dt="2021-06-12T05:29:43.027" v="1075" actId="729"/>
        <pc:sldMkLst>
          <pc:docMk/>
          <pc:sldMk cId="3347012549" sldId="883"/>
        </pc:sldMkLst>
      </pc:sldChg>
      <pc:sldChg chg="modSp mod modAnim modShow modNotesTx">
        <pc:chgData name="Paul Muller, CPD" userId="a63a91f7-2aee-4d3f-abcf-5b6b29679cb6" providerId="ADAL" clId="{5E0E4B3A-5ECE-4BF1-84F8-466F66E8DE33}" dt="2021-06-12T05:29:43.027" v="1075" actId="729"/>
        <pc:sldMkLst>
          <pc:docMk/>
          <pc:sldMk cId="1656446364" sldId="884"/>
        </pc:sldMkLst>
        <pc:spChg chg="mod">
          <ac:chgData name="Paul Muller, CPD" userId="a63a91f7-2aee-4d3f-abcf-5b6b29679cb6" providerId="ADAL" clId="{5E0E4B3A-5ECE-4BF1-84F8-466F66E8DE33}" dt="2021-06-06T04:45:11.229" v="1063" actId="6549"/>
          <ac:spMkLst>
            <pc:docMk/>
            <pc:sldMk cId="1656446364" sldId="884"/>
            <ac:spMk id="3" creationId="{506D7206-8348-4268-B829-11B2279346C6}"/>
          </ac:spMkLst>
        </pc:spChg>
      </pc:sldChg>
      <pc:sldChg chg="mod modShow modNotesTx">
        <pc:chgData name="Paul Muller, CPD" userId="a63a91f7-2aee-4d3f-abcf-5b6b29679cb6" providerId="ADAL" clId="{5E0E4B3A-5ECE-4BF1-84F8-466F66E8DE33}" dt="2021-06-12T05:29:43.027" v="1075" actId="729"/>
        <pc:sldMkLst>
          <pc:docMk/>
          <pc:sldMk cId="4042738333" sldId="885"/>
        </pc:sldMkLst>
      </pc:sldChg>
      <pc:sldChg chg="mod modShow modNotesTx">
        <pc:chgData name="Paul Muller, CPD" userId="a63a91f7-2aee-4d3f-abcf-5b6b29679cb6" providerId="ADAL" clId="{5E0E4B3A-5ECE-4BF1-84F8-466F66E8DE33}" dt="2021-06-12T05:29:43.027" v="1075" actId="729"/>
        <pc:sldMkLst>
          <pc:docMk/>
          <pc:sldMk cId="2174163820" sldId="886"/>
        </pc:sldMkLst>
      </pc:sldChg>
      <pc:sldChg chg="addSp delSp mod modShow modNotesTx">
        <pc:chgData name="Paul Muller, CPD" userId="a63a91f7-2aee-4d3f-abcf-5b6b29679cb6" providerId="ADAL" clId="{5E0E4B3A-5ECE-4BF1-84F8-466F66E8DE33}" dt="2021-06-12T05:29:43.027" v="1075" actId="729"/>
        <pc:sldMkLst>
          <pc:docMk/>
          <pc:sldMk cId="4100621391" sldId="952"/>
        </pc:sldMkLst>
        <pc:spChg chg="add del">
          <ac:chgData name="Paul Muller, CPD" userId="a63a91f7-2aee-4d3f-abcf-5b6b29679cb6" providerId="ADAL" clId="{5E0E4B3A-5ECE-4BF1-84F8-466F66E8DE33}" dt="2021-06-06T04:12:30.916" v="750" actId="22"/>
          <ac:spMkLst>
            <pc:docMk/>
            <pc:sldMk cId="4100621391" sldId="952"/>
            <ac:spMk id="5" creationId="{F9385699-9BCF-4BB4-870B-523C35C1D719}"/>
          </ac:spMkLst>
        </pc:spChg>
      </pc:sldChg>
      <pc:sldChg chg="mod modShow modNotesTx">
        <pc:chgData name="Paul Muller, CPD" userId="a63a91f7-2aee-4d3f-abcf-5b6b29679cb6" providerId="ADAL" clId="{5E0E4B3A-5ECE-4BF1-84F8-466F66E8DE33}" dt="2021-06-12T05:29:43.027" v="1075" actId="729"/>
        <pc:sldMkLst>
          <pc:docMk/>
          <pc:sldMk cId="502311226" sldId="953"/>
        </pc:sldMkLst>
      </pc:sldChg>
      <pc:sldChg chg="mod modShow modNotesTx">
        <pc:chgData name="Paul Muller, CPD" userId="a63a91f7-2aee-4d3f-abcf-5b6b29679cb6" providerId="ADAL" clId="{5E0E4B3A-5ECE-4BF1-84F8-466F66E8DE33}" dt="2021-06-12T05:29:43.027" v="1075" actId="729"/>
        <pc:sldMkLst>
          <pc:docMk/>
          <pc:sldMk cId="1896217586" sldId="954"/>
        </pc:sldMkLst>
      </pc:sldChg>
      <pc:sldChg chg="mod modShow modNotesTx">
        <pc:chgData name="Paul Muller, CPD" userId="a63a91f7-2aee-4d3f-abcf-5b6b29679cb6" providerId="ADAL" clId="{5E0E4B3A-5ECE-4BF1-84F8-466F66E8DE33}" dt="2021-06-12T05:29:43.027" v="1075" actId="729"/>
        <pc:sldMkLst>
          <pc:docMk/>
          <pc:sldMk cId="8288521" sldId="966"/>
        </pc:sldMkLst>
      </pc:sldChg>
      <pc:sldChg chg="mod modShow modNotesTx">
        <pc:chgData name="Paul Muller, CPD" userId="a63a91f7-2aee-4d3f-abcf-5b6b29679cb6" providerId="ADAL" clId="{5E0E4B3A-5ECE-4BF1-84F8-466F66E8DE33}" dt="2021-06-12T05:29:43.027" v="1075" actId="729"/>
        <pc:sldMkLst>
          <pc:docMk/>
          <pc:sldMk cId="3811556080" sldId="974"/>
        </pc:sldMkLst>
      </pc:sldChg>
      <pc:sldChg chg="del mod modShow">
        <pc:chgData name="Paul Muller, CPD" userId="a63a91f7-2aee-4d3f-abcf-5b6b29679cb6" providerId="ADAL" clId="{5E0E4B3A-5ECE-4BF1-84F8-466F66E8DE33}" dt="2021-06-12T05:27:18.037" v="1065" actId="47"/>
        <pc:sldMkLst>
          <pc:docMk/>
          <pc:sldMk cId="2061669881" sldId="983"/>
        </pc:sldMkLst>
      </pc:sldChg>
      <pc:sldChg chg="del">
        <pc:chgData name="Paul Muller, CPD" userId="a63a91f7-2aee-4d3f-abcf-5b6b29679cb6" providerId="ADAL" clId="{5E0E4B3A-5ECE-4BF1-84F8-466F66E8DE33}" dt="2021-06-06T03:54:14.629" v="31" actId="47"/>
        <pc:sldMkLst>
          <pc:docMk/>
          <pc:sldMk cId="2287259284" sldId="989"/>
        </pc:sldMkLst>
      </pc:sldChg>
      <pc:sldChg chg="mod modShow">
        <pc:chgData name="Paul Muller, CPD" userId="a63a91f7-2aee-4d3f-abcf-5b6b29679cb6" providerId="ADAL" clId="{5E0E4B3A-5ECE-4BF1-84F8-466F66E8DE33}" dt="2021-06-12T05:29:43.027" v="1075" actId="729"/>
        <pc:sldMkLst>
          <pc:docMk/>
          <pc:sldMk cId="3397244840" sldId="990"/>
        </pc:sldMkLst>
      </pc:sldChg>
      <pc:sldChg chg="mod modShow modNotesTx">
        <pc:chgData name="Paul Muller, CPD" userId="a63a91f7-2aee-4d3f-abcf-5b6b29679cb6" providerId="ADAL" clId="{5E0E4B3A-5ECE-4BF1-84F8-466F66E8DE33}" dt="2021-06-12T05:29:43.027" v="1075" actId="729"/>
        <pc:sldMkLst>
          <pc:docMk/>
          <pc:sldMk cId="225488998" sldId="991"/>
        </pc:sldMkLst>
      </pc:sldChg>
      <pc:sldChg chg="del">
        <pc:chgData name="Paul Muller, CPD" userId="a63a91f7-2aee-4d3f-abcf-5b6b29679cb6" providerId="ADAL" clId="{5E0E4B3A-5ECE-4BF1-84F8-466F66E8DE33}" dt="2021-06-06T03:54:51.504" v="33" actId="47"/>
        <pc:sldMkLst>
          <pc:docMk/>
          <pc:sldMk cId="396390837" sldId="992"/>
        </pc:sldMkLst>
      </pc:sldChg>
      <pc:sldChg chg="mod modShow">
        <pc:chgData name="Paul Muller, CPD" userId="a63a91f7-2aee-4d3f-abcf-5b6b29679cb6" providerId="ADAL" clId="{5E0E4B3A-5ECE-4BF1-84F8-466F66E8DE33}" dt="2021-06-12T05:29:43.027" v="1075" actId="729"/>
        <pc:sldMkLst>
          <pc:docMk/>
          <pc:sldMk cId="2507441634" sldId="993"/>
        </pc:sldMkLst>
      </pc:sldChg>
      <pc:sldChg chg="add mod modShow">
        <pc:chgData name="Paul Muller, CPD" userId="a63a91f7-2aee-4d3f-abcf-5b6b29679cb6" providerId="ADAL" clId="{5E0E4B3A-5ECE-4BF1-84F8-466F66E8DE33}" dt="2021-06-12T05:29:43.027" v="1075" actId="729"/>
        <pc:sldMkLst>
          <pc:docMk/>
          <pc:sldMk cId="1884522313" sldId="998"/>
        </pc:sldMkLst>
      </pc:sldChg>
      <pc:sldChg chg="modSp add del mod setBg modAnim modShow">
        <pc:chgData name="Paul Muller, CPD" userId="a63a91f7-2aee-4d3f-abcf-5b6b29679cb6" providerId="ADAL" clId="{5E0E4B3A-5ECE-4BF1-84F8-466F66E8DE33}" dt="2021-06-12T05:29:43.027" v="1075" actId="729"/>
        <pc:sldMkLst>
          <pc:docMk/>
          <pc:sldMk cId="89500481" sldId="1001"/>
        </pc:sldMkLst>
        <pc:spChg chg="mod">
          <ac:chgData name="Paul Muller, CPD" userId="a63a91f7-2aee-4d3f-abcf-5b6b29679cb6" providerId="ADAL" clId="{5E0E4B3A-5ECE-4BF1-84F8-466F66E8DE33}" dt="2021-06-06T04:01:47.694" v="127" actId="6549"/>
          <ac:spMkLst>
            <pc:docMk/>
            <pc:sldMk cId="89500481" sldId="1001"/>
            <ac:spMk id="2" creationId="{48EEE6C6-8C69-458E-A74A-E1A3871FF551}"/>
          </ac:spMkLst>
        </pc:spChg>
        <pc:spChg chg="mod">
          <ac:chgData name="Paul Muller, CPD" userId="a63a91f7-2aee-4d3f-abcf-5b6b29679cb6" providerId="ADAL" clId="{5E0E4B3A-5ECE-4BF1-84F8-466F66E8DE33}" dt="2021-06-06T04:02:14.160" v="134" actId="20577"/>
          <ac:spMkLst>
            <pc:docMk/>
            <pc:sldMk cId="89500481" sldId="1001"/>
            <ac:spMk id="3" creationId="{5BEF3D7F-906A-483A-8A58-AA45B7B27838}"/>
          </ac:spMkLst>
        </pc:spChg>
      </pc:sldChg>
    </pc:docChg>
  </pc:docChgLst>
  <pc:docChgLst>
    <pc:chgData name="Paul Muller" userId="a63a91f7-2aee-4d3f-abcf-5b6b29679cb6" providerId="ADAL" clId="{6E22840B-F9A8-49E8-AB56-8E45FFB618FE}"/>
    <pc:docChg chg="custSel addSld delSld modSld modSection">
      <pc:chgData name="Paul Muller" userId="a63a91f7-2aee-4d3f-abcf-5b6b29679cb6" providerId="ADAL" clId="{6E22840B-F9A8-49E8-AB56-8E45FFB618FE}" dt="2020-03-08T04:05:12.098" v="4" actId="27636"/>
      <pc:docMkLst>
        <pc:docMk/>
      </pc:docMkLst>
      <pc:sldChg chg="modSp modAnim">
        <pc:chgData name="Paul Muller" userId="a63a91f7-2aee-4d3f-abcf-5b6b29679cb6" providerId="ADAL" clId="{6E22840B-F9A8-49E8-AB56-8E45FFB618FE}" dt="2020-03-08T04:05:12.098" v="4" actId="27636"/>
        <pc:sldMkLst>
          <pc:docMk/>
          <pc:sldMk cId="1656446364" sldId="884"/>
        </pc:sldMkLst>
        <pc:spChg chg="mod">
          <ac:chgData name="Paul Muller" userId="a63a91f7-2aee-4d3f-abcf-5b6b29679cb6" providerId="ADAL" clId="{6E22840B-F9A8-49E8-AB56-8E45FFB618FE}" dt="2020-03-08T04:05:12.098" v="4" actId="27636"/>
          <ac:spMkLst>
            <pc:docMk/>
            <pc:sldMk cId="1656446364" sldId="884"/>
            <ac:spMk id="3" creationId="{506D7206-8348-4268-B829-11B2279346C6}"/>
          </ac:spMkLst>
        </pc:spChg>
      </pc:sldChg>
      <pc:sldChg chg="add del">
        <pc:chgData name="Paul Muller" userId="a63a91f7-2aee-4d3f-abcf-5b6b29679cb6" providerId="ADAL" clId="{6E22840B-F9A8-49E8-AB56-8E45FFB618FE}" dt="2020-03-08T04:05:08.546" v="2" actId="2696"/>
        <pc:sldMkLst>
          <pc:docMk/>
          <pc:sldMk cId="3949263906" sldId="993"/>
        </pc:sldMkLst>
      </pc:sldChg>
    </pc:docChg>
  </pc:docChgLst>
  <pc:docChgLst>
    <pc:chgData name="Paul Muller, CPD" userId="a63a91f7-2aee-4d3f-abcf-5b6b29679cb6" providerId="ADAL" clId="{ECF167DA-6E44-47F3-9C57-8269706EBB23}"/>
    <pc:docChg chg="modSld">
      <pc:chgData name="Paul Muller, CPD" userId="a63a91f7-2aee-4d3f-abcf-5b6b29679cb6" providerId="ADAL" clId="{ECF167DA-6E44-47F3-9C57-8269706EBB23}" dt="2020-09-22T21:55:47.684" v="26" actId="20577"/>
      <pc:docMkLst>
        <pc:docMk/>
      </pc:docMkLst>
      <pc:sldChg chg="modSp">
        <pc:chgData name="Paul Muller, CPD" userId="a63a91f7-2aee-4d3f-abcf-5b6b29679cb6" providerId="ADAL" clId="{ECF167DA-6E44-47F3-9C57-8269706EBB23}" dt="2020-09-22T21:55:47.684" v="26" actId="20577"/>
        <pc:sldMkLst>
          <pc:docMk/>
          <pc:sldMk cId="3960924224" sldId="617"/>
        </pc:sldMkLst>
        <pc:spChg chg="mod">
          <ac:chgData name="Paul Muller, CPD" userId="a63a91f7-2aee-4d3f-abcf-5b6b29679cb6" providerId="ADAL" clId="{ECF167DA-6E44-47F3-9C57-8269706EBB23}" dt="2020-09-22T21:55:47.684" v="26" actId="20577"/>
          <ac:spMkLst>
            <pc:docMk/>
            <pc:sldMk cId="3960924224" sldId="617"/>
            <ac:spMk id="3" creationId="{00000000-0000-0000-0000-000000000000}"/>
          </ac:spMkLst>
        </pc:spChg>
      </pc:sldChg>
      <pc:sldChg chg="modNotesTx">
        <pc:chgData name="Paul Muller, CPD" userId="a63a91f7-2aee-4d3f-abcf-5b6b29679cb6" providerId="ADAL" clId="{ECF167DA-6E44-47F3-9C57-8269706EBB23}" dt="2020-09-21T12:10:00.649" v="21" actId="20577"/>
        <pc:sldMkLst>
          <pc:docMk/>
          <pc:sldMk cId="1896217586" sldId="954"/>
        </pc:sldMkLst>
      </pc:sldChg>
    </pc:docChg>
  </pc:docChgLst>
  <pc:docChgLst>
    <pc:chgData name="Paul Muller" userId="a63a91f7-2aee-4d3f-abcf-5b6b29679cb6" providerId="ADAL" clId="{7E709E7B-F3CF-4F86-884F-CADEA7A3129E}"/>
    <pc:docChg chg="undo custSel addSld delSld modSld sldOrd addSection delSection modSection">
      <pc:chgData name="Paul Muller" userId="a63a91f7-2aee-4d3f-abcf-5b6b29679cb6" providerId="ADAL" clId="{7E709E7B-F3CF-4F86-884F-CADEA7A3129E}" dt="2019-12-08T04:08:05.034" v="224" actId="478"/>
      <pc:docMkLst>
        <pc:docMk/>
      </pc:docMkLst>
      <pc:sldChg chg="modSp">
        <pc:chgData name="Paul Muller" userId="a63a91f7-2aee-4d3f-abcf-5b6b29679cb6" providerId="ADAL" clId="{7E709E7B-F3CF-4F86-884F-CADEA7A3129E}" dt="2019-12-08T04:06:11.870" v="111" actId="20577"/>
        <pc:sldMkLst>
          <pc:docMk/>
          <pc:sldMk cId="3960924224" sldId="617"/>
        </pc:sldMkLst>
        <pc:spChg chg="mod">
          <ac:chgData name="Paul Muller" userId="a63a91f7-2aee-4d3f-abcf-5b6b29679cb6" providerId="ADAL" clId="{7E709E7B-F3CF-4F86-884F-CADEA7A3129E}" dt="2019-12-08T04:06:11.870" v="111" actId="20577"/>
          <ac:spMkLst>
            <pc:docMk/>
            <pc:sldMk cId="3960924224" sldId="617"/>
            <ac:spMk id="2" creationId="{00000000-0000-0000-0000-000000000000}"/>
          </ac:spMkLst>
        </pc:spChg>
      </pc:sldChg>
      <pc:sldChg chg="modSp">
        <pc:chgData name="Paul Muller" userId="a63a91f7-2aee-4d3f-abcf-5b6b29679cb6" providerId="ADAL" clId="{7E709E7B-F3CF-4F86-884F-CADEA7A3129E}" dt="2019-12-08T04:05:24.112" v="103" actId="20577"/>
        <pc:sldMkLst>
          <pc:docMk/>
          <pc:sldMk cId="4042738333" sldId="885"/>
        </pc:sldMkLst>
        <pc:spChg chg="mod">
          <ac:chgData name="Paul Muller" userId="a63a91f7-2aee-4d3f-abcf-5b6b29679cb6" providerId="ADAL" clId="{7E709E7B-F3CF-4F86-884F-CADEA7A3129E}" dt="2019-12-08T04:05:24.112" v="103" actId="20577"/>
          <ac:spMkLst>
            <pc:docMk/>
            <pc:sldMk cId="4042738333" sldId="885"/>
            <ac:spMk id="4" creationId="{3B9EFAB0-A083-4A17-A03B-F2DE3C2A028D}"/>
          </ac:spMkLst>
        </pc:spChg>
      </pc:sldChg>
      <pc:sldChg chg="modSp">
        <pc:chgData name="Paul Muller" userId="a63a91f7-2aee-4d3f-abcf-5b6b29679cb6" providerId="ADAL" clId="{7E709E7B-F3CF-4F86-884F-CADEA7A3129E}" dt="2019-12-08T04:05:59.703" v="107" actId="20577"/>
        <pc:sldMkLst>
          <pc:docMk/>
          <pc:sldMk cId="2174163820" sldId="886"/>
        </pc:sldMkLst>
        <pc:spChg chg="mod">
          <ac:chgData name="Paul Muller" userId="a63a91f7-2aee-4d3f-abcf-5b6b29679cb6" providerId="ADAL" clId="{7E709E7B-F3CF-4F86-884F-CADEA7A3129E}" dt="2019-12-08T04:05:59.703" v="107" actId="20577"/>
          <ac:spMkLst>
            <pc:docMk/>
            <pc:sldMk cId="2174163820" sldId="886"/>
            <ac:spMk id="2" creationId="{00000000-0000-0000-0000-000000000000}"/>
          </ac:spMkLst>
        </pc:spChg>
      </pc:sldChg>
      <pc:sldChg chg="modSp">
        <pc:chgData name="Paul Muller" userId="a63a91f7-2aee-4d3f-abcf-5b6b29679cb6" providerId="ADAL" clId="{7E709E7B-F3CF-4F86-884F-CADEA7A3129E}" dt="2019-12-08T04:05:32.607" v="105" actId="20577"/>
        <pc:sldMkLst>
          <pc:docMk/>
          <pc:sldMk cId="4100621391" sldId="952"/>
        </pc:sldMkLst>
        <pc:spChg chg="mod">
          <ac:chgData name="Paul Muller" userId="a63a91f7-2aee-4d3f-abcf-5b6b29679cb6" providerId="ADAL" clId="{7E709E7B-F3CF-4F86-884F-CADEA7A3129E}" dt="2019-12-08T04:05:32.607" v="105" actId="20577"/>
          <ac:spMkLst>
            <pc:docMk/>
            <pc:sldMk cId="4100621391" sldId="952"/>
            <ac:spMk id="2" creationId="{5601EE7C-5BE5-4E2A-AF1C-183FEE794AD5}"/>
          </ac:spMkLst>
        </pc:spChg>
      </pc:sldChg>
      <pc:sldChg chg="modSp">
        <pc:chgData name="Paul Muller" userId="a63a91f7-2aee-4d3f-abcf-5b6b29679cb6" providerId="ADAL" clId="{7E709E7B-F3CF-4F86-884F-CADEA7A3129E}" dt="2019-12-08T04:06:08.767" v="109" actId="20577"/>
        <pc:sldMkLst>
          <pc:docMk/>
          <pc:sldMk cId="1896217586" sldId="954"/>
        </pc:sldMkLst>
        <pc:spChg chg="mod">
          <ac:chgData name="Paul Muller" userId="a63a91f7-2aee-4d3f-abcf-5b6b29679cb6" providerId="ADAL" clId="{7E709E7B-F3CF-4F86-884F-CADEA7A3129E}" dt="2019-12-08T04:06:08.767" v="109" actId="20577"/>
          <ac:spMkLst>
            <pc:docMk/>
            <pc:sldMk cId="1896217586" sldId="954"/>
            <ac:spMk id="2" creationId="{00000000-0000-0000-0000-000000000000}"/>
          </ac:spMkLst>
        </pc:spChg>
      </pc:sldChg>
      <pc:sldChg chg="add">
        <pc:chgData name="Paul Muller" userId="a63a91f7-2aee-4d3f-abcf-5b6b29679cb6" providerId="ADAL" clId="{7E709E7B-F3CF-4F86-884F-CADEA7A3129E}" dt="2019-12-08T04:03:01.942" v="3"/>
        <pc:sldMkLst>
          <pc:docMk/>
          <pc:sldMk cId="2287259284" sldId="989"/>
        </pc:sldMkLst>
      </pc:sldChg>
      <pc:sldChg chg="addSp delSp modSp add">
        <pc:chgData name="Paul Muller" userId="a63a91f7-2aee-4d3f-abcf-5b6b29679cb6" providerId="ADAL" clId="{7E709E7B-F3CF-4F86-884F-CADEA7A3129E}" dt="2019-12-08T04:04:59.698" v="96" actId="732"/>
        <pc:sldMkLst>
          <pc:docMk/>
          <pc:sldMk cId="3397244840" sldId="990"/>
        </pc:sldMkLst>
        <pc:spChg chg="del">
          <ac:chgData name="Paul Muller" userId="a63a91f7-2aee-4d3f-abcf-5b6b29679cb6" providerId="ADAL" clId="{7E709E7B-F3CF-4F86-884F-CADEA7A3129E}" dt="2019-12-08T04:04:05.088" v="31" actId="478"/>
          <ac:spMkLst>
            <pc:docMk/>
            <pc:sldMk cId="3397244840" sldId="990"/>
            <ac:spMk id="4" creationId="{9E3C38D1-12DD-465F-8FD1-889380BBDA97}"/>
          </ac:spMkLst>
        </pc:spChg>
        <pc:spChg chg="mod">
          <ac:chgData name="Paul Muller" userId="a63a91f7-2aee-4d3f-abcf-5b6b29679cb6" providerId="ADAL" clId="{7E709E7B-F3CF-4F86-884F-CADEA7A3129E}" dt="2019-12-08T04:03:16.336" v="29" actId="20577"/>
          <ac:spMkLst>
            <pc:docMk/>
            <pc:sldMk cId="3397244840" sldId="990"/>
            <ac:spMk id="8" creationId="{70CB3884-E547-4EE9-8075-3F9A4B4310C7}"/>
          </ac:spMkLst>
        </pc:spChg>
        <pc:picChg chg="add mod ord modCrop">
          <ac:chgData name="Paul Muller" userId="a63a91f7-2aee-4d3f-abcf-5b6b29679cb6" providerId="ADAL" clId="{7E709E7B-F3CF-4F86-884F-CADEA7A3129E}" dt="2019-12-08T04:04:59.698" v="96" actId="732"/>
          <ac:picMkLst>
            <pc:docMk/>
            <pc:sldMk cId="3397244840" sldId="990"/>
            <ac:picMk id="3" creationId="{CC72C4CE-D72A-43C0-9734-E7206A915510}"/>
          </ac:picMkLst>
        </pc:picChg>
        <pc:picChg chg="del">
          <ac:chgData name="Paul Muller" userId="a63a91f7-2aee-4d3f-abcf-5b6b29679cb6" providerId="ADAL" clId="{7E709E7B-F3CF-4F86-884F-CADEA7A3129E}" dt="2019-12-08T04:04:07.858" v="32" actId="478"/>
          <ac:picMkLst>
            <pc:docMk/>
            <pc:sldMk cId="3397244840" sldId="990"/>
            <ac:picMk id="5" creationId="{F60C5BAD-E5D4-4F45-A7CD-5DF99BCB93D9}"/>
          </ac:picMkLst>
        </pc:picChg>
      </pc:sldChg>
      <pc:sldChg chg="addSp delSp modSp add del setBg delDesignElem">
        <pc:chgData name="Paul Muller" userId="a63a91f7-2aee-4d3f-abcf-5b6b29679cb6" providerId="ADAL" clId="{7E709E7B-F3CF-4F86-884F-CADEA7A3129E}" dt="2019-12-08T04:08:05.034" v="224" actId="478"/>
        <pc:sldMkLst>
          <pc:docMk/>
          <pc:sldMk cId="225488998" sldId="991"/>
        </pc:sldMkLst>
        <pc:spChg chg="add del mod">
          <ac:chgData name="Paul Muller" userId="a63a91f7-2aee-4d3f-abcf-5b6b29679cb6" providerId="ADAL" clId="{7E709E7B-F3CF-4F86-884F-CADEA7A3129E}" dt="2019-12-08T04:08:01.488" v="222" actId="478"/>
          <ac:spMkLst>
            <pc:docMk/>
            <pc:sldMk cId="225488998" sldId="991"/>
            <ac:spMk id="3" creationId="{1119C50C-5CCC-4602-8141-87C793A9006B}"/>
          </ac:spMkLst>
        </pc:spChg>
        <pc:spChg chg="add del mod">
          <ac:chgData name="Paul Muller" userId="a63a91f7-2aee-4d3f-abcf-5b6b29679cb6" providerId="ADAL" clId="{7E709E7B-F3CF-4F86-884F-CADEA7A3129E}" dt="2019-12-08T04:07:39.552" v="208" actId="478"/>
          <ac:spMkLst>
            <pc:docMk/>
            <pc:sldMk cId="225488998" sldId="991"/>
            <ac:spMk id="6" creationId="{D42A8C2A-76BA-4666-8A38-E4860FDFE318}"/>
          </ac:spMkLst>
        </pc:spChg>
        <pc:spChg chg="add del mod">
          <ac:chgData name="Paul Muller" userId="a63a91f7-2aee-4d3f-abcf-5b6b29679cb6" providerId="ADAL" clId="{7E709E7B-F3CF-4F86-884F-CADEA7A3129E}" dt="2019-12-08T04:08:05.034" v="224" actId="478"/>
          <ac:spMkLst>
            <pc:docMk/>
            <pc:sldMk cId="225488998" sldId="991"/>
            <ac:spMk id="8" creationId="{4522014E-3152-4B5B-8A3B-D09D37DA190E}"/>
          </ac:spMkLst>
        </pc:spChg>
        <pc:spChg chg="add del mod">
          <ac:chgData name="Paul Muller" userId="a63a91f7-2aee-4d3f-abcf-5b6b29679cb6" providerId="ADAL" clId="{7E709E7B-F3CF-4F86-884F-CADEA7A3129E}" dt="2019-12-08T04:07:59.276" v="221"/>
          <ac:spMkLst>
            <pc:docMk/>
            <pc:sldMk cId="225488998" sldId="991"/>
            <ac:spMk id="9" creationId="{BC91E6DB-66CC-445C-88EA-9BBE79F2EBC4}"/>
          </ac:spMkLst>
        </pc:spChg>
        <pc:spChg chg="del">
          <ac:chgData name="Paul Muller" userId="a63a91f7-2aee-4d3f-abcf-5b6b29679cb6" providerId="ADAL" clId="{7E709E7B-F3CF-4F86-884F-CADEA7A3129E}" dt="2019-12-08T04:06:52.997" v="188"/>
          <ac:spMkLst>
            <pc:docMk/>
            <pc:sldMk cId="225488998" sldId="991"/>
            <ac:spMk id="10" creationId="{7905BA41-EE6E-4F80-8636-447F22DD729A}"/>
          </ac:spMkLst>
        </pc:spChg>
        <pc:spChg chg="del">
          <ac:chgData name="Paul Muller" userId="a63a91f7-2aee-4d3f-abcf-5b6b29679cb6" providerId="ADAL" clId="{7E709E7B-F3CF-4F86-884F-CADEA7A3129E}" dt="2019-12-08T04:06:52.997" v="188"/>
          <ac:spMkLst>
            <pc:docMk/>
            <pc:sldMk cId="225488998" sldId="991"/>
            <ac:spMk id="12" creationId="{CD7549B2-EE05-4558-8C64-AC46755F2B25}"/>
          </ac:spMkLst>
        </pc:spChg>
        <pc:spChg chg="add">
          <ac:chgData name="Paul Muller" userId="a63a91f7-2aee-4d3f-abcf-5b6b29679cb6" providerId="ADAL" clId="{7E709E7B-F3CF-4F86-884F-CADEA7A3129E}" dt="2019-12-08T04:08:01.773" v="223"/>
          <ac:spMkLst>
            <pc:docMk/>
            <pc:sldMk cId="225488998" sldId="991"/>
            <ac:spMk id="13" creationId="{32638FD0-5D2E-4C88-A894-E117AB5940F5}"/>
          </ac:spMkLst>
        </pc:spChg>
      </pc:sldChg>
      <pc:sldChg chg="add modTransition">
        <pc:chgData name="Paul Muller" userId="a63a91f7-2aee-4d3f-abcf-5b6b29679cb6" providerId="ADAL" clId="{7E709E7B-F3CF-4F86-884F-CADEA7A3129E}" dt="2019-12-08T04:07:00.636" v="191"/>
        <pc:sldMkLst>
          <pc:docMk/>
          <pc:sldMk cId="396390837" sldId="992"/>
        </pc:sldMkLst>
      </pc:sldChg>
    </pc:docChg>
  </pc:docChgLst>
  <pc:docChgLst>
    <pc:chgData name="Paul Muller, CPD" userId="a63a91f7-2aee-4d3f-abcf-5b6b29679cb6" providerId="ADAL" clId="{7100E478-B8E7-4F50-8252-B1F1F067C283}"/>
    <pc:docChg chg="custSel modSld modHandout">
      <pc:chgData name="Paul Muller, CPD" userId="a63a91f7-2aee-4d3f-abcf-5b6b29679cb6" providerId="ADAL" clId="{7100E478-B8E7-4F50-8252-B1F1F067C283}" dt="2021-07-11T07:51:02.602" v="43" actId="729"/>
      <pc:docMkLst>
        <pc:docMk/>
      </pc:docMkLst>
      <pc:sldChg chg="mod modShow">
        <pc:chgData name="Paul Muller, CPD" userId="a63a91f7-2aee-4d3f-abcf-5b6b29679cb6" providerId="ADAL" clId="{7100E478-B8E7-4F50-8252-B1F1F067C283}" dt="2021-07-11T07:51:02.602" v="43" actId="729"/>
        <pc:sldMkLst>
          <pc:docMk/>
          <pc:sldMk cId="3703459249" sldId="256"/>
        </pc:sldMkLst>
      </pc:sldChg>
      <pc:sldChg chg="mod modShow">
        <pc:chgData name="Paul Muller, CPD" userId="a63a91f7-2aee-4d3f-abcf-5b6b29679cb6" providerId="ADAL" clId="{7100E478-B8E7-4F50-8252-B1F1F067C283}" dt="2021-07-11T07:51:02.602" v="43" actId="729"/>
        <pc:sldMkLst>
          <pc:docMk/>
          <pc:sldMk cId="1471453494" sldId="397"/>
        </pc:sldMkLst>
      </pc:sldChg>
      <pc:sldChg chg="mod modShow">
        <pc:chgData name="Paul Muller, CPD" userId="a63a91f7-2aee-4d3f-abcf-5b6b29679cb6" providerId="ADAL" clId="{7100E478-B8E7-4F50-8252-B1F1F067C283}" dt="2021-07-11T07:51:02.602" v="43" actId="729"/>
        <pc:sldMkLst>
          <pc:docMk/>
          <pc:sldMk cId="3960924224" sldId="617"/>
        </pc:sldMkLst>
      </pc:sldChg>
      <pc:sldChg chg="mod modShow">
        <pc:chgData name="Paul Muller, CPD" userId="a63a91f7-2aee-4d3f-abcf-5b6b29679cb6" providerId="ADAL" clId="{7100E478-B8E7-4F50-8252-B1F1F067C283}" dt="2021-07-11T07:51:02.602" v="43" actId="729"/>
        <pc:sldMkLst>
          <pc:docMk/>
          <pc:sldMk cId="788690818" sldId="664"/>
        </pc:sldMkLst>
      </pc:sldChg>
      <pc:sldChg chg="mod modShow">
        <pc:chgData name="Paul Muller, CPD" userId="a63a91f7-2aee-4d3f-abcf-5b6b29679cb6" providerId="ADAL" clId="{7100E478-B8E7-4F50-8252-B1F1F067C283}" dt="2021-07-11T07:51:02.602" v="43" actId="729"/>
        <pc:sldMkLst>
          <pc:docMk/>
          <pc:sldMk cId="3095940415" sldId="665"/>
        </pc:sldMkLst>
      </pc:sldChg>
      <pc:sldChg chg="mod modShow">
        <pc:chgData name="Paul Muller, CPD" userId="a63a91f7-2aee-4d3f-abcf-5b6b29679cb6" providerId="ADAL" clId="{7100E478-B8E7-4F50-8252-B1F1F067C283}" dt="2021-07-11T07:51:02.602" v="43" actId="729"/>
        <pc:sldMkLst>
          <pc:docMk/>
          <pc:sldMk cId="2017542091" sldId="666"/>
        </pc:sldMkLst>
      </pc:sldChg>
      <pc:sldChg chg="mod modShow">
        <pc:chgData name="Paul Muller, CPD" userId="a63a91f7-2aee-4d3f-abcf-5b6b29679cb6" providerId="ADAL" clId="{7100E478-B8E7-4F50-8252-B1F1F067C283}" dt="2021-07-11T07:51:02.602" v="43" actId="729"/>
        <pc:sldMkLst>
          <pc:docMk/>
          <pc:sldMk cId="1279539053" sldId="667"/>
        </pc:sldMkLst>
      </pc:sldChg>
      <pc:sldChg chg="mod modShow">
        <pc:chgData name="Paul Muller, CPD" userId="a63a91f7-2aee-4d3f-abcf-5b6b29679cb6" providerId="ADAL" clId="{7100E478-B8E7-4F50-8252-B1F1F067C283}" dt="2021-07-11T07:51:02.602" v="43" actId="729"/>
        <pc:sldMkLst>
          <pc:docMk/>
          <pc:sldMk cId="3069064226" sldId="668"/>
        </pc:sldMkLst>
      </pc:sldChg>
      <pc:sldChg chg="mod modShow">
        <pc:chgData name="Paul Muller, CPD" userId="a63a91f7-2aee-4d3f-abcf-5b6b29679cb6" providerId="ADAL" clId="{7100E478-B8E7-4F50-8252-B1F1F067C283}" dt="2021-07-11T07:51:02.602" v="43" actId="729"/>
        <pc:sldMkLst>
          <pc:docMk/>
          <pc:sldMk cId="112630424" sldId="713"/>
        </pc:sldMkLst>
      </pc:sldChg>
      <pc:sldChg chg="mod modShow">
        <pc:chgData name="Paul Muller, CPD" userId="a63a91f7-2aee-4d3f-abcf-5b6b29679cb6" providerId="ADAL" clId="{7100E478-B8E7-4F50-8252-B1F1F067C283}" dt="2021-07-11T07:51:02.602" v="43" actId="729"/>
        <pc:sldMkLst>
          <pc:docMk/>
          <pc:sldMk cId="1680784378" sldId="714"/>
        </pc:sldMkLst>
      </pc:sldChg>
      <pc:sldChg chg="mod modShow">
        <pc:chgData name="Paul Muller, CPD" userId="a63a91f7-2aee-4d3f-abcf-5b6b29679cb6" providerId="ADAL" clId="{7100E478-B8E7-4F50-8252-B1F1F067C283}" dt="2021-07-11T07:51:02.602" v="43" actId="729"/>
        <pc:sldMkLst>
          <pc:docMk/>
          <pc:sldMk cId="2966434836" sldId="727"/>
        </pc:sldMkLst>
      </pc:sldChg>
      <pc:sldChg chg="mod modShow">
        <pc:chgData name="Paul Muller, CPD" userId="a63a91f7-2aee-4d3f-abcf-5b6b29679cb6" providerId="ADAL" clId="{7100E478-B8E7-4F50-8252-B1F1F067C283}" dt="2021-07-11T07:51:02.602" v="43" actId="729"/>
        <pc:sldMkLst>
          <pc:docMk/>
          <pc:sldMk cId="3351510918" sldId="877"/>
        </pc:sldMkLst>
      </pc:sldChg>
      <pc:sldChg chg="mod modShow">
        <pc:chgData name="Paul Muller, CPD" userId="a63a91f7-2aee-4d3f-abcf-5b6b29679cb6" providerId="ADAL" clId="{7100E478-B8E7-4F50-8252-B1F1F067C283}" dt="2021-07-11T07:51:02.602" v="43" actId="729"/>
        <pc:sldMkLst>
          <pc:docMk/>
          <pc:sldMk cId="303736245" sldId="878"/>
        </pc:sldMkLst>
      </pc:sldChg>
      <pc:sldChg chg="mod modShow">
        <pc:chgData name="Paul Muller, CPD" userId="a63a91f7-2aee-4d3f-abcf-5b6b29679cb6" providerId="ADAL" clId="{7100E478-B8E7-4F50-8252-B1F1F067C283}" dt="2021-07-11T07:51:02.602" v="43" actId="729"/>
        <pc:sldMkLst>
          <pc:docMk/>
          <pc:sldMk cId="1565985292" sldId="880"/>
        </pc:sldMkLst>
      </pc:sldChg>
      <pc:sldChg chg="mod modShow">
        <pc:chgData name="Paul Muller, CPD" userId="a63a91f7-2aee-4d3f-abcf-5b6b29679cb6" providerId="ADAL" clId="{7100E478-B8E7-4F50-8252-B1F1F067C283}" dt="2021-07-11T07:51:02.602" v="43" actId="729"/>
        <pc:sldMkLst>
          <pc:docMk/>
          <pc:sldMk cId="1407798664" sldId="881"/>
        </pc:sldMkLst>
      </pc:sldChg>
      <pc:sldChg chg="mod modShow">
        <pc:chgData name="Paul Muller, CPD" userId="a63a91f7-2aee-4d3f-abcf-5b6b29679cb6" providerId="ADAL" clId="{7100E478-B8E7-4F50-8252-B1F1F067C283}" dt="2021-07-11T07:51:02.602" v="43" actId="729"/>
        <pc:sldMkLst>
          <pc:docMk/>
          <pc:sldMk cId="2848824817" sldId="882"/>
        </pc:sldMkLst>
      </pc:sldChg>
      <pc:sldChg chg="mod modShow">
        <pc:chgData name="Paul Muller, CPD" userId="a63a91f7-2aee-4d3f-abcf-5b6b29679cb6" providerId="ADAL" clId="{7100E478-B8E7-4F50-8252-B1F1F067C283}" dt="2021-07-11T07:51:02.602" v="43" actId="729"/>
        <pc:sldMkLst>
          <pc:docMk/>
          <pc:sldMk cId="3347012549" sldId="883"/>
        </pc:sldMkLst>
      </pc:sldChg>
      <pc:sldChg chg="mod modShow">
        <pc:chgData name="Paul Muller, CPD" userId="a63a91f7-2aee-4d3f-abcf-5b6b29679cb6" providerId="ADAL" clId="{7100E478-B8E7-4F50-8252-B1F1F067C283}" dt="2021-07-11T07:51:02.602" v="43" actId="729"/>
        <pc:sldMkLst>
          <pc:docMk/>
          <pc:sldMk cId="1656446364" sldId="884"/>
        </pc:sldMkLst>
      </pc:sldChg>
      <pc:sldChg chg="mod modShow">
        <pc:chgData name="Paul Muller, CPD" userId="a63a91f7-2aee-4d3f-abcf-5b6b29679cb6" providerId="ADAL" clId="{7100E478-B8E7-4F50-8252-B1F1F067C283}" dt="2021-07-11T07:51:02.602" v="43" actId="729"/>
        <pc:sldMkLst>
          <pc:docMk/>
          <pc:sldMk cId="4042738333" sldId="885"/>
        </pc:sldMkLst>
      </pc:sldChg>
      <pc:sldChg chg="mod modShow">
        <pc:chgData name="Paul Muller, CPD" userId="a63a91f7-2aee-4d3f-abcf-5b6b29679cb6" providerId="ADAL" clId="{7100E478-B8E7-4F50-8252-B1F1F067C283}" dt="2021-07-11T07:51:02.602" v="43" actId="729"/>
        <pc:sldMkLst>
          <pc:docMk/>
          <pc:sldMk cId="2174163820" sldId="886"/>
        </pc:sldMkLst>
      </pc:sldChg>
      <pc:sldChg chg="mod modShow">
        <pc:chgData name="Paul Muller, CPD" userId="a63a91f7-2aee-4d3f-abcf-5b6b29679cb6" providerId="ADAL" clId="{7100E478-B8E7-4F50-8252-B1F1F067C283}" dt="2021-07-11T07:51:02.602" v="43" actId="729"/>
        <pc:sldMkLst>
          <pc:docMk/>
          <pc:sldMk cId="4100621391" sldId="952"/>
        </pc:sldMkLst>
      </pc:sldChg>
      <pc:sldChg chg="mod modShow">
        <pc:chgData name="Paul Muller, CPD" userId="a63a91f7-2aee-4d3f-abcf-5b6b29679cb6" providerId="ADAL" clId="{7100E478-B8E7-4F50-8252-B1F1F067C283}" dt="2021-07-11T07:51:02.602" v="43" actId="729"/>
        <pc:sldMkLst>
          <pc:docMk/>
          <pc:sldMk cId="502311226" sldId="953"/>
        </pc:sldMkLst>
      </pc:sldChg>
      <pc:sldChg chg="mod modShow">
        <pc:chgData name="Paul Muller, CPD" userId="a63a91f7-2aee-4d3f-abcf-5b6b29679cb6" providerId="ADAL" clId="{7100E478-B8E7-4F50-8252-B1F1F067C283}" dt="2021-07-11T07:51:02.602" v="43" actId="729"/>
        <pc:sldMkLst>
          <pc:docMk/>
          <pc:sldMk cId="1896217586" sldId="954"/>
        </pc:sldMkLst>
      </pc:sldChg>
      <pc:sldChg chg="mod modShow">
        <pc:chgData name="Paul Muller, CPD" userId="a63a91f7-2aee-4d3f-abcf-5b6b29679cb6" providerId="ADAL" clId="{7100E478-B8E7-4F50-8252-B1F1F067C283}" dt="2021-07-11T07:51:02.602" v="43" actId="729"/>
        <pc:sldMkLst>
          <pc:docMk/>
          <pc:sldMk cId="8288521" sldId="966"/>
        </pc:sldMkLst>
      </pc:sldChg>
      <pc:sldChg chg="mod modShow">
        <pc:chgData name="Paul Muller, CPD" userId="a63a91f7-2aee-4d3f-abcf-5b6b29679cb6" providerId="ADAL" clId="{7100E478-B8E7-4F50-8252-B1F1F067C283}" dt="2021-07-11T07:51:02.602" v="43" actId="729"/>
        <pc:sldMkLst>
          <pc:docMk/>
          <pc:sldMk cId="3811556080" sldId="974"/>
        </pc:sldMkLst>
      </pc:sldChg>
      <pc:sldChg chg="addSp delSp modSp mod modShow">
        <pc:chgData name="Paul Muller, CPD" userId="a63a91f7-2aee-4d3f-abcf-5b6b29679cb6" providerId="ADAL" clId="{7100E478-B8E7-4F50-8252-B1F1F067C283}" dt="2021-07-11T07:51:02.602" v="43" actId="729"/>
        <pc:sldMkLst>
          <pc:docMk/>
          <pc:sldMk cId="3397244840" sldId="990"/>
        </pc:sldMkLst>
        <pc:spChg chg="mod">
          <ac:chgData name="Paul Muller, CPD" userId="a63a91f7-2aee-4d3f-abcf-5b6b29679cb6" providerId="ADAL" clId="{7100E478-B8E7-4F50-8252-B1F1F067C283}" dt="2021-07-11T07:49:33.120" v="12" actId="20577"/>
          <ac:spMkLst>
            <pc:docMk/>
            <pc:sldMk cId="3397244840" sldId="990"/>
            <ac:spMk id="8" creationId="{70CB3884-E547-4EE9-8075-3F9A4B4310C7}"/>
          </ac:spMkLst>
        </pc:spChg>
        <pc:picChg chg="add mod">
          <ac:chgData name="Paul Muller, CPD" userId="a63a91f7-2aee-4d3f-abcf-5b6b29679cb6" providerId="ADAL" clId="{7100E478-B8E7-4F50-8252-B1F1F067C283}" dt="2021-07-11T07:45:03.496" v="8"/>
          <ac:picMkLst>
            <pc:docMk/>
            <pc:sldMk cId="3397244840" sldId="990"/>
            <ac:picMk id="6" creationId="{F619CCCE-FA0B-438A-BAFC-D968CBC9BD05}"/>
          </ac:picMkLst>
        </pc:picChg>
        <pc:picChg chg="del">
          <ac:chgData name="Paul Muller, CPD" userId="a63a91f7-2aee-4d3f-abcf-5b6b29679cb6" providerId="ADAL" clId="{7100E478-B8E7-4F50-8252-B1F1F067C283}" dt="2021-07-11T07:44:58.214" v="7" actId="478"/>
          <ac:picMkLst>
            <pc:docMk/>
            <pc:sldMk cId="3397244840" sldId="990"/>
            <ac:picMk id="9" creationId="{ED40F65A-9614-4008-8F66-4EDBA39E26AA}"/>
          </ac:picMkLst>
        </pc:picChg>
      </pc:sldChg>
      <pc:sldChg chg="mod modShow">
        <pc:chgData name="Paul Muller, CPD" userId="a63a91f7-2aee-4d3f-abcf-5b6b29679cb6" providerId="ADAL" clId="{7100E478-B8E7-4F50-8252-B1F1F067C283}" dt="2021-07-11T07:51:02.602" v="43" actId="729"/>
        <pc:sldMkLst>
          <pc:docMk/>
          <pc:sldMk cId="225488998" sldId="991"/>
        </pc:sldMkLst>
      </pc:sldChg>
      <pc:sldChg chg="mod modShow">
        <pc:chgData name="Paul Muller, CPD" userId="a63a91f7-2aee-4d3f-abcf-5b6b29679cb6" providerId="ADAL" clId="{7100E478-B8E7-4F50-8252-B1F1F067C283}" dt="2021-07-11T07:51:02.602" v="43" actId="729"/>
        <pc:sldMkLst>
          <pc:docMk/>
          <pc:sldMk cId="2507441634" sldId="993"/>
        </pc:sldMkLst>
      </pc:sldChg>
      <pc:sldChg chg="mod modShow">
        <pc:chgData name="Paul Muller, CPD" userId="a63a91f7-2aee-4d3f-abcf-5b6b29679cb6" providerId="ADAL" clId="{7100E478-B8E7-4F50-8252-B1F1F067C283}" dt="2021-07-11T07:51:02.602" v="43" actId="729"/>
        <pc:sldMkLst>
          <pc:docMk/>
          <pc:sldMk cId="1884522313" sldId="998"/>
        </pc:sldMkLst>
      </pc:sldChg>
      <pc:sldChg chg="mod modShow">
        <pc:chgData name="Paul Muller, CPD" userId="a63a91f7-2aee-4d3f-abcf-5b6b29679cb6" providerId="ADAL" clId="{7100E478-B8E7-4F50-8252-B1F1F067C283}" dt="2021-07-11T07:51:02.602" v="43" actId="729"/>
        <pc:sldMkLst>
          <pc:docMk/>
          <pc:sldMk cId="89500481" sldId="1001"/>
        </pc:sldMkLst>
      </pc:sldChg>
    </pc:docChg>
  </pc:docChgLst>
  <pc:docChgLst>
    <pc:chgData name="Paul Muller" userId="a63a91f7-2aee-4d3f-abcf-5b6b29679cb6" providerId="ADAL" clId="{7A8764D6-D7CA-44D6-B71F-CBC0B28E50BC}"/>
    <pc:docChg chg="modSld">
      <pc:chgData name="Paul Muller" userId="a63a91f7-2aee-4d3f-abcf-5b6b29679cb6" providerId="ADAL" clId="{7A8764D6-D7CA-44D6-B71F-CBC0B28E50BC}" dt="2020-01-10T06:21:15.242" v="11" actId="207"/>
      <pc:docMkLst>
        <pc:docMk/>
      </pc:docMkLst>
      <pc:sldChg chg="addSp modSp">
        <pc:chgData name="Paul Muller" userId="a63a91f7-2aee-4d3f-abcf-5b6b29679cb6" providerId="ADAL" clId="{7A8764D6-D7CA-44D6-B71F-CBC0B28E50BC}" dt="2020-01-10T06:21:15.242" v="11" actId="207"/>
        <pc:sldMkLst>
          <pc:docMk/>
          <pc:sldMk cId="788690818" sldId="664"/>
        </pc:sldMkLst>
        <pc:spChg chg="add mod">
          <ac:chgData name="Paul Muller" userId="a63a91f7-2aee-4d3f-abcf-5b6b29679cb6" providerId="ADAL" clId="{7A8764D6-D7CA-44D6-B71F-CBC0B28E50BC}" dt="2020-01-10T06:21:15.242" v="11" actId="207"/>
          <ac:spMkLst>
            <pc:docMk/>
            <pc:sldMk cId="788690818" sldId="664"/>
            <ac:spMk id="3" creationId="{4A066DD4-7966-4BF3-9E8E-9D919ED2CB60}"/>
          </ac:spMkLst>
        </pc:spChg>
      </pc:sldChg>
      <pc:sldChg chg="modSp">
        <pc:chgData name="Paul Muller" userId="a63a91f7-2aee-4d3f-abcf-5b6b29679cb6" providerId="ADAL" clId="{7A8764D6-D7CA-44D6-B71F-CBC0B28E50BC}" dt="2020-01-10T06:20:52.003" v="0" actId="6549"/>
        <pc:sldMkLst>
          <pc:docMk/>
          <pc:sldMk cId="2287259284" sldId="989"/>
        </pc:sldMkLst>
        <pc:spChg chg="mod">
          <ac:chgData name="Paul Muller" userId="a63a91f7-2aee-4d3f-abcf-5b6b29679cb6" providerId="ADAL" clId="{7A8764D6-D7CA-44D6-B71F-CBC0B28E50BC}" dt="2020-01-10T06:20:52.003" v="0" actId="6549"/>
          <ac:spMkLst>
            <pc:docMk/>
            <pc:sldMk cId="2287259284" sldId="989"/>
            <ac:spMk id="5" creationId="{FCF18DDA-D325-49C9-8ED0-8651B859A4A6}"/>
          </ac:spMkLst>
        </pc:spChg>
      </pc:sldChg>
    </pc:docChg>
  </pc:docChgLst>
  <pc:docChgLst>
    <pc:chgData name="Paul Muller" userId="a63a91f7-2aee-4d3f-abcf-5b6b29679cb6" providerId="ADAL" clId="{9ED98CD9-2D45-4A3F-9007-77004ECCF3DD}"/>
    <pc:docChg chg="custSel delSld modSld sldOrd delSection modSection modNotesMaster modHandout">
      <pc:chgData name="Paul Muller" userId="a63a91f7-2aee-4d3f-abcf-5b6b29679cb6" providerId="ADAL" clId="{9ED98CD9-2D45-4A3F-9007-77004ECCF3DD}" dt="2020-05-30T02:50:41.403" v="307"/>
      <pc:docMkLst>
        <pc:docMk/>
      </pc:docMkLst>
      <pc:sldChg chg="del">
        <pc:chgData name="Paul Muller" userId="a63a91f7-2aee-4d3f-abcf-5b6b29679cb6" providerId="ADAL" clId="{9ED98CD9-2D45-4A3F-9007-77004ECCF3DD}" dt="2020-05-30T02:34:07.575" v="1" actId="2696"/>
        <pc:sldMkLst>
          <pc:docMk/>
          <pc:sldMk cId="3310182850" sldId="335"/>
        </pc:sldMkLst>
      </pc:sldChg>
      <pc:sldChg chg="modSp modTransition">
        <pc:chgData name="Paul Muller" userId="a63a91f7-2aee-4d3f-abcf-5b6b29679cb6" providerId="ADAL" clId="{9ED98CD9-2D45-4A3F-9007-77004ECCF3DD}" dt="2020-05-30T02:50:41.403" v="307"/>
        <pc:sldMkLst>
          <pc:docMk/>
          <pc:sldMk cId="3960924224" sldId="617"/>
        </pc:sldMkLst>
        <pc:spChg chg="mod">
          <ac:chgData name="Paul Muller" userId="a63a91f7-2aee-4d3f-abcf-5b6b29679cb6" providerId="ADAL" clId="{9ED98CD9-2D45-4A3F-9007-77004ECCF3DD}" dt="2020-05-30T02:37:12.618" v="261" actId="20577"/>
          <ac:spMkLst>
            <pc:docMk/>
            <pc:sldMk cId="3960924224" sldId="617"/>
            <ac:spMk id="2" creationId="{00000000-0000-0000-0000-000000000000}"/>
          </ac:spMkLst>
        </pc:spChg>
      </pc:sldChg>
      <pc:sldChg chg="delSp modTransition modNotesTx">
        <pc:chgData name="Paul Muller" userId="a63a91f7-2aee-4d3f-abcf-5b6b29679cb6" providerId="ADAL" clId="{9ED98CD9-2D45-4A3F-9007-77004ECCF3DD}" dt="2020-05-30T02:50:41.403" v="307"/>
        <pc:sldMkLst>
          <pc:docMk/>
          <pc:sldMk cId="788690818" sldId="664"/>
        </pc:sldMkLst>
        <pc:spChg chg="del">
          <ac:chgData name="Paul Muller" userId="a63a91f7-2aee-4d3f-abcf-5b6b29679cb6" providerId="ADAL" clId="{9ED98CD9-2D45-4A3F-9007-77004ECCF3DD}" dt="2020-05-30T02:32:53.328" v="0" actId="478"/>
          <ac:spMkLst>
            <pc:docMk/>
            <pc:sldMk cId="788690818" sldId="664"/>
            <ac:spMk id="3" creationId="{4A066DD4-7966-4BF3-9E8E-9D919ED2CB60}"/>
          </ac:spMkLst>
        </pc:spChg>
      </pc:sldChg>
      <pc:sldChg chg="modTransition">
        <pc:chgData name="Paul Muller" userId="a63a91f7-2aee-4d3f-abcf-5b6b29679cb6" providerId="ADAL" clId="{9ED98CD9-2D45-4A3F-9007-77004ECCF3DD}" dt="2020-05-30T02:50:41.403" v="307"/>
        <pc:sldMkLst>
          <pc:docMk/>
          <pc:sldMk cId="3095940415" sldId="665"/>
        </pc:sldMkLst>
      </pc:sldChg>
      <pc:sldChg chg="modTransition">
        <pc:chgData name="Paul Muller" userId="a63a91f7-2aee-4d3f-abcf-5b6b29679cb6" providerId="ADAL" clId="{9ED98CD9-2D45-4A3F-9007-77004ECCF3DD}" dt="2020-05-30T02:50:41.403" v="307"/>
        <pc:sldMkLst>
          <pc:docMk/>
          <pc:sldMk cId="2017542091" sldId="666"/>
        </pc:sldMkLst>
      </pc:sldChg>
      <pc:sldChg chg="modTransition">
        <pc:chgData name="Paul Muller" userId="a63a91f7-2aee-4d3f-abcf-5b6b29679cb6" providerId="ADAL" clId="{9ED98CD9-2D45-4A3F-9007-77004ECCF3DD}" dt="2020-05-30T02:50:41.403" v="307"/>
        <pc:sldMkLst>
          <pc:docMk/>
          <pc:sldMk cId="1279539053" sldId="667"/>
        </pc:sldMkLst>
      </pc:sldChg>
      <pc:sldChg chg="modTransition">
        <pc:chgData name="Paul Muller" userId="a63a91f7-2aee-4d3f-abcf-5b6b29679cb6" providerId="ADAL" clId="{9ED98CD9-2D45-4A3F-9007-77004ECCF3DD}" dt="2020-05-30T02:50:41.403" v="307"/>
        <pc:sldMkLst>
          <pc:docMk/>
          <pc:sldMk cId="3069064226" sldId="668"/>
        </pc:sldMkLst>
      </pc:sldChg>
      <pc:sldChg chg="modTransition">
        <pc:chgData name="Paul Muller" userId="a63a91f7-2aee-4d3f-abcf-5b6b29679cb6" providerId="ADAL" clId="{9ED98CD9-2D45-4A3F-9007-77004ECCF3DD}" dt="2020-05-30T02:50:41.403" v="307"/>
        <pc:sldMkLst>
          <pc:docMk/>
          <pc:sldMk cId="2327205381" sldId="669"/>
        </pc:sldMkLst>
      </pc:sldChg>
      <pc:sldChg chg="modTransition">
        <pc:chgData name="Paul Muller" userId="a63a91f7-2aee-4d3f-abcf-5b6b29679cb6" providerId="ADAL" clId="{9ED98CD9-2D45-4A3F-9007-77004ECCF3DD}" dt="2020-05-30T02:50:41.403" v="307"/>
        <pc:sldMkLst>
          <pc:docMk/>
          <pc:sldMk cId="112630424" sldId="713"/>
        </pc:sldMkLst>
      </pc:sldChg>
      <pc:sldChg chg="modTransition">
        <pc:chgData name="Paul Muller" userId="a63a91f7-2aee-4d3f-abcf-5b6b29679cb6" providerId="ADAL" clId="{9ED98CD9-2D45-4A3F-9007-77004ECCF3DD}" dt="2020-05-30T02:50:41.403" v="307"/>
        <pc:sldMkLst>
          <pc:docMk/>
          <pc:sldMk cId="1680784378" sldId="714"/>
        </pc:sldMkLst>
      </pc:sldChg>
      <pc:sldChg chg="modTransition">
        <pc:chgData name="Paul Muller" userId="a63a91f7-2aee-4d3f-abcf-5b6b29679cb6" providerId="ADAL" clId="{9ED98CD9-2D45-4A3F-9007-77004ECCF3DD}" dt="2020-05-30T02:50:41.403" v="307"/>
        <pc:sldMkLst>
          <pc:docMk/>
          <pc:sldMk cId="2966434836" sldId="727"/>
        </pc:sldMkLst>
      </pc:sldChg>
      <pc:sldChg chg="modTransition">
        <pc:chgData name="Paul Muller" userId="a63a91f7-2aee-4d3f-abcf-5b6b29679cb6" providerId="ADAL" clId="{9ED98CD9-2D45-4A3F-9007-77004ECCF3DD}" dt="2020-05-30T02:50:41.403" v="307"/>
        <pc:sldMkLst>
          <pc:docMk/>
          <pc:sldMk cId="3351510918" sldId="877"/>
        </pc:sldMkLst>
      </pc:sldChg>
      <pc:sldChg chg="modTransition">
        <pc:chgData name="Paul Muller" userId="a63a91f7-2aee-4d3f-abcf-5b6b29679cb6" providerId="ADAL" clId="{9ED98CD9-2D45-4A3F-9007-77004ECCF3DD}" dt="2020-05-30T02:50:41.403" v="307"/>
        <pc:sldMkLst>
          <pc:docMk/>
          <pc:sldMk cId="303736245" sldId="878"/>
        </pc:sldMkLst>
      </pc:sldChg>
      <pc:sldChg chg="modTransition">
        <pc:chgData name="Paul Muller" userId="a63a91f7-2aee-4d3f-abcf-5b6b29679cb6" providerId="ADAL" clId="{9ED98CD9-2D45-4A3F-9007-77004ECCF3DD}" dt="2020-05-30T02:50:41.403" v="307"/>
        <pc:sldMkLst>
          <pc:docMk/>
          <pc:sldMk cId="1565985292" sldId="880"/>
        </pc:sldMkLst>
      </pc:sldChg>
      <pc:sldChg chg="modTransition">
        <pc:chgData name="Paul Muller" userId="a63a91f7-2aee-4d3f-abcf-5b6b29679cb6" providerId="ADAL" clId="{9ED98CD9-2D45-4A3F-9007-77004ECCF3DD}" dt="2020-05-30T02:50:41.403" v="307"/>
        <pc:sldMkLst>
          <pc:docMk/>
          <pc:sldMk cId="1407798664" sldId="881"/>
        </pc:sldMkLst>
      </pc:sldChg>
      <pc:sldChg chg="modSp ord modTransition">
        <pc:chgData name="Paul Muller" userId="a63a91f7-2aee-4d3f-abcf-5b6b29679cb6" providerId="ADAL" clId="{9ED98CD9-2D45-4A3F-9007-77004ECCF3DD}" dt="2020-05-30T02:50:41.403" v="307"/>
        <pc:sldMkLst>
          <pc:docMk/>
          <pc:sldMk cId="2848824817" sldId="882"/>
        </pc:sldMkLst>
        <pc:spChg chg="mod">
          <ac:chgData name="Paul Muller" userId="a63a91f7-2aee-4d3f-abcf-5b6b29679cb6" providerId="ADAL" clId="{9ED98CD9-2D45-4A3F-9007-77004ECCF3DD}" dt="2020-05-30T02:35:00.953" v="28" actId="20577"/>
          <ac:spMkLst>
            <pc:docMk/>
            <pc:sldMk cId="2848824817" sldId="882"/>
            <ac:spMk id="4" creationId="{04DDA3BC-BC18-49FB-85D1-760D5D36B829}"/>
          </ac:spMkLst>
        </pc:spChg>
        <pc:spChg chg="mod">
          <ac:chgData name="Paul Muller" userId="a63a91f7-2aee-4d3f-abcf-5b6b29679cb6" providerId="ADAL" clId="{9ED98CD9-2D45-4A3F-9007-77004ECCF3DD}" dt="2020-05-30T02:36:30.113" v="253" actId="20577"/>
          <ac:spMkLst>
            <pc:docMk/>
            <pc:sldMk cId="2848824817" sldId="882"/>
            <ac:spMk id="5" creationId="{841B0C7C-69B5-4EBD-B6C9-3720912E7613}"/>
          </ac:spMkLst>
        </pc:spChg>
      </pc:sldChg>
      <pc:sldChg chg="modTransition">
        <pc:chgData name="Paul Muller" userId="a63a91f7-2aee-4d3f-abcf-5b6b29679cb6" providerId="ADAL" clId="{9ED98CD9-2D45-4A3F-9007-77004ECCF3DD}" dt="2020-05-30T02:50:41.403" v="307"/>
        <pc:sldMkLst>
          <pc:docMk/>
          <pc:sldMk cId="3347012549" sldId="883"/>
        </pc:sldMkLst>
      </pc:sldChg>
      <pc:sldChg chg="modTransition">
        <pc:chgData name="Paul Muller" userId="a63a91f7-2aee-4d3f-abcf-5b6b29679cb6" providerId="ADAL" clId="{9ED98CD9-2D45-4A3F-9007-77004ECCF3DD}" dt="2020-05-30T02:50:41.403" v="307"/>
        <pc:sldMkLst>
          <pc:docMk/>
          <pc:sldMk cId="1656446364" sldId="884"/>
        </pc:sldMkLst>
      </pc:sldChg>
      <pc:sldChg chg="modTransition">
        <pc:chgData name="Paul Muller" userId="a63a91f7-2aee-4d3f-abcf-5b6b29679cb6" providerId="ADAL" clId="{9ED98CD9-2D45-4A3F-9007-77004ECCF3DD}" dt="2020-05-30T02:50:41.403" v="307"/>
        <pc:sldMkLst>
          <pc:docMk/>
          <pc:sldMk cId="4042738333" sldId="885"/>
        </pc:sldMkLst>
      </pc:sldChg>
      <pc:sldChg chg="modSp modTransition">
        <pc:chgData name="Paul Muller" userId="a63a91f7-2aee-4d3f-abcf-5b6b29679cb6" providerId="ADAL" clId="{9ED98CD9-2D45-4A3F-9007-77004ECCF3DD}" dt="2020-05-30T02:50:41.403" v="307"/>
        <pc:sldMkLst>
          <pc:docMk/>
          <pc:sldMk cId="2174163820" sldId="886"/>
        </pc:sldMkLst>
        <pc:spChg chg="mod">
          <ac:chgData name="Paul Muller" userId="a63a91f7-2aee-4d3f-abcf-5b6b29679cb6" providerId="ADAL" clId="{9ED98CD9-2D45-4A3F-9007-77004ECCF3DD}" dt="2020-05-30T02:37:02.513" v="257" actId="20577"/>
          <ac:spMkLst>
            <pc:docMk/>
            <pc:sldMk cId="2174163820" sldId="886"/>
            <ac:spMk id="2" creationId="{00000000-0000-0000-0000-000000000000}"/>
          </ac:spMkLst>
        </pc:spChg>
      </pc:sldChg>
      <pc:sldChg chg="modSp modTransition">
        <pc:chgData name="Paul Muller" userId="a63a91f7-2aee-4d3f-abcf-5b6b29679cb6" providerId="ADAL" clId="{9ED98CD9-2D45-4A3F-9007-77004ECCF3DD}" dt="2020-05-30T02:50:41.403" v="307"/>
        <pc:sldMkLst>
          <pc:docMk/>
          <pc:sldMk cId="4100621391" sldId="952"/>
        </pc:sldMkLst>
        <pc:spChg chg="mod">
          <ac:chgData name="Paul Muller" userId="a63a91f7-2aee-4d3f-abcf-5b6b29679cb6" providerId="ADAL" clId="{9ED98CD9-2D45-4A3F-9007-77004ECCF3DD}" dt="2020-05-30T02:36:51.073" v="255" actId="20577"/>
          <ac:spMkLst>
            <pc:docMk/>
            <pc:sldMk cId="4100621391" sldId="952"/>
            <ac:spMk id="2" creationId="{5601EE7C-5BE5-4E2A-AF1C-183FEE794AD5}"/>
          </ac:spMkLst>
        </pc:spChg>
      </pc:sldChg>
      <pc:sldChg chg="modTransition">
        <pc:chgData name="Paul Muller" userId="a63a91f7-2aee-4d3f-abcf-5b6b29679cb6" providerId="ADAL" clId="{9ED98CD9-2D45-4A3F-9007-77004ECCF3DD}" dt="2020-05-30T02:50:41.403" v="307"/>
        <pc:sldMkLst>
          <pc:docMk/>
          <pc:sldMk cId="502311226" sldId="953"/>
        </pc:sldMkLst>
      </pc:sldChg>
      <pc:sldChg chg="modSp modTransition">
        <pc:chgData name="Paul Muller" userId="a63a91f7-2aee-4d3f-abcf-5b6b29679cb6" providerId="ADAL" clId="{9ED98CD9-2D45-4A3F-9007-77004ECCF3DD}" dt="2020-05-30T02:50:41.403" v="307"/>
        <pc:sldMkLst>
          <pc:docMk/>
          <pc:sldMk cId="1896217586" sldId="954"/>
        </pc:sldMkLst>
        <pc:spChg chg="mod">
          <ac:chgData name="Paul Muller" userId="a63a91f7-2aee-4d3f-abcf-5b6b29679cb6" providerId="ADAL" clId="{9ED98CD9-2D45-4A3F-9007-77004ECCF3DD}" dt="2020-05-30T02:37:09.257" v="259" actId="20577"/>
          <ac:spMkLst>
            <pc:docMk/>
            <pc:sldMk cId="1896217586" sldId="954"/>
            <ac:spMk id="2" creationId="{00000000-0000-0000-0000-000000000000}"/>
          </ac:spMkLst>
        </pc:spChg>
      </pc:sldChg>
      <pc:sldChg chg="modTransition">
        <pc:chgData name="Paul Muller" userId="a63a91f7-2aee-4d3f-abcf-5b6b29679cb6" providerId="ADAL" clId="{9ED98CD9-2D45-4A3F-9007-77004ECCF3DD}" dt="2020-05-30T02:50:41.403" v="307"/>
        <pc:sldMkLst>
          <pc:docMk/>
          <pc:sldMk cId="8288521" sldId="966"/>
        </pc:sldMkLst>
      </pc:sldChg>
      <pc:sldChg chg="modTransition">
        <pc:chgData name="Paul Muller" userId="a63a91f7-2aee-4d3f-abcf-5b6b29679cb6" providerId="ADAL" clId="{9ED98CD9-2D45-4A3F-9007-77004ECCF3DD}" dt="2020-05-30T02:50:41.403" v="307"/>
        <pc:sldMkLst>
          <pc:docMk/>
          <pc:sldMk cId="3811556080" sldId="974"/>
        </pc:sldMkLst>
      </pc:sldChg>
      <pc:sldChg chg="modTransition">
        <pc:chgData name="Paul Muller" userId="a63a91f7-2aee-4d3f-abcf-5b6b29679cb6" providerId="ADAL" clId="{9ED98CD9-2D45-4A3F-9007-77004ECCF3DD}" dt="2020-05-30T02:50:41.403" v="307"/>
        <pc:sldMkLst>
          <pc:docMk/>
          <pc:sldMk cId="2287259284" sldId="989"/>
        </pc:sldMkLst>
      </pc:sldChg>
      <pc:sldChg chg="modTransition">
        <pc:chgData name="Paul Muller" userId="a63a91f7-2aee-4d3f-abcf-5b6b29679cb6" providerId="ADAL" clId="{9ED98CD9-2D45-4A3F-9007-77004ECCF3DD}" dt="2020-05-30T02:50:41.403" v="307"/>
        <pc:sldMkLst>
          <pc:docMk/>
          <pc:sldMk cId="3397244840" sldId="990"/>
        </pc:sldMkLst>
      </pc:sldChg>
      <pc:sldChg chg="modTransition">
        <pc:chgData name="Paul Muller" userId="a63a91f7-2aee-4d3f-abcf-5b6b29679cb6" providerId="ADAL" clId="{9ED98CD9-2D45-4A3F-9007-77004ECCF3DD}" dt="2020-05-30T02:50:41.403" v="307"/>
        <pc:sldMkLst>
          <pc:docMk/>
          <pc:sldMk cId="225488998" sldId="991"/>
        </pc:sldMkLst>
      </pc:sldChg>
      <pc:sldChg chg="modTransition">
        <pc:chgData name="Paul Muller" userId="a63a91f7-2aee-4d3f-abcf-5b6b29679cb6" providerId="ADAL" clId="{9ED98CD9-2D45-4A3F-9007-77004ECCF3DD}" dt="2020-05-30T02:50:41.403" v="307"/>
        <pc:sldMkLst>
          <pc:docMk/>
          <pc:sldMk cId="396390837" sldId="992"/>
        </pc:sldMkLst>
      </pc:sldChg>
    </pc:docChg>
  </pc:docChgLst>
</pc:chgInfo>
</file>

<file path=ppt/handoutMasters/_rels/handoutMaster1.xml.rels><?xml version="1.0" encoding="UTF-8" standalone="yes"?>
<Relationships xmlns="http://schemas.openxmlformats.org/package/2006/relationships"><Relationship Id="rId2" Type="http://schemas.openxmlformats.org/officeDocument/2006/relationships/tags" Target="../tags/tag2.xml"/><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31667" y="127406"/>
            <a:ext cx="4753842" cy="513507"/>
          </a:xfrm>
          <a:prstGeom prst="rect">
            <a:avLst/>
          </a:prstGeom>
        </p:spPr>
        <p:txBody>
          <a:bodyPr vert="horz" lIns="97915" tIns="48957" rIns="97915" bIns="48957" rtlCol="0"/>
          <a:lstStyle>
            <a:lvl1pPr algn="l">
              <a:defRPr sz="1300"/>
            </a:lvl1pPr>
          </a:lstStyle>
          <a:p>
            <a:pPr lvl="0"/>
            <a:r>
              <a:rPr lang="en-AU" sz="1000" cap="small" dirty="0">
                <a:solidFill>
                  <a:prstClr val="white">
                    <a:lumMod val="50000"/>
                  </a:prstClr>
                </a:solidFill>
                <a:latin typeface="Lato" panose="020F0502020204030203" pitchFamily="34" charset="0"/>
                <a:cs typeface="Lato" panose="020F0502020204030203" pitchFamily="34" charset="0"/>
              </a:rPr>
              <a:t>Managing Project Teams</a:t>
            </a:r>
          </a:p>
        </p:txBody>
      </p:sp>
      <p:sp>
        <p:nvSpPr>
          <p:cNvPr id="5" name="Slide Number Placeholder 4"/>
          <p:cNvSpPr>
            <a:spLocks noGrp="1"/>
          </p:cNvSpPr>
          <p:nvPr>
            <p:ph type="sldNum" sz="quarter" idx="3"/>
          </p:nvPr>
        </p:nvSpPr>
        <p:spPr>
          <a:xfrm>
            <a:off x="3889630" y="9721111"/>
            <a:ext cx="3076363" cy="513507"/>
          </a:xfrm>
          <a:prstGeom prst="rect">
            <a:avLst/>
          </a:prstGeom>
        </p:spPr>
        <p:txBody>
          <a:bodyPr vert="horz" lIns="97915" tIns="48957" rIns="97915" bIns="48957" rtlCol="0" anchor="b"/>
          <a:lstStyle>
            <a:lvl1pPr algn="r">
              <a:defRPr sz="1300"/>
            </a:lvl1pPr>
          </a:lstStyle>
          <a:p>
            <a:pPr lvl="0"/>
            <a:fld id="{4B9C99CB-2740-4A64-A22B-A6FFE23D5740}" type="slidenum">
              <a:rPr lang="en-AU" sz="1000" cap="small">
                <a:solidFill>
                  <a:prstClr val="white">
                    <a:lumMod val="50000"/>
                  </a:prstClr>
                </a:solidFill>
                <a:latin typeface="Lato" panose="020F0502020204030203" pitchFamily="34" charset="0"/>
                <a:cs typeface="Lato" panose="020F0502020204030203" pitchFamily="34" charset="0"/>
              </a:rPr>
              <a:pPr lvl="0"/>
              <a:t>‹#›</a:t>
            </a:fld>
            <a:endParaRPr lang="en-AU" sz="1000" cap="small" dirty="0">
              <a:solidFill>
                <a:prstClr val="white">
                  <a:lumMod val="50000"/>
                </a:prstClr>
              </a:solidFill>
              <a:latin typeface="Lato" panose="020F0502020204030203" pitchFamily="34" charset="0"/>
              <a:cs typeface="Lato" panose="020F0502020204030203" pitchFamily="34" charset="0"/>
            </a:endParaRPr>
          </a:p>
        </p:txBody>
      </p:sp>
      <p:sp>
        <p:nvSpPr>
          <p:cNvPr id="4" name="Footer Placeholder 3">
            <a:extLst>
              <a:ext uri="{FF2B5EF4-FFF2-40B4-BE49-F238E27FC236}">
                <a16:creationId xmlns:a16="http://schemas.microsoft.com/office/drawing/2014/main" id="{1091E268-2518-4872-9B69-39A003291795}"/>
              </a:ext>
            </a:extLst>
          </p:cNvPr>
          <p:cNvSpPr>
            <a:spLocks noGrp="1"/>
          </p:cNvSpPr>
          <p:nvPr>
            <p:ph type="ftr" sz="quarter" idx="2"/>
          </p:nvPr>
        </p:nvSpPr>
        <p:spPr>
          <a:xfrm>
            <a:off x="130631" y="9721851"/>
            <a:ext cx="3076575" cy="512763"/>
          </a:xfrm>
          <a:prstGeom prst="rect">
            <a:avLst/>
          </a:prstGeom>
        </p:spPr>
        <p:txBody>
          <a:bodyPr vert="horz" lIns="93716" tIns="46858" rIns="93716" bIns="46858" rtlCol="0" anchor="b"/>
          <a:lstStyle>
            <a:lvl1pPr algn="l">
              <a:defRPr sz="1300"/>
            </a:lvl1pPr>
          </a:lstStyle>
          <a:p>
            <a:r>
              <a:rPr lang="en-AU" sz="1000" cap="small" dirty="0">
                <a:solidFill>
                  <a:prstClr val="white">
                    <a:lumMod val="50000"/>
                  </a:prstClr>
                </a:solidFill>
                <a:latin typeface="Lato" panose="020F0502020204030203" pitchFamily="34" charset="0"/>
                <a:cs typeface="Lato" panose="020F0502020204030203" pitchFamily="34" charset="0"/>
              </a:rPr>
              <a:t>Institute of Project Management</a:t>
            </a:r>
          </a:p>
        </p:txBody>
      </p:sp>
    </p:spTree>
    <p:custDataLst>
      <p:tags r:id="rId2"/>
    </p:custDataLst>
    <p:extLst>
      <p:ext uri="{BB962C8B-B14F-4D97-AF65-F5344CB8AC3E}">
        <p14:creationId xmlns:p14="http://schemas.microsoft.com/office/powerpoint/2010/main" val="1285603974"/>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2"/>
            <a:ext cx="3076363" cy="513507"/>
          </a:xfrm>
          <a:prstGeom prst="rect">
            <a:avLst/>
          </a:prstGeom>
        </p:spPr>
        <p:txBody>
          <a:bodyPr vert="horz" lIns="97915" tIns="48957" rIns="97915" bIns="48957" rtlCol="0"/>
          <a:lstStyle>
            <a:lvl1pPr algn="l">
              <a:defRPr sz="1300"/>
            </a:lvl1pPr>
          </a:lstStyle>
          <a:p>
            <a:r>
              <a:rPr lang="en-AU"/>
              <a:t>Project Management Masterclass</a:t>
            </a:r>
          </a:p>
        </p:txBody>
      </p:sp>
      <p:sp>
        <p:nvSpPr>
          <p:cNvPr id="3" name="Date Placeholder 2"/>
          <p:cNvSpPr>
            <a:spLocks noGrp="1"/>
          </p:cNvSpPr>
          <p:nvPr>
            <p:ph type="dt" idx="1"/>
          </p:nvPr>
        </p:nvSpPr>
        <p:spPr>
          <a:xfrm>
            <a:off x="4021297" y="2"/>
            <a:ext cx="3076363" cy="513507"/>
          </a:xfrm>
          <a:prstGeom prst="rect">
            <a:avLst/>
          </a:prstGeom>
        </p:spPr>
        <p:txBody>
          <a:bodyPr vert="horz" lIns="97915" tIns="48957" rIns="97915" bIns="48957" rtlCol="0"/>
          <a:lstStyle>
            <a:lvl1pPr algn="r">
              <a:defRPr sz="1300"/>
            </a:lvl1pPr>
          </a:lstStyle>
          <a:p>
            <a:fld id="{A3D8FC5D-DDA7-49E4-9E73-E274175C333B}" type="datetime6">
              <a:rPr lang="en-AU" smtClean="0"/>
              <a:t>July 21</a:t>
            </a:fld>
            <a:endParaRPr lang="en-AU"/>
          </a:p>
        </p:txBody>
      </p:sp>
      <p:sp>
        <p:nvSpPr>
          <p:cNvPr id="4" name="Slide Image Placeholder 3"/>
          <p:cNvSpPr>
            <a:spLocks noGrp="1" noRot="1" noChangeAspect="1"/>
          </p:cNvSpPr>
          <p:nvPr>
            <p:ph type="sldImg" idx="2"/>
          </p:nvPr>
        </p:nvSpPr>
        <p:spPr>
          <a:xfrm>
            <a:off x="482600" y="1281113"/>
            <a:ext cx="6134100" cy="3451225"/>
          </a:xfrm>
          <a:prstGeom prst="rect">
            <a:avLst/>
          </a:prstGeom>
          <a:noFill/>
          <a:ln w="12700">
            <a:solidFill>
              <a:prstClr val="black"/>
            </a:solidFill>
          </a:ln>
        </p:spPr>
        <p:txBody>
          <a:bodyPr vert="horz" lIns="97915" tIns="48957" rIns="97915" bIns="48957" rtlCol="0" anchor="ctr"/>
          <a:lstStyle/>
          <a:p>
            <a:endParaRPr lang="en-AU"/>
          </a:p>
        </p:txBody>
      </p:sp>
      <p:sp>
        <p:nvSpPr>
          <p:cNvPr id="5" name="Notes Placeholder 4"/>
          <p:cNvSpPr>
            <a:spLocks noGrp="1"/>
          </p:cNvSpPr>
          <p:nvPr>
            <p:ph type="body" sz="quarter" idx="3"/>
          </p:nvPr>
        </p:nvSpPr>
        <p:spPr>
          <a:xfrm>
            <a:off x="709931" y="4925410"/>
            <a:ext cx="5679440" cy="4029878"/>
          </a:xfrm>
          <a:prstGeom prst="rect">
            <a:avLst/>
          </a:prstGeom>
        </p:spPr>
        <p:txBody>
          <a:bodyPr vert="horz" lIns="97915" tIns="48957" rIns="97915" bIns="4895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2" y="9721111"/>
            <a:ext cx="3076363" cy="513507"/>
          </a:xfrm>
          <a:prstGeom prst="rect">
            <a:avLst/>
          </a:prstGeom>
        </p:spPr>
        <p:txBody>
          <a:bodyPr vert="horz" lIns="97915" tIns="48957" rIns="97915" bIns="48957" rtlCol="0" anchor="b"/>
          <a:lstStyle>
            <a:lvl1pPr algn="l">
              <a:defRPr sz="1300"/>
            </a:lvl1pPr>
          </a:lstStyle>
          <a:p>
            <a:r>
              <a:rPr lang="en-AU"/>
              <a:t>Institute of Project Management</a:t>
            </a:r>
          </a:p>
        </p:txBody>
      </p:sp>
      <p:sp>
        <p:nvSpPr>
          <p:cNvPr id="7" name="Slide Number Placeholder 6"/>
          <p:cNvSpPr>
            <a:spLocks noGrp="1"/>
          </p:cNvSpPr>
          <p:nvPr>
            <p:ph type="sldNum" sz="quarter" idx="5"/>
          </p:nvPr>
        </p:nvSpPr>
        <p:spPr>
          <a:xfrm>
            <a:off x="4021297" y="9721111"/>
            <a:ext cx="3076363" cy="513507"/>
          </a:xfrm>
          <a:prstGeom prst="rect">
            <a:avLst/>
          </a:prstGeom>
        </p:spPr>
        <p:txBody>
          <a:bodyPr vert="horz" lIns="97915" tIns="48957" rIns="97915" bIns="48957" rtlCol="0" anchor="b"/>
          <a:lstStyle>
            <a:lvl1pPr algn="r">
              <a:defRPr sz="1300"/>
            </a:lvl1pPr>
          </a:lstStyle>
          <a:p>
            <a:fld id="{26A9BE73-4262-4638-901C-38391926C119}" type="slidenum">
              <a:rPr lang="en-AU" smtClean="0"/>
              <a:t>‹#›</a:t>
            </a:fld>
            <a:endParaRPr lang="en-AU"/>
          </a:p>
        </p:txBody>
      </p:sp>
    </p:spTree>
    <p:extLst>
      <p:ext uri="{BB962C8B-B14F-4D97-AF65-F5344CB8AC3E}">
        <p14:creationId xmlns:p14="http://schemas.microsoft.com/office/powerpoint/2010/main" val="3068397906"/>
      </p:ext>
    </p:extLst>
  </p:cSld>
  <p:clrMap bg1="lt1" tx1="dk1" bg2="lt2" tx2="dk2" accent1="accent1" accent2="accent2" accent3="accent3" accent4="accent4" accent5="accent5" accent6="accent6" hlink="hlink" folHlink="folHlink"/>
  <p:hf/>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en.wikipedia.org/wiki/Bruce_Tuckman"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Good luck!</a:t>
            </a:r>
          </a:p>
        </p:txBody>
      </p:sp>
      <p:sp>
        <p:nvSpPr>
          <p:cNvPr id="4" name="Header Placeholder 3"/>
          <p:cNvSpPr>
            <a:spLocks noGrp="1"/>
          </p:cNvSpPr>
          <p:nvPr>
            <p:ph type="hdr"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300" b="0" i="0" u="none" strike="noStrike" kern="1200" cap="none" spc="0" normalizeH="0" baseline="0" noProof="0">
                <a:ln>
                  <a:noFill/>
                </a:ln>
                <a:solidFill>
                  <a:prstClr val="black"/>
                </a:solidFill>
                <a:effectLst/>
                <a:uLnTx/>
                <a:uFillTx/>
                <a:latin typeface="Calibri" panose="020F0502020204030204"/>
                <a:ea typeface="+mn-ea"/>
                <a:cs typeface="+mn-cs"/>
              </a:rPr>
              <a:t>Project Management Masterclass</a:t>
            </a:r>
          </a:p>
        </p:txBody>
      </p:sp>
      <p:sp>
        <p:nvSpPr>
          <p:cNvPr id="5" name="Date Placeholder 4"/>
          <p:cNvSpPr>
            <a:spLocks noGrp="1"/>
          </p:cNvSpPr>
          <p:nvPr>
            <p:ph type="dt"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3D8FC5D-DDA7-49E4-9E73-E274175C333B}" type="datetime6">
              <a:rPr kumimoji="0" lang="en-AU"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July 21</a:t>
            </a:fld>
            <a:endParaRPr kumimoji="0" lang="en-AU"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300" b="0" i="0" u="none" strike="noStrike" kern="1200" cap="none" spc="0" normalizeH="0" baseline="0" noProof="0">
                <a:ln>
                  <a:noFill/>
                </a:ln>
                <a:solidFill>
                  <a:prstClr val="black"/>
                </a:solidFill>
                <a:effectLst/>
                <a:uLnTx/>
                <a:uFillTx/>
                <a:latin typeface="Calibri" panose="020F0502020204030204"/>
                <a:ea typeface="+mn-ea"/>
                <a:cs typeface="+mn-cs"/>
              </a:rPr>
              <a:t>Institute of Project Management</a:t>
            </a:r>
          </a:p>
        </p:txBody>
      </p:sp>
      <p:sp>
        <p:nvSpPr>
          <p:cNvPr id="7" name="Slide Number Placeholder 6"/>
          <p:cNvSpPr>
            <a:spLocks noGrp="1"/>
          </p:cNvSpPr>
          <p:nvPr>
            <p:ph type="sldNum" sz="quarter" idx="13"/>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6A9BE73-4262-4638-901C-38391926C119}" type="slidenum">
              <a:rPr kumimoji="0" lang="en-AU"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AU"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8612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0" i="0" dirty="0">
                <a:solidFill>
                  <a:srgbClr val="313537"/>
                </a:solidFill>
                <a:effectLst/>
                <a:latin typeface="Merriweather" panose="00000500000000000000" pitchFamily="50" charset="0"/>
              </a:rPr>
              <a:t>Project teams are </a:t>
            </a:r>
            <a:r>
              <a:rPr lang="en-US" b="1" i="0" dirty="0">
                <a:solidFill>
                  <a:srgbClr val="313537"/>
                </a:solidFill>
                <a:effectLst/>
                <a:latin typeface="Merriweather" panose="00000500000000000000" pitchFamily="50" charset="0"/>
              </a:rPr>
              <a:t>finite </a:t>
            </a:r>
            <a:r>
              <a:rPr lang="en-US" b="0" i="0" dirty="0">
                <a:solidFill>
                  <a:srgbClr val="313537"/>
                </a:solidFill>
                <a:effectLst/>
                <a:latin typeface="Merriweather" panose="00000500000000000000" pitchFamily="50" charset="0"/>
              </a:rPr>
              <a:t>by definition, and even permanent project offices may be disbanded through </a:t>
            </a:r>
            <a:r>
              <a:rPr lang="en-US" b="0" i="0" dirty="0" err="1">
                <a:solidFill>
                  <a:srgbClr val="313537"/>
                </a:solidFill>
                <a:effectLst/>
                <a:latin typeface="Merriweather" panose="00000500000000000000" pitchFamily="50" charset="0"/>
              </a:rPr>
              <a:t>organisational</a:t>
            </a:r>
            <a:r>
              <a:rPr lang="en-US" b="0" i="0" dirty="0">
                <a:solidFill>
                  <a:srgbClr val="313537"/>
                </a:solidFill>
                <a:effectLst/>
                <a:latin typeface="Merriweather" panose="00000500000000000000" pitchFamily="50" charset="0"/>
              </a:rPr>
              <a:t> restructuring.</a:t>
            </a:r>
          </a:p>
          <a:p>
            <a:pPr algn="l" fontAlgn="base"/>
            <a:r>
              <a:rPr lang="en-US" b="0" i="0" dirty="0">
                <a:solidFill>
                  <a:srgbClr val="313537"/>
                </a:solidFill>
                <a:effectLst/>
                <a:latin typeface="Merriweather" panose="00000500000000000000" pitchFamily="50" charset="0"/>
              </a:rPr>
              <a:t>The break-up of the team can be hard for members who have developed close working relationships with other team members, particularly if their future roles or even jobs look uncertain.</a:t>
            </a:r>
          </a:p>
          <a:p>
            <a:pPr algn="l" fontAlgn="base"/>
            <a:r>
              <a:rPr lang="en-US" b="0" i="0" dirty="0">
                <a:solidFill>
                  <a:srgbClr val="313537"/>
                </a:solidFill>
                <a:effectLst/>
                <a:latin typeface="Merriweather" panose="00000500000000000000" pitchFamily="50" charset="0"/>
              </a:rPr>
              <a:t>The ‘</a:t>
            </a:r>
            <a:r>
              <a:rPr lang="en-US" b="1" i="0" dirty="0">
                <a:solidFill>
                  <a:srgbClr val="313537"/>
                </a:solidFill>
                <a:effectLst/>
                <a:latin typeface="Merriweather" panose="00000500000000000000" pitchFamily="50" charset="0"/>
              </a:rPr>
              <a:t>adjourning</a:t>
            </a:r>
            <a:r>
              <a:rPr lang="en-US" b="0" i="0" dirty="0">
                <a:solidFill>
                  <a:srgbClr val="313537"/>
                </a:solidFill>
                <a:effectLst/>
                <a:latin typeface="Merriweather" panose="00000500000000000000" pitchFamily="50" charset="0"/>
              </a:rPr>
              <a:t>’ or ‘</a:t>
            </a:r>
            <a:r>
              <a:rPr lang="en-US" b="0" i="1" dirty="0">
                <a:solidFill>
                  <a:srgbClr val="313537"/>
                </a:solidFill>
                <a:effectLst/>
                <a:latin typeface="Merriweather" panose="00000500000000000000" pitchFamily="50" charset="0"/>
              </a:rPr>
              <a:t>mourning’</a:t>
            </a:r>
            <a:r>
              <a:rPr lang="en-US" b="0" i="0" dirty="0">
                <a:solidFill>
                  <a:srgbClr val="313537"/>
                </a:solidFill>
                <a:effectLst/>
                <a:latin typeface="Merriweather" panose="00000500000000000000" pitchFamily="50" charset="0"/>
              </a:rPr>
              <a:t> stage is important in reaching project, team and personal conclusions. </a:t>
            </a:r>
          </a:p>
          <a:p>
            <a:pPr algn="l" fontAlgn="base"/>
            <a:r>
              <a:rPr lang="en-US" b="0" i="0" dirty="0">
                <a:solidFill>
                  <a:srgbClr val="313537"/>
                </a:solidFill>
                <a:effectLst/>
                <a:latin typeface="Merriweather" panose="00000500000000000000" pitchFamily="50" charset="0"/>
              </a:rPr>
              <a:t>When breaking up a team – even if the project was unsuccessful – take the time to </a:t>
            </a:r>
            <a:r>
              <a:rPr lang="en-US" b="1" i="0" dirty="0">
                <a:solidFill>
                  <a:srgbClr val="313537"/>
                </a:solidFill>
                <a:effectLst/>
                <a:latin typeface="Merriweather" panose="00000500000000000000" pitchFamily="50" charset="0"/>
              </a:rPr>
              <a:t>celebrate </a:t>
            </a:r>
            <a:r>
              <a:rPr lang="en-US" b="0" i="0" dirty="0">
                <a:solidFill>
                  <a:srgbClr val="313537"/>
                </a:solidFill>
                <a:effectLst/>
                <a:latin typeface="Merriweather" panose="00000500000000000000" pitchFamily="50" charset="0"/>
              </a:rPr>
              <a:t>its achievements. </a:t>
            </a:r>
          </a:p>
          <a:p>
            <a:pPr algn="l" fontAlgn="base"/>
            <a:r>
              <a:rPr lang="en-US" b="0" i="0" dirty="0">
                <a:solidFill>
                  <a:srgbClr val="313537"/>
                </a:solidFill>
                <a:effectLst/>
                <a:latin typeface="Merriweather" panose="00000500000000000000" pitchFamily="50" charset="0"/>
              </a:rPr>
              <a:t>From the team perspective, this is less about lessons learned and more about promoting a </a:t>
            </a:r>
            <a:r>
              <a:rPr lang="en-US" b="1" i="0" dirty="0">
                <a:solidFill>
                  <a:srgbClr val="313537"/>
                </a:solidFill>
                <a:effectLst/>
                <a:latin typeface="Merriweather" panose="00000500000000000000" pitchFamily="50" charset="0"/>
              </a:rPr>
              <a:t>positive workplace culture</a:t>
            </a:r>
            <a:r>
              <a:rPr lang="en-US" b="0" i="0" dirty="0">
                <a:solidFill>
                  <a:srgbClr val="313537"/>
                </a:solidFill>
                <a:effectLst/>
                <a:latin typeface="Merriweather" panose="00000500000000000000" pitchFamily="50" charset="0"/>
              </a:rPr>
              <a:t> for future project delivery.</a:t>
            </a:r>
          </a:p>
          <a:p>
            <a:endParaRPr lang="en-AU" dirty="0"/>
          </a:p>
        </p:txBody>
      </p:sp>
      <p:sp>
        <p:nvSpPr>
          <p:cNvPr id="4" name="Header Placeholder 3"/>
          <p:cNvSpPr>
            <a:spLocks noGrp="1"/>
          </p:cNvSpPr>
          <p:nvPr>
            <p:ph type="hdr" sz="quarter" idx="10"/>
          </p:nvPr>
        </p:nvSpPr>
        <p:spPr/>
        <p:txBody>
          <a:bodyPr/>
          <a:lstStyle/>
          <a:p>
            <a:r>
              <a:rPr lang="en-AU"/>
              <a:t>Project Management Masterclass</a:t>
            </a:r>
          </a:p>
        </p:txBody>
      </p:sp>
      <p:sp>
        <p:nvSpPr>
          <p:cNvPr id="5" name="Date Placeholder 4"/>
          <p:cNvSpPr>
            <a:spLocks noGrp="1"/>
          </p:cNvSpPr>
          <p:nvPr>
            <p:ph type="dt" idx="11"/>
          </p:nvPr>
        </p:nvSpPr>
        <p:spPr/>
        <p:txBody>
          <a:bodyPr/>
          <a:lstStyle/>
          <a:p>
            <a:fld id="{A3D8FC5D-DDA7-49E4-9E73-E274175C333B}" type="datetime6">
              <a:rPr lang="en-AU" smtClean="0"/>
              <a:t>July 21</a:t>
            </a:fld>
            <a:endParaRPr lang="en-AU"/>
          </a:p>
        </p:txBody>
      </p:sp>
      <p:sp>
        <p:nvSpPr>
          <p:cNvPr id="6" name="Footer Placeholder 5"/>
          <p:cNvSpPr>
            <a:spLocks noGrp="1"/>
          </p:cNvSpPr>
          <p:nvPr>
            <p:ph type="ftr" sz="quarter" idx="12"/>
          </p:nvPr>
        </p:nvSpPr>
        <p:spPr/>
        <p:txBody>
          <a:bodyPr/>
          <a:lstStyle/>
          <a:p>
            <a:r>
              <a:rPr lang="en-AU"/>
              <a:t>Institute of Project Management</a:t>
            </a:r>
          </a:p>
        </p:txBody>
      </p:sp>
      <p:sp>
        <p:nvSpPr>
          <p:cNvPr id="7" name="Slide Number Placeholder 6"/>
          <p:cNvSpPr>
            <a:spLocks noGrp="1"/>
          </p:cNvSpPr>
          <p:nvPr>
            <p:ph type="sldNum" sz="quarter" idx="13"/>
          </p:nvPr>
        </p:nvSpPr>
        <p:spPr/>
        <p:txBody>
          <a:bodyPr/>
          <a:lstStyle/>
          <a:p>
            <a:fld id="{26A9BE73-4262-4638-901C-38391926C119}" type="slidenum">
              <a:rPr lang="en-AU" smtClean="0"/>
              <a:t>10</a:t>
            </a:fld>
            <a:endParaRPr lang="en-AU"/>
          </a:p>
        </p:txBody>
      </p:sp>
    </p:spTree>
    <p:extLst>
      <p:ext uri="{BB962C8B-B14F-4D97-AF65-F5344CB8AC3E}">
        <p14:creationId xmlns:p14="http://schemas.microsoft.com/office/powerpoint/2010/main" val="40899985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0" i="0" dirty="0">
                <a:solidFill>
                  <a:srgbClr val="313537"/>
                </a:solidFill>
                <a:effectLst/>
                <a:latin typeface="Merriweather" panose="00000500000000000000" pitchFamily="50" charset="0"/>
              </a:rPr>
              <a:t>Teams are formed because they can achieve </a:t>
            </a:r>
            <a:r>
              <a:rPr lang="en-US" b="1" i="0" dirty="0">
                <a:solidFill>
                  <a:srgbClr val="313537"/>
                </a:solidFill>
                <a:effectLst/>
                <a:latin typeface="Merriweather" panose="00000500000000000000" pitchFamily="50" charset="0"/>
              </a:rPr>
              <a:t>far more</a:t>
            </a:r>
            <a:r>
              <a:rPr lang="en-US" b="0" i="0" dirty="0">
                <a:solidFill>
                  <a:srgbClr val="313537"/>
                </a:solidFill>
                <a:effectLst/>
                <a:latin typeface="Merriweather" panose="00000500000000000000" pitchFamily="50" charset="0"/>
              </a:rPr>
              <a:t> than their individual members can on their own, and while being part of a high-performing team can be fun, it can take patience and professionalism to get to that stage.</a:t>
            </a:r>
          </a:p>
          <a:p>
            <a:pPr algn="l" fontAlgn="base"/>
            <a:r>
              <a:rPr lang="en-US" b="0" i="0" dirty="0">
                <a:solidFill>
                  <a:srgbClr val="313537"/>
                </a:solidFill>
                <a:effectLst/>
                <a:latin typeface="Merriweather" panose="00000500000000000000" pitchFamily="50" charset="0"/>
              </a:rPr>
              <a:t>Effective team leaders can </a:t>
            </a:r>
            <a:r>
              <a:rPr lang="en-US" b="1" i="0" dirty="0">
                <a:solidFill>
                  <a:srgbClr val="313537"/>
                </a:solidFill>
                <a:effectLst/>
                <a:latin typeface="Merriweather" panose="00000500000000000000" pitchFamily="50" charset="0"/>
              </a:rPr>
              <a:t>accelerate</a:t>
            </a:r>
            <a:r>
              <a:rPr lang="en-US" b="0" i="0" dirty="0">
                <a:solidFill>
                  <a:srgbClr val="313537"/>
                </a:solidFill>
                <a:effectLst/>
                <a:latin typeface="Merriweather" panose="00000500000000000000" pitchFamily="50" charset="0"/>
              </a:rPr>
              <a:t> that process and reduce the difficulties that team members experience by understanding what is needed to move through the various stages of team development.</a:t>
            </a:r>
          </a:p>
          <a:p>
            <a:pPr algn="l" fontAlgn="base"/>
            <a:r>
              <a:rPr lang="en-US" b="0" i="0" dirty="0">
                <a:solidFill>
                  <a:srgbClr val="313537"/>
                </a:solidFill>
                <a:effectLst/>
                <a:latin typeface="Merriweather" panose="00000500000000000000" pitchFamily="50" charset="0"/>
              </a:rPr>
              <a:t>What this model suggests is that the strategy you employ should be a </a:t>
            </a:r>
            <a:r>
              <a:rPr lang="en-US" b="1" i="0" dirty="0">
                <a:solidFill>
                  <a:srgbClr val="313537"/>
                </a:solidFill>
                <a:effectLst/>
                <a:latin typeface="Merriweather" panose="00000500000000000000" pitchFamily="50" charset="0"/>
              </a:rPr>
              <a:t>dynamic response</a:t>
            </a:r>
            <a:r>
              <a:rPr lang="en-US" b="0" i="0" dirty="0">
                <a:solidFill>
                  <a:srgbClr val="313537"/>
                </a:solidFill>
                <a:effectLst/>
                <a:latin typeface="Merriweather" panose="00000500000000000000" pitchFamily="50" charset="0"/>
              </a:rPr>
              <a:t> to the circumstances of the project and the evolving state of the team.</a:t>
            </a:r>
          </a:p>
          <a:p>
            <a:pPr algn="l" fontAlgn="base"/>
            <a:r>
              <a:rPr lang="en-US" b="0" i="0" dirty="0">
                <a:solidFill>
                  <a:srgbClr val="313537"/>
                </a:solidFill>
                <a:effectLst/>
                <a:latin typeface="Merriweather" panose="00000500000000000000" pitchFamily="50" charset="0"/>
              </a:rPr>
              <a:t>Once again, there is no single, cookie-cutter solution to the dilemma of team development; rather, </a:t>
            </a:r>
            <a:r>
              <a:rPr lang="en-US" b="0" i="1" dirty="0">
                <a:solidFill>
                  <a:srgbClr val="313537"/>
                </a:solidFill>
                <a:effectLst/>
                <a:latin typeface="Merriweather" panose="00000500000000000000" pitchFamily="50" charset="0"/>
              </a:rPr>
              <a:t>as with leadership style</a:t>
            </a:r>
            <a:r>
              <a:rPr lang="en-US" b="0" i="0" dirty="0">
                <a:solidFill>
                  <a:srgbClr val="313537"/>
                </a:solidFill>
                <a:effectLst/>
                <a:latin typeface="Merriweather" panose="00000500000000000000" pitchFamily="50" charset="0"/>
              </a:rPr>
              <a:t>, your response depends on your being open to and aware of changes in the project environment.</a:t>
            </a:r>
          </a:p>
          <a:p>
            <a:pPr algn="l" fontAlgn="base"/>
            <a:r>
              <a:rPr lang="en-US" b="0" i="1" dirty="0">
                <a:solidFill>
                  <a:srgbClr val="313537"/>
                </a:solidFill>
                <a:effectLst/>
                <a:latin typeface="Merriweather" panose="00000500000000000000" pitchFamily="50" charset="0"/>
              </a:rPr>
              <a:t>It must be noted that performing is the </a:t>
            </a:r>
            <a:r>
              <a:rPr lang="en-US" b="1" i="1" dirty="0">
                <a:solidFill>
                  <a:srgbClr val="313537"/>
                </a:solidFill>
                <a:effectLst/>
                <a:latin typeface="Merriweather" panose="00000500000000000000" pitchFamily="50" charset="0"/>
              </a:rPr>
              <a:t>exception </a:t>
            </a:r>
            <a:r>
              <a:rPr lang="en-US" b="0" i="1" dirty="0">
                <a:solidFill>
                  <a:srgbClr val="313537"/>
                </a:solidFill>
                <a:effectLst/>
                <a:latin typeface="Merriweather" panose="00000500000000000000" pitchFamily="50" charset="0"/>
              </a:rPr>
              <a:t>rather than the rule, especially in projects. </a:t>
            </a:r>
            <a:endParaRPr lang="en-US" b="0" i="0" dirty="0">
              <a:solidFill>
                <a:srgbClr val="313537"/>
              </a:solidFill>
              <a:effectLst/>
              <a:latin typeface="Merriweather" panose="00000500000000000000" pitchFamily="50" charset="0"/>
            </a:endParaRPr>
          </a:p>
          <a:p>
            <a:pPr algn="l" fontAlgn="base"/>
            <a:r>
              <a:rPr lang="en-US" b="0" i="0" dirty="0">
                <a:solidFill>
                  <a:srgbClr val="313537"/>
                </a:solidFill>
                <a:effectLst/>
                <a:latin typeface="Merriweather" panose="00000500000000000000" pitchFamily="50" charset="0"/>
              </a:rPr>
              <a:t>Performing teams take years to develop – think of championship-winning sports teams. </a:t>
            </a:r>
          </a:p>
          <a:p>
            <a:pPr algn="l" fontAlgn="base"/>
            <a:r>
              <a:rPr lang="en-US" b="0" i="0" dirty="0">
                <a:solidFill>
                  <a:srgbClr val="313537"/>
                </a:solidFill>
                <a:effectLst/>
                <a:latin typeface="Merriweather" panose="00000500000000000000" pitchFamily="50" charset="0"/>
              </a:rPr>
              <a:t>Within the </a:t>
            </a:r>
            <a:r>
              <a:rPr lang="en-US" b="1" i="0" dirty="0">
                <a:solidFill>
                  <a:srgbClr val="313537"/>
                </a:solidFill>
                <a:effectLst/>
                <a:latin typeface="Merriweather" panose="00000500000000000000" pitchFamily="50" charset="0"/>
              </a:rPr>
              <a:t>triple constraints</a:t>
            </a:r>
            <a:r>
              <a:rPr lang="en-US" b="0" i="0" dirty="0">
                <a:solidFill>
                  <a:srgbClr val="313537"/>
                </a:solidFill>
                <a:effectLst/>
                <a:latin typeface="Merriweather" panose="00000500000000000000" pitchFamily="50" charset="0"/>
              </a:rPr>
              <a:t> and the </a:t>
            </a:r>
            <a:r>
              <a:rPr lang="en-US" b="1" i="0" dirty="0">
                <a:solidFill>
                  <a:srgbClr val="313537"/>
                </a:solidFill>
                <a:effectLst/>
                <a:latin typeface="Merriweather" panose="00000500000000000000" pitchFamily="50" charset="0"/>
              </a:rPr>
              <a:t>tensions </a:t>
            </a:r>
            <a:r>
              <a:rPr lang="en-US" b="0" i="0" dirty="0">
                <a:solidFill>
                  <a:srgbClr val="313537"/>
                </a:solidFill>
                <a:effectLst/>
                <a:latin typeface="Merriweather" panose="00000500000000000000" pitchFamily="50" charset="0"/>
              </a:rPr>
              <a:t>that otherwise exist, more often than not </a:t>
            </a:r>
            <a:r>
              <a:rPr lang="en-US" b="0" i="1" dirty="0">
                <a:solidFill>
                  <a:srgbClr val="313537"/>
                </a:solidFill>
                <a:effectLst/>
                <a:latin typeface="Merriweather" panose="00000500000000000000" pitchFamily="50" charset="0"/>
              </a:rPr>
              <a:t>norming </a:t>
            </a:r>
            <a:r>
              <a:rPr lang="en-US" b="0" i="0" dirty="0">
                <a:solidFill>
                  <a:srgbClr val="313537"/>
                </a:solidFill>
                <a:effectLst/>
                <a:latin typeface="Merriweather" panose="00000500000000000000" pitchFamily="50" charset="0"/>
              </a:rPr>
              <a:t>is the acceptable standard</a:t>
            </a:r>
            <a:endParaRPr lang="en-AU" dirty="0"/>
          </a:p>
        </p:txBody>
      </p:sp>
      <p:sp>
        <p:nvSpPr>
          <p:cNvPr id="4" name="Header Placeholder 3"/>
          <p:cNvSpPr>
            <a:spLocks noGrp="1"/>
          </p:cNvSpPr>
          <p:nvPr>
            <p:ph type="hdr" sz="quarter" idx="10"/>
          </p:nvPr>
        </p:nvSpPr>
        <p:spPr/>
        <p:txBody>
          <a:bodyPr/>
          <a:lstStyle/>
          <a:p>
            <a:r>
              <a:rPr lang="en-AU"/>
              <a:t>Project Management Masterclass</a:t>
            </a:r>
          </a:p>
        </p:txBody>
      </p:sp>
      <p:sp>
        <p:nvSpPr>
          <p:cNvPr id="5" name="Date Placeholder 4"/>
          <p:cNvSpPr>
            <a:spLocks noGrp="1"/>
          </p:cNvSpPr>
          <p:nvPr>
            <p:ph type="dt" idx="11"/>
          </p:nvPr>
        </p:nvSpPr>
        <p:spPr/>
        <p:txBody>
          <a:bodyPr/>
          <a:lstStyle/>
          <a:p>
            <a:fld id="{A3D8FC5D-DDA7-49E4-9E73-E274175C333B}" type="datetime6">
              <a:rPr lang="en-AU" smtClean="0"/>
              <a:t>July 21</a:t>
            </a:fld>
            <a:endParaRPr lang="en-AU"/>
          </a:p>
        </p:txBody>
      </p:sp>
      <p:sp>
        <p:nvSpPr>
          <p:cNvPr id="6" name="Footer Placeholder 5"/>
          <p:cNvSpPr>
            <a:spLocks noGrp="1"/>
          </p:cNvSpPr>
          <p:nvPr>
            <p:ph type="ftr" sz="quarter" idx="12"/>
          </p:nvPr>
        </p:nvSpPr>
        <p:spPr/>
        <p:txBody>
          <a:bodyPr/>
          <a:lstStyle/>
          <a:p>
            <a:r>
              <a:rPr lang="en-AU"/>
              <a:t>Institute of Project Management</a:t>
            </a:r>
          </a:p>
        </p:txBody>
      </p:sp>
      <p:sp>
        <p:nvSpPr>
          <p:cNvPr id="7" name="Slide Number Placeholder 6"/>
          <p:cNvSpPr>
            <a:spLocks noGrp="1"/>
          </p:cNvSpPr>
          <p:nvPr>
            <p:ph type="sldNum" sz="quarter" idx="13"/>
          </p:nvPr>
        </p:nvSpPr>
        <p:spPr/>
        <p:txBody>
          <a:bodyPr/>
          <a:lstStyle/>
          <a:p>
            <a:fld id="{26A9BE73-4262-4638-901C-38391926C119}" type="slidenum">
              <a:rPr lang="en-AU" smtClean="0"/>
              <a:t>11</a:t>
            </a:fld>
            <a:endParaRPr lang="en-AU"/>
          </a:p>
        </p:txBody>
      </p:sp>
    </p:spTree>
    <p:extLst>
      <p:ext uri="{BB962C8B-B14F-4D97-AF65-F5344CB8AC3E}">
        <p14:creationId xmlns:p14="http://schemas.microsoft.com/office/powerpoint/2010/main" val="20330845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solidFill>
                  <a:srgbClr val="FFFFFF"/>
                </a:solidFill>
                <a:effectLst/>
                <a:latin typeface="Lato" panose="020F0502020204030203" pitchFamily="34" charset="0"/>
              </a:rPr>
              <a:t>Whereas operational work units are usually </a:t>
            </a:r>
            <a:r>
              <a:rPr lang="en-US" b="1" i="1" dirty="0">
                <a:solidFill>
                  <a:srgbClr val="FFFFFF"/>
                </a:solidFill>
                <a:effectLst/>
                <a:latin typeface="Lato" panose="020F0502020204030203" pitchFamily="34" charset="0"/>
              </a:rPr>
              <a:t>co-located</a:t>
            </a:r>
            <a:r>
              <a:rPr lang="en-US" b="1" i="0" dirty="0">
                <a:solidFill>
                  <a:srgbClr val="FFFFFF"/>
                </a:solidFill>
                <a:effectLst/>
                <a:latin typeface="Lato" panose="020F0502020204030203" pitchFamily="34" charset="0"/>
              </a:rPr>
              <a:t>, meaning they are all working together under one roof, project teams often work </a:t>
            </a:r>
            <a:r>
              <a:rPr lang="en-US" b="1" i="1" dirty="0">
                <a:solidFill>
                  <a:srgbClr val="FFFFFF"/>
                </a:solidFill>
                <a:effectLst/>
                <a:latin typeface="Lato" panose="020F0502020204030203" pitchFamily="34" charset="0"/>
              </a:rPr>
              <a:t>remotely</a:t>
            </a:r>
            <a:r>
              <a:rPr lang="en-US" b="1" i="0" dirty="0">
                <a:solidFill>
                  <a:srgbClr val="FFFFFF"/>
                </a:solidFill>
                <a:effectLst/>
                <a:latin typeface="Lato" panose="020F0502020204030203" pitchFamily="34" charset="0"/>
              </a:rPr>
              <a:t>, only ever communicating via email, video conference and other file-sharing technologies.</a:t>
            </a:r>
          </a:p>
          <a:p>
            <a:pPr algn="l" fontAlgn="base"/>
            <a:r>
              <a:rPr lang="en-US" b="0" i="0" dirty="0">
                <a:solidFill>
                  <a:srgbClr val="313537"/>
                </a:solidFill>
                <a:effectLst/>
                <a:latin typeface="Merriweather" panose="00000500000000000000" pitchFamily="50" charset="0"/>
              </a:rPr>
              <a:t>The project that developed OPEN, for example, was managed from Australia, but had specialist team members working on it in China, India and the USA. </a:t>
            </a:r>
          </a:p>
          <a:p>
            <a:pPr algn="l" fontAlgn="base"/>
            <a:r>
              <a:rPr lang="en-US" b="0" i="0" dirty="0">
                <a:solidFill>
                  <a:srgbClr val="313537"/>
                </a:solidFill>
                <a:effectLst/>
                <a:latin typeface="Merriweather" panose="00000500000000000000" pitchFamily="50" charset="0"/>
              </a:rPr>
              <a:t>It also outsourced smaller parcels of work to Romania, Croatia and the Netherlands!</a:t>
            </a:r>
          </a:p>
          <a:p>
            <a:pPr algn="l" fontAlgn="base"/>
            <a:r>
              <a:rPr lang="en-US" b="0" i="0" dirty="0">
                <a:solidFill>
                  <a:srgbClr val="313537"/>
                </a:solidFill>
                <a:effectLst/>
                <a:latin typeface="merriweather" panose="00000500000000000000" pitchFamily="50" charset="0"/>
              </a:rPr>
              <a:t>The virtual team format is very compelling in that it makes it possible to:</a:t>
            </a:r>
          </a:p>
          <a:p>
            <a:pPr marL="171450" indent="-171450" algn="l" fontAlgn="base">
              <a:buFont typeface="Arial" panose="020B0604020202020204" pitchFamily="34" charset="0"/>
              <a:buChar char="•"/>
            </a:pPr>
            <a:r>
              <a:rPr lang="en-US" b="0" i="0" dirty="0">
                <a:solidFill>
                  <a:srgbClr val="313537"/>
                </a:solidFill>
                <a:effectLst/>
                <a:latin typeface="merriweather" panose="00000500000000000000" pitchFamily="50" charset="0"/>
              </a:rPr>
              <a:t>Form teams of people from the same company who live in widespread </a:t>
            </a:r>
            <a:r>
              <a:rPr lang="en-US" b="1" i="0" dirty="0">
                <a:solidFill>
                  <a:srgbClr val="313537"/>
                </a:solidFill>
                <a:effectLst/>
                <a:latin typeface="Merriweather" panose="00000500000000000000" pitchFamily="50" charset="0"/>
              </a:rPr>
              <a:t>geographic </a:t>
            </a:r>
            <a:r>
              <a:rPr lang="en-US" b="0" i="0" dirty="0">
                <a:solidFill>
                  <a:srgbClr val="313537"/>
                </a:solidFill>
                <a:effectLst/>
                <a:latin typeface="merriweather" panose="00000500000000000000" pitchFamily="50" charset="0"/>
              </a:rPr>
              <a:t>areas</a:t>
            </a:r>
          </a:p>
          <a:p>
            <a:pPr marL="171450" indent="-171450" algn="l" fontAlgn="base">
              <a:buFont typeface="Arial" panose="020B0604020202020204" pitchFamily="34" charset="0"/>
              <a:buChar char="•"/>
            </a:pPr>
            <a:r>
              <a:rPr lang="en-US" b="0" i="0" dirty="0">
                <a:solidFill>
                  <a:srgbClr val="313537"/>
                </a:solidFill>
                <a:effectLst/>
                <a:latin typeface="merriweather" panose="00000500000000000000" pitchFamily="50" charset="0"/>
              </a:rPr>
              <a:t>Add special </a:t>
            </a:r>
            <a:r>
              <a:rPr lang="en-US" b="1" i="0" dirty="0">
                <a:solidFill>
                  <a:srgbClr val="313537"/>
                </a:solidFill>
                <a:effectLst/>
                <a:latin typeface="Merriweather" panose="00000500000000000000" pitchFamily="50" charset="0"/>
              </a:rPr>
              <a:t>expertise </a:t>
            </a:r>
            <a:r>
              <a:rPr lang="en-US" b="0" i="0" dirty="0">
                <a:solidFill>
                  <a:srgbClr val="313537"/>
                </a:solidFill>
                <a:effectLst/>
                <a:latin typeface="merriweather" panose="00000500000000000000" pitchFamily="50" charset="0"/>
              </a:rPr>
              <a:t>to a project team that would not otherwise be available</a:t>
            </a:r>
          </a:p>
          <a:p>
            <a:pPr marL="171450" indent="-171450" algn="l" fontAlgn="base">
              <a:buFont typeface="Arial" panose="020B0604020202020204" pitchFamily="34" charset="0"/>
              <a:buChar char="•"/>
            </a:pPr>
            <a:r>
              <a:rPr lang="en-US" b="0" i="0" dirty="0">
                <a:solidFill>
                  <a:srgbClr val="313537"/>
                </a:solidFill>
                <a:effectLst/>
                <a:latin typeface="merriweather" panose="00000500000000000000" pitchFamily="50" charset="0"/>
              </a:rPr>
              <a:t>Accommodate employees who work from </a:t>
            </a:r>
            <a:r>
              <a:rPr lang="en-US" b="1" i="0" dirty="0">
                <a:solidFill>
                  <a:srgbClr val="313537"/>
                </a:solidFill>
                <a:effectLst/>
                <a:latin typeface="Merriweather" panose="00000500000000000000" pitchFamily="50" charset="0"/>
              </a:rPr>
              <a:t>home </a:t>
            </a:r>
            <a:r>
              <a:rPr lang="en-US" b="0" i="0" dirty="0">
                <a:solidFill>
                  <a:srgbClr val="313537"/>
                </a:solidFill>
                <a:effectLst/>
                <a:latin typeface="merriweather" panose="00000500000000000000" pitchFamily="50" charset="0"/>
              </a:rPr>
              <a:t>offices</a:t>
            </a:r>
          </a:p>
          <a:p>
            <a:pPr marL="171450" indent="-171450" algn="l" fontAlgn="base">
              <a:buFont typeface="Arial" panose="020B0604020202020204" pitchFamily="34" charset="0"/>
              <a:buChar char="•"/>
            </a:pPr>
            <a:r>
              <a:rPr lang="en-US" b="0" i="0" dirty="0">
                <a:solidFill>
                  <a:srgbClr val="313537"/>
                </a:solidFill>
                <a:effectLst/>
                <a:latin typeface="merriweather" panose="00000500000000000000" pitchFamily="50" charset="0"/>
              </a:rPr>
              <a:t>Form teams of people who work different </a:t>
            </a:r>
            <a:r>
              <a:rPr lang="en-US" b="1" i="0" dirty="0">
                <a:solidFill>
                  <a:srgbClr val="313537"/>
                </a:solidFill>
                <a:effectLst/>
                <a:latin typeface="Merriweather" panose="00000500000000000000" pitchFamily="50" charset="0"/>
              </a:rPr>
              <a:t>shifts </a:t>
            </a:r>
            <a:r>
              <a:rPr lang="en-US" b="0" i="0" dirty="0">
                <a:solidFill>
                  <a:srgbClr val="313537"/>
                </a:solidFill>
                <a:effectLst/>
                <a:latin typeface="merriweather" panose="00000500000000000000" pitchFamily="50" charset="0"/>
              </a:rPr>
              <a:t>or </a:t>
            </a:r>
            <a:r>
              <a:rPr lang="en-US" b="1" i="0" dirty="0">
                <a:solidFill>
                  <a:srgbClr val="313537"/>
                </a:solidFill>
                <a:effectLst/>
                <a:latin typeface="Merriweather" panose="00000500000000000000" pitchFamily="50" charset="0"/>
              </a:rPr>
              <a:t>hours</a:t>
            </a:r>
            <a:r>
              <a:rPr lang="en-US" b="0" i="0" dirty="0">
                <a:solidFill>
                  <a:srgbClr val="313537"/>
                </a:solidFill>
                <a:effectLst/>
                <a:latin typeface="merriweather" panose="00000500000000000000" pitchFamily="50" charset="0"/>
              </a:rPr>
              <a:t>, and</a:t>
            </a:r>
          </a:p>
          <a:p>
            <a:pPr marL="171450" indent="-171450" algn="l" fontAlgn="base">
              <a:buFont typeface="Arial" panose="020B0604020202020204" pitchFamily="34" charset="0"/>
              <a:buChar char="•"/>
            </a:pPr>
            <a:r>
              <a:rPr lang="en-US" b="0" i="0" dirty="0">
                <a:solidFill>
                  <a:srgbClr val="313537"/>
                </a:solidFill>
                <a:effectLst/>
                <a:latin typeface="merriweather" panose="00000500000000000000" pitchFamily="50" charset="0"/>
              </a:rPr>
              <a:t>Include people with mobility limitations or </a:t>
            </a:r>
            <a:r>
              <a:rPr lang="en-US" b="1" i="0" dirty="0">
                <a:solidFill>
                  <a:srgbClr val="313537"/>
                </a:solidFill>
                <a:effectLst/>
                <a:latin typeface="Merriweather" panose="00000500000000000000" pitchFamily="50" charset="0"/>
              </a:rPr>
              <a:t>disabilities</a:t>
            </a:r>
            <a:r>
              <a:rPr lang="en-US" b="0" i="0" dirty="0">
                <a:solidFill>
                  <a:srgbClr val="313537"/>
                </a:solidFill>
                <a:effectLst/>
                <a:latin typeface="merriweather" panose="00000500000000000000" pitchFamily="50" charset="0"/>
              </a:rPr>
              <a:t>.</a:t>
            </a:r>
          </a:p>
          <a:p>
            <a:pPr algn="l" fontAlgn="base"/>
            <a:r>
              <a:rPr lang="en-US" b="1" i="0" dirty="0">
                <a:solidFill>
                  <a:srgbClr val="313537"/>
                </a:solidFill>
                <a:effectLst/>
                <a:latin typeface="Lato" panose="020F0502020204030203" pitchFamily="34" charset="0"/>
              </a:rPr>
              <a:t>So how can you be a better </a:t>
            </a:r>
            <a:r>
              <a:rPr lang="en-US" b="1" i="1" dirty="0">
                <a:solidFill>
                  <a:srgbClr val="313537"/>
                </a:solidFill>
                <a:effectLst/>
                <a:latin typeface="Lato" panose="020F0502020204030203" pitchFamily="34" charset="0"/>
              </a:rPr>
              <a:t>virtual </a:t>
            </a:r>
            <a:r>
              <a:rPr lang="en-US" b="1" i="0" dirty="0">
                <a:solidFill>
                  <a:srgbClr val="313537"/>
                </a:solidFill>
                <a:effectLst/>
                <a:latin typeface="Lato" panose="020F0502020204030203" pitchFamily="34" charset="0"/>
              </a:rPr>
              <a:t>project manager?</a:t>
            </a:r>
            <a:endParaRPr lang="en-US" b="1" i="0" dirty="0">
              <a:solidFill>
                <a:srgbClr val="313537"/>
              </a:solidFill>
              <a:effectLst/>
              <a:latin typeface="merriweather" panose="00000500000000000000" pitchFamily="50" charset="0"/>
            </a:endParaRPr>
          </a:p>
          <a:p>
            <a:pPr algn="l" fontAlgn="base"/>
            <a:r>
              <a:rPr lang="en-US" b="1" i="1" dirty="0">
                <a:solidFill>
                  <a:srgbClr val="0C74BB"/>
                </a:solidFill>
                <a:effectLst/>
                <a:latin typeface="Merriweather" panose="00000500000000000000" pitchFamily="50" charset="0"/>
              </a:rPr>
              <a:t>Trust</a:t>
            </a:r>
          </a:p>
          <a:p>
            <a:pPr algn="l" fontAlgn="base"/>
            <a:r>
              <a:rPr lang="en-US" b="0" i="0" dirty="0">
                <a:solidFill>
                  <a:srgbClr val="313537"/>
                </a:solidFill>
                <a:effectLst/>
                <a:latin typeface="Merriweather" panose="00000500000000000000" pitchFamily="50" charset="0"/>
              </a:rPr>
              <a:t>Situations like these require you to </a:t>
            </a:r>
            <a:r>
              <a:rPr lang="en-US" b="1" i="0" dirty="0">
                <a:solidFill>
                  <a:srgbClr val="313537"/>
                </a:solidFill>
                <a:effectLst/>
                <a:latin typeface="Merriweather" panose="00000500000000000000" pitchFamily="50" charset="0"/>
              </a:rPr>
              <a:t>trust </a:t>
            </a:r>
            <a:r>
              <a:rPr lang="en-US" b="0" i="0" dirty="0">
                <a:solidFill>
                  <a:srgbClr val="313537"/>
                </a:solidFill>
                <a:effectLst/>
                <a:latin typeface="Merriweather" panose="00000500000000000000" pitchFamily="50" charset="0"/>
              </a:rPr>
              <a:t>your people.</a:t>
            </a:r>
            <a:br>
              <a:rPr lang="en-US" b="0" i="0" dirty="0">
                <a:solidFill>
                  <a:srgbClr val="313537"/>
                </a:solidFill>
                <a:effectLst/>
                <a:latin typeface="Merriweather" panose="00000500000000000000" pitchFamily="50" charset="0"/>
              </a:rPr>
            </a:br>
            <a:r>
              <a:rPr lang="en-US" b="0" i="0" dirty="0">
                <a:solidFill>
                  <a:srgbClr val="313537"/>
                </a:solidFill>
                <a:effectLst/>
                <a:latin typeface="Merriweather" panose="00000500000000000000" pitchFamily="50" charset="0"/>
              </a:rPr>
              <a:t>Micromanaging just won't work over distances of hundreds or thousands of miles.</a:t>
            </a:r>
          </a:p>
          <a:p>
            <a:pPr algn="l" fontAlgn="base"/>
            <a:r>
              <a:rPr lang="en-US" b="0" i="0" dirty="0">
                <a:solidFill>
                  <a:srgbClr val="313537"/>
                </a:solidFill>
                <a:effectLst/>
                <a:latin typeface="Merriweather" panose="00000500000000000000" pitchFamily="50" charset="0"/>
              </a:rPr>
              <a:t>Your leadership style (</a:t>
            </a:r>
            <a:r>
              <a:rPr lang="en-US" b="0" i="1" dirty="0">
                <a:solidFill>
                  <a:srgbClr val="313537"/>
                </a:solidFill>
                <a:effectLst/>
                <a:latin typeface="Merriweather" panose="00000500000000000000" pitchFamily="50" charset="0"/>
              </a:rPr>
              <a:t>which we will discuss in the next Unit</a:t>
            </a:r>
            <a:r>
              <a:rPr lang="en-US" b="0" i="0" dirty="0">
                <a:solidFill>
                  <a:srgbClr val="313537"/>
                </a:solidFill>
                <a:effectLst/>
                <a:latin typeface="Merriweather" panose="00000500000000000000" pitchFamily="50" charset="0"/>
              </a:rPr>
              <a:t>) should relax from authoritarian to </a:t>
            </a:r>
            <a:r>
              <a:rPr lang="en-US" b="1" i="0" dirty="0">
                <a:solidFill>
                  <a:srgbClr val="313537"/>
                </a:solidFill>
                <a:effectLst/>
                <a:latin typeface="Merriweather" panose="00000500000000000000" pitchFamily="50" charset="0"/>
              </a:rPr>
              <a:t>delegative</a:t>
            </a:r>
            <a:r>
              <a:rPr lang="en-US" b="0" i="0" dirty="0">
                <a:solidFill>
                  <a:srgbClr val="313537"/>
                </a:solidFill>
                <a:effectLst/>
                <a:latin typeface="Merriweather" panose="00000500000000000000" pitchFamily="50" charset="0"/>
              </a:rPr>
              <a:t>.</a:t>
            </a:r>
          </a:p>
          <a:p>
            <a:pPr algn="l" fontAlgn="base"/>
            <a:r>
              <a:rPr lang="en-US" b="0" i="0" dirty="0">
                <a:solidFill>
                  <a:srgbClr val="313537"/>
                </a:solidFill>
                <a:effectLst/>
                <a:latin typeface="Merriweather" panose="00000500000000000000" pitchFamily="50" charset="0"/>
              </a:rPr>
              <a:t>It is nonetheless important, though, that you adhere to the good practice principles of delegation we discuss shortly.</a:t>
            </a:r>
          </a:p>
          <a:p>
            <a:pPr algn="l" fontAlgn="base"/>
            <a:r>
              <a:rPr lang="en-US" b="1" i="1" dirty="0">
                <a:solidFill>
                  <a:srgbClr val="0C74BB"/>
                </a:solidFill>
                <a:effectLst/>
                <a:latin typeface="Merriweather" panose="00000500000000000000" pitchFamily="50" charset="0"/>
              </a:rPr>
              <a:t>Over-communicate</a:t>
            </a:r>
          </a:p>
          <a:p>
            <a:pPr algn="l" fontAlgn="base"/>
            <a:r>
              <a:rPr lang="en-US" b="0" i="0" dirty="0">
                <a:solidFill>
                  <a:srgbClr val="313537"/>
                </a:solidFill>
                <a:effectLst/>
                <a:latin typeface="Merriweather" panose="00000500000000000000" pitchFamily="50" charset="0"/>
              </a:rPr>
              <a:t>As we know, the </a:t>
            </a:r>
            <a:r>
              <a:rPr lang="en-US" b="1" i="0" dirty="0">
                <a:solidFill>
                  <a:srgbClr val="313537"/>
                </a:solidFill>
                <a:effectLst/>
                <a:latin typeface="Merriweather" panose="00000500000000000000" pitchFamily="50" charset="0"/>
              </a:rPr>
              <a:t>early </a:t>
            </a:r>
            <a:r>
              <a:rPr lang="en-US" b="0" i="0" dirty="0">
                <a:solidFill>
                  <a:srgbClr val="313537"/>
                </a:solidFill>
                <a:effectLst/>
                <a:latin typeface="Merriweather" panose="00000500000000000000" pitchFamily="50" charset="0"/>
              </a:rPr>
              <a:t>and </a:t>
            </a:r>
            <a:r>
              <a:rPr lang="en-US" b="1" i="0" dirty="0">
                <a:solidFill>
                  <a:srgbClr val="313537"/>
                </a:solidFill>
                <a:effectLst/>
                <a:latin typeface="Merriweather" panose="00000500000000000000" pitchFamily="50" charset="0"/>
              </a:rPr>
              <a:t>iterative </a:t>
            </a:r>
            <a:r>
              <a:rPr lang="en-US" b="0" i="0" dirty="0">
                <a:solidFill>
                  <a:srgbClr val="313537"/>
                </a:solidFill>
                <a:effectLst/>
                <a:latin typeface="Merriweather" panose="00000500000000000000" pitchFamily="50" charset="0"/>
              </a:rPr>
              <a:t>identification of things that can and have gone wrong in projects is a critical factor for success. </a:t>
            </a:r>
          </a:p>
          <a:p>
            <a:pPr algn="l" fontAlgn="base"/>
            <a:r>
              <a:rPr lang="en-US" b="0" i="0" dirty="0">
                <a:solidFill>
                  <a:srgbClr val="313537"/>
                </a:solidFill>
                <a:effectLst/>
                <a:latin typeface="Merriweather" panose="00000500000000000000" pitchFamily="50" charset="0"/>
              </a:rPr>
              <a:t>If there is a delay in </a:t>
            </a:r>
            <a:r>
              <a:rPr lang="en-US" b="0" i="0" dirty="0" err="1">
                <a:solidFill>
                  <a:srgbClr val="313537"/>
                </a:solidFill>
                <a:effectLst/>
                <a:latin typeface="Merriweather" panose="00000500000000000000" pitchFamily="50" charset="0"/>
              </a:rPr>
              <a:t>realising</a:t>
            </a:r>
            <a:r>
              <a:rPr lang="en-US" b="0" i="0" dirty="0">
                <a:solidFill>
                  <a:srgbClr val="313537"/>
                </a:solidFill>
                <a:effectLst/>
                <a:latin typeface="Merriweather" panose="00000500000000000000" pitchFamily="50" charset="0"/>
              </a:rPr>
              <a:t> that something is amiss, the impacts may be felt </a:t>
            </a:r>
            <a:r>
              <a:rPr lang="en-US" b="1" i="0" dirty="0">
                <a:solidFill>
                  <a:srgbClr val="313537"/>
                </a:solidFill>
                <a:effectLst/>
                <a:latin typeface="Merriweather" panose="00000500000000000000" pitchFamily="50" charset="0"/>
              </a:rPr>
              <a:t>exponentially </a:t>
            </a:r>
            <a:r>
              <a:rPr lang="en-US" b="0" i="0" dirty="0">
                <a:solidFill>
                  <a:srgbClr val="313537"/>
                </a:solidFill>
                <a:effectLst/>
                <a:latin typeface="Merriweather" panose="00000500000000000000" pitchFamily="50" charset="0"/>
              </a:rPr>
              <a:t>across time, cost and/or scope.</a:t>
            </a:r>
          </a:p>
          <a:p>
            <a:pPr algn="l" fontAlgn="base"/>
            <a:r>
              <a:rPr lang="en-US" b="0" i="0" dirty="0">
                <a:solidFill>
                  <a:srgbClr val="313537"/>
                </a:solidFill>
                <a:effectLst/>
                <a:latin typeface="Merriweather" panose="00000500000000000000" pitchFamily="50" charset="0"/>
              </a:rPr>
              <a:t>Regular communication thus becomes an even more critical factor for project success.</a:t>
            </a:r>
          </a:p>
          <a:p>
            <a:pPr algn="l" fontAlgn="base"/>
            <a:r>
              <a:rPr lang="en-US" b="0" i="0" dirty="0">
                <a:solidFill>
                  <a:srgbClr val="313537"/>
                </a:solidFill>
                <a:effectLst/>
                <a:latin typeface="Merriweather" panose="00000500000000000000" pitchFamily="50" charset="0"/>
              </a:rPr>
              <a:t>After all, when you’re around each other, a lot of information is picked up through informal discussions and office chatter.</a:t>
            </a:r>
          </a:p>
          <a:p>
            <a:pPr algn="l" fontAlgn="base"/>
            <a:r>
              <a:rPr lang="en-US" b="0" i="0" dirty="0">
                <a:solidFill>
                  <a:srgbClr val="313537"/>
                </a:solidFill>
                <a:effectLst/>
                <a:latin typeface="Merriweather" panose="00000500000000000000" pitchFamily="50" charset="0"/>
              </a:rPr>
              <a:t>While separated this won’t happen, you need to put effort into communicating more and not assuming people know.</a:t>
            </a:r>
          </a:p>
          <a:p>
            <a:pPr algn="l" fontAlgn="base"/>
            <a:r>
              <a:rPr lang="en-US" b="0" i="0" dirty="0">
                <a:solidFill>
                  <a:srgbClr val="313537"/>
                </a:solidFill>
                <a:effectLst/>
                <a:latin typeface="Merriweather" panose="00000500000000000000" pitchFamily="50" charset="0"/>
              </a:rPr>
              <a:t>Importantly, comprehensive project </a:t>
            </a:r>
            <a:r>
              <a:rPr lang="en-US" b="1" i="0" dirty="0">
                <a:solidFill>
                  <a:srgbClr val="313537"/>
                </a:solidFill>
                <a:effectLst/>
                <a:latin typeface="Merriweather" panose="00000500000000000000" pitchFamily="50" charset="0"/>
              </a:rPr>
              <a:t>documentation </a:t>
            </a:r>
            <a:r>
              <a:rPr lang="en-US" b="0" i="0" dirty="0">
                <a:solidFill>
                  <a:srgbClr val="313537"/>
                </a:solidFill>
                <a:effectLst/>
                <a:latin typeface="Merriweather" panose="00000500000000000000" pitchFamily="50" charset="0"/>
              </a:rPr>
              <a:t>that is maintained in real-time - and that is easy to access and search - becomes a critical backstop to the other communication media introduced and critiqued in Unit 4.</a:t>
            </a:r>
          </a:p>
          <a:p>
            <a:pPr algn="l" fontAlgn="base"/>
            <a:r>
              <a:rPr lang="en-US" b="1" i="1" dirty="0">
                <a:solidFill>
                  <a:srgbClr val="0C74BB"/>
                </a:solidFill>
                <a:effectLst/>
                <a:latin typeface="Merriweather" panose="00000500000000000000" pitchFamily="50" charset="0"/>
              </a:rPr>
              <a:t>Leverage technology</a:t>
            </a:r>
          </a:p>
          <a:p>
            <a:pPr algn="l" fontAlgn="base"/>
            <a:r>
              <a:rPr lang="en-US" b="0" i="0" dirty="0">
                <a:solidFill>
                  <a:srgbClr val="313537"/>
                </a:solidFill>
                <a:effectLst/>
                <a:latin typeface="Merriweather" panose="00000500000000000000" pitchFamily="50" charset="0"/>
              </a:rPr>
              <a:t>There are numerous platforms to communicate with, share work on, and track projects.</a:t>
            </a:r>
          </a:p>
          <a:p>
            <a:pPr algn="l" fontAlgn="base"/>
            <a:r>
              <a:rPr lang="en-US" b="0" i="0" dirty="0">
                <a:solidFill>
                  <a:srgbClr val="313537"/>
                </a:solidFill>
                <a:effectLst/>
                <a:latin typeface="Merriweather" panose="00000500000000000000" pitchFamily="50" charset="0"/>
              </a:rPr>
              <a:t>Use them - they will be crucial.</a:t>
            </a:r>
          </a:p>
          <a:p>
            <a:pPr algn="l" fontAlgn="base"/>
            <a:r>
              <a:rPr lang="en-US" b="0" i="0" dirty="0">
                <a:solidFill>
                  <a:srgbClr val="313537"/>
                </a:solidFill>
                <a:effectLst/>
                <a:latin typeface="Merriweather" panose="00000500000000000000" pitchFamily="50" charset="0"/>
              </a:rPr>
              <a:t>But be aware </a:t>
            </a:r>
            <a:r>
              <a:rPr lang="en-US" b="1" i="0" dirty="0">
                <a:solidFill>
                  <a:srgbClr val="313537"/>
                </a:solidFill>
                <a:effectLst/>
                <a:latin typeface="Merriweather" panose="00000500000000000000" pitchFamily="50" charset="0"/>
              </a:rPr>
              <a:t>technological interdependence</a:t>
            </a:r>
            <a:r>
              <a:rPr lang="en-US" b="0" i="0" dirty="0">
                <a:solidFill>
                  <a:srgbClr val="313537"/>
                </a:solidFill>
                <a:effectLst/>
                <a:latin typeface="Merriweather" panose="00000500000000000000" pitchFamily="50" charset="0"/>
              </a:rPr>
              <a:t> is critical when working over distance. </a:t>
            </a:r>
          </a:p>
          <a:p>
            <a:pPr algn="l" fontAlgn="base"/>
            <a:r>
              <a:rPr lang="en-US" b="0" i="0" dirty="0">
                <a:solidFill>
                  <a:srgbClr val="313537"/>
                </a:solidFill>
                <a:effectLst/>
                <a:latin typeface="Merriweather" panose="00000500000000000000" pitchFamily="50" charset="0"/>
              </a:rPr>
              <a:t>Although it has improved in recent years, basic incompatibility issues still exist even between PC and Mac operating systems.</a:t>
            </a:r>
          </a:p>
          <a:p>
            <a:pPr algn="l" fontAlgn="base"/>
            <a:r>
              <a:rPr lang="en-US" b="0" i="0" dirty="0">
                <a:solidFill>
                  <a:srgbClr val="313537"/>
                </a:solidFill>
                <a:effectLst/>
                <a:latin typeface="Merriweather" panose="00000500000000000000" pitchFamily="50" charset="0"/>
              </a:rPr>
              <a:t>Team members using different </a:t>
            </a:r>
            <a:r>
              <a:rPr lang="en-US" b="1" i="0" dirty="0">
                <a:solidFill>
                  <a:srgbClr val="313537"/>
                </a:solidFill>
                <a:effectLst/>
                <a:latin typeface="Merriweather" panose="00000500000000000000" pitchFamily="50" charset="0"/>
              </a:rPr>
              <a:t>software</a:t>
            </a:r>
            <a:r>
              <a:rPr lang="en-US" b="0" i="0" dirty="0">
                <a:solidFill>
                  <a:srgbClr val="313537"/>
                </a:solidFill>
                <a:effectLst/>
                <a:latin typeface="Merriweather" panose="00000500000000000000" pitchFamily="50" charset="0"/>
              </a:rPr>
              <a:t>, or even different </a:t>
            </a:r>
            <a:r>
              <a:rPr lang="en-US" b="1" i="0" dirty="0">
                <a:solidFill>
                  <a:srgbClr val="313537"/>
                </a:solidFill>
                <a:effectLst/>
                <a:latin typeface="Merriweather" panose="00000500000000000000" pitchFamily="50" charset="0"/>
              </a:rPr>
              <a:t>configurations </a:t>
            </a:r>
            <a:r>
              <a:rPr lang="en-US" b="0" i="0" dirty="0">
                <a:solidFill>
                  <a:srgbClr val="313537"/>
                </a:solidFill>
                <a:effectLst/>
                <a:latin typeface="Merriweather" panose="00000500000000000000" pitchFamily="50" charset="0"/>
              </a:rPr>
              <a:t>of the same software, can bring serious chaos to otherwise straightforward projects.</a:t>
            </a:r>
          </a:p>
          <a:p>
            <a:pPr algn="l" fontAlgn="base"/>
            <a:r>
              <a:rPr lang="en-US" b="0" i="0" dirty="0">
                <a:solidFill>
                  <a:srgbClr val="313537"/>
                </a:solidFill>
                <a:effectLst/>
                <a:latin typeface="Merriweather" panose="00000500000000000000" pitchFamily="50" charset="0"/>
              </a:rPr>
              <a:t>You should therefore </a:t>
            </a:r>
            <a:r>
              <a:rPr lang="en-US" b="0" i="0" dirty="0" err="1">
                <a:solidFill>
                  <a:srgbClr val="313537"/>
                </a:solidFill>
                <a:effectLst/>
                <a:latin typeface="Merriweather" panose="00000500000000000000" pitchFamily="50" charset="0"/>
              </a:rPr>
              <a:t>endeavour</a:t>
            </a:r>
            <a:r>
              <a:rPr lang="en-US" b="0" i="0" dirty="0">
                <a:solidFill>
                  <a:srgbClr val="313537"/>
                </a:solidFill>
                <a:effectLst/>
                <a:latin typeface="Merriweather" panose="00000500000000000000" pitchFamily="50" charset="0"/>
              </a:rPr>
              <a:t> to </a:t>
            </a:r>
            <a:r>
              <a:rPr lang="en-US" b="1" i="0" dirty="0" err="1">
                <a:solidFill>
                  <a:srgbClr val="313537"/>
                </a:solidFill>
                <a:effectLst/>
                <a:latin typeface="Merriweather" panose="00000500000000000000" pitchFamily="50" charset="0"/>
              </a:rPr>
              <a:t>harmonsie</a:t>
            </a:r>
            <a:r>
              <a:rPr lang="en-US" b="1" i="0" dirty="0">
                <a:solidFill>
                  <a:srgbClr val="313537"/>
                </a:solidFill>
                <a:effectLst/>
                <a:latin typeface="Merriweather" panose="00000500000000000000" pitchFamily="50" charset="0"/>
              </a:rPr>
              <a:t> </a:t>
            </a:r>
            <a:r>
              <a:rPr lang="en-US" b="0" i="0" dirty="0">
                <a:solidFill>
                  <a:srgbClr val="313537"/>
                </a:solidFill>
                <a:effectLst/>
                <a:latin typeface="Merriweather" panose="00000500000000000000" pitchFamily="50" charset="0"/>
              </a:rPr>
              <a:t>operating systems and reduce the number of different platforms users need to login to, if for no other reason than to ensure efficient task performance.</a:t>
            </a:r>
          </a:p>
          <a:p>
            <a:pPr algn="l" fontAlgn="base"/>
            <a:r>
              <a:rPr lang="en-US" b="1" i="1" dirty="0">
                <a:solidFill>
                  <a:srgbClr val="0C74BB"/>
                </a:solidFill>
                <a:effectLst/>
                <a:latin typeface="Merriweather" panose="00000500000000000000" pitchFamily="50" charset="0"/>
              </a:rPr>
              <a:t>Be human</a:t>
            </a:r>
          </a:p>
          <a:p>
            <a:pPr algn="l" fontAlgn="base"/>
            <a:r>
              <a:rPr lang="en-US" b="0" i="0" dirty="0">
                <a:solidFill>
                  <a:srgbClr val="313537"/>
                </a:solidFill>
                <a:effectLst/>
                <a:latin typeface="Merriweather" panose="00000500000000000000" pitchFamily="50" charset="0"/>
              </a:rPr>
              <a:t>When you see your coworkers at work, you inevitably ask how they’re doing and what’s up in their life. </a:t>
            </a:r>
          </a:p>
          <a:p>
            <a:pPr algn="l" fontAlgn="base"/>
            <a:r>
              <a:rPr lang="en-US" b="0" i="0" dirty="0">
                <a:solidFill>
                  <a:srgbClr val="313537"/>
                </a:solidFill>
                <a:effectLst/>
                <a:latin typeface="Merriweather" panose="00000500000000000000" pitchFamily="50" charset="0"/>
              </a:rPr>
              <a:t>Don’t stop just because you’re working remotely.</a:t>
            </a:r>
          </a:p>
          <a:p>
            <a:pPr algn="l" fontAlgn="base"/>
            <a:r>
              <a:rPr lang="en-US" b="0" i="0" dirty="0">
                <a:solidFill>
                  <a:srgbClr val="313537"/>
                </a:solidFill>
                <a:effectLst/>
                <a:latin typeface="Merriweather" panose="00000500000000000000" pitchFamily="50" charset="0"/>
              </a:rPr>
              <a:t>That human connection is often the difference between teams that are norming / performing and storming.</a:t>
            </a:r>
          </a:p>
          <a:p>
            <a:pPr algn="l" fontAlgn="base"/>
            <a:r>
              <a:rPr lang="en-US" b="1" i="1" dirty="0">
                <a:solidFill>
                  <a:srgbClr val="0C74BB"/>
                </a:solidFill>
                <a:effectLst/>
                <a:latin typeface="Merriweather" panose="00000500000000000000" pitchFamily="50" charset="0"/>
              </a:rPr>
              <a:t>Be patient</a:t>
            </a:r>
          </a:p>
          <a:p>
            <a:pPr algn="l" fontAlgn="base"/>
            <a:r>
              <a:rPr lang="en-US" b="0" i="0" dirty="0">
                <a:solidFill>
                  <a:srgbClr val="313537"/>
                </a:solidFill>
                <a:effectLst/>
                <a:latin typeface="Merriweather" panose="00000500000000000000" pitchFamily="50" charset="0"/>
              </a:rPr>
              <a:t>Understand that things will move a little </a:t>
            </a:r>
            <a:r>
              <a:rPr lang="en-US" b="1" i="0" dirty="0">
                <a:solidFill>
                  <a:srgbClr val="313537"/>
                </a:solidFill>
                <a:effectLst/>
                <a:latin typeface="Merriweather" panose="00000500000000000000" pitchFamily="50" charset="0"/>
              </a:rPr>
              <a:t>slower</a:t>
            </a:r>
            <a:r>
              <a:rPr lang="en-US" b="0" i="0" dirty="0">
                <a:solidFill>
                  <a:srgbClr val="313537"/>
                </a:solidFill>
                <a:effectLst/>
                <a:latin typeface="Merriweather" panose="00000500000000000000" pitchFamily="50" charset="0"/>
              </a:rPr>
              <a:t> when you are working in a virtual space.</a:t>
            </a:r>
          </a:p>
          <a:p>
            <a:pPr algn="l" fontAlgn="base"/>
            <a:r>
              <a:rPr lang="en-US" b="0" i="0" dirty="0">
                <a:solidFill>
                  <a:srgbClr val="313537"/>
                </a:solidFill>
                <a:effectLst/>
                <a:latin typeface="Merriweather" panose="00000500000000000000" pitchFamily="50" charset="0"/>
              </a:rPr>
              <a:t>You and your people will be doing something unfamiliar, so it’s going to take a little longer to get things done.</a:t>
            </a:r>
          </a:p>
          <a:p>
            <a:pPr algn="l" fontAlgn="base"/>
            <a:r>
              <a:rPr lang="en-US" b="0" i="0" dirty="0">
                <a:solidFill>
                  <a:srgbClr val="313537"/>
                </a:solidFill>
                <a:effectLst/>
                <a:latin typeface="Merriweather" panose="00000500000000000000" pitchFamily="50" charset="0"/>
              </a:rPr>
              <a:t>Everyone is adjusting to a different system and not being together.</a:t>
            </a:r>
          </a:p>
          <a:p>
            <a:pPr algn="l" fontAlgn="base"/>
            <a:r>
              <a:rPr lang="en-US" b="0" i="0" dirty="0">
                <a:solidFill>
                  <a:srgbClr val="313537"/>
                </a:solidFill>
                <a:effectLst/>
                <a:latin typeface="Merriweather" panose="00000500000000000000" pitchFamily="50" charset="0"/>
              </a:rPr>
              <a:t>That said, there’s a good chance you’ll identify some </a:t>
            </a:r>
            <a:r>
              <a:rPr lang="en-US" b="1" i="0" dirty="0">
                <a:solidFill>
                  <a:srgbClr val="313537"/>
                </a:solidFill>
                <a:effectLst/>
                <a:latin typeface="Merriweather" panose="00000500000000000000" pitchFamily="50" charset="0"/>
              </a:rPr>
              <a:t>improvements </a:t>
            </a:r>
            <a:r>
              <a:rPr lang="en-US" b="0" i="0" dirty="0">
                <a:solidFill>
                  <a:srgbClr val="313537"/>
                </a:solidFill>
                <a:effectLst/>
                <a:latin typeface="Merriweather" panose="00000500000000000000" pitchFamily="50" charset="0"/>
              </a:rPr>
              <a:t>to your normal processes as a result of this new form of engagement!</a:t>
            </a:r>
          </a:p>
          <a:p>
            <a:pPr algn="l" fontAlgn="base"/>
            <a:endParaRPr lang="en-US" b="0" i="0" dirty="0">
              <a:solidFill>
                <a:srgbClr val="313537"/>
              </a:solidFill>
              <a:effectLst/>
              <a:latin typeface="Merriweather" panose="00000500000000000000" pitchFamily="50" charset="0"/>
            </a:endParaRPr>
          </a:p>
          <a:p>
            <a:pPr algn="l" fontAlgn="base"/>
            <a:endParaRPr lang="en-US" b="0" i="0" dirty="0">
              <a:solidFill>
                <a:srgbClr val="313537"/>
              </a:solidFill>
              <a:effectLst/>
              <a:latin typeface="Merriweather" panose="00000500000000000000" pitchFamily="50" charset="0"/>
            </a:endParaRPr>
          </a:p>
          <a:p>
            <a:endParaRPr lang="en-AU" dirty="0"/>
          </a:p>
        </p:txBody>
      </p:sp>
      <p:sp>
        <p:nvSpPr>
          <p:cNvPr id="4" name="Header Placeholder 3"/>
          <p:cNvSpPr>
            <a:spLocks noGrp="1"/>
          </p:cNvSpPr>
          <p:nvPr>
            <p:ph type="hdr" sz="quarter"/>
          </p:nvPr>
        </p:nvSpPr>
        <p:spPr/>
        <p:txBody>
          <a:bodyPr/>
          <a:lstStyle/>
          <a:p>
            <a:r>
              <a:rPr lang="en-AU"/>
              <a:t>Project Management Masterclass</a:t>
            </a:r>
          </a:p>
        </p:txBody>
      </p:sp>
      <p:sp>
        <p:nvSpPr>
          <p:cNvPr id="5" name="Date Placeholder 4"/>
          <p:cNvSpPr>
            <a:spLocks noGrp="1"/>
          </p:cNvSpPr>
          <p:nvPr>
            <p:ph type="dt" idx="1"/>
          </p:nvPr>
        </p:nvSpPr>
        <p:spPr/>
        <p:txBody>
          <a:bodyPr/>
          <a:lstStyle/>
          <a:p>
            <a:fld id="{A3D8FC5D-DDA7-49E4-9E73-E274175C333B}" type="datetime6">
              <a:rPr lang="en-AU" smtClean="0"/>
              <a:t>July 21</a:t>
            </a:fld>
            <a:endParaRPr lang="en-AU"/>
          </a:p>
        </p:txBody>
      </p:sp>
      <p:sp>
        <p:nvSpPr>
          <p:cNvPr id="6" name="Footer Placeholder 5"/>
          <p:cNvSpPr>
            <a:spLocks noGrp="1"/>
          </p:cNvSpPr>
          <p:nvPr>
            <p:ph type="ftr" sz="quarter" idx="4"/>
          </p:nvPr>
        </p:nvSpPr>
        <p:spPr/>
        <p:txBody>
          <a:bodyPr/>
          <a:lstStyle/>
          <a:p>
            <a:r>
              <a:rPr lang="en-AU"/>
              <a:t>Institute of Project Management</a:t>
            </a:r>
          </a:p>
        </p:txBody>
      </p:sp>
      <p:sp>
        <p:nvSpPr>
          <p:cNvPr id="7" name="Slide Number Placeholder 6"/>
          <p:cNvSpPr>
            <a:spLocks noGrp="1"/>
          </p:cNvSpPr>
          <p:nvPr>
            <p:ph type="sldNum" sz="quarter" idx="5"/>
          </p:nvPr>
        </p:nvSpPr>
        <p:spPr/>
        <p:txBody>
          <a:bodyPr/>
          <a:lstStyle/>
          <a:p>
            <a:fld id="{26A9BE73-4262-4638-901C-38391926C119}" type="slidenum">
              <a:rPr lang="en-AU" smtClean="0"/>
              <a:t>12</a:t>
            </a:fld>
            <a:endParaRPr lang="en-AU"/>
          </a:p>
        </p:txBody>
      </p:sp>
    </p:spTree>
    <p:extLst>
      <p:ext uri="{BB962C8B-B14F-4D97-AF65-F5344CB8AC3E}">
        <p14:creationId xmlns:p14="http://schemas.microsoft.com/office/powerpoint/2010/main" val="34953911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solidFill>
                  <a:srgbClr val="313537"/>
                </a:solidFill>
                <a:effectLst/>
                <a:latin typeface="Merriweather" panose="00000500000000000000" pitchFamily="50" charset="0"/>
              </a:rPr>
              <a:t>A contract start-up meeting is a good way to begin as it allows you to establish a working relationship with your supplier and to develop a shared understanding of key aspects of the contract, including </a:t>
            </a:r>
            <a:r>
              <a:rPr lang="en-US" b="1" i="1" dirty="0">
                <a:solidFill>
                  <a:srgbClr val="313537"/>
                </a:solidFill>
                <a:effectLst/>
                <a:latin typeface="Merriweather" panose="00000500000000000000" pitchFamily="50" charset="0"/>
              </a:rPr>
              <a:t>commercial</a:t>
            </a:r>
            <a:r>
              <a:rPr lang="en-US" b="1" i="0" dirty="0">
                <a:solidFill>
                  <a:srgbClr val="313537"/>
                </a:solidFill>
                <a:effectLst/>
                <a:latin typeface="Merriweather" panose="00000500000000000000" pitchFamily="50" charset="0"/>
              </a:rPr>
              <a:t>, </a:t>
            </a:r>
            <a:r>
              <a:rPr lang="en-US" b="1" i="1" dirty="0">
                <a:solidFill>
                  <a:srgbClr val="313537"/>
                </a:solidFill>
                <a:effectLst/>
                <a:latin typeface="Merriweather" panose="00000500000000000000" pitchFamily="50" charset="0"/>
              </a:rPr>
              <a:t>operational</a:t>
            </a:r>
            <a:r>
              <a:rPr lang="en-US" b="1" i="0" dirty="0">
                <a:solidFill>
                  <a:srgbClr val="313537"/>
                </a:solidFill>
                <a:effectLst/>
                <a:latin typeface="Merriweather" panose="00000500000000000000" pitchFamily="50" charset="0"/>
              </a:rPr>
              <a:t>, </a:t>
            </a:r>
            <a:r>
              <a:rPr lang="en-US" b="1" i="1" dirty="0">
                <a:solidFill>
                  <a:srgbClr val="313537"/>
                </a:solidFill>
                <a:effectLst/>
                <a:latin typeface="Merriweather" panose="00000500000000000000" pitchFamily="50" charset="0"/>
              </a:rPr>
              <a:t>performance </a:t>
            </a:r>
            <a:r>
              <a:rPr lang="en-US" b="1" i="0" dirty="0">
                <a:solidFill>
                  <a:srgbClr val="313537"/>
                </a:solidFill>
                <a:effectLst/>
                <a:latin typeface="Merriweather" panose="00000500000000000000" pitchFamily="50" charset="0"/>
              </a:rPr>
              <a:t>and </a:t>
            </a:r>
            <a:r>
              <a:rPr lang="en-US" b="1" i="1" dirty="0">
                <a:solidFill>
                  <a:srgbClr val="313537"/>
                </a:solidFill>
                <a:effectLst/>
                <a:latin typeface="Merriweather" panose="00000500000000000000" pitchFamily="50" charset="0"/>
              </a:rPr>
              <a:t>administrative </a:t>
            </a:r>
            <a:r>
              <a:rPr lang="en-US" b="1" i="0" dirty="0">
                <a:solidFill>
                  <a:srgbClr val="313537"/>
                </a:solidFill>
                <a:effectLst/>
                <a:latin typeface="Merriweather" panose="00000500000000000000" pitchFamily="50" charset="0"/>
              </a:rPr>
              <a:t>expectations.</a:t>
            </a:r>
            <a:endParaRPr lang="en-AU" dirty="0"/>
          </a:p>
        </p:txBody>
      </p:sp>
      <p:sp>
        <p:nvSpPr>
          <p:cNvPr id="4" name="Header Placeholder 3"/>
          <p:cNvSpPr>
            <a:spLocks noGrp="1"/>
          </p:cNvSpPr>
          <p:nvPr>
            <p:ph type="hdr" sz="quarter"/>
          </p:nvPr>
        </p:nvSpPr>
        <p:spPr/>
        <p:txBody>
          <a:bodyPr/>
          <a:lstStyle/>
          <a:p>
            <a:r>
              <a:rPr lang="en-AU"/>
              <a:t>Project Management Masterclass</a:t>
            </a:r>
          </a:p>
        </p:txBody>
      </p:sp>
      <p:sp>
        <p:nvSpPr>
          <p:cNvPr id="5" name="Date Placeholder 4"/>
          <p:cNvSpPr>
            <a:spLocks noGrp="1"/>
          </p:cNvSpPr>
          <p:nvPr>
            <p:ph type="dt" idx="1"/>
          </p:nvPr>
        </p:nvSpPr>
        <p:spPr/>
        <p:txBody>
          <a:bodyPr/>
          <a:lstStyle/>
          <a:p>
            <a:fld id="{A3D8FC5D-DDA7-49E4-9E73-E274175C333B}" type="datetime6">
              <a:rPr lang="en-AU" smtClean="0"/>
              <a:t>July 21</a:t>
            </a:fld>
            <a:endParaRPr lang="en-AU"/>
          </a:p>
        </p:txBody>
      </p:sp>
      <p:sp>
        <p:nvSpPr>
          <p:cNvPr id="6" name="Footer Placeholder 5"/>
          <p:cNvSpPr>
            <a:spLocks noGrp="1"/>
          </p:cNvSpPr>
          <p:nvPr>
            <p:ph type="ftr" sz="quarter" idx="4"/>
          </p:nvPr>
        </p:nvSpPr>
        <p:spPr/>
        <p:txBody>
          <a:bodyPr/>
          <a:lstStyle/>
          <a:p>
            <a:r>
              <a:rPr lang="en-AU"/>
              <a:t>Institute of Project Management</a:t>
            </a:r>
          </a:p>
        </p:txBody>
      </p:sp>
      <p:sp>
        <p:nvSpPr>
          <p:cNvPr id="7" name="Slide Number Placeholder 6"/>
          <p:cNvSpPr>
            <a:spLocks noGrp="1"/>
          </p:cNvSpPr>
          <p:nvPr>
            <p:ph type="sldNum" sz="quarter" idx="5"/>
          </p:nvPr>
        </p:nvSpPr>
        <p:spPr/>
        <p:txBody>
          <a:bodyPr/>
          <a:lstStyle/>
          <a:p>
            <a:fld id="{26A9BE73-4262-4638-901C-38391926C119}" type="slidenum">
              <a:rPr lang="en-AU" smtClean="0"/>
              <a:t>13</a:t>
            </a:fld>
            <a:endParaRPr lang="en-AU"/>
          </a:p>
        </p:txBody>
      </p:sp>
    </p:spTree>
    <p:extLst>
      <p:ext uri="{BB962C8B-B14F-4D97-AF65-F5344CB8AC3E}">
        <p14:creationId xmlns:p14="http://schemas.microsoft.com/office/powerpoint/2010/main" val="18763080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0" i="0" dirty="0">
                <a:solidFill>
                  <a:srgbClr val="313537"/>
                </a:solidFill>
                <a:effectLst/>
                <a:latin typeface="Merriweather" panose="00000500000000000000" pitchFamily="50" charset="0"/>
              </a:rPr>
              <a:t>Good contract management requires a complete set of the contract documentation (</a:t>
            </a:r>
            <a:r>
              <a:rPr lang="en-US" b="0" i="1" dirty="0">
                <a:solidFill>
                  <a:srgbClr val="313537"/>
                </a:solidFill>
                <a:effectLst/>
                <a:latin typeface="Merriweather" panose="00000500000000000000" pitchFamily="50" charset="0"/>
              </a:rPr>
              <a:t>including the supplier's initial proposal and subsequent correspondence</a:t>
            </a:r>
            <a:r>
              <a:rPr lang="en-US" b="0" i="0" dirty="0">
                <a:solidFill>
                  <a:srgbClr val="313537"/>
                </a:solidFill>
                <a:effectLst/>
                <a:latin typeface="Merriweather" panose="00000500000000000000" pitchFamily="50" charset="0"/>
              </a:rPr>
              <a:t>) and a clear understanding of each party’s obligations. </a:t>
            </a:r>
          </a:p>
          <a:p>
            <a:pPr algn="l" fontAlgn="base"/>
            <a:r>
              <a:rPr lang="en-US" b="0" i="0" dirty="0">
                <a:solidFill>
                  <a:srgbClr val="313537"/>
                </a:solidFill>
                <a:effectLst/>
                <a:latin typeface="Merriweather" panose="00000500000000000000" pitchFamily="50" charset="0"/>
              </a:rPr>
              <a:t>If you were not involved in the sourcing process talk to the procurement team to understand any significant issues or risks relating to the contract and the procurement process, particularly details of any negotiations and the rationale for any changes. </a:t>
            </a:r>
          </a:p>
          <a:p>
            <a:pPr algn="l" fontAlgn="base"/>
            <a:r>
              <a:rPr lang="en-US" b="0" i="0" dirty="0">
                <a:solidFill>
                  <a:srgbClr val="313537"/>
                </a:solidFill>
                <a:effectLst/>
                <a:latin typeface="Merriweather" panose="00000500000000000000" pitchFamily="50" charset="0"/>
              </a:rPr>
              <a:t>They will also be able to detail the drivers for the assessment of value for money so you will understand what provisions you should keep an eye on during the contract performance phase.</a:t>
            </a:r>
          </a:p>
          <a:p>
            <a:r>
              <a:rPr lang="en-US" b="0" i="0" dirty="0">
                <a:solidFill>
                  <a:srgbClr val="313537"/>
                </a:solidFill>
                <a:effectLst/>
                <a:latin typeface="Merriweather" panose="00000500000000000000" pitchFamily="50" charset="0"/>
              </a:rPr>
              <a:t>With this information, you should commence updating your project management plan and related documents to include all aspects relevant to contract delivery, including:</a:t>
            </a:r>
          </a:p>
          <a:p>
            <a:pPr marL="171450" indent="-171450" algn="l" fontAlgn="base">
              <a:buFont typeface="Arial" panose="020B0604020202020204" pitchFamily="34" charset="0"/>
              <a:buChar char="•"/>
            </a:pPr>
            <a:r>
              <a:rPr lang="en-US" b="1" i="0" dirty="0">
                <a:solidFill>
                  <a:srgbClr val="313537"/>
                </a:solidFill>
                <a:effectLst/>
                <a:latin typeface="Merriweather" panose="00000500000000000000" pitchFamily="50" charset="0"/>
              </a:rPr>
              <a:t>Key activities:</a:t>
            </a:r>
            <a:r>
              <a:rPr lang="en-US" b="0" i="0" dirty="0">
                <a:solidFill>
                  <a:srgbClr val="313537"/>
                </a:solidFill>
                <a:effectLst/>
                <a:latin typeface="merriweather" panose="00000500000000000000" pitchFamily="50" charset="0"/>
              </a:rPr>
              <a:t> A summary of key activities to be completed (including milestones/dates, contract expiry, notice periods, extension options, contract review timings and processes etc) and who is responsible for each activity - </a:t>
            </a:r>
            <a:r>
              <a:rPr lang="en-US" b="0" i="1" dirty="0">
                <a:solidFill>
                  <a:srgbClr val="313537"/>
                </a:solidFill>
                <a:effectLst/>
                <a:latin typeface="Merriweather" panose="00000500000000000000" pitchFamily="50" charset="0"/>
              </a:rPr>
              <a:t>WBS / schedule.</a:t>
            </a:r>
            <a:endParaRPr lang="en-US" b="0" i="0" dirty="0">
              <a:solidFill>
                <a:srgbClr val="313537"/>
              </a:solidFill>
              <a:effectLst/>
              <a:latin typeface="merriweather" panose="00000500000000000000" pitchFamily="50" charset="0"/>
            </a:endParaRPr>
          </a:p>
          <a:p>
            <a:pPr marL="171450" indent="-171450" algn="l" fontAlgn="base">
              <a:buFont typeface="Arial" panose="020B0604020202020204" pitchFamily="34" charset="0"/>
              <a:buChar char="•"/>
            </a:pPr>
            <a:r>
              <a:rPr lang="en-US" b="1" i="0" dirty="0">
                <a:solidFill>
                  <a:srgbClr val="313537"/>
                </a:solidFill>
                <a:effectLst/>
                <a:latin typeface="Merriweather" panose="00000500000000000000" pitchFamily="50" charset="0"/>
              </a:rPr>
              <a:t>Roles and responsibilities:</a:t>
            </a:r>
            <a:r>
              <a:rPr lang="en-US" b="0" i="0" dirty="0">
                <a:solidFill>
                  <a:srgbClr val="313537"/>
                </a:solidFill>
                <a:effectLst/>
                <a:latin typeface="merriweather" panose="00000500000000000000" pitchFamily="50" charset="0"/>
              </a:rPr>
              <a:t> A list of the main individuals involved in the contract, their positions, contact details and their responsibilities (for both the procuring entity and the supplier) - </a:t>
            </a:r>
            <a:r>
              <a:rPr lang="en-US" b="0" i="1" dirty="0">
                <a:solidFill>
                  <a:srgbClr val="313537"/>
                </a:solidFill>
                <a:effectLst/>
                <a:latin typeface="Merriweather" panose="00000500000000000000" pitchFamily="50" charset="0"/>
              </a:rPr>
              <a:t>stakeholder register.</a:t>
            </a:r>
            <a:endParaRPr lang="en-US" b="0" i="0" dirty="0">
              <a:solidFill>
                <a:srgbClr val="313537"/>
              </a:solidFill>
              <a:effectLst/>
              <a:latin typeface="merriweather" panose="00000500000000000000" pitchFamily="50" charset="0"/>
            </a:endParaRPr>
          </a:p>
          <a:p>
            <a:pPr marL="171450" indent="-171450" algn="l" fontAlgn="base">
              <a:buFont typeface="Arial" panose="020B0604020202020204" pitchFamily="34" charset="0"/>
              <a:buChar char="•"/>
            </a:pPr>
            <a:r>
              <a:rPr lang="en-US" b="1" i="0" dirty="0">
                <a:solidFill>
                  <a:srgbClr val="313537"/>
                </a:solidFill>
                <a:effectLst/>
                <a:latin typeface="Merriweather" panose="00000500000000000000" pitchFamily="50" charset="0"/>
              </a:rPr>
              <a:t>Risk management:</a:t>
            </a:r>
            <a:r>
              <a:rPr lang="en-US" b="0" i="0" dirty="0">
                <a:solidFill>
                  <a:srgbClr val="313537"/>
                </a:solidFill>
                <a:effectLst/>
                <a:latin typeface="merriweather" panose="00000500000000000000" pitchFamily="50" charset="0"/>
              </a:rPr>
              <a:t> Details of risks that have been identified and how and by whom they will be managed - </a:t>
            </a:r>
            <a:r>
              <a:rPr lang="en-US" b="0" i="1" dirty="0">
                <a:solidFill>
                  <a:srgbClr val="313537"/>
                </a:solidFill>
                <a:effectLst/>
                <a:latin typeface="Merriweather" panose="00000500000000000000" pitchFamily="50" charset="0"/>
              </a:rPr>
              <a:t>risk register.</a:t>
            </a:r>
            <a:endParaRPr lang="en-US" b="0" i="0" dirty="0">
              <a:solidFill>
                <a:srgbClr val="313537"/>
              </a:solidFill>
              <a:effectLst/>
              <a:latin typeface="merriweather" panose="00000500000000000000" pitchFamily="50" charset="0"/>
            </a:endParaRPr>
          </a:p>
          <a:p>
            <a:pPr marL="171450" indent="-171450" algn="l" fontAlgn="base">
              <a:buFont typeface="Arial" panose="020B0604020202020204" pitchFamily="34" charset="0"/>
              <a:buChar char="•"/>
            </a:pPr>
            <a:r>
              <a:rPr lang="en-US" b="1" i="0" dirty="0">
                <a:solidFill>
                  <a:srgbClr val="313537"/>
                </a:solidFill>
                <a:effectLst/>
                <a:latin typeface="Merriweather" panose="00000500000000000000" pitchFamily="50" charset="0"/>
              </a:rPr>
              <a:t>Contract governance: </a:t>
            </a:r>
            <a:r>
              <a:rPr lang="en-US" b="0" i="0" dirty="0">
                <a:solidFill>
                  <a:srgbClr val="313537"/>
                </a:solidFill>
                <a:effectLst/>
                <a:latin typeface="merriweather" panose="00000500000000000000" pitchFamily="50" charset="0"/>
              </a:rPr>
              <a:t>Details of stakeholder engagement, contract oversight, process for the escalation of issues or disputes, internal reporting including content, frequency, and distribution of any reporting within the procuring entity (for example, monthly reporting to the senior management team).</a:t>
            </a:r>
          </a:p>
          <a:p>
            <a:pPr marL="171450" indent="-171450" algn="l" fontAlgn="base">
              <a:buFont typeface="Arial" panose="020B0604020202020204" pitchFamily="34" charset="0"/>
              <a:buChar char="•"/>
            </a:pPr>
            <a:r>
              <a:rPr lang="en-US" b="1" i="0" dirty="0">
                <a:solidFill>
                  <a:srgbClr val="313537"/>
                </a:solidFill>
                <a:effectLst/>
                <a:latin typeface="Merriweather" panose="00000500000000000000" pitchFamily="50" charset="0"/>
              </a:rPr>
              <a:t>Supplier reporting:</a:t>
            </a:r>
            <a:r>
              <a:rPr lang="en-US" b="0" i="0" dirty="0">
                <a:solidFill>
                  <a:srgbClr val="313537"/>
                </a:solidFill>
                <a:effectLst/>
                <a:latin typeface="merriweather" panose="00000500000000000000" pitchFamily="50" charset="0"/>
              </a:rPr>
              <a:t> The frequency and content of the supplier’s reporting and timeframes for acceptance of reports including details of the reporting from subcontractors.</a:t>
            </a:r>
          </a:p>
          <a:p>
            <a:pPr marL="171450" indent="-171450" algn="l" fontAlgn="base">
              <a:buFont typeface="Arial" panose="020B0604020202020204" pitchFamily="34" charset="0"/>
              <a:buChar char="•"/>
            </a:pPr>
            <a:r>
              <a:rPr lang="en-US" b="1" i="0" dirty="0">
                <a:solidFill>
                  <a:srgbClr val="313537"/>
                </a:solidFill>
                <a:effectLst/>
                <a:latin typeface="Merriweather" panose="00000500000000000000" pitchFamily="50" charset="0"/>
              </a:rPr>
              <a:t>Meetings:</a:t>
            </a:r>
            <a:r>
              <a:rPr lang="en-US" b="0" i="0" dirty="0">
                <a:solidFill>
                  <a:srgbClr val="313537"/>
                </a:solidFill>
                <a:effectLst/>
                <a:latin typeface="merriweather" panose="00000500000000000000" pitchFamily="50" charset="0"/>
              </a:rPr>
              <a:t> A schedule of meetings and any standing agenda items, the process for the production and agreement of minutes and turnaround times.</a:t>
            </a:r>
          </a:p>
          <a:p>
            <a:pPr marL="171450" indent="-171450" algn="l" fontAlgn="base">
              <a:buFont typeface="Arial" panose="020B0604020202020204" pitchFamily="34" charset="0"/>
              <a:buChar char="•"/>
            </a:pPr>
            <a:r>
              <a:rPr lang="en-US" b="1" i="0" dirty="0">
                <a:solidFill>
                  <a:srgbClr val="313537"/>
                </a:solidFill>
                <a:effectLst/>
                <a:latin typeface="Merriweather" panose="00000500000000000000" pitchFamily="50" charset="0"/>
              </a:rPr>
              <a:t>Performance management:</a:t>
            </a:r>
            <a:r>
              <a:rPr lang="en-US" b="0" i="0" dirty="0">
                <a:solidFill>
                  <a:srgbClr val="313537"/>
                </a:solidFill>
                <a:effectLst/>
                <a:latin typeface="merriweather" panose="00000500000000000000" pitchFamily="50" charset="0"/>
              </a:rPr>
              <a:t> Details of how performance will be managed, including the reporting of Key Performance Indicators (KPIs) or Service Level Agreements (SLAs), how data will be gathered, verified and calculated, details of remedies or withholds </a:t>
            </a:r>
            <a:r>
              <a:rPr lang="en-US" b="0" i="1" dirty="0">
                <a:solidFill>
                  <a:srgbClr val="313537"/>
                </a:solidFill>
                <a:effectLst/>
                <a:latin typeface="Merriweather" panose="00000500000000000000" pitchFamily="50" charset="0"/>
              </a:rPr>
              <a:t>etc.</a:t>
            </a:r>
            <a:endParaRPr lang="en-US" b="0" i="0" dirty="0">
              <a:solidFill>
                <a:srgbClr val="313537"/>
              </a:solidFill>
              <a:effectLst/>
              <a:latin typeface="merriweather" panose="00000500000000000000" pitchFamily="50" charset="0"/>
            </a:endParaRPr>
          </a:p>
          <a:p>
            <a:pPr marL="171450" indent="-171450" algn="l" fontAlgn="base">
              <a:buFont typeface="Arial" panose="020B0604020202020204" pitchFamily="34" charset="0"/>
              <a:buChar char="•"/>
            </a:pPr>
            <a:r>
              <a:rPr lang="en-US" b="1" i="0" dirty="0">
                <a:solidFill>
                  <a:srgbClr val="313537"/>
                </a:solidFill>
                <a:effectLst/>
                <a:latin typeface="Merriweather" panose="00000500000000000000" pitchFamily="50" charset="0"/>
              </a:rPr>
              <a:t>Training needs:</a:t>
            </a:r>
            <a:r>
              <a:rPr lang="en-US" b="0" i="0" dirty="0">
                <a:solidFill>
                  <a:srgbClr val="313537"/>
                </a:solidFill>
                <a:effectLst/>
                <a:latin typeface="merriweather" panose="00000500000000000000" pitchFamily="50" charset="0"/>
              </a:rPr>
              <a:t> Contract management requires a broad range of knowledge and skills. Assess if you and the people on the contract management team have the necessary skills and knowledge to manage the contract. If not, consider </a:t>
            </a:r>
            <a:r>
              <a:rPr lang="en-US" b="0" i="0" dirty="0" err="1">
                <a:solidFill>
                  <a:srgbClr val="313537"/>
                </a:solidFill>
                <a:effectLst/>
                <a:latin typeface="merriweather" panose="00000500000000000000" pitchFamily="50" charset="0"/>
              </a:rPr>
              <a:t>organising</a:t>
            </a:r>
            <a:r>
              <a:rPr lang="en-US" b="0" i="0" dirty="0">
                <a:solidFill>
                  <a:srgbClr val="313537"/>
                </a:solidFill>
                <a:effectLst/>
                <a:latin typeface="merriweather" panose="00000500000000000000" pitchFamily="50" charset="0"/>
              </a:rPr>
              <a:t> training to address any shortfalls, obviously the sooner the better, as there are lead times to build appropriate capability.</a:t>
            </a:r>
          </a:p>
          <a:p>
            <a:pPr marL="171450" indent="-171450" algn="l" fontAlgn="base">
              <a:buFont typeface="Arial" panose="020B0604020202020204" pitchFamily="34" charset="0"/>
              <a:buChar char="•"/>
            </a:pPr>
            <a:r>
              <a:rPr lang="en-US" b="1" i="0" dirty="0">
                <a:solidFill>
                  <a:srgbClr val="313537"/>
                </a:solidFill>
                <a:effectLst/>
                <a:latin typeface="Merriweather" panose="00000500000000000000" pitchFamily="50" charset="0"/>
              </a:rPr>
              <a:t>Delivery and acceptance: </a:t>
            </a:r>
            <a:r>
              <a:rPr lang="en-US" b="0" i="0" dirty="0">
                <a:solidFill>
                  <a:srgbClr val="313537"/>
                </a:solidFill>
                <a:effectLst/>
                <a:latin typeface="merriweather" panose="00000500000000000000" pitchFamily="50" charset="0"/>
              </a:rPr>
              <a:t>Details of the acceptance process or specifics around the delivery of goods or services including standards to be met and audit requirements around those standards, compliance certificates </a:t>
            </a:r>
            <a:r>
              <a:rPr lang="en-US" b="0" i="1" dirty="0">
                <a:solidFill>
                  <a:srgbClr val="313537"/>
                </a:solidFill>
                <a:effectLst/>
                <a:latin typeface="Merriweather" panose="00000500000000000000" pitchFamily="50" charset="0"/>
              </a:rPr>
              <a:t>etc.</a:t>
            </a:r>
            <a:endParaRPr lang="en-US" b="0" i="0" dirty="0">
              <a:solidFill>
                <a:srgbClr val="313537"/>
              </a:solidFill>
              <a:effectLst/>
              <a:latin typeface="merriweather" panose="00000500000000000000" pitchFamily="50" charset="0"/>
            </a:endParaRPr>
          </a:p>
          <a:p>
            <a:pPr marL="171450" indent="-171450" algn="l" fontAlgn="base">
              <a:buFont typeface="Arial" panose="020B0604020202020204" pitchFamily="34" charset="0"/>
              <a:buChar char="•"/>
            </a:pPr>
            <a:r>
              <a:rPr lang="en-US" b="1" i="0" dirty="0">
                <a:solidFill>
                  <a:srgbClr val="313537"/>
                </a:solidFill>
                <a:effectLst/>
                <a:latin typeface="Merriweather" panose="00000500000000000000" pitchFamily="50" charset="0"/>
              </a:rPr>
              <a:t>Payment arrangements</a:t>
            </a:r>
            <a:r>
              <a:rPr lang="en-US" b="0" i="0" dirty="0">
                <a:solidFill>
                  <a:srgbClr val="313537"/>
                </a:solidFill>
                <a:effectLst/>
                <a:latin typeface="merriweather" panose="00000500000000000000" pitchFamily="50" charset="0"/>
              </a:rPr>
              <a:t>: Details of pricing including payment terms, milestones payments </a:t>
            </a:r>
            <a:r>
              <a:rPr lang="en-US" b="0" i="1" dirty="0">
                <a:solidFill>
                  <a:srgbClr val="313537"/>
                </a:solidFill>
                <a:effectLst/>
                <a:latin typeface="Merriweather" panose="00000500000000000000" pitchFamily="50" charset="0"/>
              </a:rPr>
              <a:t>etc.</a:t>
            </a:r>
            <a:endParaRPr lang="en-US" b="0" i="0" dirty="0">
              <a:solidFill>
                <a:srgbClr val="313537"/>
              </a:solidFill>
              <a:effectLst/>
              <a:latin typeface="merriweather" panose="00000500000000000000" pitchFamily="50" charset="0"/>
            </a:endParaRPr>
          </a:p>
          <a:p>
            <a:pPr marL="171450" indent="-171450" algn="l" fontAlgn="base">
              <a:buFont typeface="Arial" panose="020B0604020202020204" pitchFamily="34" charset="0"/>
              <a:buChar char="•"/>
            </a:pPr>
            <a:r>
              <a:rPr lang="en-US" b="1" i="0" dirty="0">
                <a:solidFill>
                  <a:srgbClr val="313537"/>
                </a:solidFill>
                <a:effectLst/>
                <a:latin typeface="Merriweather" panose="00000500000000000000" pitchFamily="50" charset="0"/>
              </a:rPr>
              <a:t>Supplier access and security:</a:t>
            </a:r>
            <a:r>
              <a:rPr lang="en-US" b="0" i="0" dirty="0">
                <a:solidFill>
                  <a:srgbClr val="313537"/>
                </a:solidFill>
                <a:effectLst/>
                <a:latin typeface="merriweather" panose="00000500000000000000" pitchFamily="50" charset="0"/>
              </a:rPr>
              <a:t> Details of requirements for access to facilities or information systems and security requirements (either personnel or cyber).</a:t>
            </a:r>
          </a:p>
          <a:p>
            <a:pPr marL="171450" indent="-171450" algn="l" fontAlgn="base">
              <a:buFont typeface="Arial" panose="020B0604020202020204" pitchFamily="34" charset="0"/>
              <a:buChar char="•"/>
            </a:pPr>
            <a:r>
              <a:rPr lang="en-US" b="1" i="0" dirty="0">
                <a:solidFill>
                  <a:srgbClr val="313537"/>
                </a:solidFill>
                <a:effectLst/>
                <a:latin typeface="Merriweather" panose="00000500000000000000" pitchFamily="50" charset="0"/>
              </a:rPr>
              <a:t>Insurance and guarantees: </a:t>
            </a:r>
            <a:r>
              <a:rPr lang="en-US" b="0" i="0" dirty="0">
                <a:solidFill>
                  <a:srgbClr val="313537"/>
                </a:solidFill>
                <a:effectLst/>
                <a:latin typeface="merriweather" panose="00000500000000000000" pitchFamily="50" charset="0"/>
              </a:rPr>
              <a:t>Details of any insurance certificates, bank guarantees or indemnities provided by the supplier, any expiry or renewal dates and storage location details.</a:t>
            </a:r>
          </a:p>
          <a:p>
            <a:pPr marL="171450" indent="-171450" algn="l" fontAlgn="base">
              <a:buFont typeface="Arial" panose="020B0604020202020204" pitchFamily="34" charset="0"/>
              <a:buChar char="•"/>
            </a:pPr>
            <a:r>
              <a:rPr lang="en-US" b="1" i="0" dirty="0">
                <a:solidFill>
                  <a:srgbClr val="313537"/>
                </a:solidFill>
                <a:effectLst/>
                <a:latin typeface="Merriweather" panose="00000500000000000000" pitchFamily="50" charset="0"/>
              </a:rPr>
              <a:t>Contract variations:</a:t>
            </a:r>
            <a:r>
              <a:rPr lang="en-US" b="0" i="0" dirty="0">
                <a:solidFill>
                  <a:srgbClr val="313537"/>
                </a:solidFill>
                <a:effectLst/>
                <a:latin typeface="merriweather" panose="00000500000000000000" pitchFamily="50" charset="0"/>
              </a:rPr>
              <a:t> Details of the process as defined in the contract for requesting variations to the contract and details of delegates.</a:t>
            </a:r>
          </a:p>
          <a:p>
            <a:pPr marL="171450" indent="-171450" algn="l" fontAlgn="base">
              <a:buFont typeface="Arial" panose="020B0604020202020204" pitchFamily="34" charset="0"/>
              <a:buChar char="•"/>
            </a:pPr>
            <a:r>
              <a:rPr lang="en-US" b="1" i="0" dirty="0">
                <a:solidFill>
                  <a:srgbClr val="313537"/>
                </a:solidFill>
                <a:effectLst/>
                <a:latin typeface="Merriweather" panose="00000500000000000000" pitchFamily="50" charset="0"/>
              </a:rPr>
              <a:t>Extension options or contract renewal:</a:t>
            </a:r>
            <a:r>
              <a:rPr lang="en-US" b="0" i="0" dirty="0">
                <a:solidFill>
                  <a:srgbClr val="313537"/>
                </a:solidFill>
                <a:effectLst/>
                <a:latin typeface="merriweather" panose="00000500000000000000" pitchFamily="50" charset="0"/>
              </a:rPr>
              <a:t> Details of options and information about review of the contract and the process for extending the contract as well as the lead-time needed for any re-application.</a:t>
            </a:r>
          </a:p>
          <a:p>
            <a:endParaRPr lang="en-AU" dirty="0"/>
          </a:p>
        </p:txBody>
      </p:sp>
      <p:sp>
        <p:nvSpPr>
          <p:cNvPr id="4" name="Header Placeholder 3"/>
          <p:cNvSpPr>
            <a:spLocks noGrp="1"/>
          </p:cNvSpPr>
          <p:nvPr>
            <p:ph type="hdr" sz="quarter"/>
          </p:nvPr>
        </p:nvSpPr>
        <p:spPr/>
        <p:txBody>
          <a:bodyPr/>
          <a:lstStyle/>
          <a:p>
            <a:r>
              <a:rPr lang="en-AU"/>
              <a:t>Project Management Masterclass</a:t>
            </a:r>
          </a:p>
        </p:txBody>
      </p:sp>
      <p:sp>
        <p:nvSpPr>
          <p:cNvPr id="5" name="Date Placeholder 4"/>
          <p:cNvSpPr>
            <a:spLocks noGrp="1"/>
          </p:cNvSpPr>
          <p:nvPr>
            <p:ph type="dt" idx="1"/>
          </p:nvPr>
        </p:nvSpPr>
        <p:spPr/>
        <p:txBody>
          <a:bodyPr/>
          <a:lstStyle/>
          <a:p>
            <a:fld id="{A3D8FC5D-DDA7-49E4-9E73-E274175C333B}" type="datetime6">
              <a:rPr lang="en-AU" smtClean="0"/>
              <a:t>July 21</a:t>
            </a:fld>
            <a:endParaRPr lang="en-AU"/>
          </a:p>
        </p:txBody>
      </p:sp>
      <p:sp>
        <p:nvSpPr>
          <p:cNvPr id="6" name="Footer Placeholder 5"/>
          <p:cNvSpPr>
            <a:spLocks noGrp="1"/>
          </p:cNvSpPr>
          <p:nvPr>
            <p:ph type="ftr" sz="quarter" idx="4"/>
          </p:nvPr>
        </p:nvSpPr>
        <p:spPr/>
        <p:txBody>
          <a:bodyPr/>
          <a:lstStyle/>
          <a:p>
            <a:r>
              <a:rPr lang="en-AU"/>
              <a:t>Institute of Project Management</a:t>
            </a:r>
          </a:p>
        </p:txBody>
      </p:sp>
      <p:sp>
        <p:nvSpPr>
          <p:cNvPr id="7" name="Slide Number Placeholder 6"/>
          <p:cNvSpPr>
            <a:spLocks noGrp="1"/>
          </p:cNvSpPr>
          <p:nvPr>
            <p:ph type="sldNum" sz="quarter" idx="5"/>
          </p:nvPr>
        </p:nvSpPr>
        <p:spPr/>
        <p:txBody>
          <a:bodyPr/>
          <a:lstStyle/>
          <a:p>
            <a:fld id="{26A9BE73-4262-4638-901C-38391926C119}" type="slidenum">
              <a:rPr lang="en-AU" smtClean="0"/>
              <a:t>14</a:t>
            </a:fld>
            <a:endParaRPr lang="en-AU"/>
          </a:p>
        </p:txBody>
      </p:sp>
    </p:spTree>
    <p:extLst>
      <p:ext uri="{BB962C8B-B14F-4D97-AF65-F5344CB8AC3E}">
        <p14:creationId xmlns:p14="http://schemas.microsoft.com/office/powerpoint/2010/main" val="28808527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breaking, ask students if there are any questions about what has been covered in the session so far.</a:t>
            </a:r>
          </a:p>
          <a:p>
            <a:r>
              <a:rPr lang="en-US" dirty="0"/>
              <a:t>Once answered, encourage students to stand up, get a drink, go outside and stretch.</a:t>
            </a:r>
          </a:p>
          <a:p>
            <a:r>
              <a:rPr lang="en-US" dirty="0"/>
              <a:t>If they are on Zoom, tell them to turn their camera and microphone off (you do the same)!</a:t>
            </a:r>
          </a:p>
          <a:p>
            <a:r>
              <a:rPr lang="en-US" dirty="0"/>
              <a:t>Make sure you tell them the precise time you will be restarting (</a:t>
            </a:r>
            <a:r>
              <a:rPr lang="en-US" i="1" dirty="0"/>
              <a:t>eg</a:t>
            </a:r>
            <a:r>
              <a:rPr lang="en-US" dirty="0"/>
              <a:t> 10:10am)</a:t>
            </a:r>
          </a:p>
          <a:p>
            <a:r>
              <a:rPr lang="en-US" dirty="0"/>
              <a:t>Don’t check your email – take a proper break!!</a:t>
            </a:r>
            <a:endParaRPr lang="en-AU" dirty="0"/>
          </a:p>
          <a:p>
            <a:endParaRPr lang="en-AU" dirty="0"/>
          </a:p>
        </p:txBody>
      </p:sp>
      <p:sp>
        <p:nvSpPr>
          <p:cNvPr id="4" name="Header Placeholder 3"/>
          <p:cNvSpPr>
            <a:spLocks noGrp="1"/>
          </p:cNvSpPr>
          <p:nvPr>
            <p:ph type="hdr" sz="quarter"/>
          </p:nvPr>
        </p:nvSpPr>
        <p:spPr/>
        <p:txBody>
          <a:bodyPr/>
          <a:lstStyle/>
          <a:p>
            <a:r>
              <a:rPr lang="en-AU"/>
              <a:t>Project Management Masterclass</a:t>
            </a:r>
          </a:p>
        </p:txBody>
      </p:sp>
      <p:sp>
        <p:nvSpPr>
          <p:cNvPr id="5" name="Date Placeholder 4"/>
          <p:cNvSpPr>
            <a:spLocks noGrp="1"/>
          </p:cNvSpPr>
          <p:nvPr>
            <p:ph type="dt" idx="1"/>
          </p:nvPr>
        </p:nvSpPr>
        <p:spPr/>
        <p:txBody>
          <a:bodyPr/>
          <a:lstStyle/>
          <a:p>
            <a:fld id="{A3D8FC5D-DDA7-49E4-9E73-E274175C333B}" type="datetime6">
              <a:rPr lang="en-AU" smtClean="0"/>
              <a:t>July 21</a:t>
            </a:fld>
            <a:endParaRPr lang="en-AU"/>
          </a:p>
        </p:txBody>
      </p:sp>
      <p:sp>
        <p:nvSpPr>
          <p:cNvPr id="6" name="Footer Placeholder 5"/>
          <p:cNvSpPr>
            <a:spLocks noGrp="1"/>
          </p:cNvSpPr>
          <p:nvPr>
            <p:ph type="ftr" sz="quarter" idx="4"/>
          </p:nvPr>
        </p:nvSpPr>
        <p:spPr/>
        <p:txBody>
          <a:bodyPr/>
          <a:lstStyle/>
          <a:p>
            <a:r>
              <a:rPr lang="en-AU"/>
              <a:t>Institute of Project Management</a:t>
            </a:r>
          </a:p>
        </p:txBody>
      </p:sp>
      <p:sp>
        <p:nvSpPr>
          <p:cNvPr id="7" name="Slide Number Placeholder 6"/>
          <p:cNvSpPr>
            <a:spLocks noGrp="1"/>
          </p:cNvSpPr>
          <p:nvPr>
            <p:ph type="sldNum" sz="quarter" idx="5"/>
          </p:nvPr>
        </p:nvSpPr>
        <p:spPr/>
        <p:txBody>
          <a:bodyPr/>
          <a:lstStyle/>
          <a:p>
            <a:fld id="{26A9BE73-4262-4638-901C-38391926C119}" type="slidenum">
              <a:rPr lang="en-AU" smtClean="0"/>
              <a:t>15</a:t>
            </a:fld>
            <a:endParaRPr lang="en-AU"/>
          </a:p>
        </p:txBody>
      </p:sp>
    </p:spTree>
    <p:extLst>
      <p:ext uri="{BB962C8B-B14F-4D97-AF65-F5344CB8AC3E}">
        <p14:creationId xmlns:p14="http://schemas.microsoft.com/office/powerpoint/2010/main" val="3557704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solidFill>
                  <a:srgbClr val="FFFFFF"/>
                </a:solidFill>
                <a:effectLst/>
                <a:latin typeface="Lato" panose="020F0502020204030203" pitchFamily="34" charset="0"/>
              </a:rPr>
              <a:t>As a project manager, you will regularly need to </a:t>
            </a:r>
            <a:r>
              <a:rPr lang="en-US" b="1" i="1" dirty="0">
                <a:solidFill>
                  <a:srgbClr val="FFFFFF"/>
                </a:solidFill>
                <a:effectLst/>
                <a:latin typeface="Lato" panose="020F0502020204030203" pitchFamily="34" charset="0"/>
              </a:rPr>
              <a:t>delegate </a:t>
            </a:r>
            <a:r>
              <a:rPr lang="en-US" b="1" i="0" dirty="0">
                <a:solidFill>
                  <a:srgbClr val="FFFFFF"/>
                </a:solidFill>
                <a:effectLst/>
                <a:latin typeface="Lato" panose="020F0502020204030203" pitchFamily="34" charset="0"/>
              </a:rPr>
              <a:t>tasks.</a:t>
            </a:r>
          </a:p>
          <a:p>
            <a:pPr algn="l" fontAlgn="base"/>
            <a:r>
              <a:rPr lang="en-US" b="0" i="0" dirty="0">
                <a:solidFill>
                  <a:srgbClr val="313537"/>
                </a:solidFill>
                <a:effectLst/>
                <a:latin typeface="Merriweather" panose="00000500000000000000" pitchFamily="50" charset="0"/>
              </a:rPr>
              <a:t>Among other things, the project plan documents how those tasks are broken down, scheduled and resourced; but how do you know your team can actually deliver?</a:t>
            </a:r>
          </a:p>
          <a:p>
            <a:pPr algn="l" fontAlgn="base"/>
            <a:r>
              <a:rPr lang="en-US" b="0" i="0" dirty="0">
                <a:solidFill>
                  <a:srgbClr val="313537"/>
                </a:solidFill>
                <a:effectLst/>
                <a:latin typeface="Merriweather" panose="00000500000000000000" pitchFamily="50" charset="0"/>
              </a:rPr>
              <a:t>Having delegated the work, how much now do you need to </a:t>
            </a:r>
            <a:r>
              <a:rPr lang="en-US" b="1" i="0" dirty="0">
                <a:solidFill>
                  <a:srgbClr val="313537"/>
                </a:solidFill>
                <a:effectLst/>
                <a:latin typeface="Merriweather" panose="00000500000000000000" pitchFamily="50" charset="0"/>
              </a:rPr>
              <a:t>intervene</a:t>
            </a:r>
            <a:r>
              <a:rPr lang="en-US" b="0" i="0" dirty="0">
                <a:solidFill>
                  <a:srgbClr val="313537"/>
                </a:solidFill>
                <a:effectLst/>
                <a:latin typeface="Merriweather" panose="00000500000000000000" pitchFamily="50" charset="0"/>
              </a:rPr>
              <a:t>?</a:t>
            </a:r>
          </a:p>
          <a:p>
            <a:pPr algn="l" fontAlgn="base"/>
            <a:r>
              <a:rPr lang="en-US" b="0" i="0" dirty="0">
                <a:solidFill>
                  <a:srgbClr val="313537"/>
                </a:solidFill>
                <a:effectLst/>
                <a:latin typeface="Merriweather" panose="00000500000000000000" pitchFamily="50" charset="0"/>
              </a:rPr>
              <a:t>That all depends on the person’s </a:t>
            </a:r>
            <a:r>
              <a:rPr lang="en-US" b="1" i="0" dirty="0">
                <a:solidFill>
                  <a:srgbClr val="313537"/>
                </a:solidFill>
                <a:effectLst/>
                <a:latin typeface="Merriweather" panose="00000500000000000000" pitchFamily="50" charset="0"/>
              </a:rPr>
              <a:t>readiness (R)</a:t>
            </a:r>
            <a:r>
              <a:rPr lang="en-US" b="0" i="0" dirty="0">
                <a:solidFill>
                  <a:srgbClr val="313537"/>
                </a:solidFill>
                <a:effectLst/>
                <a:latin typeface="Merriweather" panose="00000500000000000000" pitchFamily="50" charset="0"/>
              </a:rPr>
              <a:t> for delegation.</a:t>
            </a:r>
          </a:p>
          <a:p>
            <a:pPr algn="l" fontAlgn="base"/>
            <a:r>
              <a:rPr lang="en-US" b="0" i="0" dirty="0">
                <a:solidFill>
                  <a:srgbClr val="313537"/>
                </a:solidFill>
                <a:effectLst/>
                <a:latin typeface="Merriweather" panose="00000500000000000000" pitchFamily="50" charset="0"/>
              </a:rPr>
              <a:t>Readiness is a function of their </a:t>
            </a:r>
            <a:r>
              <a:rPr lang="en-US" b="1" i="0" dirty="0">
                <a:solidFill>
                  <a:srgbClr val="313537"/>
                </a:solidFill>
                <a:effectLst/>
                <a:latin typeface="Merriweather" panose="00000500000000000000" pitchFamily="50" charset="0"/>
              </a:rPr>
              <a:t>willingness </a:t>
            </a:r>
            <a:r>
              <a:rPr lang="en-US" b="0" i="0" dirty="0">
                <a:solidFill>
                  <a:srgbClr val="313537"/>
                </a:solidFill>
                <a:effectLst/>
                <a:latin typeface="Merriweather" panose="00000500000000000000" pitchFamily="50" charset="0"/>
              </a:rPr>
              <a:t>and </a:t>
            </a:r>
            <a:r>
              <a:rPr lang="en-US" b="1" i="0" dirty="0">
                <a:solidFill>
                  <a:srgbClr val="313537"/>
                </a:solidFill>
                <a:effectLst/>
                <a:latin typeface="Merriweather" panose="00000500000000000000" pitchFamily="50" charset="0"/>
              </a:rPr>
              <a:t>ability </a:t>
            </a:r>
            <a:r>
              <a:rPr lang="en-US" b="0" i="1" dirty="0">
                <a:solidFill>
                  <a:srgbClr val="313537"/>
                </a:solidFill>
                <a:effectLst/>
                <a:latin typeface="Merriweather" panose="00000500000000000000" pitchFamily="50" charset="0"/>
              </a:rPr>
              <a:t>(skill)</a:t>
            </a:r>
            <a:r>
              <a:rPr lang="en-US" b="1" i="0" dirty="0">
                <a:solidFill>
                  <a:srgbClr val="313537"/>
                </a:solidFill>
                <a:effectLst/>
                <a:latin typeface="Merriweather" panose="00000500000000000000" pitchFamily="50" charset="0"/>
              </a:rPr>
              <a:t> </a:t>
            </a:r>
            <a:r>
              <a:rPr lang="en-US" b="0" i="0" dirty="0">
                <a:solidFill>
                  <a:srgbClr val="313537"/>
                </a:solidFill>
                <a:effectLst/>
                <a:latin typeface="Merriweather" panose="00000500000000000000" pitchFamily="50" charset="0"/>
              </a:rPr>
              <a:t>to make a decision and/or perform a task.</a:t>
            </a:r>
          </a:p>
          <a:p>
            <a:endParaRPr lang="en-AU" dirty="0"/>
          </a:p>
        </p:txBody>
      </p:sp>
      <p:sp>
        <p:nvSpPr>
          <p:cNvPr id="4" name="Header Placeholder 3"/>
          <p:cNvSpPr>
            <a:spLocks noGrp="1"/>
          </p:cNvSpPr>
          <p:nvPr>
            <p:ph type="hdr" sz="quarter" idx="10"/>
          </p:nvPr>
        </p:nvSpPr>
        <p:spPr/>
        <p:txBody>
          <a:bodyPr/>
          <a:lstStyle/>
          <a:p>
            <a:r>
              <a:rPr lang="en-AU"/>
              <a:t>Project Management Masterclass</a:t>
            </a:r>
          </a:p>
        </p:txBody>
      </p:sp>
      <p:sp>
        <p:nvSpPr>
          <p:cNvPr id="5" name="Date Placeholder 4"/>
          <p:cNvSpPr>
            <a:spLocks noGrp="1"/>
          </p:cNvSpPr>
          <p:nvPr>
            <p:ph type="dt" idx="11"/>
          </p:nvPr>
        </p:nvSpPr>
        <p:spPr/>
        <p:txBody>
          <a:bodyPr/>
          <a:lstStyle/>
          <a:p>
            <a:fld id="{5D65678F-5C79-4FF4-B684-F6D05137029F}" type="datetime6">
              <a:rPr lang="en-US" smtClean="0"/>
              <a:t>July 21</a:t>
            </a:fld>
            <a:endParaRPr lang="en-AU"/>
          </a:p>
        </p:txBody>
      </p:sp>
      <p:sp>
        <p:nvSpPr>
          <p:cNvPr id="6" name="Footer Placeholder 5"/>
          <p:cNvSpPr>
            <a:spLocks noGrp="1"/>
          </p:cNvSpPr>
          <p:nvPr>
            <p:ph type="ftr" sz="quarter" idx="12"/>
          </p:nvPr>
        </p:nvSpPr>
        <p:spPr/>
        <p:txBody>
          <a:bodyPr/>
          <a:lstStyle/>
          <a:p>
            <a:r>
              <a:rPr lang="en-AU"/>
              <a:t>Institute of Project Management</a:t>
            </a:r>
          </a:p>
        </p:txBody>
      </p:sp>
      <p:sp>
        <p:nvSpPr>
          <p:cNvPr id="7" name="Slide Number Placeholder 6"/>
          <p:cNvSpPr>
            <a:spLocks noGrp="1"/>
          </p:cNvSpPr>
          <p:nvPr>
            <p:ph type="sldNum" sz="quarter" idx="13"/>
          </p:nvPr>
        </p:nvSpPr>
        <p:spPr/>
        <p:txBody>
          <a:bodyPr/>
          <a:lstStyle/>
          <a:p>
            <a:fld id="{26A9BE73-4262-4638-901C-38391926C119}" type="slidenum">
              <a:rPr lang="en-AU" smtClean="0"/>
              <a:t>16</a:t>
            </a:fld>
            <a:endParaRPr lang="en-AU"/>
          </a:p>
        </p:txBody>
      </p:sp>
    </p:spTree>
    <p:extLst>
      <p:ext uri="{BB962C8B-B14F-4D97-AF65-F5344CB8AC3E}">
        <p14:creationId xmlns:p14="http://schemas.microsoft.com/office/powerpoint/2010/main" val="25521307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auto"/>
            <a:r>
              <a:rPr lang="en-US" b="0" i="0" dirty="0">
                <a:solidFill>
                  <a:srgbClr val="313537"/>
                </a:solidFill>
                <a:effectLst/>
                <a:latin typeface="lato" panose="020F0502020204030203" pitchFamily="34" charset="0"/>
              </a:rPr>
              <a:t>A person who is </a:t>
            </a:r>
            <a:r>
              <a:rPr lang="en-US" b="1" i="0" dirty="0">
                <a:solidFill>
                  <a:srgbClr val="313537"/>
                </a:solidFill>
                <a:effectLst/>
                <a:latin typeface="Lato" panose="020F0502020204030203" pitchFamily="34" charset="0"/>
              </a:rPr>
              <a:t>unable </a:t>
            </a:r>
            <a:r>
              <a:rPr lang="en-US" b="0" i="0" dirty="0">
                <a:solidFill>
                  <a:srgbClr val="313537"/>
                </a:solidFill>
                <a:effectLst/>
                <a:latin typeface="lato" panose="020F0502020204030203" pitchFamily="34" charset="0"/>
              </a:rPr>
              <a:t>and </a:t>
            </a:r>
            <a:r>
              <a:rPr lang="en-US" b="1" i="0" dirty="0">
                <a:solidFill>
                  <a:srgbClr val="313537"/>
                </a:solidFill>
                <a:effectLst/>
                <a:latin typeface="Lato" panose="020F0502020204030203" pitchFamily="34" charset="0"/>
              </a:rPr>
              <a:t>unwilling </a:t>
            </a:r>
            <a:r>
              <a:rPr lang="en-US" b="0" i="0" dirty="0">
                <a:solidFill>
                  <a:srgbClr val="313537"/>
                </a:solidFill>
                <a:effectLst/>
                <a:latin typeface="lato" panose="020F0502020204030203" pitchFamily="34" charset="0"/>
              </a:rPr>
              <a:t>is said to have a very low state of readiness for delegation – ideally, you should not be delegating to this team member at all. </a:t>
            </a:r>
          </a:p>
          <a:p>
            <a:pPr algn="l" fontAlgn="auto"/>
            <a:r>
              <a:rPr lang="en-US" b="0" i="0" dirty="0">
                <a:solidFill>
                  <a:srgbClr val="313537"/>
                </a:solidFill>
                <a:effectLst/>
                <a:latin typeface="lato" panose="020F0502020204030203" pitchFamily="34" charset="0"/>
              </a:rPr>
              <a:t>Nonetheless, if it is a requirement of the project or a legacy of the team you have inherited, you should give this individual very clear and detailed </a:t>
            </a:r>
            <a:r>
              <a:rPr lang="en-US" b="1" i="0" dirty="0">
                <a:solidFill>
                  <a:srgbClr val="313537"/>
                </a:solidFill>
                <a:effectLst/>
                <a:latin typeface="Lato" panose="020F0502020204030203" pitchFamily="34" charset="0"/>
              </a:rPr>
              <a:t>direction </a:t>
            </a:r>
            <a:r>
              <a:rPr lang="en-US" b="0" i="0" dirty="0">
                <a:solidFill>
                  <a:srgbClr val="313537"/>
                </a:solidFill>
                <a:effectLst/>
                <a:latin typeface="lato" panose="020F0502020204030203" pitchFamily="34" charset="0"/>
              </a:rPr>
              <a:t>on what is required and </a:t>
            </a:r>
            <a:r>
              <a:rPr lang="en-US" b="1" i="0" dirty="0">
                <a:solidFill>
                  <a:srgbClr val="313537"/>
                </a:solidFill>
                <a:effectLst/>
                <a:latin typeface="Lato" panose="020F0502020204030203" pitchFamily="34" charset="0"/>
              </a:rPr>
              <a:t>manage </a:t>
            </a:r>
            <a:r>
              <a:rPr lang="en-US" b="0" i="0" dirty="0">
                <a:solidFill>
                  <a:srgbClr val="313537"/>
                </a:solidFill>
                <a:effectLst/>
                <a:latin typeface="lato" panose="020F0502020204030203" pitchFamily="34" charset="0"/>
              </a:rPr>
              <a:t>them closely throughout.</a:t>
            </a:r>
          </a:p>
          <a:p>
            <a:endParaRPr lang="en-AU" dirty="0"/>
          </a:p>
        </p:txBody>
      </p:sp>
      <p:sp>
        <p:nvSpPr>
          <p:cNvPr id="4" name="Header Placeholder 3"/>
          <p:cNvSpPr>
            <a:spLocks noGrp="1"/>
          </p:cNvSpPr>
          <p:nvPr>
            <p:ph type="hdr" sz="quarter"/>
          </p:nvPr>
        </p:nvSpPr>
        <p:spPr/>
        <p:txBody>
          <a:bodyPr/>
          <a:lstStyle/>
          <a:p>
            <a:r>
              <a:rPr lang="en-AU"/>
              <a:t>Project Management Masterclass</a:t>
            </a:r>
          </a:p>
        </p:txBody>
      </p:sp>
      <p:sp>
        <p:nvSpPr>
          <p:cNvPr id="5" name="Date Placeholder 4"/>
          <p:cNvSpPr>
            <a:spLocks noGrp="1"/>
          </p:cNvSpPr>
          <p:nvPr>
            <p:ph type="dt" idx="1"/>
          </p:nvPr>
        </p:nvSpPr>
        <p:spPr/>
        <p:txBody>
          <a:bodyPr/>
          <a:lstStyle/>
          <a:p>
            <a:fld id="{A3D8FC5D-DDA7-49E4-9E73-E274175C333B}" type="datetime6">
              <a:rPr lang="en-AU" smtClean="0"/>
              <a:t>July 21</a:t>
            </a:fld>
            <a:endParaRPr lang="en-AU"/>
          </a:p>
        </p:txBody>
      </p:sp>
      <p:sp>
        <p:nvSpPr>
          <p:cNvPr id="6" name="Footer Placeholder 5"/>
          <p:cNvSpPr>
            <a:spLocks noGrp="1"/>
          </p:cNvSpPr>
          <p:nvPr>
            <p:ph type="ftr" sz="quarter" idx="4"/>
          </p:nvPr>
        </p:nvSpPr>
        <p:spPr/>
        <p:txBody>
          <a:bodyPr/>
          <a:lstStyle/>
          <a:p>
            <a:r>
              <a:rPr lang="en-AU"/>
              <a:t>Institute of Project Management</a:t>
            </a:r>
          </a:p>
        </p:txBody>
      </p:sp>
      <p:sp>
        <p:nvSpPr>
          <p:cNvPr id="7" name="Slide Number Placeholder 6"/>
          <p:cNvSpPr>
            <a:spLocks noGrp="1"/>
          </p:cNvSpPr>
          <p:nvPr>
            <p:ph type="sldNum" sz="quarter" idx="5"/>
          </p:nvPr>
        </p:nvSpPr>
        <p:spPr/>
        <p:txBody>
          <a:bodyPr/>
          <a:lstStyle/>
          <a:p>
            <a:fld id="{26A9BE73-4262-4638-901C-38391926C119}" type="slidenum">
              <a:rPr lang="en-AU" smtClean="0"/>
              <a:t>17</a:t>
            </a:fld>
            <a:endParaRPr lang="en-AU"/>
          </a:p>
        </p:txBody>
      </p:sp>
    </p:spTree>
    <p:extLst>
      <p:ext uri="{BB962C8B-B14F-4D97-AF65-F5344CB8AC3E}">
        <p14:creationId xmlns:p14="http://schemas.microsoft.com/office/powerpoint/2010/main" val="9182522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auto"/>
            <a:r>
              <a:rPr lang="en-US" b="0" i="0" dirty="0">
                <a:solidFill>
                  <a:srgbClr val="313537"/>
                </a:solidFill>
                <a:effectLst/>
                <a:latin typeface="lato" panose="020F0502020204030203" pitchFamily="34" charset="0"/>
              </a:rPr>
              <a:t>Rather than directing a person who is </a:t>
            </a:r>
            <a:r>
              <a:rPr lang="en-US" b="1" i="0" dirty="0">
                <a:solidFill>
                  <a:srgbClr val="313537"/>
                </a:solidFill>
                <a:effectLst/>
                <a:latin typeface="Lato" panose="020F0502020204030203" pitchFamily="34" charset="0"/>
              </a:rPr>
              <a:t>unable </a:t>
            </a:r>
            <a:r>
              <a:rPr lang="en-US" b="0" i="0" dirty="0">
                <a:solidFill>
                  <a:srgbClr val="313537"/>
                </a:solidFill>
                <a:effectLst/>
                <a:latin typeface="lato" panose="020F0502020204030203" pitchFamily="34" charset="0"/>
              </a:rPr>
              <a:t>but </a:t>
            </a:r>
            <a:r>
              <a:rPr lang="en-US" b="1" i="0" dirty="0">
                <a:solidFill>
                  <a:srgbClr val="313537"/>
                </a:solidFill>
                <a:effectLst/>
                <a:latin typeface="Lato" panose="020F0502020204030203" pitchFamily="34" charset="0"/>
              </a:rPr>
              <a:t>willing</a:t>
            </a:r>
            <a:r>
              <a:rPr lang="en-US" b="0" i="0" dirty="0">
                <a:solidFill>
                  <a:srgbClr val="313537"/>
                </a:solidFill>
                <a:effectLst/>
                <a:latin typeface="lato" panose="020F0502020204030203" pitchFamily="34" charset="0"/>
              </a:rPr>
              <a:t>, you should </a:t>
            </a:r>
            <a:r>
              <a:rPr lang="en-US" b="1" i="0" dirty="0">
                <a:solidFill>
                  <a:srgbClr val="313537"/>
                </a:solidFill>
                <a:effectLst/>
                <a:latin typeface="Lato" panose="020F0502020204030203" pitchFamily="34" charset="0"/>
              </a:rPr>
              <a:t>explain </a:t>
            </a:r>
            <a:r>
              <a:rPr lang="en-US" b="0" i="0" dirty="0">
                <a:solidFill>
                  <a:srgbClr val="313537"/>
                </a:solidFill>
                <a:effectLst/>
                <a:latin typeface="lato" panose="020F0502020204030203" pitchFamily="34" charset="0"/>
              </a:rPr>
              <a:t>the process to them in detail and again </a:t>
            </a:r>
            <a:r>
              <a:rPr lang="en-US" b="1" i="0" dirty="0">
                <a:solidFill>
                  <a:srgbClr val="313537"/>
                </a:solidFill>
                <a:effectLst/>
                <a:latin typeface="Lato" panose="020F0502020204030203" pitchFamily="34" charset="0"/>
              </a:rPr>
              <a:t>supervise </a:t>
            </a:r>
            <a:r>
              <a:rPr lang="en-US" b="0" i="0" dirty="0">
                <a:solidFill>
                  <a:srgbClr val="313537"/>
                </a:solidFill>
                <a:effectLst/>
                <a:latin typeface="lato" panose="020F0502020204030203" pitchFamily="34" charset="0"/>
              </a:rPr>
              <a:t>them closely. </a:t>
            </a:r>
          </a:p>
          <a:p>
            <a:pPr algn="l" fontAlgn="auto"/>
            <a:r>
              <a:rPr lang="en-US" b="0" i="0" dirty="0">
                <a:solidFill>
                  <a:srgbClr val="313537"/>
                </a:solidFill>
                <a:effectLst/>
                <a:latin typeface="lato" panose="020F0502020204030203" pitchFamily="34" charset="0"/>
              </a:rPr>
              <a:t>Signs someone is unable to complete a task might include errors in their output, incomplete work and/or dissatisfied stakeholders.</a:t>
            </a:r>
          </a:p>
          <a:p>
            <a:pPr algn="l" fontAlgn="auto"/>
            <a:r>
              <a:rPr lang="en-US" b="1" i="0" dirty="0">
                <a:solidFill>
                  <a:srgbClr val="313537"/>
                </a:solidFill>
                <a:effectLst/>
                <a:latin typeface="Lato" panose="020F0502020204030203" pitchFamily="34" charset="0"/>
              </a:rPr>
              <a:t>Other responses</a:t>
            </a:r>
            <a:r>
              <a:rPr lang="en-US" b="0" i="0" dirty="0">
                <a:solidFill>
                  <a:srgbClr val="313537"/>
                </a:solidFill>
                <a:effectLst/>
                <a:latin typeface="lato" panose="020F0502020204030203" pitchFamily="34" charset="0"/>
              </a:rPr>
              <a:t> might therefore include giving them more time to work, providing mentoring or formal training, and having them reflect on their work for lessons learned. </a:t>
            </a:r>
          </a:p>
          <a:p>
            <a:pPr algn="l" fontAlgn="auto"/>
            <a:r>
              <a:rPr lang="en-US" b="0" i="0" dirty="0">
                <a:solidFill>
                  <a:srgbClr val="313537"/>
                </a:solidFill>
                <a:effectLst/>
                <a:latin typeface="lato" panose="020F0502020204030203" pitchFamily="34" charset="0"/>
              </a:rPr>
              <a:t>Because they are willing to have a go, you should harness their </a:t>
            </a:r>
            <a:r>
              <a:rPr lang="en-US" b="1" i="0" dirty="0">
                <a:solidFill>
                  <a:srgbClr val="313537"/>
                </a:solidFill>
                <a:effectLst/>
                <a:latin typeface="Lato" panose="020F0502020204030203" pitchFamily="34" charset="0"/>
              </a:rPr>
              <a:t>enthusiasm</a:t>
            </a:r>
            <a:r>
              <a:rPr lang="en-US" b="0" i="0" dirty="0">
                <a:solidFill>
                  <a:srgbClr val="313537"/>
                </a:solidFill>
                <a:effectLst/>
                <a:latin typeface="lato" panose="020F0502020204030203" pitchFamily="34" charset="0"/>
              </a:rPr>
              <a:t>, while ensuring they do not step outside the parameters of the job.</a:t>
            </a:r>
          </a:p>
          <a:p>
            <a:endParaRPr lang="en-AU" dirty="0"/>
          </a:p>
        </p:txBody>
      </p:sp>
      <p:sp>
        <p:nvSpPr>
          <p:cNvPr id="4" name="Header Placeholder 3"/>
          <p:cNvSpPr>
            <a:spLocks noGrp="1"/>
          </p:cNvSpPr>
          <p:nvPr>
            <p:ph type="hdr" sz="quarter"/>
          </p:nvPr>
        </p:nvSpPr>
        <p:spPr/>
        <p:txBody>
          <a:bodyPr/>
          <a:lstStyle/>
          <a:p>
            <a:r>
              <a:rPr lang="en-AU"/>
              <a:t>Project Management Masterclass</a:t>
            </a:r>
          </a:p>
        </p:txBody>
      </p:sp>
      <p:sp>
        <p:nvSpPr>
          <p:cNvPr id="5" name="Date Placeholder 4"/>
          <p:cNvSpPr>
            <a:spLocks noGrp="1"/>
          </p:cNvSpPr>
          <p:nvPr>
            <p:ph type="dt" idx="1"/>
          </p:nvPr>
        </p:nvSpPr>
        <p:spPr/>
        <p:txBody>
          <a:bodyPr/>
          <a:lstStyle/>
          <a:p>
            <a:fld id="{A3D8FC5D-DDA7-49E4-9E73-E274175C333B}" type="datetime6">
              <a:rPr lang="en-AU" smtClean="0"/>
              <a:t>July 21</a:t>
            </a:fld>
            <a:endParaRPr lang="en-AU"/>
          </a:p>
        </p:txBody>
      </p:sp>
      <p:sp>
        <p:nvSpPr>
          <p:cNvPr id="6" name="Footer Placeholder 5"/>
          <p:cNvSpPr>
            <a:spLocks noGrp="1"/>
          </p:cNvSpPr>
          <p:nvPr>
            <p:ph type="ftr" sz="quarter" idx="4"/>
          </p:nvPr>
        </p:nvSpPr>
        <p:spPr/>
        <p:txBody>
          <a:bodyPr/>
          <a:lstStyle/>
          <a:p>
            <a:r>
              <a:rPr lang="en-AU"/>
              <a:t>Institute of Project Management</a:t>
            </a:r>
          </a:p>
        </p:txBody>
      </p:sp>
      <p:sp>
        <p:nvSpPr>
          <p:cNvPr id="7" name="Slide Number Placeholder 6"/>
          <p:cNvSpPr>
            <a:spLocks noGrp="1"/>
          </p:cNvSpPr>
          <p:nvPr>
            <p:ph type="sldNum" sz="quarter" idx="5"/>
          </p:nvPr>
        </p:nvSpPr>
        <p:spPr/>
        <p:txBody>
          <a:bodyPr/>
          <a:lstStyle/>
          <a:p>
            <a:fld id="{26A9BE73-4262-4638-901C-38391926C119}" type="slidenum">
              <a:rPr lang="en-AU" smtClean="0"/>
              <a:t>18</a:t>
            </a:fld>
            <a:endParaRPr lang="en-AU"/>
          </a:p>
        </p:txBody>
      </p:sp>
    </p:spTree>
    <p:extLst>
      <p:ext uri="{BB962C8B-B14F-4D97-AF65-F5344CB8AC3E}">
        <p14:creationId xmlns:p14="http://schemas.microsoft.com/office/powerpoint/2010/main" val="11212537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auto"/>
            <a:r>
              <a:rPr lang="en-US" b="0" i="0" dirty="0">
                <a:solidFill>
                  <a:srgbClr val="313537"/>
                </a:solidFill>
                <a:effectLst/>
                <a:latin typeface="lato" panose="020F0502020204030203" pitchFamily="34" charset="0"/>
              </a:rPr>
              <a:t>Occasionally you will encounter a person who is </a:t>
            </a:r>
            <a:r>
              <a:rPr lang="en-US" b="1" i="0" dirty="0">
                <a:solidFill>
                  <a:srgbClr val="313537"/>
                </a:solidFill>
                <a:effectLst/>
                <a:latin typeface="Lato" panose="020F0502020204030203" pitchFamily="34" charset="0"/>
              </a:rPr>
              <a:t>able </a:t>
            </a:r>
            <a:r>
              <a:rPr lang="en-US" b="0" i="0" dirty="0">
                <a:solidFill>
                  <a:srgbClr val="313537"/>
                </a:solidFill>
                <a:effectLst/>
                <a:latin typeface="lato" panose="020F0502020204030203" pitchFamily="34" charset="0"/>
              </a:rPr>
              <a:t>but </a:t>
            </a:r>
            <a:r>
              <a:rPr lang="en-US" b="1" i="0" dirty="0">
                <a:solidFill>
                  <a:srgbClr val="313537"/>
                </a:solidFill>
                <a:effectLst/>
                <a:latin typeface="Lato" panose="020F0502020204030203" pitchFamily="34" charset="0"/>
              </a:rPr>
              <a:t>unwilling </a:t>
            </a:r>
            <a:r>
              <a:rPr lang="en-US" b="0" i="0" dirty="0">
                <a:solidFill>
                  <a:srgbClr val="313537"/>
                </a:solidFill>
                <a:effectLst/>
                <a:latin typeface="lato" panose="020F0502020204030203" pitchFamily="34" charset="0"/>
              </a:rPr>
              <a:t>to accept delegated responsibility. </a:t>
            </a:r>
          </a:p>
          <a:p>
            <a:pPr algn="l" fontAlgn="auto"/>
            <a:r>
              <a:rPr lang="en-US" b="0" i="0" dirty="0">
                <a:solidFill>
                  <a:srgbClr val="313537"/>
                </a:solidFill>
                <a:effectLst/>
                <a:latin typeface="lato" panose="020F0502020204030203" pitchFamily="34" charset="0"/>
              </a:rPr>
              <a:t>Unwillingness will often manifest in avoiding the task or decision altogether, and may be because they feel overworked, underpaid, they resent the task or they just resent you – it could actually be any one or </a:t>
            </a:r>
            <a:r>
              <a:rPr lang="en-US" b="1" i="0" dirty="0">
                <a:solidFill>
                  <a:srgbClr val="313537"/>
                </a:solidFill>
                <a:effectLst/>
                <a:latin typeface="Lato" panose="020F0502020204030203" pitchFamily="34" charset="0"/>
              </a:rPr>
              <a:t>combination </a:t>
            </a:r>
            <a:r>
              <a:rPr lang="en-US" b="0" i="0" dirty="0">
                <a:solidFill>
                  <a:srgbClr val="313537"/>
                </a:solidFill>
                <a:effectLst/>
                <a:latin typeface="lato" panose="020F0502020204030203" pitchFamily="34" charset="0"/>
              </a:rPr>
              <a:t>of several reasons. </a:t>
            </a:r>
          </a:p>
          <a:p>
            <a:pPr algn="l" fontAlgn="auto"/>
            <a:r>
              <a:rPr lang="en-US" b="0" i="0" dirty="0">
                <a:solidFill>
                  <a:srgbClr val="313537"/>
                </a:solidFill>
                <a:effectLst/>
                <a:latin typeface="lato" panose="020F0502020204030203" pitchFamily="34" charset="0"/>
              </a:rPr>
              <a:t>Ideally you should identify the </a:t>
            </a:r>
            <a:r>
              <a:rPr lang="en-US" b="1" i="0" dirty="0">
                <a:solidFill>
                  <a:srgbClr val="313537"/>
                </a:solidFill>
                <a:effectLst/>
                <a:latin typeface="Lato" panose="020F0502020204030203" pitchFamily="34" charset="0"/>
              </a:rPr>
              <a:t>source </a:t>
            </a:r>
            <a:r>
              <a:rPr lang="en-US" b="0" i="0" dirty="0">
                <a:solidFill>
                  <a:srgbClr val="313537"/>
                </a:solidFill>
                <a:effectLst/>
                <a:latin typeface="lato" panose="020F0502020204030203" pitchFamily="34" charset="0"/>
              </a:rPr>
              <a:t>of their unwillingness and address it directly, but this may not always be practical or possible. </a:t>
            </a:r>
          </a:p>
          <a:p>
            <a:pPr algn="l" fontAlgn="auto"/>
            <a:r>
              <a:rPr lang="en-US" b="0" i="0" dirty="0">
                <a:solidFill>
                  <a:srgbClr val="313537"/>
                </a:solidFill>
                <a:effectLst/>
                <a:latin typeface="lato" panose="020F0502020204030203" pitchFamily="34" charset="0"/>
              </a:rPr>
              <a:t>For example, you may not have the budget to address their perceived pay deficit, but they keep showing up to work anyway.</a:t>
            </a:r>
          </a:p>
          <a:p>
            <a:pPr algn="l" fontAlgn="auto"/>
            <a:r>
              <a:rPr lang="en-US" b="0" i="0" dirty="0">
                <a:solidFill>
                  <a:srgbClr val="313537"/>
                </a:solidFill>
                <a:effectLst/>
                <a:latin typeface="lato" panose="020F0502020204030203" pitchFamily="34" charset="0"/>
              </a:rPr>
              <a:t>Either way, you should provide </a:t>
            </a:r>
            <a:r>
              <a:rPr lang="en-US" b="1" i="0" dirty="0">
                <a:solidFill>
                  <a:srgbClr val="313537"/>
                </a:solidFill>
                <a:effectLst/>
                <a:latin typeface="Lato" panose="020F0502020204030203" pitchFamily="34" charset="0"/>
              </a:rPr>
              <a:t>encouragement </a:t>
            </a:r>
            <a:r>
              <a:rPr lang="en-US" b="0" i="0" dirty="0">
                <a:solidFill>
                  <a:srgbClr val="313537"/>
                </a:solidFill>
                <a:effectLst/>
                <a:latin typeface="lato" panose="020F0502020204030203" pitchFamily="34" charset="0"/>
              </a:rPr>
              <a:t>and regular positive or constructive </a:t>
            </a:r>
            <a:r>
              <a:rPr lang="en-US" b="1" i="0" dirty="0">
                <a:solidFill>
                  <a:srgbClr val="313537"/>
                </a:solidFill>
                <a:effectLst/>
                <a:latin typeface="Lato" panose="020F0502020204030203" pitchFamily="34" charset="0"/>
              </a:rPr>
              <a:t>feedback</a:t>
            </a:r>
            <a:r>
              <a:rPr lang="en-US" b="0" i="0" dirty="0">
                <a:solidFill>
                  <a:srgbClr val="313537"/>
                </a:solidFill>
                <a:effectLst/>
                <a:latin typeface="lato" panose="020F0502020204030203" pitchFamily="34" charset="0"/>
              </a:rPr>
              <a:t> on their performance, and look to challenge their potentially </a:t>
            </a:r>
            <a:r>
              <a:rPr lang="en-US" b="0" i="0" dirty="0" err="1">
                <a:solidFill>
                  <a:srgbClr val="313537"/>
                </a:solidFill>
                <a:effectLst/>
                <a:latin typeface="lato" panose="020F0502020204030203" pitchFamily="34" charset="0"/>
              </a:rPr>
              <a:t>under-utilised</a:t>
            </a:r>
            <a:r>
              <a:rPr lang="en-US" b="0" i="0" dirty="0">
                <a:solidFill>
                  <a:srgbClr val="313537"/>
                </a:solidFill>
                <a:effectLst/>
                <a:latin typeface="lato" panose="020F0502020204030203" pitchFamily="34" charset="0"/>
              </a:rPr>
              <a:t> skills in new and interesting ways.</a:t>
            </a:r>
          </a:p>
          <a:p>
            <a:endParaRPr lang="en-AU" dirty="0"/>
          </a:p>
        </p:txBody>
      </p:sp>
      <p:sp>
        <p:nvSpPr>
          <p:cNvPr id="4" name="Header Placeholder 3"/>
          <p:cNvSpPr>
            <a:spLocks noGrp="1"/>
          </p:cNvSpPr>
          <p:nvPr>
            <p:ph type="hdr" sz="quarter"/>
          </p:nvPr>
        </p:nvSpPr>
        <p:spPr/>
        <p:txBody>
          <a:bodyPr/>
          <a:lstStyle/>
          <a:p>
            <a:r>
              <a:rPr lang="en-AU"/>
              <a:t>Project Management Masterclass</a:t>
            </a:r>
          </a:p>
        </p:txBody>
      </p:sp>
      <p:sp>
        <p:nvSpPr>
          <p:cNvPr id="5" name="Date Placeholder 4"/>
          <p:cNvSpPr>
            <a:spLocks noGrp="1"/>
          </p:cNvSpPr>
          <p:nvPr>
            <p:ph type="dt" idx="1"/>
          </p:nvPr>
        </p:nvSpPr>
        <p:spPr/>
        <p:txBody>
          <a:bodyPr/>
          <a:lstStyle/>
          <a:p>
            <a:fld id="{A3D8FC5D-DDA7-49E4-9E73-E274175C333B}" type="datetime6">
              <a:rPr lang="en-AU" smtClean="0"/>
              <a:t>July 21</a:t>
            </a:fld>
            <a:endParaRPr lang="en-AU"/>
          </a:p>
        </p:txBody>
      </p:sp>
      <p:sp>
        <p:nvSpPr>
          <p:cNvPr id="6" name="Footer Placeholder 5"/>
          <p:cNvSpPr>
            <a:spLocks noGrp="1"/>
          </p:cNvSpPr>
          <p:nvPr>
            <p:ph type="ftr" sz="quarter" idx="4"/>
          </p:nvPr>
        </p:nvSpPr>
        <p:spPr/>
        <p:txBody>
          <a:bodyPr/>
          <a:lstStyle/>
          <a:p>
            <a:r>
              <a:rPr lang="en-AU"/>
              <a:t>Institute of Project Management</a:t>
            </a:r>
          </a:p>
        </p:txBody>
      </p:sp>
      <p:sp>
        <p:nvSpPr>
          <p:cNvPr id="7" name="Slide Number Placeholder 6"/>
          <p:cNvSpPr>
            <a:spLocks noGrp="1"/>
          </p:cNvSpPr>
          <p:nvPr>
            <p:ph type="sldNum" sz="quarter" idx="5"/>
          </p:nvPr>
        </p:nvSpPr>
        <p:spPr/>
        <p:txBody>
          <a:bodyPr/>
          <a:lstStyle/>
          <a:p>
            <a:fld id="{26A9BE73-4262-4638-901C-38391926C119}" type="slidenum">
              <a:rPr lang="en-AU" smtClean="0"/>
              <a:t>19</a:t>
            </a:fld>
            <a:endParaRPr lang="en-AU"/>
          </a:p>
        </p:txBody>
      </p:sp>
    </p:spTree>
    <p:extLst>
      <p:ext uri="{BB962C8B-B14F-4D97-AF65-F5344CB8AC3E}">
        <p14:creationId xmlns:p14="http://schemas.microsoft.com/office/powerpoint/2010/main" val="33911598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Header Placeholder 3"/>
          <p:cNvSpPr>
            <a:spLocks noGrp="1"/>
          </p:cNvSpPr>
          <p:nvPr>
            <p:ph type="hdr" sz="quarter"/>
          </p:nvPr>
        </p:nvSpPr>
        <p:spPr/>
        <p:txBody>
          <a:bodyPr/>
          <a:lstStyle/>
          <a:p>
            <a:r>
              <a:rPr lang="en-AU"/>
              <a:t>Project Management Masterclass</a:t>
            </a:r>
            <a:endParaRPr lang="en-AU" dirty="0"/>
          </a:p>
        </p:txBody>
      </p:sp>
      <p:sp>
        <p:nvSpPr>
          <p:cNvPr id="5" name="Date Placeholder 4"/>
          <p:cNvSpPr>
            <a:spLocks noGrp="1"/>
          </p:cNvSpPr>
          <p:nvPr>
            <p:ph type="dt" idx="1"/>
          </p:nvPr>
        </p:nvSpPr>
        <p:spPr/>
        <p:txBody>
          <a:bodyPr/>
          <a:lstStyle/>
          <a:p>
            <a:fld id="{A3D8FC5D-DDA7-49E4-9E73-E274175C333B}" type="datetime6">
              <a:rPr lang="en-AU" smtClean="0"/>
              <a:t>July 21</a:t>
            </a:fld>
            <a:endParaRPr lang="en-AU" dirty="0"/>
          </a:p>
        </p:txBody>
      </p:sp>
      <p:sp>
        <p:nvSpPr>
          <p:cNvPr id="6" name="Footer Placeholder 5"/>
          <p:cNvSpPr>
            <a:spLocks noGrp="1"/>
          </p:cNvSpPr>
          <p:nvPr>
            <p:ph type="ftr" sz="quarter" idx="4"/>
          </p:nvPr>
        </p:nvSpPr>
        <p:spPr/>
        <p:txBody>
          <a:bodyPr/>
          <a:lstStyle/>
          <a:p>
            <a:r>
              <a:rPr lang="en-AU"/>
              <a:t>Institute of Project Management</a:t>
            </a:r>
            <a:endParaRPr lang="en-AU" dirty="0"/>
          </a:p>
        </p:txBody>
      </p:sp>
      <p:sp>
        <p:nvSpPr>
          <p:cNvPr id="7" name="Slide Number Placeholder 6"/>
          <p:cNvSpPr>
            <a:spLocks noGrp="1"/>
          </p:cNvSpPr>
          <p:nvPr>
            <p:ph type="sldNum" sz="quarter" idx="5"/>
          </p:nvPr>
        </p:nvSpPr>
        <p:spPr/>
        <p:txBody>
          <a:bodyPr/>
          <a:lstStyle/>
          <a:p>
            <a:fld id="{26A9BE73-4262-4638-901C-38391926C119}" type="slidenum">
              <a:rPr lang="en-AU" smtClean="0"/>
              <a:t>2</a:t>
            </a:fld>
            <a:endParaRPr lang="en-AU" dirty="0"/>
          </a:p>
        </p:txBody>
      </p:sp>
    </p:spTree>
    <p:extLst>
      <p:ext uri="{BB962C8B-B14F-4D97-AF65-F5344CB8AC3E}">
        <p14:creationId xmlns:p14="http://schemas.microsoft.com/office/powerpoint/2010/main" val="40548401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auto"/>
            <a:r>
              <a:rPr lang="en-US" b="1" i="0" dirty="0">
                <a:solidFill>
                  <a:srgbClr val="313537"/>
                </a:solidFill>
                <a:effectLst/>
                <a:latin typeface="Lato" panose="020F0502020204030203" pitchFamily="34" charset="0"/>
              </a:rPr>
              <a:t>Ballistic </a:t>
            </a:r>
            <a:r>
              <a:rPr lang="en-US" b="0" i="0" dirty="0">
                <a:solidFill>
                  <a:srgbClr val="313537"/>
                </a:solidFill>
                <a:effectLst/>
                <a:latin typeface="lato" panose="020F0502020204030203" pitchFamily="34" charset="0"/>
              </a:rPr>
              <a:t>– </a:t>
            </a:r>
            <a:r>
              <a:rPr lang="en-US" b="0" i="1" dirty="0">
                <a:solidFill>
                  <a:srgbClr val="313537"/>
                </a:solidFill>
                <a:effectLst/>
                <a:latin typeface="Lato" panose="020F0502020204030203" pitchFamily="34" charset="0"/>
              </a:rPr>
              <a:t>set and forget</a:t>
            </a:r>
            <a:r>
              <a:rPr lang="en-US" b="0" i="0" dirty="0">
                <a:solidFill>
                  <a:srgbClr val="313537"/>
                </a:solidFill>
                <a:effectLst/>
                <a:latin typeface="lato" panose="020F0502020204030203" pitchFamily="34" charset="0"/>
              </a:rPr>
              <a:t> – delegation is only appropriate for people who are both willing and able to meet your expectations. </a:t>
            </a:r>
          </a:p>
          <a:p>
            <a:pPr algn="l" fontAlgn="auto"/>
            <a:r>
              <a:rPr lang="en-US" b="0" i="0" dirty="0">
                <a:solidFill>
                  <a:srgbClr val="313537"/>
                </a:solidFill>
                <a:effectLst/>
                <a:latin typeface="lato" panose="020F0502020204030203" pitchFamily="34" charset="0"/>
              </a:rPr>
              <a:t>Ok, </a:t>
            </a:r>
            <a:r>
              <a:rPr lang="en-US" b="0" i="1" dirty="0">
                <a:solidFill>
                  <a:srgbClr val="313537"/>
                </a:solidFill>
                <a:effectLst/>
                <a:latin typeface="Lato" panose="020F0502020204030203" pitchFamily="34" charset="0"/>
              </a:rPr>
              <a:t>forget </a:t>
            </a:r>
            <a:r>
              <a:rPr lang="en-US" b="0" i="0" dirty="0">
                <a:solidFill>
                  <a:srgbClr val="313537"/>
                </a:solidFill>
                <a:effectLst/>
                <a:latin typeface="lato" panose="020F0502020204030203" pitchFamily="34" charset="0"/>
              </a:rPr>
              <a:t>is a bit extreme; you should always </a:t>
            </a:r>
            <a:r>
              <a:rPr lang="en-US" b="1" i="0" dirty="0">
                <a:solidFill>
                  <a:srgbClr val="313537"/>
                </a:solidFill>
                <a:effectLst/>
                <a:latin typeface="Lato" panose="020F0502020204030203" pitchFamily="34" charset="0"/>
              </a:rPr>
              <a:t>observe </a:t>
            </a:r>
            <a:r>
              <a:rPr lang="en-US" b="0" i="0" dirty="0">
                <a:solidFill>
                  <a:srgbClr val="313537"/>
                </a:solidFill>
                <a:effectLst/>
                <a:latin typeface="lato" panose="020F0502020204030203" pitchFamily="34" charset="0"/>
              </a:rPr>
              <a:t>and </a:t>
            </a:r>
            <a:r>
              <a:rPr lang="en-US" b="1" i="0" dirty="0">
                <a:solidFill>
                  <a:srgbClr val="313537"/>
                </a:solidFill>
                <a:effectLst/>
                <a:latin typeface="Lato" panose="020F0502020204030203" pitchFamily="34" charset="0"/>
              </a:rPr>
              <a:t>monitor </a:t>
            </a:r>
            <a:r>
              <a:rPr lang="en-US" b="0" i="0" dirty="0">
                <a:solidFill>
                  <a:srgbClr val="313537"/>
                </a:solidFill>
                <a:effectLst/>
                <a:latin typeface="lato" panose="020F0502020204030203" pitchFamily="34" charset="0"/>
              </a:rPr>
              <a:t>their effort. </a:t>
            </a:r>
          </a:p>
          <a:p>
            <a:pPr algn="l" fontAlgn="auto"/>
            <a:r>
              <a:rPr lang="en-US" b="0" i="0" dirty="0">
                <a:solidFill>
                  <a:srgbClr val="313537"/>
                </a:solidFill>
                <a:effectLst/>
                <a:latin typeface="lato" panose="020F0502020204030203" pitchFamily="34" charset="0"/>
              </a:rPr>
              <a:t>Nevertheless, a project team member at this stage of readiness is the least of your worries, and the bulk of your attention and intervention should be directed elsewhere.</a:t>
            </a:r>
          </a:p>
          <a:p>
            <a:endParaRPr lang="en-AU" dirty="0"/>
          </a:p>
        </p:txBody>
      </p:sp>
      <p:sp>
        <p:nvSpPr>
          <p:cNvPr id="4" name="Header Placeholder 3"/>
          <p:cNvSpPr>
            <a:spLocks noGrp="1"/>
          </p:cNvSpPr>
          <p:nvPr>
            <p:ph type="hdr" sz="quarter"/>
          </p:nvPr>
        </p:nvSpPr>
        <p:spPr/>
        <p:txBody>
          <a:bodyPr/>
          <a:lstStyle/>
          <a:p>
            <a:r>
              <a:rPr lang="en-AU"/>
              <a:t>Project Management Masterclass</a:t>
            </a:r>
          </a:p>
        </p:txBody>
      </p:sp>
      <p:sp>
        <p:nvSpPr>
          <p:cNvPr id="5" name="Date Placeholder 4"/>
          <p:cNvSpPr>
            <a:spLocks noGrp="1"/>
          </p:cNvSpPr>
          <p:nvPr>
            <p:ph type="dt" idx="1"/>
          </p:nvPr>
        </p:nvSpPr>
        <p:spPr/>
        <p:txBody>
          <a:bodyPr/>
          <a:lstStyle/>
          <a:p>
            <a:fld id="{A3D8FC5D-DDA7-49E4-9E73-E274175C333B}" type="datetime6">
              <a:rPr lang="en-AU" smtClean="0"/>
              <a:t>July 21</a:t>
            </a:fld>
            <a:endParaRPr lang="en-AU"/>
          </a:p>
        </p:txBody>
      </p:sp>
      <p:sp>
        <p:nvSpPr>
          <p:cNvPr id="6" name="Footer Placeholder 5"/>
          <p:cNvSpPr>
            <a:spLocks noGrp="1"/>
          </p:cNvSpPr>
          <p:nvPr>
            <p:ph type="ftr" sz="quarter" idx="4"/>
          </p:nvPr>
        </p:nvSpPr>
        <p:spPr/>
        <p:txBody>
          <a:bodyPr/>
          <a:lstStyle/>
          <a:p>
            <a:r>
              <a:rPr lang="en-AU"/>
              <a:t>Institute of Project Management</a:t>
            </a:r>
          </a:p>
        </p:txBody>
      </p:sp>
      <p:sp>
        <p:nvSpPr>
          <p:cNvPr id="7" name="Slide Number Placeholder 6"/>
          <p:cNvSpPr>
            <a:spLocks noGrp="1"/>
          </p:cNvSpPr>
          <p:nvPr>
            <p:ph type="sldNum" sz="quarter" idx="5"/>
          </p:nvPr>
        </p:nvSpPr>
        <p:spPr/>
        <p:txBody>
          <a:bodyPr/>
          <a:lstStyle/>
          <a:p>
            <a:fld id="{26A9BE73-4262-4638-901C-38391926C119}" type="slidenum">
              <a:rPr lang="en-AU" smtClean="0"/>
              <a:t>20</a:t>
            </a:fld>
            <a:endParaRPr lang="en-AU"/>
          </a:p>
        </p:txBody>
      </p:sp>
    </p:spTree>
    <p:extLst>
      <p:ext uri="{BB962C8B-B14F-4D97-AF65-F5344CB8AC3E}">
        <p14:creationId xmlns:p14="http://schemas.microsoft.com/office/powerpoint/2010/main" val="3221163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0" i="0" dirty="0">
                <a:solidFill>
                  <a:srgbClr val="313537"/>
                </a:solidFill>
                <a:effectLst/>
                <a:latin typeface="Merriweather" panose="00000500000000000000" pitchFamily="50" charset="0"/>
              </a:rPr>
              <a:t>That said, a person will have inevitably have </a:t>
            </a:r>
            <a:r>
              <a:rPr lang="en-US" b="1" i="0" dirty="0">
                <a:solidFill>
                  <a:srgbClr val="313537"/>
                </a:solidFill>
                <a:effectLst/>
                <a:latin typeface="Merriweather" panose="00000500000000000000" pitchFamily="50" charset="0"/>
              </a:rPr>
              <a:t>multiple</a:t>
            </a:r>
            <a:r>
              <a:rPr lang="en-US" b="0" i="0" dirty="0">
                <a:solidFill>
                  <a:srgbClr val="313537"/>
                </a:solidFill>
                <a:effectLst/>
                <a:latin typeface="Merriweather" panose="00000500000000000000" pitchFamily="50" charset="0"/>
              </a:rPr>
              <a:t>, </a:t>
            </a:r>
            <a:r>
              <a:rPr lang="en-US" b="1" i="0" dirty="0">
                <a:solidFill>
                  <a:srgbClr val="313537"/>
                </a:solidFill>
                <a:effectLst/>
                <a:latin typeface="Merriweather" panose="00000500000000000000" pitchFamily="50" charset="0"/>
              </a:rPr>
              <a:t>simultaneous </a:t>
            </a:r>
            <a:r>
              <a:rPr lang="en-US" b="0" i="0" dirty="0">
                <a:solidFill>
                  <a:srgbClr val="313537"/>
                </a:solidFill>
                <a:effectLst/>
                <a:latin typeface="Merriweather" panose="00000500000000000000" pitchFamily="50" charset="0"/>
              </a:rPr>
              <a:t>states of readiness that depend on the circumstances of the project and the tasks assigned to them. </a:t>
            </a:r>
          </a:p>
          <a:p>
            <a:pPr algn="l" fontAlgn="base"/>
            <a:r>
              <a:rPr lang="en-US" b="0" i="0" dirty="0">
                <a:solidFill>
                  <a:srgbClr val="313537"/>
                </a:solidFill>
                <a:effectLst/>
                <a:latin typeface="Merriweather" panose="00000500000000000000" pitchFamily="50" charset="0"/>
              </a:rPr>
              <a:t>Willingness especially can </a:t>
            </a:r>
            <a:r>
              <a:rPr lang="en-US" b="1" i="0" dirty="0">
                <a:solidFill>
                  <a:srgbClr val="313537"/>
                </a:solidFill>
                <a:effectLst/>
                <a:latin typeface="Merriweather" panose="00000500000000000000" pitchFamily="50" charset="0"/>
              </a:rPr>
              <a:t>fluctuate </a:t>
            </a:r>
            <a:r>
              <a:rPr lang="en-US" b="0" i="0" dirty="0">
                <a:solidFill>
                  <a:srgbClr val="313537"/>
                </a:solidFill>
                <a:effectLst/>
                <a:latin typeface="Merriweather" panose="00000500000000000000" pitchFamily="50" charset="0"/>
              </a:rPr>
              <a:t>from day to day and often due to factors that are well outside your control.</a:t>
            </a:r>
          </a:p>
          <a:p>
            <a:r>
              <a:rPr lang="en-US" b="0" i="0" dirty="0">
                <a:solidFill>
                  <a:srgbClr val="313537"/>
                </a:solidFill>
                <a:effectLst/>
                <a:latin typeface="Lato" panose="020F0502020204030203" pitchFamily="34" charset="0"/>
              </a:rPr>
              <a:t>The project manager’s skill lies in being </a:t>
            </a:r>
            <a:r>
              <a:rPr lang="en-US" b="1" i="0" dirty="0">
                <a:solidFill>
                  <a:srgbClr val="313537"/>
                </a:solidFill>
                <a:effectLst/>
                <a:latin typeface="Lato" panose="020F0502020204030203" pitchFamily="34" charset="0"/>
              </a:rPr>
              <a:t>alert </a:t>
            </a:r>
            <a:r>
              <a:rPr lang="en-US" b="0" i="0" dirty="0">
                <a:solidFill>
                  <a:srgbClr val="313537"/>
                </a:solidFill>
                <a:effectLst/>
                <a:latin typeface="Lato" panose="020F0502020204030203" pitchFamily="34" charset="0"/>
              </a:rPr>
              <a:t>to and </a:t>
            </a:r>
            <a:r>
              <a:rPr lang="en-US" b="0" i="0" dirty="0" err="1">
                <a:solidFill>
                  <a:srgbClr val="313537"/>
                </a:solidFill>
                <a:effectLst/>
                <a:latin typeface="Lato" panose="020F0502020204030203" pitchFamily="34" charset="0"/>
              </a:rPr>
              <a:t>recognising</a:t>
            </a:r>
            <a:r>
              <a:rPr lang="en-US" b="0" i="0" dirty="0">
                <a:solidFill>
                  <a:srgbClr val="313537"/>
                </a:solidFill>
                <a:effectLst/>
                <a:latin typeface="Lato" panose="020F0502020204030203" pitchFamily="34" charset="0"/>
              </a:rPr>
              <a:t> these often subtle variations and </a:t>
            </a:r>
            <a:r>
              <a:rPr lang="en-US" b="1" i="0" dirty="0" err="1">
                <a:solidFill>
                  <a:srgbClr val="313537"/>
                </a:solidFill>
                <a:effectLst/>
                <a:latin typeface="Lato" panose="020F0502020204030203" pitchFamily="34" charset="0"/>
              </a:rPr>
              <a:t>contextualising</a:t>
            </a:r>
            <a:r>
              <a:rPr lang="en-US" b="1" i="0" dirty="0">
                <a:solidFill>
                  <a:srgbClr val="313537"/>
                </a:solidFill>
                <a:effectLst/>
                <a:latin typeface="Lato" panose="020F0502020204030203" pitchFamily="34" charset="0"/>
              </a:rPr>
              <a:t> </a:t>
            </a:r>
            <a:r>
              <a:rPr lang="en-US" b="0" i="0" dirty="0">
                <a:solidFill>
                  <a:srgbClr val="313537"/>
                </a:solidFill>
                <a:effectLst/>
                <a:latin typeface="Lato" panose="020F0502020204030203" pitchFamily="34" charset="0"/>
              </a:rPr>
              <a:t>their response appropriately.</a:t>
            </a:r>
            <a:endParaRPr lang="en-AU" dirty="0"/>
          </a:p>
        </p:txBody>
      </p:sp>
      <p:sp>
        <p:nvSpPr>
          <p:cNvPr id="4" name="Header Placeholder 3"/>
          <p:cNvSpPr>
            <a:spLocks noGrp="1"/>
          </p:cNvSpPr>
          <p:nvPr>
            <p:ph type="hdr" sz="quarter"/>
          </p:nvPr>
        </p:nvSpPr>
        <p:spPr/>
        <p:txBody>
          <a:bodyPr/>
          <a:lstStyle/>
          <a:p>
            <a:r>
              <a:rPr lang="en-AU"/>
              <a:t>Project Management Masterclass</a:t>
            </a:r>
          </a:p>
        </p:txBody>
      </p:sp>
      <p:sp>
        <p:nvSpPr>
          <p:cNvPr id="5" name="Date Placeholder 4"/>
          <p:cNvSpPr>
            <a:spLocks noGrp="1"/>
          </p:cNvSpPr>
          <p:nvPr>
            <p:ph type="dt" idx="1"/>
          </p:nvPr>
        </p:nvSpPr>
        <p:spPr/>
        <p:txBody>
          <a:bodyPr/>
          <a:lstStyle/>
          <a:p>
            <a:fld id="{A3D8FC5D-DDA7-49E4-9E73-E274175C333B}" type="datetime6">
              <a:rPr lang="en-AU" smtClean="0"/>
              <a:t>July 21</a:t>
            </a:fld>
            <a:endParaRPr lang="en-AU"/>
          </a:p>
        </p:txBody>
      </p:sp>
      <p:sp>
        <p:nvSpPr>
          <p:cNvPr id="6" name="Footer Placeholder 5"/>
          <p:cNvSpPr>
            <a:spLocks noGrp="1"/>
          </p:cNvSpPr>
          <p:nvPr>
            <p:ph type="ftr" sz="quarter" idx="4"/>
          </p:nvPr>
        </p:nvSpPr>
        <p:spPr/>
        <p:txBody>
          <a:bodyPr/>
          <a:lstStyle/>
          <a:p>
            <a:r>
              <a:rPr lang="en-AU"/>
              <a:t>Institute of Project Management</a:t>
            </a:r>
          </a:p>
        </p:txBody>
      </p:sp>
      <p:sp>
        <p:nvSpPr>
          <p:cNvPr id="7" name="Slide Number Placeholder 6"/>
          <p:cNvSpPr>
            <a:spLocks noGrp="1"/>
          </p:cNvSpPr>
          <p:nvPr>
            <p:ph type="sldNum" sz="quarter" idx="5"/>
          </p:nvPr>
        </p:nvSpPr>
        <p:spPr/>
        <p:txBody>
          <a:bodyPr/>
          <a:lstStyle/>
          <a:p>
            <a:fld id="{26A9BE73-4262-4638-901C-38391926C119}" type="slidenum">
              <a:rPr lang="en-AU" smtClean="0"/>
              <a:t>21</a:t>
            </a:fld>
            <a:endParaRPr lang="en-AU"/>
          </a:p>
        </p:txBody>
      </p:sp>
    </p:spTree>
    <p:extLst>
      <p:ext uri="{BB962C8B-B14F-4D97-AF65-F5344CB8AC3E}">
        <p14:creationId xmlns:p14="http://schemas.microsoft.com/office/powerpoint/2010/main" val="28387693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13537"/>
                </a:solidFill>
                <a:effectLst/>
                <a:latin typeface="Merriweather" panose="00000500000000000000" pitchFamily="50" charset="0"/>
              </a:rPr>
              <a:t>If someone fails to complete a delegated task, it may not have anything to do with their readiness or competence - it may instead be a failure of our management.</a:t>
            </a:r>
            <a:endParaRPr lang="en-AU" dirty="0"/>
          </a:p>
        </p:txBody>
      </p:sp>
      <p:sp>
        <p:nvSpPr>
          <p:cNvPr id="4" name="Header Placeholder 3"/>
          <p:cNvSpPr>
            <a:spLocks noGrp="1"/>
          </p:cNvSpPr>
          <p:nvPr>
            <p:ph type="hdr" sz="quarter"/>
          </p:nvPr>
        </p:nvSpPr>
        <p:spPr/>
        <p:txBody>
          <a:bodyPr/>
          <a:lstStyle/>
          <a:p>
            <a:r>
              <a:rPr lang="en-AU"/>
              <a:t>Project Management Masterclass</a:t>
            </a:r>
          </a:p>
        </p:txBody>
      </p:sp>
      <p:sp>
        <p:nvSpPr>
          <p:cNvPr id="5" name="Date Placeholder 4"/>
          <p:cNvSpPr>
            <a:spLocks noGrp="1"/>
          </p:cNvSpPr>
          <p:nvPr>
            <p:ph type="dt" idx="1"/>
          </p:nvPr>
        </p:nvSpPr>
        <p:spPr/>
        <p:txBody>
          <a:bodyPr/>
          <a:lstStyle/>
          <a:p>
            <a:fld id="{A3D8FC5D-DDA7-49E4-9E73-E274175C333B}" type="datetime6">
              <a:rPr lang="en-AU" smtClean="0"/>
              <a:t>July 21</a:t>
            </a:fld>
            <a:endParaRPr lang="en-AU"/>
          </a:p>
        </p:txBody>
      </p:sp>
      <p:sp>
        <p:nvSpPr>
          <p:cNvPr id="6" name="Footer Placeholder 5"/>
          <p:cNvSpPr>
            <a:spLocks noGrp="1"/>
          </p:cNvSpPr>
          <p:nvPr>
            <p:ph type="ftr" sz="quarter" idx="4"/>
          </p:nvPr>
        </p:nvSpPr>
        <p:spPr/>
        <p:txBody>
          <a:bodyPr/>
          <a:lstStyle/>
          <a:p>
            <a:r>
              <a:rPr lang="en-AU"/>
              <a:t>Institute of Project Management</a:t>
            </a:r>
          </a:p>
        </p:txBody>
      </p:sp>
      <p:sp>
        <p:nvSpPr>
          <p:cNvPr id="7" name="Slide Number Placeholder 6"/>
          <p:cNvSpPr>
            <a:spLocks noGrp="1"/>
          </p:cNvSpPr>
          <p:nvPr>
            <p:ph type="sldNum" sz="quarter" idx="5"/>
          </p:nvPr>
        </p:nvSpPr>
        <p:spPr/>
        <p:txBody>
          <a:bodyPr/>
          <a:lstStyle/>
          <a:p>
            <a:fld id="{26A9BE73-4262-4638-901C-38391926C119}" type="slidenum">
              <a:rPr lang="en-AU" smtClean="0"/>
              <a:t>22</a:t>
            </a:fld>
            <a:endParaRPr lang="en-AU"/>
          </a:p>
        </p:txBody>
      </p:sp>
    </p:spTree>
    <p:extLst>
      <p:ext uri="{BB962C8B-B14F-4D97-AF65-F5344CB8AC3E}">
        <p14:creationId xmlns:p14="http://schemas.microsoft.com/office/powerpoint/2010/main" val="34196055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latinLnBrk="0"/>
            <a:r>
              <a:rPr lang="en-US" b="1" i="0" dirty="0">
                <a:solidFill>
                  <a:srgbClr val="313537"/>
                </a:solidFill>
                <a:effectLst/>
                <a:latin typeface="Merriweather" panose="00000500000000000000" pitchFamily="50" charset="0"/>
              </a:rPr>
              <a:t>You should be conscious when evaluating task and team performance of the influence and impact of your delegation decisions.</a:t>
            </a:r>
          </a:p>
          <a:p>
            <a:br>
              <a:rPr lang="en-US" b="0" i="0" dirty="0">
                <a:solidFill>
                  <a:srgbClr val="313537"/>
                </a:solidFill>
                <a:effectLst/>
                <a:latin typeface="lato" panose="020F0502020204030203" pitchFamily="34" charset="0"/>
              </a:rPr>
            </a:br>
            <a:endParaRPr lang="en-AU" dirty="0"/>
          </a:p>
        </p:txBody>
      </p:sp>
      <p:sp>
        <p:nvSpPr>
          <p:cNvPr id="4" name="Header Placeholder 3"/>
          <p:cNvSpPr>
            <a:spLocks noGrp="1"/>
          </p:cNvSpPr>
          <p:nvPr>
            <p:ph type="hdr" sz="quarter"/>
          </p:nvPr>
        </p:nvSpPr>
        <p:spPr/>
        <p:txBody>
          <a:bodyPr/>
          <a:lstStyle/>
          <a:p>
            <a:r>
              <a:rPr lang="en-AU"/>
              <a:t>Project Management Masterclass</a:t>
            </a:r>
          </a:p>
        </p:txBody>
      </p:sp>
      <p:sp>
        <p:nvSpPr>
          <p:cNvPr id="5" name="Date Placeholder 4"/>
          <p:cNvSpPr>
            <a:spLocks noGrp="1"/>
          </p:cNvSpPr>
          <p:nvPr>
            <p:ph type="dt" idx="1"/>
          </p:nvPr>
        </p:nvSpPr>
        <p:spPr/>
        <p:txBody>
          <a:bodyPr/>
          <a:lstStyle/>
          <a:p>
            <a:fld id="{A3D8FC5D-DDA7-49E4-9E73-E274175C333B}" type="datetime6">
              <a:rPr lang="en-AU" smtClean="0"/>
              <a:t>July 21</a:t>
            </a:fld>
            <a:endParaRPr lang="en-AU"/>
          </a:p>
        </p:txBody>
      </p:sp>
      <p:sp>
        <p:nvSpPr>
          <p:cNvPr id="6" name="Footer Placeholder 5"/>
          <p:cNvSpPr>
            <a:spLocks noGrp="1"/>
          </p:cNvSpPr>
          <p:nvPr>
            <p:ph type="ftr" sz="quarter" idx="4"/>
          </p:nvPr>
        </p:nvSpPr>
        <p:spPr/>
        <p:txBody>
          <a:bodyPr/>
          <a:lstStyle/>
          <a:p>
            <a:r>
              <a:rPr lang="en-AU"/>
              <a:t>Institute of Project Management</a:t>
            </a:r>
          </a:p>
        </p:txBody>
      </p:sp>
      <p:sp>
        <p:nvSpPr>
          <p:cNvPr id="7" name="Slide Number Placeholder 6"/>
          <p:cNvSpPr>
            <a:spLocks noGrp="1"/>
          </p:cNvSpPr>
          <p:nvPr>
            <p:ph type="sldNum" sz="quarter" idx="5"/>
          </p:nvPr>
        </p:nvSpPr>
        <p:spPr/>
        <p:txBody>
          <a:bodyPr/>
          <a:lstStyle/>
          <a:p>
            <a:fld id="{26A9BE73-4262-4638-901C-38391926C119}" type="slidenum">
              <a:rPr lang="en-AU" smtClean="0"/>
              <a:t>23</a:t>
            </a:fld>
            <a:endParaRPr lang="en-AU"/>
          </a:p>
        </p:txBody>
      </p:sp>
    </p:spTree>
    <p:extLst>
      <p:ext uri="{BB962C8B-B14F-4D97-AF65-F5344CB8AC3E}">
        <p14:creationId xmlns:p14="http://schemas.microsoft.com/office/powerpoint/2010/main" val="27926786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b="1" dirty="0">
                <a:solidFill>
                  <a:srgbClr val="FFFFFF"/>
                </a:solidFill>
                <a:effectLst/>
                <a:latin typeface="Lato" panose="020F0502020204030203" pitchFamily="34" charset="0"/>
              </a:rPr>
              <a:t>The primary reason project team members under-perform is because of a failure of management or leadership.</a:t>
            </a:r>
            <a:endParaRPr lang="en-US" dirty="0">
              <a:solidFill>
                <a:srgbClr val="FFFFFF"/>
              </a:solidFill>
              <a:effectLst/>
              <a:latin typeface="lato" panose="020F0502020204030203" pitchFamily="34" charset="0"/>
            </a:endParaRPr>
          </a:p>
          <a:p>
            <a:pPr algn="l" fontAlgn="base"/>
            <a:r>
              <a:rPr lang="en-US" b="0" i="0" dirty="0">
                <a:solidFill>
                  <a:srgbClr val="313537"/>
                </a:solidFill>
                <a:effectLst/>
                <a:latin typeface="Merriweather" panose="00000500000000000000" pitchFamily="50" charset="0"/>
              </a:rPr>
              <a:t>As we discussed in the earlier topic on delegation, if we have made reasonable task assignments (responding appropriately to the unique combinations of skill and will each person brings to their role), we must still ensure that we are not placing any '</a:t>
            </a:r>
            <a:r>
              <a:rPr lang="en-US" b="1" i="0" dirty="0">
                <a:solidFill>
                  <a:srgbClr val="313537"/>
                </a:solidFill>
                <a:effectLst/>
                <a:latin typeface="Merriweather" panose="00000500000000000000" pitchFamily="50" charset="0"/>
              </a:rPr>
              <a:t>hills</a:t>
            </a:r>
            <a:r>
              <a:rPr lang="en-US" b="0" i="0" dirty="0">
                <a:solidFill>
                  <a:srgbClr val="313537"/>
                </a:solidFill>
                <a:effectLst/>
                <a:latin typeface="Merriweather" panose="00000500000000000000" pitchFamily="50" charset="0"/>
              </a:rPr>
              <a:t>' in the way of their performance.</a:t>
            </a:r>
          </a:p>
          <a:p>
            <a:pPr algn="l" fontAlgn="base"/>
            <a:r>
              <a:rPr lang="en-US" b="0" i="0" dirty="0">
                <a:solidFill>
                  <a:srgbClr val="313537"/>
                </a:solidFill>
                <a:effectLst/>
                <a:latin typeface="Merriweather" panose="00000500000000000000" pitchFamily="50" charset="0"/>
              </a:rPr>
              <a:t>In those limited circumstances where a team member's </a:t>
            </a:r>
            <a:r>
              <a:rPr lang="en-US" b="1" i="0" dirty="0">
                <a:solidFill>
                  <a:srgbClr val="313537"/>
                </a:solidFill>
                <a:effectLst/>
                <a:latin typeface="Merriweather" panose="00000500000000000000" pitchFamily="50" charset="0"/>
              </a:rPr>
              <a:t>personal issues</a:t>
            </a:r>
            <a:r>
              <a:rPr lang="en-US" b="0" i="0" dirty="0">
                <a:solidFill>
                  <a:srgbClr val="313537"/>
                </a:solidFill>
                <a:effectLst/>
                <a:latin typeface="Merriweather" panose="00000500000000000000" pitchFamily="50" charset="0"/>
              </a:rPr>
              <a:t> impact their performance, you may need to make allowances to ensure project delivery targets are met; noting that you </a:t>
            </a:r>
            <a:r>
              <a:rPr lang="en-US" b="0" i="1" dirty="0">
                <a:solidFill>
                  <a:srgbClr val="313537"/>
                </a:solidFill>
                <a:effectLst/>
                <a:latin typeface="Merriweather" panose="00000500000000000000" pitchFamily="50" charset="0"/>
              </a:rPr>
              <a:t>may</a:t>
            </a:r>
            <a:r>
              <a:rPr lang="en-US" b="0" i="0" dirty="0">
                <a:solidFill>
                  <a:srgbClr val="313537"/>
                </a:solidFill>
                <a:effectLst/>
                <a:latin typeface="Merriweather" panose="00000500000000000000" pitchFamily="50" charset="0"/>
              </a:rPr>
              <a:t> </a:t>
            </a:r>
            <a:r>
              <a:rPr lang="en-US" b="0" i="1" dirty="0">
                <a:solidFill>
                  <a:srgbClr val="313537"/>
                </a:solidFill>
                <a:effectLst/>
                <a:latin typeface="Merriweather" panose="00000500000000000000" pitchFamily="50" charset="0"/>
              </a:rPr>
              <a:t>also </a:t>
            </a:r>
            <a:r>
              <a:rPr lang="en-US" b="0" i="0" dirty="0">
                <a:solidFill>
                  <a:srgbClr val="313537"/>
                </a:solidFill>
                <a:effectLst/>
                <a:latin typeface="Merriweather" panose="00000500000000000000" pitchFamily="50" charset="0"/>
              </a:rPr>
              <a:t>be able to reset stakeholder expectations without penalty if you approach the matter with sensitivity.</a:t>
            </a:r>
          </a:p>
          <a:p>
            <a:pPr algn="l" fontAlgn="base"/>
            <a:r>
              <a:rPr lang="en-US" b="0" i="0" dirty="0">
                <a:solidFill>
                  <a:srgbClr val="313537"/>
                </a:solidFill>
                <a:effectLst/>
                <a:latin typeface="Merriweather" panose="00000500000000000000" pitchFamily="50" charset="0"/>
              </a:rPr>
              <a:t>The key, though, is to </a:t>
            </a:r>
            <a:r>
              <a:rPr lang="en-US" b="1" i="0" dirty="0">
                <a:solidFill>
                  <a:srgbClr val="313537"/>
                </a:solidFill>
                <a:effectLst/>
                <a:latin typeface="Merriweather" panose="00000500000000000000" pitchFamily="50" charset="0"/>
              </a:rPr>
              <a:t>act early</a:t>
            </a:r>
            <a:r>
              <a:rPr lang="en-US" b="0" i="0" dirty="0">
                <a:solidFill>
                  <a:srgbClr val="313537"/>
                </a:solidFill>
                <a:effectLst/>
                <a:latin typeface="Merriweather" panose="00000500000000000000" pitchFamily="50" charset="0"/>
              </a:rPr>
              <a:t>.</a:t>
            </a:r>
          </a:p>
          <a:p>
            <a:pPr algn="l" fontAlgn="base"/>
            <a:r>
              <a:rPr lang="en-US" b="0" i="0" dirty="0">
                <a:solidFill>
                  <a:srgbClr val="313537"/>
                </a:solidFill>
                <a:effectLst/>
                <a:latin typeface="Merriweather" panose="00000500000000000000" pitchFamily="50" charset="0"/>
              </a:rPr>
              <a:t>The longer you take to identify and respond to under-performance, the more time and resources it will take to resolve the issue.</a:t>
            </a:r>
          </a:p>
          <a:p>
            <a:pPr algn="l" fontAlgn="base"/>
            <a:r>
              <a:rPr lang="en-US" b="0" i="0" dirty="0">
                <a:solidFill>
                  <a:srgbClr val="313537"/>
                </a:solidFill>
                <a:effectLst/>
                <a:latin typeface="Merriweather" panose="00000500000000000000" pitchFamily="50" charset="0"/>
              </a:rPr>
              <a:t>The cost of change principle - including the implications for uncertainty and risk - apply equally here!</a:t>
            </a:r>
          </a:p>
          <a:p>
            <a:r>
              <a:rPr lang="en-US" b="1" i="0" dirty="0">
                <a:solidFill>
                  <a:srgbClr val="FFFFFF"/>
                </a:solidFill>
                <a:effectLst/>
                <a:latin typeface="Lato" panose="020F0502020204030203" pitchFamily="34" charset="0"/>
              </a:rPr>
              <a:t>Very occasionally, such as in the case of a team member actively disrupting delivery, you need to </a:t>
            </a:r>
            <a:r>
              <a:rPr lang="en-US" b="1" i="1" dirty="0">
                <a:solidFill>
                  <a:srgbClr val="FFFFFF"/>
                </a:solidFill>
                <a:effectLst/>
                <a:latin typeface="Lato" panose="020F0502020204030203" pitchFamily="34" charset="0"/>
              </a:rPr>
              <a:t>remove </a:t>
            </a:r>
            <a:r>
              <a:rPr lang="en-US" b="1" i="0" dirty="0">
                <a:solidFill>
                  <a:srgbClr val="FFFFFF"/>
                </a:solidFill>
                <a:effectLst/>
                <a:latin typeface="Lato" panose="020F0502020204030203" pitchFamily="34" charset="0"/>
              </a:rPr>
              <a:t>under-performing individuals from the project.</a:t>
            </a:r>
          </a:p>
          <a:p>
            <a:pPr algn="l" fontAlgn="base"/>
            <a:r>
              <a:rPr lang="en-US" b="0" i="0" dirty="0">
                <a:solidFill>
                  <a:srgbClr val="313537"/>
                </a:solidFill>
                <a:effectLst/>
                <a:latin typeface="Merriweather" panose="00000500000000000000" pitchFamily="50" charset="0"/>
              </a:rPr>
              <a:t>Most organisations have a process for this within their business-as-usual activities, so is it that different for projects? </a:t>
            </a:r>
          </a:p>
          <a:p>
            <a:pPr algn="l" fontAlgn="base"/>
            <a:r>
              <a:rPr lang="en-US" b="0" i="0" dirty="0">
                <a:solidFill>
                  <a:srgbClr val="313537"/>
                </a:solidFill>
                <a:effectLst/>
                <a:latin typeface="Merriweather" panose="00000500000000000000" pitchFamily="50" charset="0"/>
              </a:rPr>
              <a:t>Well, </a:t>
            </a:r>
            <a:r>
              <a:rPr lang="en-US" b="1" i="0" dirty="0">
                <a:solidFill>
                  <a:srgbClr val="313537"/>
                </a:solidFill>
                <a:effectLst/>
                <a:latin typeface="Merriweather" panose="00000500000000000000" pitchFamily="50" charset="0"/>
              </a:rPr>
              <a:t>yes</a:t>
            </a:r>
            <a:r>
              <a:rPr lang="en-US" b="0" i="0" dirty="0">
                <a:solidFill>
                  <a:srgbClr val="313537"/>
                </a:solidFill>
                <a:effectLst/>
                <a:latin typeface="Merriweather" panose="00000500000000000000" pitchFamily="50" charset="0"/>
              </a:rPr>
              <a:t> </a:t>
            </a:r>
            <a:r>
              <a:rPr lang="en-US" b="0" i="1" dirty="0">
                <a:solidFill>
                  <a:srgbClr val="313537"/>
                </a:solidFill>
                <a:effectLst/>
                <a:latin typeface="Merriweather" panose="00000500000000000000" pitchFamily="50" charset="0"/>
              </a:rPr>
              <a:t>and </a:t>
            </a:r>
            <a:r>
              <a:rPr lang="en-US" b="1" i="0" dirty="0">
                <a:solidFill>
                  <a:srgbClr val="313537"/>
                </a:solidFill>
                <a:effectLst/>
                <a:latin typeface="Merriweather" panose="00000500000000000000" pitchFamily="50" charset="0"/>
              </a:rPr>
              <a:t>no</a:t>
            </a:r>
            <a:r>
              <a:rPr lang="en-US" b="0" i="0" dirty="0">
                <a:solidFill>
                  <a:srgbClr val="313537"/>
                </a:solidFill>
                <a:effectLst/>
                <a:latin typeface="Merriweather" panose="00000500000000000000" pitchFamily="50" charset="0"/>
              </a:rPr>
              <a:t>.</a:t>
            </a:r>
          </a:p>
          <a:p>
            <a:pPr algn="l" fontAlgn="base"/>
            <a:r>
              <a:rPr lang="en-US" b="0" i="0" dirty="0">
                <a:solidFill>
                  <a:srgbClr val="313537"/>
                </a:solidFill>
                <a:effectLst/>
                <a:latin typeface="Merriweather" panose="00000500000000000000" pitchFamily="50" charset="0"/>
              </a:rPr>
              <a:t>Because many project team members are engaged as </a:t>
            </a:r>
            <a:r>
              <a:rPr lang="en-US" b="1" i="0" dirty="0">
                <a:solidFill>
                  <a:srgbClr val="313537"/>
                </a:solidFill>
                <a:effectLst/>
                <a:latin typeface="Merriweather" panose="00000500000000000000" pitchFamily="50" charset="0"/>
              </a:rPr>
              <a:t>contractors</a:t>
            </a:r>
            <a:r>
              <a:rPr lang="en-US" b="0" i="0" dirty="0">
                <a:solidFill>
                  <a:srgbClr val="313537"/>
                </a:solidFill>
                <a:effectLst/>
                <a:latin typeface="Merriweather" panose="00000500000000000000" pitchFamily="50" charset="0"/>
              </a:rPr>
              <a:t>, you can look to the terms of their contract as to how under-performance can be managed and their services terminated. </a:t>
            </a:r>
          </a:p>
          <a:p>
            <a:pPr algn="l" fontAlgn="base"/>
            <a:r>
              <a:rPr lang="en-US" b="1" i="0" dirty="0">
                <a:solidFill>
                  <a:srgbClr val="313537"/>
                </a:solidFill>
                <a:effectLst/>
                <a:latin typeface="Merriweather" panose="00000500000000000000" pitchFamily="50" charset="0"/>
              </a:rPr>
              <a:t>Legal advice</a:t>
            </a:r>
            <a:r>
              <a:rPr lang="en-US" b="0" i="0" dirty="0">
                <a:solidFill>
                  <a:srgbClr val="313537"/>
                </a:solidFill>
                <a:effectLst/>
                <a:latin typeface="Merriweather" panose="00000500000000000000" pitchFamily="50" charset="0"/>
              </a:rPr>
              <a:t> in this regard may also be useful, depending on the size and nature of the contract.</a:t>
            </a:r>
          </a:p>
          <a:p>
            <a:pPr algn="l" fontAlgn="base"/>
            <a:r>
              <a:rPr lang="en-US" b="0" i="0" dirty="0">
                <a:solidFill>
                  <a:srgbClr val="313537"/>
                </a:solidFill>
                <a:effectLst/>
                <a:latin typeface="Merriweather" panose="00000500000000000000" pitchFamily="50" charset="0"/>
              </a:rPr>
              <a:t>Regardless, though, of whether they are directly employed or contracted, your first step in managing under-performance should be to talk to the team member’s </a:t>
            </a:r>
            <a:r>
              <a:rPr lang="en-US" b="1" i="0" dirty="0">
                <a:solidFill>
                  <a:srgbClr val="313537"/>
                </a:solidFill>
                <a:effectLst/>
                <a:latin typeface="Merriweather" panose="00000500000000000000" pitchFamily="50" charset="0"/>
              </a:rPr>
              <a:t>line manager</a:t>
            </a:r>
            <a:r>
              <a:rPr lang="en-US" b="0" i="0" dirty="0">
                <a:solidFill>
                  <a:srgbClr val="313537"/>
                </a:solidFill>
                <a:effectLst/>
                <a:latin typeface="Merriweather" panose="00000500000000000000" pitchFamily="50" charset="0"/>
              </a:rPr>
              <a:t> (if they do not report directly to you), and your </a:t>
            </a:r>
            <a:r>
              <a:rPr lang="en-US" b="0" i="0" dirty="0" err="1">
                <a:solidFill>
                  <a:srgbClr val="313537"/>
                </a:solidFill>
                <a:effectLst/>
                <a:latin typeface="Merriweather" panose="00000500000000000000" pitchFamily="50" charset="0"/>
              </a:rPr>
              <a:t>organisation’s</a:t>
            </a:r>
            <a:r>
              <a:rPr lang="en-US" b="0" i="0" dirty="0">
                <a:solidFill>
                  <a:srgbClr val="313537"/>
                </a:solidFill>
                <a:effectLst/>
                <a:latin typeface="Merriweather" panose="00000500000000000000" pitchFamily="50" charset="0"/>
              </a:rPr>
              <a:t> </a:t>
            </a:r>
            <a:r>
              <a:rPr lang="en-US" b="1" i="0" dirty="0">
                <a:solidFill>
                  <a:srgbClr val="313537"/>
                </a:solidFill>
                <a:effectLst/>
                <a:latin typeface="Merriweather" panose="00000500000000000000" pitchFamily="50" charset="0"/>
              </a:rPr>
              <a:t>human resource manager</a:t>
            </a:r>
            <a:r>
              <a:rPr lang="en-US" b="0" i="0" dirty="0">
                <a:solidFill>
                  <a:srgbClr val="313537"/>
                </a:solidFill>
                <a:effectLst/>
                <a:latin typeface="Merriweather" panose="00000500000000000000" pitchFamily="50" charset="0"/>
              </a:rPr>
              <a:t> or other, independent experts. </a:t>
            </a:r>
          </a:p>
          <a:p>
            <a:pPr algn="l" fontAlgn="base"/>
            <a:r>
              <a:rPr lang="en-US" b="0" i="0" dirty="0">
                <a:solidFill>
                  <a:srgbClr val="313537"/>
                </a:solidFill>
                <a:effectLst/>
                <a:latin typeface="Merriweather" panose="00000500000000000000" pitchFamily="50" charset="0"/>
              </a:rPr>
              <a:t>This will ensure you follow workplace and statutory processes relating to </a:t>
            </a:r>
            <a:r>
              <a:rPr lang="en-US" b="1" i="0" dirty="0">
                <a:solidFill>
                  <a:srgbClr val="313537"/>
                </a:solidFill>
                <a:effectLst/>
                <a:latin typeface="Merriweather" panose="00000500000000000000" pitchFamily="50" charset="0"/>
              </a:rPr>
              <a:t>escalation</a:t>
            </a:r>
            <a:r>
              <a:rPr lang="en-US" b="0" i="0" dirty="0">
                <a:solidFill>
                  <a:srgbClr val="313537"/>
                </a:solidFill>
                <a:effectLst/>
                <a:latin typeface="Merriweather" panose="00000500000000000000" pitchFamily="50" charset="0"/>
              </a:rPr>
              <a:t>, </a:t>
            </a:r>
            <a:r>
              <a:rPr lang="en-US" b="1" i="0" dirty="0">
                <a:solidFill>
                  <a:srgbClr val="313537"/>
                </a:solidFill>
                <a:effectLst/>
                <a:latin typeface="Merriweather" panose="00000500000000000000" pitchFamily="50" charset="0"/>
              </a:rPr>
              <a:t>representation </a:t>
            </a:r>
            <a:r>
              <a:rPr lang="en-US" b="0" i="0" dirty="0">
                <a:solidFill>
                  <a:srgbClr val="313537"/>
                </a:solidFill>
                <a:effectLst/>
                <a:latin typeface="Merriweather" panose="00000500000000000000" pitchFamily="50" charset="0"/>
              </a:rPr>
              <a:t>and </a:t>
            </a:r>
            <a:r>
              <a:rPr lang="en-US" b="1" i="0" dirty="0">
                <a:solidFill>
                  <a:srgbClr val="313537"/>
                </a:solidFill>
                <a:effectLst/>
                <a:latin typeface="Merriweather" panose="00000500000000000000" pitchFamily="50" charset="0"/>
              </a:rPr>
              <a:t>formal notices</a:t>
            </a:r>
            <a:r>
              <a:rPr lang="en-US" b="0" i="0" dirty="0">
                <a:solidFill>
                  <a:srgbClr val="313537"/>
                </a:solidFill>
                <a:effectLst/>
                <a:latin typeface="Merriweather" panose="00000500000000000000" pitchFamily="50" charset="0"/>
              </a:rPr>
              <a:t>.</a:t>
            </a:r>
          </a:p>
          <a:p>
            <a:pPr algn="l" fontAlgn="base"/>
            <a:r>
              <a:rPr lang="en-US" b="0" i="0" dirty="0">
                <a:solidFill>
                  <a:srgbClr val="313537"/>
                </a:solidFill>
                <a:effectLst/>
                <a:latin typeface="Merriweather" panose="00000500000000000000" pitchFamily="50" charset="0"/>
              </a:rPr>
              <a:t>You will also need to </a:t>
            </a:r>
            <a:r>
              <a:rPr lang="en-US" b="1" i="0" dirty="0">
                <a:solidFill>
                  <a:srgbClr val="313537"/>
                </a:solidFill>
                <a:effectLst/>
                <a:latin typeface="Merriweather" panose="00000500000000000000" pitchFamily="50" charset="0"/>
              </a:rPr>
              <a:t>document </a:t>
            </a:r>
            <a:r>
              <a:rPr lang="en-US" b="0" i="0" dirty="0">
                <a:solidFill>
                  <a:srgbClr val="313537"/>
                </a:solidFill>
                <a:effectLst/>
                <a:latin typeface="Merriweather" panose="00000500000000000000" pitchFamily="50" charset="0"/>
              </a:rPr>
              <a:t>evidence of non-performance, including records of relevant meetings or conversations you may have had with the individual.</a:t>
            </a:r>
          </a:p>
          <a:p>
            <a:pPr algn="l" fontAlgn="base"/>
            <a:r>
              <a:rPr lang="en-US" b="0" i="0" dirty="0">
                <a:solidFill>
                  <a:srgbClr val="313537"/>
                </a:solidFill>
                <a:effectLst/>
                <a:latin typeface="Merriweather" panose="00000500000000000000" pitchFamily="50" charset="0"/>
              </a:rPr>
              <a:t>At an appropriate time, you can then have an </a:t>
            </a:r>
            <a:r>
              <a:rPr lang="en-US" b="1" i="0" dirty="0">
                <a:solidFill>
                  <a:srgbClr val="313537"/>
                </a:solidFill>
                <a:effectLst/>
                <a:latin typeface="Merriweather" panose="00000500000000000000" pitchFamily="50" charset="0"/>
              </a:rPr>
              <a:t>open conversation</a:t>
            </a:r>
            <a:r>
              <a:rPr lang="en-US" b="0" i="0" dirty="0">
                <a:solidFill>
                  <a:srgbClr val="313537"/>
                </a:solidFill>
                <a:effectLst/>
                <a:latin typeface="Merriweather" panose="00000500000000000000" pitchFamily="50" charset="0"/>
              </a:rPr>
              <a:t> with the under-performing team member. </a:t>
            </a:r>
          </a:p>
          <a:p>
            <a:pPr marL="171450" indent="-171450" algn="l" fontAlgn="base">
              <a:buFont typeface="Arial" panose="020B0604020202020204" pitchFamily="34" charset="0"/>
              <a:buChar char="•"/>
            </a:pPr>
            <a:r>
              <a:rPr lang="en-US" b="0" i="0" dirty="0">
                <a:solidFill>
                  <a:srgbClr val="313537"/>
                </a:solidFill>
                <a:effectLst/>
                <a:latin typeface="merriweather" panose="00000500000000000000" pitchFamily="50" charset="0"/>
              </a:rPr>
              <a:t>Discuss all the issues and the </a:t>
            </a:r>
            <a:r>
              <a:rPr lang="en-US" b="1" i="0" dirty="0">
                <a:solidFill>
                  <a:srgbClr val="313537"/>
                </a:solidFill>
                <a:effectLst/>
                <a:latin typeface="Merriweather" panose="00000500000000000000" pitchFamily="50" charset="0"/>
              </a:rPr>
              <a:t>impacts</a:t>
            </a:r>
            <a:r>
              <a:rPr lang="en-US" b="0" i="0" dirty="0">
                <a:solidFill>
                  <a:srgbClr val="313537"/>
                </a:solidFill>
                <a:effectLst/>
                <a:latin typeface="merriweather" panose="00000500000000000000" pitchFamily="50" charset="0"/>
              </a:rPr>
              <a:t> they are having on the project and other team members</a:t>
            </a:r>
          </a:p>
          <a:p>
            <a:pPr marL="171450" indent="-171450" algn="l" fontAlgn="base">
              <a:buFont typeface="Arial" panose="020B0604020202020204" pitchFamily="34" charset="0"/>
              <a:buChar char="•"/>
            </a:pPr>
            <a:r>
              <a:rPr lang="en-US" b="1" i="0" dirty="0">
                <a:solidFill>
                  <a:srgbClr val="313537"/>
                </a:solidFill>
                <a:effectLst/>
                <a:latin typeface="Merriweather" panose="00000500000000000000" pitchFamily="50" charset="0"/>
              </a:rPr>
              <a:t>Listen</a:t>
            </a:r>
            <a:endParaRPr lang="en-US" b="0" i="0" dirty="0">
              <a:solidFill>
                <a:srgbClr val="313537"/>
              </a:solidFill>
              <a:effectLst/>
              <a:latin typeface="merriweather" panose="00000500000000000000" pitchFamily="50" charset="0"/>
            </a:endParaRPr>
          </a:p>
          <a:p>
            <a:pPr marL="171450" indent="-171450" algn="l" fontAlgn="base">
              <a:buFont typeface="Arial" panose="020B0604020202020204" pitchFamily="34" charset="0"/>
              <a:buChar char="•"/>
            </a:pPr>
            <a:r>
              <a:rPr lang="en-US" b="0" i="0" dirty="0">
                <a:solidFill>
                  <a:srgbClr val="313537"/>
                </a:solidFill>
                <a:effectLst/>
                <a:latin typeface="merriweather" panose="00000500000000000000" pitchFamily="50" charset="0"/>
              </a:rPr>
              <a:t>Mutually identify potential causes to address – don’t just treat the symptoms</a:t>
            </a:r>
          </a:p>
          <a:p>
            <a:pPr marL="171450" indent="-171450" algn="l" fontAlgn="base">
              <a:buFont typeface="Arial" panose="020B0604020202020204" pitchFamily="34" charset="0"/>
              <a:buChar char="•"/>
            </a:pPr>
            <a:r>
              <a:rPr lang="en-US" b="0" i="0" dirty="0">
                <a:solidFill>
                  <a:srgbClr val="313537"/>
                </a:solidFill>
                <a:effectLst/>
                <a:latin typeface="merriweather" panose="00000500000000000000" pitchFamily="50" charset="0"/>
              </a:rPr>
              <a:t>Agree to </a:t>
            </a:r>
            <a:r>
              <a:rPr lang="en-US" b="1" i="0" dirty="0">
                <a:solidFill>
                  <a:srgbClr val="313537"/>
                </a:solidFill>
                <a:effectLst/>
                <a:latin typeface="Merriweather" panose="00000500000000000000" pitchFamily="50" charset="0"/>
              </a:rPr>
              <a:t>resolution </a:t>
            </a:r>
            <a:r>
              <a:rPr lang="en-US" b="0" i="0" dirty="0">
                <a:solidFill>
                  <a:srgbClr val="313537"/>
                </a:solidFill>
                <a:effectLst/>
                <a:latin typeface="merriweather" panose="00000500000000000000" pitchFamily="50" charset="0"/>
              </a:rPr>
              <a:t>strategies</a:t>
            </a:r>
          </a:p>
          <a:p>
            <a:pPr marL="171450" indent="-171450" algn="l" fontAlgn="base">
              <a:buFont typeface="Arial" panose="020B0604020202020204" pitchFamily="34" charset="0"/>
              <a:buChar char="•"/>
            </a:pPr>
            <a:r>
              <a:rPr lang="en-US" b="0" i="0" dirty="0">
                <a:solidFill>
                  <a:srgbClr val="313537"/>
                </a:solidFill>
                <a:effectLst/>
                <a:latin typeface="merriweather" panose="00000500000000000000" pitchFamily="50" charset="0"/>
              </a:rPr>
              <a:t>Set </a:t>
            </a:r>
            <a:r>
              <a:rPr lang="en-US" b="1" i="0" dirty="0">
                <a:solidFill>
                  <a:srgbClr val="313537"/>
                </a:solidFill>
                <a:effectLst/>
                <a:latin typeface="Merriweather" panose="00000500000000000000" pitchFamily="50" charset="0"/>
              </a:rPr>
              <a:t>SMART </a:t>
            </a:r>
            <a:r>
              <a:rPr lang="en-US" b="0" i="0" dirty="0">
                <a:solidFill>
                  <a:srgbClr val="313537"/>
                </a:solidFill>
                <a:effectLst/>
                <a:latin typeface="merriweather" panose="00000500000000000000" pitchFamily="50" charset="0"/>
              </a:rPr>
              <a:t>goals to achieve this in the form of a formal performance plan, including interim targets, and</a:t>
            </a:r>
          </a:p>
          <a:p>
            <a:pPr marL="171450" indent="-171450" algn="l" fontAlgn="base">
              <a:buFont typeface="Arial" panose="020B0604020202020204" pitchFamily="34" charset="0"/>
              <a:buChar char="•"/>
            </a:pPr>
            <a:r>
              <a:rPr lang="en-US" b="0" i="0" dirty="0">
                <a:solidFill>
                  <a:srgbClr val="313537"/>
                </a:solidFill>
                <a:effectLst/>
                <a:latin typeface="merriweather" panose="00000500000000000000" pitchFamily="50" charset="0"/>
              </a:rPr>
              <a:t>Outline the potential consequences for continued under-performance.</a:t>
            </a:r>
          </a:p>
          <a:p>
            <a:pPr algn="l" fontAlgn="base"/>
            <a:r>
              <a:rPr lang="en-US" b="0" i="0" dirty="0">
                <a:solidFill>
                  <a:srgbClr val="313537"/>
                </a:solidFill>
                <a:effectLst/>
                <a:latin typeface="Merriweather" panose="00000500000000000000" pitchFamily="50" charset="0"/>
              </a:rPr>
              <a:t>As highlighted in the last lesson, the </a:t>
            </a:r>
            <a:r>
              <a:rPr lang="en-US" b="1" i="0" dirty="0">
                <a:solidFill>
                  <a:srgbClr val="313537"/>
                </a:solidFill>
                <a:effectLst/>
                <a:latin typeface="Merriweather" panose="00000500000000000000" pitchFamily="50" charset="0"/>
              </a:rPr>
              <a:t>sooner </a:t>
            </a:r>
            <a:r>
              <a:rPr lang="en-US" b="0" i="0" dirty="0">
                <a:solidFill>
                  <a:srgbClr val="313537"/>
                </a:solidFill>
                <a:effectLst/>
                <a:latin typeface="Merriweather" panose="00000500000000000000" pitchFamily="50" charset="0"/>
              </a:rPr>
              <a:t>you identify and address problems, the easier they are to resolve. </a:t>
            </a:r>
          </a:p>
          <a:p>
            <a:pPr algn="l" fontAlgn="base"/>
            <a:r>
              <a:rPr lang="en-US" b="0" i="0" dirty="0">
                <a:solidFill>
                  <a:srgbClr val="313537"/>
                </a:solidFill>
                <a:effectLst/>
                <a:latin typeface="Merriweather" panose="00000500000000000000" pitchFamily="50" charset="0"/>
              </a:rPr>
              <a:t>Nonetheless, you may need to have a number of these meetings, with escalating degrees of </a:t>
            </a:r>
            <a:r>
              <a:rPr lang="en-US" b="1" i="0" dirty="0">
                <a:solidFill>
                  <a:srgbClr val="313537"/>
                </a:solidFill>
                <a:effectLst/>
                <a:latin typeface="Merriweather" panose="00000500000000000000" pitchFamily="50" charset="0"/>
              </a:rPr>
              <a:t>formality</a:t>
            </a:r>
            <a:r>
              <a:rPr lang="en-US" b="0" i="0" dirty="0">
                <a:solidFill>
                  <a:srgbClr val="313537"/>
                </a:solidFill>
                <a:effectLst/>
                <a:latin typeface="Merriweather" panose="00000500000000000000" pitchFamily="50" charset="0"/>
              </a:rPr>
              <a:t>, if change is not </a:t>
            </a:r>
            <a:r>
              <a:rPr lang="en-US" b="0" i="0" dirty="0" err="1">
                <a:solidFill>
                  <a:srgbClr val="313537"/>
                </a:solidFill>
                <a:effectLst/>
                <a:latin typeface="Merriweather" panose="00000500000000000000" pitchFamily="50" charset="0"/>
              </a:rPr>
              <a:t>realised</a:t>
            </a:r>
            <a:r>
              <a:rPr lang="en-US" b="0" i="0" dirty="0">
                <a:solidFill>
                  <a:srgbClr val="313537"/>
                </a:solidFill>
                <a:effectLst/>
                <a:latin typeface="Merriweather" panose="00000500000000000000" pitchFamily="50" charset="0"/>
              </a:rPr>
              <a:t> and the project continues to be </a:t>
            </a:r>
            <a:r>
              <a:rPr lang="en-US" b="0" i="0" dirty="0" err="1">
                <a:solidFill>
                  <a:srgbClr val="313537"/>
                </a:solidFill>
                <a:effectLst/>
                <a:latin typeface="Merriweather" panose="00000500000000000000" pitchFamily="50" charset="0"/>
              </a:rPr>
              <a:t>jeopardised</a:t>
            </a:r>
            <a:r>
              <a:rPr lang="en-US" b="0" i="0" dirty="0">
                <a:solidFill>
                  <a:srgbClr val="313537"/>
                </a:solidFill>
                <a:effectLst/>
                <a:latin typeface="Merriweather" panose="00000500000000000000" pitchFamily="50" charset="0"/>
              </a:rPr>
              <a:t>.</a:t>
            </a:r>
          </a:p>
          <a:p>
            <a:pPr algn="l" fontAlgn="base"/>
            <a:r>
              <a:rPr lang="en-US" b="0" i="0" dirty="0">
                <a:solidFill>
                  <a:srgbClr val="313537"/>
                </a:solidFill>
                <a:effectLst/>
                <a:latin typeface="Merriweather" panose="00000500000000000000" pitchFamily="50" charset="0"/>
              </a:rPr>
              <a:t>Yet quite often in projects our objective is not to sack a team member; rather, it is to have them </a:t>
            </a:r>
            <a:r>
              <a:rPr lang="en-US" b="1" i="0" dirty="0">
                <a:solidFill>
                  <a:srgbClr val="313537"/>
                </a:solidFill>
                <a:effectLst/>
                <a:latin typeface="Merriweather" panose="00000500000000000000" pitchFamily="50" charset="0"/>
              </a:rPr>
              <a:t>reassigned </a:t>
            </a:r>
            <a:r>
              <a:rPr lang="en-US" b="0" i="0" dirty="0">
                <a:solidFill>
                  <a:srgbClr val="313537"/>
                </a:solidFill>
                <a:effectLst/>
                <a:latin typeface="Merriweather" panose="00000500000000000000" pitchFamily="50" charset="0"/>
              </a:rPr>
              <a:t>out of the project. </a:t>
            </a:r>
          </a:p>
          <a:p>
            <a:pPr algn="l" fontAlgn="base"/>
            <a:r>
              <a:rPr lang="en-US" b="0" i="0" dirty="0">
                <a:solidFill>
                  <a:srgbClr val="313537"/>
                </a:solidFill>
                <a:effectLst/>
                <a:latin typeface="Merriweather" panose="00000500000000000000" pitchFamily="50" charset="0"/>
              </a:rPr>
              <a:t>Noting that this is a less severe form of separation, you should therefore always aim for reassignment over dismissal, as this is generally a quicker path and results in the least disruption to your project and the team.</a:t>
            </a:r>
          </a:p>
          <a:p>
            <a:pPr algn="l" fontAlgn="base" latinLnBrk="0"/>
            <a:r>
              <a:rPr lang="en-US" b="1" i="0" dirty="0">
                <a:solidFill>
                  <a:srgbClr val="313537"/>
                </a:solidFill>
                <a:effectLst/>
                <a:latin typeface="Merriweather" panose="00000500000000000000" pitchFamily="50" charset="0"/>
              </a:rPr>
              <a:t>It should be pointed out that all of this assumes that high levels of team member support have proven ineffective. </a:t>
            </a:r>
            <a:r>
              <a:rPr lang="en-US" b="1" i="1" dirty="0">
                <a:solidFill>
                  <a:srgbClr val="313537"/>
                </a:solidFill>
                <a:effectLst/>
                <a:latin typeface="Merriweather" panose="00000500000000000000" pitchFamily="50" charset="0"/>
              </a:rPr>
              <a:t>Separating </a:t>
            </a:r>
            <a:r>
              <a:rPr lang="en-US" b="1" i="0" dirty="0">
                <a:solidFill>
                  <a:srgbClr val="313537"/>
                </a:solidFill>
                <a:effectLst/>
                <a:latin typeface="Merriweather" panose="00000500000000000000" pitchFamily="50" charset="0"/>
              </a:rPr>
              <a:t>team members from the project should always be a last resort.</a:t>
            </a:r>
          </a:p>
          <a:p>
            <a:br>
              <a:rPr lang="en-US" b="0" i="0" dirty="0">
                <a:solidFill>
                  <a:srgbClr val="313537"/>
                </a:solidFill>
                <a:effectLst/>
                <a:latin typeface="lato" panose="020F0502020204030203" pitchFamily="34" charset="0"/>
              </a:rPr>
            </a:br>
            <a:endParaRPr lang="en-AU" dirty="0"/>
          </a:p>
        </p:txBody>
      </p:sp>
      <p:sp>
        <p:nvSpPr>
          <p:cNvPr id="4" name="Header Placeholder 3"/>
          <p:cNvSpPr>
            <a:spLocks noGrp="1"/>
          </p:cNvSpPr>
          <p:nvPr>
            <p:ph type="hdr" sz="quarter" idx="10"/>
          </p:nvPr>
        </p:nvSpPr>
        <p:spPr/>
        <p:txBody>
          <a:bodyPr/>
          <a:lstStyle/>
          <a:p>
            <a:pPr defTabSz="979146">
              <a:defRPr/>
            </a:pPr>
            <a:r>
              <a:rPr lang="en-AU" sz="1900" kern="0">
                <a:solidFill>
                  <a:sysClr val="windowText" lastClr="000000"/>
                </a:solidFill>
              </a:rPr>
              <a:t>Introduction to Project Management</a:t>
            </a:r>
          </a:p>
        </p:txBody>
      </p:sp>
      <p:sp>
        <p:nvSpPr>
          <p:cNvPr id="5" name="Date Placeholder 4"/>
          <p:cNvSpPr>
            <a:spLocks noGrp="1"/>
          </p:cNvSpPr>
          <p:nvPr>
            <p:ph type="dt" idx="11"/>
          </p:nvPr>
        </p:nvSpPr>
        <p:spPr/>
        <p:txBody>
          <a:bodyPr/>
          <a:lstStyle/>
          <a:p>
            <a:pPr defTabSz="979146">
              <a:defRPr/>
            </a:pPr>
            <a:fld id="{BFB8D742-8CB9-4E7B-94FA-A1B89BC45771}" type="datetime6">
              <a:rPr lang="en-US" sz="1900" kern="0">
                <a:solidFill>
                  <a:sysClr val="windowText" lastClr="000000"/>
                </a:solidFill>
              </a:rPr>
              <a:pPr defTabSz="979146">
                <a:defRPr/>
              </a:pPr>
              <a:t>July 21</a:t>
            </a:fld>
            <a:endParaRPr lang="en-AU" sz="1900" kern="0">
              <a:solidFill>
                <a:sysClr val="windowText" lastClr="000000"/>
              </a:solidFill>
            </a:endParaRPr>
          </a:p>
        </p:txBody>
      </p:sp>
      <p:sp>
        <p:nvSpPr>
          <p:cNvPr id="6" name="Footer Placeholder 5"/>
          <p:cNvSpPr>
            <a:spLocks noGrp="1"/>
          </p:cNvSpPr>
          <p:nvPr>
            <p:ph type="ftr" sz="quarter" idx="12"/>
          </p:nvPr>
        </p:nvSpPr>
        <p:spPr/>
        <p:txBody>
          <a:bodyPr/>
          <a:lstStyle/>
          <a:p>
            <a:pPr defTabSz="979146">
              <a:defRPr/>
            </a:pPr>
            <a:r>
              <a:rPr lang="en-AU" sz="1900" kern="0">
                <a:solidFill>
                  <a:sysClr val="windowText" lastClr="000000"/>
                </a:solidFill>
              </a:rPr>
              <a:t>Institute of Project Management</a:t>
            </a:r>
          </a:p>
        </p:txBody>
      </p:sp>
      <p:sp>
        <p:nvSpPr>
          <p:cNvPr id="7" name="Slide Number Placeholder 6"/>
          <p:cNvSpPr>
            <a:spLocks noGrp="1"/>
          </p:cNvSpPr>
          <p:nvPr>
            <p:ph type="sldNum" sz="quarter" idx="13"/>
          </p:nvPr>
        </p:nvSpPr>
        <p:spPr/>
        <p:txBody>
          <a:bodyPr/>
          <a:lstStyle/>
          <a:p>
            <a:pPr defTabSz="979146">
              <a:defRPr/>
            </a:pPr>
            <a:fld id="{26A9BE73-4262-4638-901C-38391926C119}" type="slidenum">
              <a:rPr lang="en-AU" sz="1900" kern="0">
                <a:solidFill>
                  <a:sysClr val="windowText" lastClr="000000"/>
                </a:solidFill>
              </a:rPr>
              <a:pPr defTabSz="979146">
                <a:defRPr/>
              </a:pPr>
              <a:t>24</a:t>
            </a:fld>
            <a:endParaRPr lang="en-AU" sz="1900" kern="0">
              <a:solidFill>
                <a:sysClr val="windowText" lastClr="000000"/>
              </a:solidFill>
            </a:endParaRPr>
          </a:p>
        </p:txBody>
      </p:sp>
    </p:spTree>
    <p:extLst>
      <p:ext uri="{BB962C8B-B14F-4D97-AF65-F5344CB8AC3E}">
        <p14:creationId xmlns:p14="http://schemas.microsoft.com/office/powerpoint/2010/main" val="15801367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b="1" dirty="0">
                <a:solidFill>
                  <a:srgbClr val="FFFFFF"/>
                </a:solidFill>
                <a:effectLst/>
                <a:latin typeface="Lato" panose="020F0502020204030203" pitchFamily="34" charset="0"/>
              </a:rPr>
              <a:t>You should consciously </a:t>
            </a:r>
            <a:r>
              <a:rPr lang="en-US" b="1" dirty="0" err="1">
                <a:solidFill>
                  <a:srgbClr val="FFFFFF"/>
                </a:solidFill>
                <a:effectLst/>
                <a:latin typeface="Lato" panose="020F0502020204030203" pitchFamily="34" charset="0"/>
              </a:rPr>
              <a:t>recognise</a:t>
            </a:r>
            <a:r>
              <a:rPr lang="en-US" b="1" dirty="0">
                <a:solidFill>
                  <a:srgbClr val="FFFFFF"/>
                </a:solidFill>
                <a:effectLst/>
                <a:latin typeface="Lato" panose="020F0502020204030203" pitchFamily="34" charset="0"/>
              </a:rPr>
              <a:t> and reward good performance.</a:t>
            </a:r>
            <a:endParaRPr lang="en-US" dirty="0">
              <a:solidFill>
                <a:srgbClr val="FFFFFF"/>
              </a:solidFill>
              <a:effectLst/>
              <a:latin typeface="lato" panose="020F0502020204030203" pitchFamily="34" charset="0"/>
            </a:endParaRPr>
          </a:p>
          <a:p>
            <a:r>
              <a:rPr lang="en-US" b="0" i="0" dirty="0">
                <a:solidFill>
                  <a:srgbClr val="313537"/>
                </a:solidFill>
                <a:effectLst/>
                <a:latin typeface="Merriweather" panose="00000500000000000000" pitchFamily="50" charset="0"/>
              </a:rPr>
              <a:t>People are motivated if they feel they are </a:t>
            </a:r>
            <a:r>
              <a:rPr lang="en-US" b="1" i="0" dirty="0">
                <a:solidFill>
                  <a:srgbClr val="313537"/>
                </a:solidFill>
                <a:effectLst/>
                <a:latin typeface="Merriweather" panose="00000500000000000000" pitchFamily="50" charset="0"/>
              </a:rPr>
              <a:t>valued </a:t>
            </a:r>
            <a:r>
              <a:rPr lang="en-US" b="0" i="0" dirty="0">
                <a:solidFill>
                  <a:srgbClr val="313537"/>
                </a:solidFill>
                <a:effectLst/>
                <a:latin typeface="Merriweather" panose="00000500000000000000" pitchFamily="50" charset="0"/>
              </a:rPr>
              <a:t>in the organisation, and this value is demonstrated by the rewards given to them. </a:t>
            </a:r>
            <a:endParaRPr lang="en-AU" dirty="0"/>
          </a:p>
        </p:txBody>
      </p:sp>
      <p:sp>
        <p:nvSpPr>
          <p:cNvPr id="4" name="Header Placeholder 3"/>
          <p:cNvSpPr>
            <a:spLocks noGrp="1"/>
          </p:cNvSpPr>
          <p:nvPr>
            <p:ph type="hdr" sz="quarter" idx="10"/>
          </p:nvPr>
        </p:nvSpPr>
        <p:spPr/>
        <p:txBody>
          <a:bodyPr/>
          <a:lstStyle/>
          <a:p>
            <a:pPr defTabSz="979146">
              <a:defRPr/>
            </a:pPr>
            <a:r>
              <a:rPr lang="en-AU" sz="1900" kern="0">
                <a:solidFill>
                  <a:sysClr val="windowText" lastClr="000000"/>
                </a:solidFill>
              </a:rPr>
              <a:t>Project Management Masterclass</a:t>
            </a:r>
          </a:p>
        </p:txBody>
      </p:sp>
      <p:sp>
        <p:nvSpPr>
          <p:cNvPr id="5" name="Date Placeholder 4"/>
          <p:cNvSpPr>
            <a:spLocks noGrp="1"/>
          </p:cNvSpPr>
          <p:nvPr>
            <p:ph type="dt" idx="11"/>
          </p:nvPr>
        </p:nvSpPr>
        <p:spPr/>
        <p:txBody>
          <a:bodyPr/>
          <a:lstStyle/>
          <a:p>
            <a:pPr defTabSz="979146">
              <a:defRPr/>
            </a:pPr>
            <a:fld id="{7085E21F-248E-4928-8F1B-FB6ECC241DFA}" type="datetime6">
              <a:rPr lang="en-US" sz="1900" kern="0">
                <a:solidFill>
                  <a:sysClr val="windowText" lastClr="000000"/>
                </a:solidFill>
              </a:rPr>
              <a:pPr defTabSz="979146">
                <a:defRPr/>
              </a:pPr>
              <a:t>July 21</a:t>
            </a:fld>
            <a:endParaRPr lang="en-AU" sz="1900" kern="0">
              <a:solidFill>
                <a:sysClr val="windowText" lastClr="000000"/>
              </a:solidFill>
            </a:endParaRPr>
          </a:p>
        </p:txBody>
      </p:sp>
      <p:sp>
        <p:nvSpPr>
          <p:cNvPr id="6" name="Footer Placeholder 5"/>
          <p:cNvSpPr>
            <a:spLocks noGrp="1"/>
          </p:cNvSpPr>
          <p:nvPr>
            <p:ph type="ftr" sz="quarter" idx="12"/>
          </p:nvPr>
        </p:nvSpPr>
        <p:spPr/>
        <p:txBody>
          <a:bodyPr/>
          <a:lstStyle/>
          <a:p>
            <a:pPr defTabSz="979146">
              <a:defRPr/>
            </a:pPr>
            <a:r>
              <a:rPr lang="en-AU" sz="1900" kern="0">
                <a:solidFill>
                  <a:sysClr val="windowText" lastClr="000000"/>
                </a:solidFill>
              </a:rPr>
              <a:t>Institute of Project Management</a:t>
            </a:r>
          </a:p>
        </p:txBody>
      </p:sp>
      <p:sp>
        <p:nvSpPr>
          <p:cNvPr id="7" name="Slide Number Placeholder 6"/>
          <p:cNvSpPr>
            <a:spLocks noGrp="1"/>
          </p:cNvSpPr>
          <p:nvPr>
            <p:ph type="sldNum" sz="quarter" idx="13"/>
          </p:nvPr>
        </p:nvSpPr>
        <p:spPr/>
        <p:txBody>
          <a:bodyPr/>
          <a:lstStyle/>
          <a:p>
            <a:pPr defTabSz="979146">
              <a:defRPr/>
            </a:pPr>
            <a:fld id="{26A9BE73-4262-4638-901C-38391926C119}" type="slidenum">
              <a:rPr lang="en-AU" sz="1900" kern="0">
                <a:solidFill>
                  <a:sysClr val="windowText" lastClr="000000"/>
                </a:solidFill>
              </a:rPr>
              <a:pPr defTabSz="979146">
                <a:defRPr/>
              </a:pPr>
              <a:t>25</a:t>
            </a:fld>
            <a:endParaRPr lang="en-AU" sz="1900" kern="0">
              <a:solidFill>
                <a:sysClr val="windowText" lastClr="000000"/>
              </a:solidFill>
            </a:endParaRPr>
          </a:p>
        </p:txBody>
      </p:sp>
    </p:spTree>
    <p:extLst>
      <p:ext uri="{BB962C8B-B14F-4D97-AF65-F5344CB8AC3E}">
        <p14:creationId xmlns:p14="http://schemas.microsoft.com/office/powerpoint/2010/main" val="23664974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Cert IV PMP students only</a:t>
            </a:r>
            <a:endParaRPr lang="en-AU" dirty="0"/>
          </a:p>
        </p:txBody>
      </p:sp>
      <p:sp>
        <p:nvSpPr>
          <p:cNvPr id="4" name="Header Placeholder 3"/>
          <p:cNvSpPr>
            <a:spLocks noGrp="1"/>
          </p:cNvSpPr>
          <p:nvPr>
            <p:ph type="hdr" sz="quarter"/>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a:ln>
                  <a:noFill/>
                </a:ln>
                <a:solidFill>
                  <a:prstClr val="black"/>
                </a:solidFill>
                <a:effectLst/>
                <a:uLnTx/>
                <a:uFillTx/>
                <a:latin typeface="Calibri" panose="020F0502020204030204"/>
                <a:ea typeface="+mn-ea"/>
                <a:cs typeface="+mn-cs"/>
              </a:rPr>
              <a:t>Project Management Masterclass</a:t>
            </a:r>
          </a:p>
        </p:txBody>
      </p:sp>
      <p:sp>
        <p:nvSpPr>
          <p:cNvPr id="5" name="Date Placeholder 4"/>
          <p:cNvSpPr>
            <a:spLocks noGrp="1"/>
          </p:cNvSpPr>
          <p:nvPr>
            <p:ph type="dt" idx="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3D8FC5D-DDA7-49E4-9E73-E274175C333B}" type="datetime6">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July 21</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a:ln>
                  <a:noFill/>
                </a:ln>
                <a:solidFill>
                  <a:prstClr val="black"/>
                </a:solidFill>
                <a:effectLst/>
                <a:uLnTx/>
                <a:uFillTx/>
                <a:latin typeface="Calibri" panose="020F0502020204030204"/>
                <a:ea typeface="+mn-ea"/>
                <a:cs typeface="+mn-cs"/>
              </a:rPr>
              <a:t>Institute of Project Management</a:t>
            </a:r>
          </a:p>
        </p:txBody>
      </p:sp>
      <p:sp>
        <p:nvSpPr>
          <p:cNvPr id="7" name="Slide Number Placeholder 6"/>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6A9BE73-4262-4638-901C-38391926C119}"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86022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Reflection questions not only highlight key learnings; they drive the continual improvement of our teaching and learning resources</a:t>
            </a:r>
            <a:endParaRPr lang="en-AU" i="1" dirty="0"/>
          </a:p>
        </p:txBody>
      </p:sp>
      <p:sp>
        <p:nvSpPr>
          <p:cNvPr id="4" name="Header Placeholder 3"/>
          <p:cNvSpPr>
            <a:spLocks noGrp="1"/>
          </p:cNvSpPr>
          <p:nvPr>
            <p:ph type="hdr" sz="quarter"/>
          </p:nvPr>
        </p:nvSpPr>
        <p:spPr/>
        <p:txBody>
          <a:bodyPr/>
          <a:lstStyle/>
          <a:p>
            <a:r>
              <a:rPr lang="en-AU"/>
              <a:t>Project Management Masterclass</a:t>
            </a:r>
          </a:p>
        </p:txBody>
      </p:sp>
      <p:sp>
        <p:nvSpPr>
          <p:cNvPr id="5" name="Date Placeholder 4"/>
          <p:cNvSpPr>
            <a:spLocks noGrp="1"/>
          </p:cNvSpPr>
          <p:nvPr>
            <p:ph type="dt" idx="1"/>
          </p:nvPr>
        </p:nvSpPr>
        <p:spPr/>
        <p:txBody>
          <a:bodyPr/>
          <a:lstStyle/>
          <a:p>
            <a:fld id="{A3D8FC5D-DDA7-49E4-9E73-E274175C333B}" type="datetime6">
              <a:rPr lang="en-AU" smtClean="0"/>
              <a:t>July 21</a:t>
            </a:fld>
            <a:endParaRPr lang="en-AU"/>
          </a:p>
        </p:txBody>
      </p:sp>
      <p:sp>
        <p:nvSpPr>
          <p:cNvPr id="6" name="Footer Placeholder 5"/>
          <p:cNvSpPr>
            <a:spLocks noGrp="1"/>
          </p:cNvSpPr>
          <p:nvPr>
            <p:ph type="ftr" sz="quarter" idx="4"/>
          </p:nvPr>
        </p:nvSpPr>
        <p:spPr/>
        <p:txBody>
          <a:bodyPr/>
          <a:lstStyle/>
          <a:p>
            <a:r>
              <a:rPr lang="en-AU"/>
              <a:t>Institute of Project Management</a:t>
            </a:r>
          </a:p>
        </p:txBody>
      </p:sp>
      <p:sp>
        <p:nvSpPr>
          <p:cNvPr id="7" name="Slide Number Placeholder 6"/>
          <p:cNvSpPr>
            <a:spLocks noGrp="1"/>
          </p:cNvSpPr>
          <p:nvPr>
            <p:ph type="sldNum" sz="quarter" idx="5"/>
          </p:nvPr>
        </p:nvSpPr>
        <p:spPr/>
        <p:txBody>
          <a:bodyPr/>
          <a:lstStyle/>
          <a:p>
            <a:fld id="{26A9BE73-4262-4638-901C-38391926C119}" type="slidenum">
              <a:rPr lang="en-AU" smtClean="0"/>
              <a:t>28</a:t>
            </a:fld>
            <a:endParaRPr lang="en-AU"/>
          </a:p>
        </p:txBody>
      </p:sp>
    </p:spTree>
    <p:extLst>
      <p:ext uri="{BB962C8B-B14F-4D97-AF65-F5344CB8AC3E}">
        <p14:creationId xmlns:p14="http://schemas.microsoft.com/office/powerpoint/2010/main" val="42472770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Stay around until everyone leaves the session to ensure they all get the chance to ask their questions.</a:t>
            </a:r>
            <a:endParaRPr lang="en-AU" i="1" dirty="0"/>
          </a:p>
          <a:p>
            <a:endParaRPr lang="en-AU" dirty="0"/>
          </a:p>
        </p:txBody>
      </p:sp>
      <p:sp>
        <p:nvSpPr>
          <p:cNvPr id="4" name="Header Placeholder 3"/>
          <p:cNvSpPr>
            <a:spLocks noGrp="1"/>
          </p:cNvSpPr>
          <p:nvPr>
            <p:ph type="hdr" sz="quarter"/>
          </p:nvPr>
        </p:nvSpPr>
        <p:spPr/>
        <p:txBody>
          <a:bodyPr/>
          <a:lstStyle/>
          <a:p>
            <a:r>
              <a:rPr lang="en-AU"/>
              <a:t>Project Management Masterclass</a:t>
            </a:r>
          </a:p>
        </p:txBody>
      </p:sp>
      <p:sp>
        <p:nvSpPr>
          <p:cNvPr id="5" name="Date Placeholder 4"/>
          <p:cNvSpPr>
            <a:spLocks noGrp="1"/>
          </p:cNvSpPr>
          <p:nvPr>
            <p:ph type="dt" idx="1"/>
          </p:nvPr>
        </p:nvSpPr>
        <p:spPr/>
        <p:txBody>
          <a:bodyPr/>
          <a:lstStyle/>
          <a:p>
            <a:fld id="{A3D8FC5D-DDA7-49E4-9E73-E274175C333B}" type="datetime6">
              <a:rPr lang="en-AU" smtClean="0"/>
              <a:t>July 21</a:t>
            </a:fld>
            <a:endParaRPr lang="en-AU"/>
          </a:p>
        </p:txBody>
      </p:sp>
      <p:sp>
        <p:nvSpPr>
          <p:cNvPr id="6" name="Footer Placeholder 5"/>
          <p:cNvSpPr>
            <a:spLocks noGrp="1"/>
          </p:cNvSpPr>
          <p:nvPr>
            <p:ph type="ftr" sz="quarter" idx="4"/>
          </p:nvPr>
        </p:nvSpPr>
        <p:spPr/>
        <p:txBody>
          <a:bodyPr/>
          <a:lstStyle/>
          <a:p>
            <a:r>
              <a:rPr lang="en-AU"/>
              <a:t>Institute of Project Management</a:t>
            </a:r>
          </a:p>
        </p:txBody>
      </p:sp>
      <p:sp>
        <p:nvSpPr>
          <p:cNvPr id="7" name="Slide Number Placeholder 6"/>
          <p:cNvSpPr>
            <a:spLocks noGrp="1"/>
          </p:cNvSpPr>
          <p:nvPr>
            <p:ph type="sldNum" sz="quarter" idx="5"/>
          </p:nvPr>
        </p:nvSpPr>
        <p:spPr/>
        <p:txBody>
          <a:bodyPr/>
          <a:lstStyle/>
          <a:p>
            <a:fld id="{26A9BE73-4262-4638-901C-38391926C119}" type="slidenum">
              <a:rPr lang="en-AU" smtClean="0"/>
              <a:t>29</a:t>
            </a:fld>
            <a:endParaRPr lang="en-AU"/>
          </a:p>
        </p:txBody>
      </p:sp>
    </p:spTree>
    <p:extLst>
      <p:ext uri="{BB962C8B-B14F-4D97-AF65-F5344CB8AC3E}">
        <p14:creationId xmlns:p14="http://schemas.microsoft.com/office/powerpoint/2010/main" val="21517070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Header Placeholder 3"/>
          <p:cNvSpPr>
            <a:spLocks noGrp="1"/>
          </p:cNvSpPr>
          <p:nvPr>
            <p:ph type="hdr" sz="quarter" idx="10"/>
          </p:nvPr>
        </p:nvSpPr>
        <p:spPr/>
        <p:txBody>
          <a:bodyPr/>
          <a:lstStyle/>
          <a:p>
            <a:pPr marL="0" marR="0" lvl="0" indent="0" algn="l" defTabSz="955365" rtl="0" eaLnBrk="1" fontAlgn="auto" latinLnBrk="0" hangingPunct="1">
              <a:lnSpc>
                <a:spcPct val="100000"/>
              </a:lnSpc>
              <a:spcBef>
                <a:spcPts val="0"/>
              </a:spcBef>
              <a:spcAft>
                <a:spcPts val="0"/>
              </a:spcAft>
              <a:buClrTx/>
              <a:buSzTx/>
              <a:buFontTx/>
              <a:buNone/>
              <a:tabLst/>
              <a:defRPr/>
            </a:pPr>
            <a:r>
              <a:rPr kumimoji="0" lang="en-AU" sz="1900" b="0" i="0" u="none" strike="noStrike" kern="0" cap="none" spc="0" normalizeH="0" baseline="0" noProof="0">
                <a:ln>
                  <a:noFill/>
                </a:ln>
                <a:solidFill>
                  <a:sysClr val="windowText" lastClr="000000"/>
                </a:solidFill>
                <a:effectLst/>
                <a:uLnTx/>
                <a:uFillTx/>
                <a:latin typeface="Calibri" panose="020F0502020204030204"/>
                <a:ea typeface="+mn-ea"/>
                <a:cs typeface="+mn-cs"/>
              </a:rPr>
              <a:t>Project Management Masterclass</a:t>
            </a:r>
          </a:p>
        </p:txBody>
      </p:sp>
      <p:sp>
        <p:nvSpPr>
          <p:cNvPr id="5" name="Date Placeholder 4"/>
          <p:cNvSpPr>
            <a:spLocks noGrp="1"/>
          </p:cNvSpPr>
          <p:nvPr>
            <p:ph type="dt" idx="11"/>
          </p:nvPr>
        </p:nvSpPr>
        <p:spPr/>
        <p:txBody>
          <a:bodyPr/>
          <a:lstStyle/>
          <a:p>
            <a:pPr marL="0" marR="0" lvl="0" indent="0" algn="r" defTabSz="955365" rtl="0" eaLnBrk="1" fontAlgn="auto" latinLnBrk="0" hangingPunct="1">
              <a:lnSpc>
                <a:spcPct val="100000"/>
              </a:lnSpc>
              <a:spcBef>
                <a:spcPts val="0"/>
              </a:spcBef>
              <a:spcAft>
                <a:spcPts val="0"/>
              </a:spcAft>
              <a:buClrTx/>
              <a:buSzTx/>
              <a:buFontTx/>
              <a:buNone/>
              <a:tabLst/>
              <a:defRPr/>
            </a:pPr>
            <a:fld id="{E4A53A36-04B3-444A-9490-39CC071C784B}" type="datetime6">
              <a:rPr kumimoji="0" lang="en-AU" sz="1900" b="0" i="0" u="none" strike="noStrike" kern="0" cap="none" spc="0" normalizeH="0" baseline="0" noProof="0">
                <a:ln>
                  <a:noFill/>
                </a:ln>
                <a:solidFill>
                  <a:sysClr val="windowText" lastClr="000000"/>
                </a:solidFill>
                <a:effectLst/>
                <a:uLnTx/>
                <a:uFillTx/>
                <a:latin typeface="Calibri" panose="020F0502020204030204"/>
                <a:ea typeface="+mn-ea"/>
                <a:cs typeface="+mn-cs"/>
              </a:rPr>
              <a:pPr marL="0" marR="0" lvl="0" indent="0" algn="r" defTabSz="955365" rtl="0" eaLnBrk="1" fontAlgn="auto" latinLnBrk="0" hangingPunct="1">
                <a:lnSpc>
                  <a:spcPct val="100000"/>
                </a:lnSpc>
                <a:spcBef>
                  <a:spcPts val="0"/>
                </a:spcBef>
                <a:spcAft>
                  <a:spcPts val="0"/>
                </a:spcAft>
                <a:buClrTx/>
                <a:buSzTx/>
                <a:buFontTx/>
                <a:buNone/>
                <a:tabLst/>
                <a:defRPr/>
              </a:pPr>
              <a:t>July 21</a:t>
            </a:fld>
            <a:endParaRPr kumimoji="0" lang="en-AU" sz="19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6" name="Footer Placeholder 5"/>
          <p:cNvSpPr>
            <a:spLocks noGrp="1"/>
          </p:cNvSpPr>
          <p:nvPr>
            <p:ph type="ftr" sz="quarter" idx="12"/>
          </p:nvPr>
        </p:nvSpPr>
        <p:spPr/>
        <p:txBody>
          <a:bodyPr/>
          <a:lstStyle/>
          <a:p>
            <a:pPr marL="0" marR="0" lvl="0" indent="0" algn="l" defTabSz="955365" rtl="0" eaLnBrk="1" fontAlgn="auto" latinLnBrk="0" hangingPunct="1">
              <a:lnSpc>
                <a:spcPct val="100000"/>
              </a:lnSpc>
              <a:spcBef>
                <a:spcPts val="0"/>
              </a:spcBef>
              <a:spcAft>
                <a:spcPts val="0"/>
              </a:spcAft>
              <a:buClrTx/>
              <a:buSzTx/>
              <a:buFontTx/>
              <a:buNone/>
              <a:tabLst/>
              <a:defRPr/>
            </a:pPr>
            <a:r>
              <a:rPr kumimoji="0" lang="en-AU" sz="1900" b="0" i="0" u="none" strike="noStrike" kern="0" cap="none" spc="0" normalizeH="0" baseline="0" noProof="0">
                <a:ln>
                  <a:noFill/>
                </a:ln>
                <a:solidFill>
                  <a:sysClr val="windowText" lastClr="000000"/>
                </a:solidFill>
                <a:effectLst/>
                <a:uLnTx/>
                <a:uFillTx/>
                <a:latin typeface="Calibri" panose="020F0502020204030204"/>
                <a:ea typeface="+mn-ea"/>
                <a:cs typeface="+mn-cs"/>
              </a:rPr>
              <a:t>Institute of Project Management</a:t>
            </a:r>
          </a:p>
        </p:txBody>
      </p:sp>
      <p:sp>
        <p:nvSpPr>
          <p:cNvPr id="7" name="Slide Number Placeholder 6"/>
          <p:cNvSpPr>
            <a:spLocks noGrp="1"/>
          </p:cNvSpPr>
          <p:nvPr>
            <p:ph type="sldNum" sz="quarter" idx="13"/>
          </p:nvPr>
        </p:nvSpPr>
        <p:spPr/>
        <p:txBody>
          <a:bodyPr/>
          <a:lstStyle/>
          <a:p>
            <a:pPr marL="0" marR="0" lvl="0" indent="0" algn="r" defTabSz="955365" rtl="0" eaLnBrk="1" fontAlgn="auto" latinLnBrk="0" hangingPunct="1">
              <a:lnSpc>
                <a:spcPct val="100000"/>
              </a:lnSpc>
              <a:spcBef>
                <a:spcPts val="0"/>
              </a:spcBef>
              <a:spcAft>
                <a:spcPts val="0"/>
              </a:spcAft>
              <a:buClrTx/>
              <a:buSzTx/>
              <a:buFontTx/>
              <a:buNone/>
              <a:tabLst/>
              <a:defRPr/>
            </a:pPr>
            <a:fld id="{26A9BE73-4262-4638-901C-38391926C119}" type="slidenum">
              <a:rPr kumimoji="0" lang="en-AU" sz="1900" b="0" i="0" u="none" strike="noStrike" kern="0" cap="none" spc="0" normalizeH="0" baseline="0" noProof="0">
                <a:ln>
                  <a:noFill/>
                </a:ln>
                <a:solidFill>
                  <a:sysClr val="windowText" lastClr="000000"/>
                </a:solidFill>
                <a:effectLst/>
                <a:uLnTx/>
                <a:uFillTx/>
                <a:latin typeface="Calibri" panose="020F0502020204030204"/>
                <a:ea typeface="+mn-ea"/>
                <a:cs typeface="+mn-cs"/>
              </a:rPr>
              <a:pPr marL="0" marR="0" lvl="0" indent="0" algn="r" defTabSz="955365" rtl="0" eaLnBrk="1" fontAlgn="auto" latinLnBrk="0" hangingPunct="1">
                <a:lnSpc>
                  <a:spcPct val="100000"/>
                </a:lnSpc>
                <a:spcBef>
                  <a:spcPts val="0"/>
                </a:spcBef>
                <a:spcAft>
                  <a:spcPts val="0"/>
                </a:spcAft>
                <a:buClrTx/>
                <a:buSzTx/>
                <a:buFontTx/>
                <a:buNone/>
                <a:tabLst/>
                <a:defRPr/>
              </a:pPr>
              <a:t>30</a:t>
            </a:fld>
            <a:endParaRPr kumimoji="0" lang="en-AU" sz="19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73432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0" i="0" dirty="0">
                <a:solidFill>
                  <a:srgbClr val="313537"/>
                </a:solidFill>
                <a:effectLst/>
                <a:latin typeface="Merriweather" panose="00000500000000000000" pitchFamily="50" charset="0"/>
              </a:rPr>
              <a:t>The ideal project team is a </a:t>
            </a:r>
            <a:r>
              <a:rPr lang="en-US" b="1" i="0" dirty="0">
                <a:solidFill>
                  <a:srgbClr val="313537"/>
                </a:solidFill>
                <a:effectLst/>
                <a:latin typeface="Merriweather" panose="00000500000000000000" pitchFamily="50" charset="0"/>
              </a:rPr>
              <a:t>diverse </a:t>
            </a:r>
            <a:r>
              <a:rPr lang="en-US" b="0" i="0" dirty="0">
                <a:solidFill>
                  <a:srgbClr val="313537"/>
                </a:solidFill>
                <a:effectLst/>
                <a:latin typeface="Merriweather" panose="00000500000000000000" pitchFamily="50" charset="0"/>
              </a:rPr>
              <a:t>mix of technical experts who can optimally deliver the tasks allocated to them.</a:t>
            </a:r>
          </a:p>
          <a:p>
            <a:pPr algn="l" fontAlgn="base"/>
            <a:r>
              <a:rPr lang="en-US" b="0" i="0" dirty="0">
                <a:solidFill>
                  <a:srgbClr val="313537"/>
                </a:solidFill>
                <a:effectLst/>
                <a:latin typeface="Merriweather" panose="00000500000000000000" pitchFamily="50" charset="0"/>
              </a:rPr>
              <a:t>They should also have a least basic project management skills that enable them to deliver tasks on time, to budget and scope, understanding how their work fits into the overall project (</a:t>
            </a:r>
            <a:r>
              <a:rPr lang="en-US" b="0" i="1" dirty="0">
                <a:solidFill>
                  <a:srgbClr val="313537"/>
                </a:solidFill>
                <a:effectLst/>
                <a:latin typeface="Merriweather" panose="00000500000000000000" pitchFamily="50" charset="0"/>
              </a:rPr>
              <a:t>for example</a:t>
            </a:r>
            <a:r>
              <a:rPr lang="en-US" b="0" i="0" dirty="0">
                <a:solidFill>
                  <a:srgbClr val="313537"/>
                </a:solidFill>
                <a:effectLst/>
                <a:latin typeface="Merriweather" panose="00000500000000000000" pitchFamily="50" charset="0"/>
              </a:rPr>
              <a:t>, any dependencies related to it).</a:t>
            </a:r>
          </a:p>
          <a:p>
            <a:r>
              <a:rPr lang="en-AU" b="1" dirty="0"/>
              <a:t>Have students think specifically think as well about the personality / behavioural attributes they identify with ‘good’ team members</a:t>
            </a:r>
          </a:p>
          <a:p>
            <a:r>
              <a:rPr lang="en-AU" dirty="0"/>
              <a:t>Acquisition can be looked at in two ways – where they find them (eg networks, advertisements, procurement process) and how they screen / select / recruit them (eg interview process / questions)</a:t>
            </a:r>
          </a:p>
        </p:txBody>
      </p:sp>
      <p:sp>
        <p:nvSpPr>
          <p:cNvPr id="4" name="Header Placeholder 3"/>
          <p:cNvSpPr>
            <a:spLocks noGrp="1"/>
          </p:cNvSpPr>
          <p:nvPr>
            <p:ph type="hdr" sz="quarter" idx="10"/>
          </p:nvPr>
        </p:nvSpPr>
        <p:spPr/>
        <p:txBody>
          <a:bodyPr/>
          <a:lstStyle/>
          <a:p>
            <a:r>
              <a:rPr lang="en-AU"/>
              <a:t>Project Management Masterclass</a:t>
            </a:r>
          </a:p>
        </p:txBody>
      </p:sp>
      <p:sp>
        <p:nvSpPr>
          <p:cNvPr id="5" name="Date Placeholder 4"/>
          <p:cNvSpPr>
            <a:spLocks noGrp="1"/>
          </p:cNvSpPr>
          <p:nvPr>
            <p:ph type="dt" idx="11"/>
          </p:nvPr>
        </p:nvSpPr>
        <p:spPr/>
        <p:txBody>
          <a:bodyPr/>
          <a:lstStyle/>
          <a:p>
            <a:fld id="{A3D8FC5D-DDA7-49E4-9E73-E274175C333B}" type="datetime6">
              <a:rPr lang="en-AU" smtClean="0"/>
              <a:t>July 21</a:t>
            </a:fld>
            <a:endParaRPr lang="en-AU"/>
          </a:p>
        </p:txBody>
      </p:sp>
      <p:sp>
        <p:nvSpPr>
          <p:cNvPr id="6" name="Footer Placeholder 5"/>
          <p:cNvSpPr>
            <a:spLocks noGrp="1"/>
          </p:cNvSpPr>
          <p:nvPr>
            <p:ph type="ftr" sz="quarter" idx="12"/>
          </p:nvPr>
        </p:nvSpPr>
        <p:spPr/>
        <p:txBody>
          <a:bodyPr/>
          <a:lstStyle/>
          <a:p>
            <a:r>
              <a:rPr lang="en-AU"/>
              <a:t>Institute of Project Management</a:t>
            </a:r>
          </a:p>
        </p:txBody>
      </p:sp>
      <p:sp>
        <p:nvSpPr>
          <p:cNvPr id="7" name="Slide Number Placeholder 6"/>
          <p:cNvSpPr>
            <a:spLocks noGrp="1"/>
          </p:cNvSpPr>
          <p:nvPr>
            <p:ph type="sldNum" sz="quarter" idx="13"/>
          </p:nvPr>
        </p:nvSpPr>
        <p:spPr/>
        <p:txBody>
          <a:bodyPr/>
          <a:lstStyle/>
          <a:p>
            <a:fld id="{26A9BE73-4262-4638-901C-38391926C119}" type="slidenum">
              <a:rPr lang="en-AU" smtClean="0"/>
              <a:t>3</a:t>
            </a:fld>
            <a:endParaRPr lang="en-AU"/>
          </a:p>
        </p:txBody>
      </p:sp>
    </p:spTree>
    <p:extLst>
      <p:ext uri="{BB962C8B-B14F-4D97-AF65-F5344CB8AC3E}">
        <p14:creationId xmlns:p14="http://schemas.microsoft.com/office/powerpoint/2010/main" val="29368113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0" i="0" dirty="0">
                <a:solidFill>
                  <a:srgbClr val="313537"/>
                </a:solidFill>
                <a:effectLst/>
                <a:latin typeface="Merriweather" panose="00000500000000000000" pitchFamily="50" charset="0"/>
              </a:rPr>
              <a:t>The traditional, hierarchical </a:t>
            </a:r>
            <a:r>
              <a:rPr lang="en-US" b="1" i="0" dirty="0" err="1">
                <a:solidFill>
                  <a:srgbClr val="313537"/>
                </a:solidFill>
                <a:effectLst/>
                <a:latin typeface="Merriweather" panose="00000500000000000000" pitchFamily="50" charset="0"/>
              </a:rPr>
              <a:t>organisational</a:t>
            </a:r>
            <a:r>
              <a:rPr lang="en-US" b="1" i="0" dirty="0">
                <a:solidFill>
                  <a:srgbClr val="313537"/>
                </a:solidFill>
                <a:effectLst/>
                <a:latin typeface="Merriweather" panose="00000500000000000000" pitchFamily="50" charset="0"/>
              </a:rPr>
              <a:t> chart</a:t>
            </a:r>
            <a:r>
              <a:rPr lang="en-US" b="0" i="0" dirty="0">
                <a:solidFill>
                  <a:srgbClr val="313537"/>
                </a:solidFill>
                <a:effectLst/>
                <a:latin typeface="Merriweather" panose="00000500000000000000" pitchFamily="50" charset="0"/>
              </a:rPr>
              <a:t> structure can be used to show positions and relationships in a graphic, top-down format. </a:t>
            </a:r>
          </a:p>
          <a:p>
            <a:pPr algn="l" fontAlgn="base"/>
            <a:r>
              <a:rPr lang="en-US" b="0" i="0" dirty="0">
                <a:solidFill>
                  <a:srgbClr val="313537"/>
                </a:solidFill>
                <a:effectLst/>
                <a:latin typeface="Merriweather" panose="00000500000000000000" pitchFamily="50" charset="0"/>
              </a:rPr>
              <a:t>It can be formal or informal, highly detailed or broadly framed, depending on the needs of the project.</a:t>
            </a:r>
          </a:p>
          <a:p>
            <a:pPr algn="l" fontAlgn="base"/>
            <a:r>
              <a:rPr lang="en-US" b="0" i="0" dirty="0">
                <a:solidFill>
                  <a:srgbClr val="313537"/>
                </a:solidFill>
                <a:effectLst/>
                <a:latin typeface="Merriweather" panose="00000500000000000000" pitchFamily="50" charset="0"/>
              </a:rPr>
              <a:t>And as indicated in the previous Module, the WBS itself may also be structured by team and/or individual levels of responsibility.</a:t>
            </a:r>
          </a:p>
          <a:p>
            <a:r>
              <a:rPr lang="en-AU" i="1" dirty="0"/>
              <a:t>This chart shows the typical project relationships – talk them through it</a:t>
            </a:r>
          </a:p>
        </p:txBody>
      </p:sp>
      <p:sp>
        <p:nvSpPr>
          <p:cNvPr id="4" name="Header Placeholder 3"/>
          <p:cNvSpPr>
            <a:spLocks noGrp="1"/>
          </p:cNvSpPr>
          <p:nvPr>
            <p:ph type="hdr" sz="quarter"/>
          </p:nvPr>
        </p:nvSpPr>
        <p:spPr/>
        <p:txBody>
          <a:bodyPr/>
          <a:lstStyle/>
          <a:p>
            <a:r>
              <a:rPr lang="en-AU"/>
              <a:t>Project Management Masterclass</a:t>
            </a:r>
          </a:p>
        </p:txBody>
      </p:sp>
      <p:sp>
        <p:nvSpPr>
          <p:cNvPr id="5" name="Date Placeholder 4"/>
          <p:cNvSpPr>
            <a:spLocks noGrp="1"/>
          </p:cNvSpPr>
          <p:nvPr>
            <p:ph type="dt" idx="1"/>
          </p:nvPr>
        </p:nvSpPr>
        <p:spPr/>
        <p:txBody>
          <a:bodyPr/>
          <a:lstStyle/>
          <a:p>
            <a:fld id="{A3D8FC5D-DDA7-49E4-9E73-E274175C333B}" type="datetime6">
              <a:rPr lang="en-AU" smtClean="0"/>
              <a:t>July 21</a:t>
            </a:fld>
            <a:endParaRPr lang="en-AU"/>
          </a:p>
        </p:txBody>
      </p:sp>
      <p:sp>
        <p:nvSpPr>
          <p:cNvPr id="6" name="Footer Placeholder 5"/>
          <p:cNvSpPr>
            <a:spLocks noGrp="1"/>
          </p:cNvSpPr>
          <p:nvPr>
            <p:ph type="ftr" sz="quarter" idx="4"/>
          </p:nvPr>
        </p:nvSpPr>
        <p:spPr/>
        <p:txBody>
          <a:bodyPr/>
          <a:lstStyle/>
          <a:p>
            <a:r>
              <a:rPr lang="en-AU"/>
              <a:t>Institute of Project Management</a:t>
            </a:r>
          </a:p>
        </p:txBody>
      </p:sp>
      <p:sp>
        <p:nvSpPr>
          <p:cNvPr id="7" name="Slide Number Placeholder 6"/>
          <p:cNvSpPr>
            <a:spLocks noGrp="1"/>
          </p:cNvSpPr>
          <p:nvPr>
            <p:ph type="sldNum" sz="quarter" idx="5"/>
          </p:nvPr>
        </p:nvSpPr>
        <p:spPr/>
        <p:txBody>
          <a:bodyPr/>
          <a:lstStyle/>
          <a:p>
            <a:fld id="{26A9BE73-4262-4638-901C-38391926C119}" type="slidenum">
              <a:rPr lang="en-AU" smtClean="0"/>
              <a:t>4</a:t>
            </a:fld>
            <a:endParaRPr lang="en-AU"/>
          </a:p>
        </p:txBody>
      </p:sp>
    </p:spTree>
    <p:extLst>
      <p:ext uri="{BB962C8B-B14F-4D97-AF65-F5344CB8AC3E}">
        <p14:creationId xmlns:p14="http://schemas.microsoft.com/office/powerpoint/2010/main" val="36869291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0" i="0" dirty="0">
                <a:solidFill>
                  <a:srgbClr val="313537"/>
                </a:solidFill>
                <a:effectLst/>
                <a:latin typeface="Merriweather" panose="00000500000000000000" pitchFamily="50" charset="0"/>
              </a:rPr>
              <a:t>A </a:t>
            </a:r>
            <a:r>
              <a:rPr lang="en-US" b="1" i="0" dirty="0">
                <a:solidFill>
                  <a:srgbClr val="313537"/>
                </a:solidFill>
                <a:effectLst/>
                <a:latin typeface="Merriweather" panose="00000500000000000000" pitchFamily="50" charset="0"/>
              </a:rPr>
              <a:t>RACI </a:t>
            </a:r>
            <a:r>
              <a:rPr lang="en-US" b="0" i="0" dirty="0">
                <a:solidFill>
                  <a:srgbClr val="313537"/>
                </a:solidFill>
                <a:effectLst/>
                <a:latin typeface="Merriweather" panose="00000500000000000000" pitchFamily="50" charset="0"/>
              </a:rPr>
              <a:t>(responsible, accountable, consult, and inform) chart, is another way of graphically expressing this information. </a:t>
            </a:r>
          </a:p>
          <a:p>
            <a:pPr algn="l" fontAlgn="base"/>
            <a:r>
              <a:rPr lang="en-US" b="0" i="0" dirty="0">
                <a:solidFill>
                  <a:srgbClr val="313537"/>
                </a:solidFill>
                <a:effectLst/>
                <a:latin typeface="Merriweather" panose="00000500000000000000" pitchFamily="50" charset="0"/>
              </a:rPr>
              <a:t>This chart maps the work to be done against the </a:t>
            </a:r>
            <a:r>
              <a:rPr lang="en-US" b="1" i="0" dirty="0">
                <a:solidFill>
                  <a:srgbClr val="313537"/>
                </a:solidFill>
                <a:effectLst/>
                <a:latin typeface="Merriweather" panose="00000500000000000000" pitchFamily="50" charset="0"/>
              </a:rPr>
              <a:t>level of engagement</a:t>
            </a:r>
            <a:r>
              <a:rPr lang="en-US" b="0" i="0" dirty="0">
                <a:solidFill>
                  <a:srgbClr val="313537"/>
                </a:solidFill>
                <a:effectLst/>
                <a:latin typeface="Merriweather" panose="00000500000000000000" pitchFamily="50" charset="0"/>
              </a:rPr>
              <a:t> required from each team member or stakeholder.</a:t>
            </a:r>
          </a:p>
          <a:p>
            <a:pPr fontAlgn="base"/>
            <a:r>
              <a:rPr lang="en-US" dirty="0">
                <a:effectLst/>
                <a:latin typeface="Merriweather" panose="00000500000000000000" pitchFamily="50" charset="0"/>
              </a:rPr>
              <a:t>As a complement to the </a:t>
            </a:r>
            <a:r>
              <a:rPr lang="en-US" b="1" dirty="0">
                <a:effectLst/>
                <a:latin typeface="Merriweather" panose="00000500000000000000" pitchFamily="50" charset="0"/>
              </a:rPr>
              <a:t>power x interest matrix</a:t>
            </a:r>
            <a:r>
              <a:rPr lang="en-US" dirty="0">
                <a:effectLst/>
                <a:latin typeface="Merriweather" panose="00000500000000000000" pitchFamily="50" charset="0"/>
              </a:rPr>
              <a:t>, this is often used to map key, internal relationships through delivery</a:t>
            </a:r>
          </a:p>
          <a:p>
            <a:br>
              <a:rPr lang="en-US" b="0" i="0" dirty="0">
                <a:solidFill>
                  <a:srgbClr val="313537"/>
                </a:solidFill>
                <a:effectLst/>
                <a:latin typeface="Merriweather" panose="00000500000000000000" pitchFamily="50" charset="0"/>
              </a:rPr>
            </a:br>
            <a:endParaRPr lang="en-AU" b="0" dirty="0"/>
          </a:p>
        </p:txBody>
      </p:sp>
      <p:sp>
        <p:nvSpPr>
          <p:cNvPr id="4" name="Header Placeholder 3"/>
          <p:cNvSpPr>
            <a:spLocks noGrp="1"/>
          </p:cNvSpPr>
          <p:nvPr>
            <p:ph type="hdr" sz="quarter" idx="10"/>
          </p:nvPr>
        </p:nvSpPr>
        <p:spPr/>
        <p:txBody>
          <a:bodyPr/>
          <a:lstStyle/>
          <a:p>
            <a:r>
              <a:rPr lang="en-AU"/>
              <a:t>Project Management Masterclass</a:t>
            </a:r>
          </a:p>
        </p:txBody>
      </p:sp>
      <p:sp>
        <p:nvSpPr>
          <p:cNvPr id="5" name="Date Placeholder 4"/>
          <p:cNvSpPr>
            <a:spLocks noGrp="1"/>
          </p:cNvSpPr>
          <p:nvPr>
            <p:ph type="dt" idx="11"/>
          </p:nvPr>
        </p:nvSpPr>
        <p:spPr/>
        <p:txBody>
          <a:bodyPr/>
          <a:lstStyle/>
          <a:p>
            <a:fld id="{A3D8FC5D-DDA7-49E4-9E73-E274175C333B}" type="datetime6">
              <a:rPr lang="en-AU" smtClean="0"/>
              <a:t>July 21</a:t>
            </a:fld>
            <a:endParaRPr lang="en-AU"/>
          </a:p>
        </p:txBody>
      </p:sp>
      <p:sp>
        <p:nvSpPr>
          <p:cNvPr id="6" name="Footer Placeholder 5"/>
          <p:cNvSpPr>
            <a:spLocks noGrp="1"/>
          </p:cNvSpPr>
          <p:nvPr>
            <p:ph type="ftr" sz="quarter" idx="12"/>
          </p:nvPr>
        </p:nvSpPr>
        <p:spPr/>
        <p:txBody>
          <a:bodyPr/>
          <a:lstStyle/>
          <a:p>
            <a:r>
              <a:rPr lang="en-AU"/>
              <a:t>Institute of Project Management</a:t>
            </a:r>
          </a:p>
        </p:txBody>
      </p:sp>
      <p:sp>
        <p:nvSpPr>
          <p:cNvPr id="7" name="Slide Number Placeholder 6"/>
          <p:cNvSpPr>
            <a:spLocks noGrp="1"/>
          </p:cNvSpPr>
          <p:nvPr>
            <p:ph type="sldNum" sz="quarter" idx="13"/>
          </p:nvPr>
        </p:nvSpPr>
        <p:spPr/>
        <p:txBody>
          <a:bodyPr/>
          <a:lstStyle/>
          <a:p>
            <a:fld id="{26A9BE73-4262-4638-901C-38391926C119}" type="slidenum">
              <a:rPr lang="en-AU" smtClean="0"/>
              <a:t>5</a:t>
            </a:fld>
            <a:endParaRPr lang="en-AU"/>
          </a:p>
        </p:txBody>
      </p:sp>
    </p:spTree>
    <p:extLst>
      <p:ext uri="{BB962C8B-B14F-4D97-AF65-F5344CB8AC3E}">
        <p14:creationId xmlns:p14="http://schemas.microsoft.com/office/powerpoint/2010/main" val="21735084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0" i="0" dirty="0">
                <a:solidFill>
                  <a:srgbClr val="313537"/>
                </a:solidFill>
                <a:effectLst/>
                <a:latin typeface="Merriweather" panose="00000500000000000000" pitchFamily="50" charset="0"/>
              </a:rPr>
              <a:t>There are five different stages of team development that are as relevant to leading projects as they are to more traditional, business-as-usual settings.</a:t>
            </a:r>
          </a:p>
          <a:p>
            <a:pPr algn="l" fontAlgn="base"/>
            <a:r>
              <a:rPr lang="en-US" b="0" i="0" dirty="0">
                <a:solidFill>
                  <a:srgbClr val="313537"/>
                </a:solidFill>
                <a:effectLst/>
                <a:latin typeface="Merriweather" panose="00000500000000000000" pitchFamily="50" charset="0"/>
              </a:rPr>
              <a:t>Psychologist </a:t>
            </a:r>
            <a:r>
              <a:rPr lang="en-US" b="0" i="0" dirty="0">
                <a:solidFill>
                  <a:srgbClr val="0C74BB"/>
                </a:solidFill>
                <a:effectLst/>
                <a:latin typeface="Merriweather" panose="00000500000000000000" pitchFamily="50" charset="0"/>
                <a:hlinkClick r:id="rId3"/>
              </a:rPr>
              <a:t>Bruce Tuckman</a:t>
            </a:r>
            <a:r>
              <a:rPr lang="en-US" b="0" i="0" dirty="0">
                <a:solidFill>
                  <a:srgbClr val="313537"/>
                </a:solidFill>
                <a:effectLst/>
                <a:latin typeface="Merriweather" panose="00000500000000000000" pitchFamily="50" charset="0"/>
              </a:rPr>
              <a:t> first came up with the memorable phrase ‘f</a:t>
            </a:r>
            <a:r>
              <a:rPr lang="en-US" b="1" i="0" dirty="0">
                <a:solidFill>
                  <a:srgbClr val="313537"/>
                </a:solidFill>
                <a:effectLst/>
                <a:latin typeface="Merriweather" panose="00000500000000000000" pitchFamily="50" charset="0"/>
              </a:rPr>
              <a:t>orming, storming, norming, and performing</a:t>
            </a:r>
            <a:r>
              <a:rPr lang="en-US" b="0" i="0" dirty="0">
                <a:solidFill>
                  <a:srgbClr val="313537"/>
                </a:solidFill>
                <a:effectLst/>
                <a:latin typeface="Merriweather" panose="00000500000000000000" pitchFamily="50" charset="0"/>
              </a:rPr>
              <a:t>’ back in 1965. </a:t>
            </a:r>
          </a:p>
          <a:p>
            <a:pPr algn="l" fontAlgn="base"/>
            <a:r>
              <a:rPr lang="en-US" b="0" i="0" dirty="0">
                <a:solidFill>
                  <a:srgbClr val="313537"/>
                </a:solidFill>
                <a:effectLst/>
                <a:latin typeface="Merriweather" panose="00000500000000000000" pitchFamily="50" charset="0"/>
              </a:rPr>
              <a:t>He used it to describe the path to high performance that most teams follow, later adding a fifth stage that he called ‘</a:t>
            </a:r>
            <a:r>
              <a:rPr lang="en-US" b="1" i="0" dirty="0">
                <a:solidFill>
                  <a:srgbClr val="313537"/>
                </a:solidFill>
                <a:effectLst/>
                <a:latin typeface="Merriweather" panose="00000500000000000000" pitchFamily="50" charset="0"/>
              </a:rPr>
              <a:t>adjourning</a:t>
            </a:r>
            <a:r>
              <a:rPr lang="en-US" b="0" i="0" dirty="0">
                <a:solidFill>
                  <a:srgbClr val="313537"/>
                </a:solidFill>
                <a:effectLst/>
                <a:latin typeface="Merriweather" panose="00000500000000000000" pitchFamily="50" charset="0"/>
              </a:rPr>
              <a:t>’ (and others often call ‘</a:t>
            </a:r>
            <a:r>
              <a:rPr lang="en-US" b="0" i="1" dirty="0">
                <a:solidFill>
                  <a:srgbClr val="313537"/>
                </a:solidFill>
                <a:effectLst/>
                <a:latin typeface="Merriweather" panose="00000500000000000000" pitchFamily="50" charset="0"/>
              </a:rPr>
              <a:t>mourning’</a:t>
            </a:r>
            <a:r>
              <a:rPr lang="en-US" b="0" i="0" dirty="0">
                <a:solidFill>
                  <a:srgbClr val="313537"/>
                </a:solidFill>
                <a:effectLst/>
                <a:latin typeface="Merriweather" panose="00000500000000000000" pitchFamily="50" charset="0"/>
              </a:rPr>
              <a:t>, maybe because it rhymes better).</a:t>
            </a:r>
          </a:p>
          <a:p>
            <a:pPr algn="l" fontAlgn="base"/>
            <a:r>
              <a:rPr lang="en-US" b="0" i="0" dirty="0">
                <a:solidFill>
                  <a:srgbClr val="313537"/>
                </a:solidFill>
                <a:effectLst/>
                <a:latin typeface="Merriweather" panose="00000500000000000000" pitchFamily="50" charset="0"/>
              </a:rPr>
              <a:t>Teams initially go through a ‘</a:t>
            </a:r>
            <a:r>
              <a:rPr lang="en-US" b="1" i="0" dirty="0">
                <a:solidFill>
                  <a:srgbClr val="313537"/>
                </a:solidFill>
                <a:effectLst/>
                <a:latin typeface="Merriweather" panose="00000500000000000000" pitchFamily="50" charset="0"/>
              </a:rPr>
              <a:t>forming</a:t>
            </a:r>
            <a:r>
              <a:rPr lang="en-US" b="0" i="0" dirty="0">
                <a:solidFill>
                  <a:srgbClr val="313537"/>
                </a:solidFill>
                <a:effectLst/>
                <a:latin typeface="Merriweather" panose="00000500000000000000" pitchFamily="50" charset="0"/>
              </a:rPr>
              <a:t>’ stage in which members are positive and polite. </a:t>
            </a:r>
          </a:p>
          <a:p>
            <a:pPr algn="l" fontAlgn="base"/>
            <a:r>
              <a:rPr lang="en-US" b="0" i="0" dirty="0">
                <a:solidFill>
                  <a:srgbClr val="313537"/>
                </a:solidFill>
                <a:effectLst/>
                <a:latin typeface="Merriweather" panose="00000500000000000000" pitchFamily="50" charset="0"/>
              </a:rPr>
              <a:t>Some members are anxious, as they haven’t yet worked out their place – others are simply excited about the task ahead. </a:t>
            </a:r>
          </a:p>
          <a:p>
            <a:pPr algn="l" fontAlgn="base"/>
            <a:r>
              <a:rPr lang="en-US" b="0" i="0" dirty="0">
                <a:solidFill>
                  <a:srgbClr val="313537"/>
                </a:solidFill>
                <a:effectLst/>
                <a:latin typeface="Merriweather" panose="00000500000000000000" pitchFamily="50" charset="0"/>
              </a:rPr>
              <a:t>As leader, you play a </a:t>
            </a:r>
            <a:r>
              <a:rPr lang="en-US" b="1" i="0" dirty="0">
                <a:solidFill>
                  <a:srgbClr val="313537"/>
                </a:solidFill>
                <a:effectLst/>
                <a:latin typeface="Merriweather" panose="00000500000000000000" pitchFamily="50" charset="0"/>
              </a:rPr>
              <a:t>dominant </a:t>
            </a:r>
            <a:r>
              <a:rPr lang="en-US" b="0" i="0" dirty="0">
                <a:solidFill>
                  <a:srgbClr val="313537"/>
                </a:solidFill>
                <a:effectLst/>
                <a:latin typeface="Merriweather" panose="00000500000000000000" pitchFamily="50" charset="0"/>
              </a:rPr>
              <a:t>role at this stage: other members’ roles and responsibilities are less clear, so assist in clarifying them.</a:t>
            </a:r>
          </a:p>
          <a:p>
            <a:pPr algn="l" fontAlgn="base"/>
            <a:r>
              <a:rPr lang="en-US" b="0" i="0" dirty="0">
                <a:solidFill>
                  <a:srgbClr val="313537"/>
                </a:solidFill>
                <a:effectLst/>
                <a:latin typeface="Merriweather" panose="00000500000000000000" pitchFamily="50" charset="0"/>
              </a:rPr>
              <a:t>The forming stage is also usually fairly </a:t>
            </a:r>
            <a:r>
              <a:rPr lang="en-US" b="1" i="0" dirty="0">
                <a:solidFill>
                  <a:srgbClr val="313537"/>
                </a:solidFill>
                <a:effectLst/>
                <a:latin typeface="Merriweather" panose="00000500000000000000" pitchFamily="50" charset="0"/>
              </a:rPr>
              <a:t>short</a:t>
            </a:r>
            <a:r>
              <a:rPr lang="en-US" b="0" i="0" dirty="0">
                <a:solidFill>
                  <a:srgbClr val="313537"/>
                </a:solidFill>
                <a:effectLst/>
                <a:latin typeface="Merriweather" panose="00000500000000000000" pitchFamily="50" charset="0"/>
              </a:rPr>
              <a:t>, and may only last for the single meeting at which people are introduced to one-another; however, it may take a little longer to settle when establishing virtual teams.</a:t>
            </a:r>
          </a:p>
          <a:p>
            <a:pPr algn="l" fontAlgn="base"/>
            <a:endParaRPr lang="en-US" b="0" i="0" dirty="0">
              <a:solidFill>
                <a:srgbClr val="313537"/>
              </a:solidFill>
              <a:effectLst/>
              <a:latin typeface="Merriweather" panose="00000500000000000000" pitchFamily="50" charset="0"/>
            </a:endParaRPr>
          </a:p>
        </p:txBody>
      </p:sp>
      <p:sp>
        <p:nvSpPr>
          <p:cNvPr id="4" name="Header Placeholder 3"/>
          <p:cNvSpPr>
            <a:spLocks noGrp="1"/>
          </p:cNvSpPr>
          <p:nvPr>
            <p:ph type="hdr" sz="quarter" idx="10"/>
          </p:nvPr>
        </p:nvSpPr>
        <p:spPr/>
        <p:txBody>
          <a:bodyPr/>
          <a:lstStyle/>
          <a:p>
            <a:r>
              <a:rPr lang="en-AU"/>
              <a:t>Project Management Masterclass</a:t>
            </a:r>
          </a:p>
        </p:txBody>
      </p:sp>
      <p:sp>
        <p:nvSpPr>
          <p:cNvPr id="5" name="Date Placeholder 4"/>
          <p:cNvSpPr>
            <a:spLocks noGrp="1"/>
          </p:cNvSpPr>
          <p:nvPr>
            <p:ph type="dt" idx="11"/>
          </p:nvPr>
        </p:nvSpPr>
        <p:spPr/>
        <p:txBody>
          <a:bodyPr/>
          <a:lstStyle/>
          <a:p>
            <a:fld id="{A3D8FC5D-DDA7-49E4-9E73-E274175C333B}" type="datetime6">
              <a:rPr lang="en-AU" smtClean="0"/>
              <a:t>July 21</a:t>
            </a:fld>
            <a:endParaRPr lang="en-AU"/>
          </a:p>
        </p:txBody>
      </p:sp>
      <p:sp>
        <p:nvSpPr>
          <p:cNvPr id="6" name="Footer Placeholder 5"/>
          <p:cNvSpPr>
            <a:spLocks noGrp="1"/>
          </p:cNvSpPr>
          <p:nvPr>
            <p:ph type="ftr" sz="quarter" idx="12"/>
          </p:nvPr>
        </p:nvSpPr>
        <p:spPr/>
        <p:txBody>
          <a:bodyPr/>
          <a:lstStyle/>
          <a:p>
            <a:r>
              <a:rPr lang="en-AU"/>
              <a:t>Institute of Project Management</a:t>
            </a:r>
          </a:p>
        </p:txBody>
      </p:sp>
      <p:sp>
        <p:nvSpPr>
          <p:cNvPr id="7" name="Slide Number Placeholder 6"/>
          <p:cNvSpPr>
            <a:spLocks noGrp="1"/>
          </p:cNvSpPr>
          <p:nvPr>
            <p:ph type="sldNum" sz="quarter" idx="13"/>
          </p:nvPr>
        </p:nvSpPr>
        <p:spPr/>
        <p:txBody>
          <a:bodyPr/>
          <a:lstStyle/>
          <a:p>
            <a:fld id="{26A9BE73-4262-4638-901C-38391926C119}" type="slidenum">
              <a:rPr lang="en-AU" smtClean="0"/>
              <a:t>6</a:t>
            </a:fld>
            <a:endParaRPr lang="en-AU"/>
          </a:p>
        </p:txBody>
      </p:sp>
    </p:spTree>
    <p:extLst>
      <p:ext uri="{BB962C8B-B14F-4D97-AF65-F5344CB8AC3E}">
        <p14:creationId xmlns:p14="http://schemas.microsoft.com/office/powerpoint/2010/main" val="28077070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0" i="0" dirty="0">
                <a:solidFill>
                  <a:srgbClr val="313537"/>
                </a:solidFill>
                <a:effectLst/>
                <a:latin typeface="Merriweather" panose="00000500000000000000" pitchFamily="50" charset="0"/>
              </a:rPr>
              <a:t>Once reality sets in, your team moves into a ‘</a:t>
            </a:r>
            <a:r>
              <a:rPr lang="en-US" b="1" i="0" dirty="0">
                <a:solidFill>
                  <a:srgbClr val="313537"/>
                </a:solidFill>
                <a:effectLst/>
                <a:latin typeface="Merriweather" panose="00000500000000000000" pitchFamily="50" charset="0"/>
              </a:rPr>
              <a:t>storming</a:t>
            </a:r>
            <a:r>
              <a:rPr lang="en-US" b="0" i="0" dirty="0">
                <a:solidFill>
                  <a:srgbClr val="313537"/>
                </a:solidFill>
                <a:effectLst/>
                <a:latin typeface="Merriweather" panose="00000500000000000000" pitchFamily="50" charset="0"/>
              </a:rPr>
              <a:t>’ phase. </a:t>
            </a:r>
          </a:p>
          <a:p>
            <a:pPr algn="l" fontAlgn="base"/>
            <a:r>
              <a:rPr lang="en-US" b="0" i="0" dirty="0">
                <a:solidFill>
                  <a:srgbClr val="313537"/>
                </a:solidFill>
                <a:effectLst/>
                <a:latin typeface="Merriweather" panose="00000500000000000000" pitchFamily="50" charset="0"/>
              </a:rPr>
              <a:t>Your authority may be </a:t>
            </a:r>
            <a:r>
              <a:rPr lang="en-US" b="1" i="0" dirty="0">
                <a:solidFill>
                  <a:srgbClr val="313537"/>
                </a:solidFill>
                <a:effectLst/>
                <a:latin typeface="Merriweather" panose="00000500000000000000" pitchFamily="50" charset="0"/>
              </a:rPr>
              <a:t>challenged </a:t>
            </a:r>
            <a:r>
              <a:rPr lang="en-US" b="0" i="0" dirty="0">
                <a:solidFill>
                  <a:srgbClr val="313537"/>
                </a:solidFill>
                <a:effectLst/>
                <a:latin typeface="Merriweather" panose="00000500000000000000" pitchFamily="50" charset="0"/>
              </a:rPr>
              <a:t>as others jockey for position and their roles are clarified. </a:t>
            </a:r>
          </a:p>
          <a:p>
            <a:pPr algn="l" fontAlgn="base"/>
            <a:r>
              <a:rPr lang="en-US" b="0" i="0" dirty="0">
                <a:solidFill>
                  <a:srgbClr val="313537"/>
                </a:solidFill>
                <a:effectLst/>
                <a:latin typeface="Merriweather" panose="00000500000000000000" pitchFamily="50" charset="0"/>
              </a:rPr>
              <a:t>The ways of working start to be defined and, as leader, you must be aware that some members may feel </a:t>
            </a:r>
            <a:r>
              <a:rPr lang="en-US" b="1" i="0" dirty="0">
                <a:solidFill>
                  <a:srgbClr val="313537"/>
                </a:solidFill>
                <a:effectLst/>
                <a:latin typeface="Merriweather" panose="00000500000000000000" pitchFamily="50" charset="0"/>
              </a:rPr>
              <a:t>overwhelmed </a:t>
            </a:r>
            <a:r>
              <a:rPr lang="en-US" b="0" i="0" dirty="0">
                <a:solidFill>
                  <a:srgbClr val="313537"/>
                </a:solidFill>
                <a:effectLst/>
                <a:latin typeface="Merriweather" panose="00000500000000000000" pitchFamily="50" charset="0"/>
              </a:rPr>
              <a:t>by how much there is to do, or they may be </a:t>
            </a:r>
            <a:r>
              <a:rPr lang="en-US" b="1" i="0" dirty="0">
                <a:solidFill>
                  <a:srgbClr val="313537"/>
                </a:solidFill>
                <a:effectLst/>
                <a:latin typeface="Merriweather" panose="00000500000000000000" pitchFamily="50" charset="0"/>
              </a:rPr>
              <a:t>uncomfortable </a:t>
            </a:r>
            <a:r>
              <a:rPr lang="en-US" b="0" i="0" dirty="0">
                <a:solidFill>
                  <a:srgbClr val="313537"/>
                </a:solidFill>
                <a:effectLst/>
                <a:latin typeface="Merriweather" panose="00000500000000000000" pitchFamily="50" charset="0"/>
              </a:rPr>
              <a:t>with the approach being used. </a:t>
            </a:r>
          </a:p>
          <a:p>
            <a:pPr algn="l" fontAlgn="base"/>
            <a:r>
              <a:rPr lang="en-US" b="0" i="0" dirty="0">
                <a:solidFill>
                  <a:srgbClr val="313537"/>
                </a:solidFill>
                <a:effectLst/>
                <a:latin typeface="Merriweather" panose="00000500000000000000" pitchFamily="50" charset="0"/>
              </a:rPr>
              <a:t>Some may react by questioning how worthwhile the project is, and some may resist taking on tasks.</a:t>
            </a:r>
          </a:p>
          <a:p>
            <a:pPr algn="l" fontAlgn="base"/>
            <a:r>
              <a:rPr lang="en-US" b="0" i="0" dirty="0">
                <a:solidFill>
                  <a:srgbClr val="313537"/>
                </a:solidFill>
                <a:effectLst/>
                <a:latin typeface="Merriweather" panose="00000500000000000000" pitchFamily="50" charset="0"/>
              </a:rPr>
              <a:t>This is the stage when many teams fail, and even those that stick with the project may feel that they are on an emotional roller coaster, as they try to focus on the job in hand without the support of established processes or relationships with their colleagues.</a:t>
            </a:r>
          </a:p>
          <a:p>
            <a:pPr algn="l" fontAlgn="base"/>
            <a:r>
              <a:rPr lang="en-US" b="0" i="0" dirty="0">
                <a:solidFill>
                  <a:srgbClr val="313537"/>
                </a:solidFill>
                <a:effectLst/>
                <a:latin typeface="Merriweather" panose="00000500000000000000" pitchFamily="50" charset="0"/>
              </a:rPr>
              <a:t>At this point you should </a:t>
            </a:r>
            <a:r>
              <a:rPr lang="en-US" b="1" i="0" dirty="0">
                <a:solidFill>
                  <a:srgbClr val="313537"/>
                </a:solidFill>
                <a:effectLst/>
                <a:latin typeface="Merriweather" panose="00000500000000000000" pitchFamily="50" charset="0"/>
              </a:rPr>
              <a:t>confirm </a:t>
            </a:r>
            <a:r>
              <a:rPr lang="en-US" b="0" i="0" dirty="0">
                <a:solidFill>
                  <a:srgbClr val="313537"/>
                </a:solidFill>
                <a:effectLst/>
                <a:latin typeface="Merriweather" panose="00000500000000000000" pitchFamily="50" charset="0"/>
              </a:rPr>
              <a:t>and </a:t>
            </a:r>
            <a:r>
              <a:rPr lang="en-US" b="1" i="0" dirty="0">
                <a:solidFill>
                  <a:srgbClr val="313537"/>
                </a:solidFill>
                <a:effectLst/>
                <a:latin typeface="Merriweather" panose="00000500000000000000" pitchFamily="50" charset="0"/>
              </a:rPr>
              <a:t>reinforce </a:t>
            </a:r>
            <a:r>
              <a:rPr lang="en-US" b="0" i="0" dirty="0">
                <a:solidFill>
                  <a:srgbClr val="313537"/>
                </a:solidFill>
                <a:effectLst/>
                <a:latin typeface="Merriweather" panose="00000500000000000000" pitchFamily="50" charset="0"/>
              </a:rPr>
              <a:t>process and structure, defining communication methods and channels. </a:t>
            </a:r>
          </a:p>
          <a:p>
            <a:pPr algn="l" fontAlgn="base"/>
            <a:r>
              <a:rPr lang="en-US" b="0" i="0" dirty="0">
                <a:solidFill>
                  <a:srgbClr val="313537"/>
                </a:solidFill>
                <a:effectLst/>
                <a:latin typeface="Merriweather" panose="00000500000000000000" pitchFamily="50" charset="0"/>
              </a:rPr>
              <a:t>Work to build </a:t>
            </a:r>
            <a:r>
              <a:rPr lang="en-US" b="1" i="0" dirty="0">
                <a:solidFill>
                  <a:srgbClr val="313537"/>
                </a:solidFill>
                <a:effectLst/>
                <a:latin typeface="Merriweather" panose="00000500000000000000" pitchFamily="50" charset="0"/>
              </a:rPr>
              <a:t>good relationships</a:t>
            </a:r>
            <a:r>
              <a:rPr lang="en-US" b="0" i="0" dirty="0">
                <a:solidFill>
                  <a:srgbClr val="313537"/>
                </a:solidFill>
                <a:effectLst/>
                <a:latin typeface="Merriweather" panose="00000500000000000000" pitchFamily="50" charset="0"/>
              </a:rPr>
              <a:t> among team members, especially providing support to those team members who are less secure. This is also a good time to arrange a social or a team-building event.</a:t>
            </a:r>
          </a:p>
          <a:p>
            <a:pPr algn="l" fontAlgn="base"/>
            <a:r>
              <a:rPr lang="en-US" b="0" i="0" dirty="0">
                <a:solidFill>
                  <a:srgbClr val="313537"/>
                </a:solidFill>
                <a:effectLst/>
                <a:latin typeface="Merriweather" panose="00000500000000000000" pitchFamily="50" charset="0"/>
              </a:rPr>
              <a:t>Remain </a:t>
            </a:r>
            <a:r>
              <a:rPr lang="en-US" b="1" i="0" dirty="0">
                <a:solidFill>
                  <a:srgbClr val="313537"/>
                </a:solidFill>
                <a:effectLst/>
                <a:latin typeface="Merriweather" panose="00000500000000000000" pitchFamily="50" charset="0"/>
              </a:rPr>
              <a:t>positive </a:t>
            </a:r>
            <a:r>
              <a:rPr lang="en-US" b="0" i="0" dirty="0">
                <a:solidFill>
                  <a:srgbClr val="313537"/>
                </a:solidFill>
                <a:effectLst/>
                <a:latin typeface="Merriweather" panose="00000500000000000000" pitchFamily="50" charset="0"/>
              </a:rPr>
              <a:t>and </a:t>
            </a:r>
            <a:r>
              <a:rPr lang="en-US" b="1" i="0" dirty="0">
                <a:solidFill>
                  <a:srgbClr val="313537"/>
                </a:solidFill>
                <a:effectLst/>
                <a:latin typeface="Merriweather" panose="00000500000000000000" pitchFamily="50" charset="0"/>
              </a:rPr>
              <a:t>firm</a:t>
            </a:r>
            <a:r>
              <a:rPr lang="en-US" b="0" i="0" dirty="0">
                <a:solidFill>
                  <a:srgbClr val="313537"/>
                </a:solidFill>
                <a:effectLst/>
                <a:latin typeface="Merriweather" panose="00000500000000000000" pitchFamily="50" charset="0"/>
              </a:rPr>
              <a:t> in the face of challenges to your leadership or the team’s goal.</a:t>
            </a:r>
          </a:p>
          <a:p>
            <a:pPr algn="l" fontAlgn="base"/>
            <a:r>
              <a:rPr lang="en-US" b="0" i="0" dirty="0">
                <a:solidFill>
                  <a:srgbClr val="313537"/>
                </a:solidFill>
                <a:effectLst/>
                <a:latin typeface="Merriweather" panose="00000500000000000000" pitchFamily="50" charset="0"/>
              </a:rPr>
              <a:t>You might also like to explain the ‘</a:t>
            </a:r>
            <a:r>
              <a:rPr lang="en-US" b="0" i="1" dirty="0">
                <a:solidFill>
                  <a:srgbClr val="313537"/>
                </a:solidFill>
                <a:effectLst/>
                <a:latin typeface="Merriweather" panose="00000500000000000000" pitchFamily="50" charset="0"/>
              </a:rPr>
              <a:t>forming, storming, norming, and performing’</a:t>
            </a:r>
            <a:r>
              <a:rPr lang="en-US" b="0" i="0" dirty="0">
                <a:solidFill>
                  <a:srgbClr val="313537"/>
                </a:solidFill>
                <a:effectLst/>
                <a:latin typeface="Merriweather" panose="00000500000000000000" pitchFamily="50" charset="0"/>
              </a:rPr>
              <a:t> idea so that people understand why conflict is occurring, and appreciate that things will get better in the future. </a:t>
            </a:r>
          </a:p>
          <a:p>
            <a:pPr algn="l" fontAlgn="base"/>
            <a:r>
              <a:rPr lang="en-US" b="0" i="0" dirty="0">
                <a:solidFill>
                  <a:srgbClr val="313537"/>
                </a:solidFill>
                <a:effectLst/>
                <a:latin typeface="Merriweather" panose="00000500000000000000" pitchFamily="50" charset="0"/>
              </a:rPr>
              <a:t>Conflict management is something we will explore in more detail later in this Unit.</a:t>
            </a:r>
          </a:p>
          <a:p>
            <a:endParaRPr lang="en-AU" dirty="0"/>
          </a:p>
        </p:txBody>
      </p:sp>
      <p:sp>
        <p:nvSpPr>
          <p:cNvPr id="4" name="Header Placeholder 3"/>
          <p:cNvSpPr>
            <a:spLocks noGrp="1"/>
          </p:cNvSpPr>
          <p:nvPr>
            <p:ph type="hdr" sz="quarter" idx="10"/>
          </p:nvPr>
        </p:nvSpPr>
        <p:spPr/>
        <p:txBody>
          <a:bodyPr/>
          <a:lstStyle/>
          <a:p>
            <a:r>
              <a:rPr lang="en-AU"/>
              <a:t>Project Management Masterclass</a:t>
            </a:r>
          </a:p>
        </p:txBody>
      </p:sp>
      <p:sp>
        <p:nvSpPr>
          <p:cNvPr id="5" name="Date Placeholder 4"/>
          <p:cNvSpPr>
            <a:spLocks noGrp="1"/>
          </p:cNvSpPr>
          <p:nvPr>
            <p:ph type="dt" idx="11"/>
          </p:nvPr>
        </p:nvSpPr>
        <p:spPr/>
        <p:txBody>
          <a:bodyPr/>
          <a:lstStyle/>
          <a:p>
            <a:fld id="{A3D8FC5D-DDA7-49E4-9E73-E274175C333B}" type="datetime6">
              <a:rPr lang="en-AU" smtClean="0"/>
              <a:t>July 21</a:t>
            </a:fld>
            <a:endParaRPr lang="en-AU"/>
          </a:p>
        </p:txBody>
      </p:sp>
      <p:sp>
        <p:nvSpPr>
          <p:cNvPr id="6" name="Footer Placeholder 5"/>
          <p:cNvSpPr>
            <a:spLocks noGrp="1"/>
          </p:cNvSpPr>
          <p:nvPr>
            <p:ph type="ftr" sz="quarter" idx="12"/>
          </p:nvPr>
        </p:nvSpPr>
        <p:spPr/>
        <p:txBody>
          <a:bodyPr/>
          <a:lstStyle/>
          <a:p>
            <a:r>
              <a:rPr lang="en-AU"/>
              <a:t>Institute of Project Management</a:t>
            </a:r>
          </a:p>
        </p:txBody>
      </p:sp>
      <p:sp>
        <p:nvSpPr>
          <p:cNvPr id="7" name="Slide Number Placeholder 6"/>
          <p:cNvSpPr>
            <a:spLocks noGrp="1"/>
          </p:cNvSpPr>
          <p:nvPr>
            <p:ph type="sldNum" sz="quarter" idx="13"/>
          </p:nvPr>
        </p:nvSpPr>
        <p:spPr/>
        <p:txBody>
          <a:bodyPr/>
          <a:lstStyle/>
          <a:p>
            <a:fld id="{26A9BE73-4262-4638-901C-38391926C119}" type="slidenum">
              <a:rPr lang="en-AU" smtClean="0"/>
              <a:t>7</a:t>
            </a:fld>
            <a:endParaRPr lang="en-AU"/>
          </a:p>
        </p:txBody>
      </p:sp>
    </p:spTree>
    <p:extLst>
      <p:ext uri="{BB962C8B-B14F-4D97-AF65-F5344CB8AC3E}">
        <p14:creationId xmlns:p14="http://schemas.microsoft.com/office/powerpoint/2010/main" val="37182360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0" i="0" dirty="0">
                <a:solidFill>
                  <a:srgbClr val="313537"/>
                </a:solidFill>
                <a:effectLst/>
                <a:latin typeface="Merriweather" panose="00000500000000000000" pitchFamily="50" charset="0"/>
              </a:rPr>
              <a:t>The team gradually moves into a ‘</a:t>
            </a:r>
            <a:r>
              <a:rPr lang="en-US" b="1" i="0" dirty="0">
                <a:solidFill>
                  <a:srgbClr val="313537"/>
                </a:solidFill>
                <a:effectLst/>
                <a:latin typeface="Merriweather" panose="00000500000000000000" pitchFamily="50" charset="0"/>
              </a:rPr>
              <a:t>norming</a:t>
            </a:r>
            <a:r>
              <a:rPr lang="en-US" b="0" i="0" dirty="0">
                <a:solidFill>
                  <a:srgbClr val="313537"/>
                </a:solidFill>
                <a:effectLst/>
                <a:latin typeface="Merriweather" panose="00000500000000000000" pitchFamily="50" charset="0"/>
              </a:rPr>
              <a:t>’ stage as work flows and relationships are established. </a:t>
            </a:r>
          </a:p>
          <a:p>
            <a:pPr algn="l" fontAlgn="base"/>
            <a:r>
              <a:rPr lang="en-US" b="0" i="0" dirty="0">
                <a:solidFill>
                  <a:srgbClr val="313537"/>
                </a:solidFill>
                <a:effectLst/>
                <a:latin typeface="Merriweather" panose="00000500000000000000" pitchFamily="50" charset="0"/>
              </a:rPr>
              <a:t>Team members come to </a:t>
            </a:r>
            <a:r>
              <a:rPr lang="en-US" b="1" i="0" dirty="0">
                <a:solidFill>
                  <a:srgbClr val="313537"/>
                </a:solidFill>
                <a:effectLst/>
                <a:latin typeface="Merriweather" panose="00000500000000000000" pitchFamily="50" charset="0"/>
              </a:rPr>
              <a:t>respect </a:t>
            </a:r>
            <a:r>
              <a:rPr lang="en-US" b="0" i="0" dirty="0">
                <a:solidFill>
                  <a:srgbClr val="313537"/>
                </a:solidFill>
                <a:effectLst/>
                <a:latin typeface="Merriweather" panose="00000500000000000000" pitchFamily="50" charset="0"/>
              </a:rPr>
              <a:t>your authority as a leader, and others show leadership in specific areas.</a:t>
            </a:r>
          </a:p>
          <a:p>
            <a:pPr algn="l" fontAlgn="base"/>
            <a:r>
              <a:rPr lang="en-US" b="0" i="0" dirty="0">
                <a:solidFill>
                  <a:srgbClr val="313537"/>
                </a:solidFill>
                <a:effectLst/>
                <a:latin typeface="Merriweather" panose="00000500000000000000" pitchFamily="50" charset="0"/>
              </a:rPr>
              <a:t>They also develop a stronger </a:t>
            </a:r>
            <a:r>
              <a:rPr lang="en-US" b="1" i="0" dirty="0">
                <a:solidFill>
                  <a:srgbClr val="313537"/>
                </a:solidFill>
                <a:effectLst/>
                <a:latin typeface="Merriweather" panose="00000500000000000000" pitchFamily="50" charset="0"/>
              </a:rPr>
              <a:t>commitment </a:t>
            </a:r>
            <a:r>
              <a:rPr lang="en-US" b="0" i="0" dirty="0">
                <a:solidFill>
                  <a:srgbClr val="313537"/>
                </a:solidFill>
                <a:effectLst/>
                <a:latin typeface="Merriweather" panose="00000500000000000000" pitchFamily="50" charset="0"/>
              </a:rPr>
              <a:t>to the goals of the project, and you start to see good progress towards them.</a:t>
            </a:r>
          </a:p>
          <a:p>
            <a:pPr algn="l" fontAlgn="base"/>
            <a:r>
              <a:rPr lang="en-US" b="0" i="0" dirty="0">
                <a:solidFill>
                  <a:srgbClr val="313537"/>
                </a:solidFill>
                <a:effectLst/>
                <a:latin typeface="Merriweather" panose="00000500000000000000" pitchFamily="50" charset="0"/>
              </a:rPr>
              <a:t>Now that team members know each other better, they are able to ask each other for help and provide </a:t>
            </a:r>
            <a:r>
              <a:rPr lang="en-US" b="1" i="0" dirty="0">
                <a:solidFill>
                  <a:srgbClr val="313537"/>
                </a:solidFill>
                <a:effectLst/>
                <a:latin typeface="Merriweather" panose="00000500000000000000" pitchFamily="50" charset="0"/>
              </a:rPr>
              <a:t>constructive </a:t>
            </a:r>
            <a:r>
              <a:rPr lang="en-US" b="0" i="0" dirty="0">
                <a:solidFill>
                  <a:srgbClr val="313537"/>
                </a:solidFill>
                <a:effectLst/>
                <a:latin typeface="Merriweather" panose="00000500000000000000" pitchFamily="50" charset="0"/>
              </a:rPr>
              <a:t>criticism. </a:t>
            </a:r>
          </a:p>
          <a:p>
            <a:pPr algn="l" fontAlgn="base"/>
            <a:r>
              <a:rPr lang="en-US" b="0" i="0" dirty="0">
                <a:solidFill>
                  <a:srgbClr val="313537"/>
                </a:solidFill>
                <a:effectLst/>
                <a:latin typeface="Merriweather" panose="00000500000000000000" pitchFamily="50" charset="0"/>
              </a:rPr>
              <a:t>As a leader, you can step back and help the team take responsibility for progress towards the goal. </a:t>
            </a:r>
          </a:p>
          <a:p>
            <a:pPr algn="l" fontAlgn="base"/>
            <a:r>
              <a:rPr lang="en-US" b="0" i="0" dirty="0">
                <a:solidFill>
                  <a:srgbClr val="313537"/>
                </a:solidFill>
                <a:effectLst/>
                <a:latin typeface="Merriweather" panose="00000500000000000000" pitchFamily="50" charset="0"/>
              </a:rPr>
              <a:t>There is often a prolonged overlap between storming and norming </a:t>
            </a:r>
            <a:r>
              <a:rPr lang="en-US" b="0" i="0" dirty="0" err="1">
                <a:solidFill>
                  <a:srgbClr val="313537"/>
                </a:solidFill>
                <a:effectLst/>
                <a:latin typeface="Merriweather" panose="00000500000000000000" pitchFamily="50" charset="0"/>
              </a:rPr>
              <a:t>behaviour</a:t>
            </a:r>
            <a:r>
              <a:rPr lang="en-US" b="0" i="0" dirty="0">
                <a:solidFill>
                  <a:srgbClr val="313537"/>
                </a:solidFill>
                <a:effectLst/>
                <a:latin typeface="Merriweather" panose="00000500000000000000" pitchFamily="50" charset="0"/>
              </a:rPr>
              <a:t>; and as new project processes or phases are entered, the team may </a:t>
            </a:r>
            <a:r>
              <a:rPr lang="en-US" b="1" i="0" dirty="0">
                <a:solidFill>
                  <a:srgbClr val="313537"/>
                </a:solidFill>
                <a:effectLst/>
                <a:latin typeface="Merriweather" panose="00000500000000000000" pitchFamily="50" charset="0"/>
              </a:rPr>
              <a:t>lapse </a:t>
            </a:r>
            <a:r>
              <a:rPr lang="en-US" b="0" i="0" dirty="0">
                <a:solidFill>
                  <a:srgbClr val="313537"/>
                </a:solidFill>
                <a:effectLst/>
                <a:latin typeface="Merriweather" panose="00000500000000000000" pitchFamily="50" charset="0"/>
              </a:rPr>
              <a:t>back into typical storming stage </a:t>
            </a:r>
            <a:r>
              <a:rPr lang="en-US" b="0" i="0" dirty="0" err="1">
                <a:solidFill>
                  <a:srgbClr val="313537"/>
                </a:solidFill>
                <a:effectLst/>
                <a:latin typeface="Merriweather" panose="00000500000000000000" pitchFamily="50" charset="0"/>
              </a:rPr>
              <a:t>behaviour</a:t>
            </a:r>
            <a:r>
              <a:rPr lang="en-US" b="0" i="0" dirty="0">
                <a:solidFill>
                  <a:srgbClr val="313537"/>
                </a:solidFill>
                <a:effectLst/>
                <a:latin typeface="Merriweather" panose="00000500000000000000" pitchFamily="50" charset="0"/>
              </a:rPr>
              <a:t>. </a:t>
            </a:r>
          </a:p>
          <a:p>
            <a:pPr algn="l" fontAlgn="base"/>
            <a:r>
              <a:rPr lang="en-US" b="0" i="0" dirty="0">
                <a:solidFill>
                  <a:srgbClr val="313537"/>
                </a:solidFill>
                <a:effectLst/>
                <a:latin typeface="Merriweather" panose="00000500000000000000" pitchFamily="50" charset="0"/>
              </a:rPr>
              <a:t>Having led them out of storming once though, you should be able to master the transition to norming again in less time.</a:t>
            </a:r>
          </a:p>
          <a:p>
            <a:endParaRPr lang="en-AU" dirty="0"/>
          </a:p>
        </p:txBody>
      </p:sp>
      <p:sp>
        <p:nvSpPr>
          <p:cNvPr id="4" name="Header Placeholder 3"/>
          <p:cNvSpPr>
            <a:spLocks noGrp="1"/>
          </p:cNvSpPr>
          <p:nvPr>
            <p:ph type="hdr" sz="quarter" idx="10"/>
          </p:nvPr>
        </p:nvSpPr>
        <p:spPr/>
        <p:txBody>
          <a:bodyPr/>
          <a:lstStyle/>
          <a:p>
            <a:r>
              <a:rPr lang="en-AU"/>
              <a:t>Project Management Masterclass</a:t>
            </a:r>
          </a:p>
        </p:txBody>
      </p:sp>
      <p:sp>
        <p:nvSpPr>
          <p:cNvPr id="5" name="Date Placeholder 4"/>
          <p:cNvSpPr>
            <a:spLocks noGrp="1"/>
          </p:cNvSpPr>
          <p:nvPr>
            <p:ph type="dt" idx="11"/>
          </p:nvPr>
        </p:nvSpPr>
        <p:spPr/>
        <p:txBody>
          <a:bodyPr/>
          <a:lstStyle/>
          <a:p>
            <a:fld id="{A3D8FC5D-DDA7-49E4-9E73-E274175C333B}" type="datetime6">
              <a:rPr lang="en-AU" smtClean="0"/>
              <a:t>July 21</a:t>
            </a:fld>
            <a:endParaRPr lang="en-AU"/>
          </a:p>
        </p:txBody>
      </p:sp>
      <p:sp>
        <p:nvSpPr>
          <p:cNvPr id="6" name="Footer Placeholder 5"/>
          <p:cNvSpPr>
            <a:spLocks noGrp="1"/>
          </p:cNvSpPr>
          <p:nvPr>
            <p:ph type="ftr" sz="quarter" idx="12"/>
          </p:nvPr>
        </p:nvSpPr>
        <p:spPr/>
        <p:txBody>
          <a:bodyPr/>
          <a:lstStyle/>
          <a:p>
            <a:r>
              <a:rPr lang="en-AU"/>
              <a:t>Institute of Project Management</a:t>
            </a:r>
          </a:p>
        </p:txBody>
      </p:sp>
      <p:sp>
        <p:nvSpPr>
          <p:cNvPr id="7" name="Slide Number Placeholder 6"/>
          <p:cNvSpPr>
            <a:spLocks noGrp="1"/>
          </p:cNvSpPr>
          <p:nvPr>
            <p:ph type="sldNum" sz="quarter" idx="13"/>
          </p:nvPr>
        </p:nvSpPr>
        <p:spPr/>
        <p:txBody>
          <a:bodyPr/>
          <a:lstStyle/>
          <a:p>
            <a:fld id="{26A9BE73-4262-4638-901C-38391926C119}" type="slidenum">
              <a:rPr lang="en-AU" smtClean="0"/>
              <a:t>8</a:t>
            </a:fld>
            <a:endParaRPr lang="en-AU"/>
          </a:p>
        </p:txBody>
      </p:sp>
    </p:spTree>
    <p:extLst>
      <p:ext uri="{BB962C8B-B14F-4D97-AF65-F5344CB8AC3E}">
        <p14:creationId xmlns:p14="http://schemas.microsoft.com/office/powerpoint/2010/main" val="6410872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0" i="0" dirty="0">
                <a:solidFill>
                  <a:srgbClr val="313537"/>
                </a:solidFill>
                <a:effectLst/>
                <a:latin typeface="Merriweather" panose="00000500000000000000" pitchFamily="50" charset="0"/>
              </a:rPr>
              <a:t>When the team reaches the ‘</a:t>
            </a:r>
            <a:r>
              <a:rPr lang="en-US" b="1" i="0" dirty="0">
                <a:solidFill>
                  <a:srgbClr val="313537"/>
                </a:solidFill>
                <a:effectLst/>
                <a:latin typeface="Merriweather" panose="00000500000000000000" pitchFamily="50" charset="0"/>
              </a:rPr>
              <a:t>performing</a:t>
            </a:r>
            <a:r>
              <a:rPr lang="en-US" b="0" i="0" dirty="0">
                <a:solidFill>
                  <a:srgbClr val="313537"/>
                </a:solidFill>
                <a:effectLst/>
                <a:latin typeface="Merriweather" panose="00000500000000000000" pitchFamily="50" charset="0"/>
              </a:rPr>
              <a:t>’ stage – and not every team does – hard work leads directly to progress towards the shared vision of the project, supported by the structures and processes that have been set up. </a:t>
            </a:r>
          </a:p>
          <a:p>
            <a:pPr algn="l" fontAlgn="base"/>
            <a:r>
              <a:rPr lang="en-US" b="0" i="0" dirty="0">
                <a:solidFill>
                  <a:srgbClr val="313537"/>
                </a:solidFill>
                <a:effectLst/>
                <a:latin typeface="Merriweather" panose="00000500000000000000" pitchFamily="50" charset="0"/>
              </a:rPr>
              <a:t>Individual team members may join or leave the team without affecting the performing culture.</a:t>
            </a:r>
          </a:p>
          <a:p>
            <a:pPr algn="l" fontAlgn="base"/>
            <a:r>
              <a:rPr lang="en-US" b="0" i="0" dirty="0">
                <a:solidFill>
                  <a:srgbClr val="313537"/>
                </a:solidFill>
                <a:effectLst/>
                <a:latin typeface="Merriweather" panose="00000500000000000000" pitchFamily="50" charset="0"/>
              </a:rPr>
              <a:t>As leader, you are able to </a:t>
            </a:r>
            <a:r>
              <a:rPr lang="en-US" b="1" i="0" dirty="0">
                <a:solidFill>
                  <a:srgbClr val="313537"/>
                </a:solidFill>
                <a:effectLst/>
                <a:latin typeface="Merriweather" panose="00000500000000000000" pitchFamily="50" charset="0"/>
              </a:rPr>
              <a:t>delegate </a:t>
            </a:r>
            <a:r>
              <a:rPr lang="en-US" b="0" i="0" dirty="0">
                <a:solidFill>
                  <a:srgbClr val="313537"/>
                </a:solidFill>
                <a:effectLst/>
                <a:latin typeface="Merriweather" panose="00000500000000000000" pitchFamily="50" charset="0"/>
              </a:rPr>
              <a:t>much of the work and can concentrate on developing team members. </a:t>
            </a:r>
          </a:p>
          <a:p>
            <a:pPr algn="l" fontAlgn="base"/>
            <a:r>
              <a:rPr lang="en-US" b="0" i="0" dirty="0">
                <a:solidFill>
                  <a:srgbClr val="313537"/>
                </a:solidFill>
                <a:effectLst/>
                <a:latin typeface="Merriweather" panose="00000500000000000000" pitchFamily="50" charset="0"/>
              </a:rPr>
              <a:t>Once the team has achieved high performance, you should aim to have as light a touch as possible. You will now be able to start focusing on </a:t>
            </a:r>
            <a:r>
              <a:rPr lang="en-US" b="1" i="0" dirty="0">
                <a:solidFill>
                  <a:srgbClr val="313537"/>
                </a:solidFill>
                <a:effectLst/>
                <a:latin typeface="Merriweather" panose="00000500000000000000" pitchFamily="50" charset="0"/>
              </a:rPr>
              <a:t>stretch goals</a:t>
            </a:r>
            <a:r>
              <a:rPr lang="en-US" b="0" i="0" dirty="0">
                <a:solidFill>
                  <a:srgbClr val="313537"/>
                </a:solidFill>
                <a:effectLst/>
                <a:latin typeface="Merriweather" panose="00000500000000000000" pitchFamily="50" charset="0"/>
              </a:rPr>
              <a:t> and other areas of work.</a:t>
            </a:r>
          </a:p>
          <a:p>
            <a:endParaRPr lang="en-AU" dirty="0"/>
          </a:p>
        </p:txBody>
      </p:sp>
      <p:sp>
        <p:nvSpPr>
          <p:cNvPr id="4" name="Header Placeholder 3"/>
          <p:cNvSpPr>
            <a:spLocks noGrp="1"/>
          </p:cNvSpPr>
          <p:nvPr>
            <p:ph type="hdr" sz="quarter" idx="10"/>
          </p:nvPr>
        </p:nvSpPr>
        <p:spPr/>
        <p:txBody>
          <a:bodyPr/>
          <a:lstStyle/>
          <a:p>
            <a:r>
              <a:rPr lang="en-AU"/>
              <a:t>Project Management Masterclass</a:t>
            </a:r>
          </a:p>
        </p:txBody>
      </p:sp>
      <p:sp>
        <p:nvSpPr>
          <p:cNvPr id="5" name="Date Placeholder 4"/>
          <p:cNvSpPr>
            <a:spLocks noGrp="1"/>
          </p:cNvSpPr>
          <p:nvPr>
            <p:ph type="dt" idx="11"/>
          </p:nvPr>
        </p:nvSpPr>
        <p:spPr/>
        <p:txBody>
          <a:bodyPr/>
          <a:lstStyle/>
          <a:p>
            <a:fld id="{A3D8FC5D-DDA7-49E4-9E73-E274175C333B}" type="datetime6">
              <a:rPr lang="en-AU" smtClean="0"/>
              <a:t>July 21</a:t>
            </a:fld>
            <a:endParaRPr lang="en-AU"/>
          </a:p>
        </p:txBody>
      </p:sp>
      <p:sp>
        <p:nvSpPr>
          <p:cNvPr id="6" name="Footer Placeholder 5"/>
          <p:cNvSpPr>
            <a:spLocks noGrp="1"/>
          </p:cNvSpPr>
          <p:nvPr>
            <p:ph type="ftr" sz="quarter" idx="12"/>
          </p:nvPr>
        </p:nvSpPr>
        <p:spPr/>
        <p:txBody>
          <a:bodyPr/>
          <a:lstStyle/>
          <a:p>
            <a:r>
              <a:rPr lang="en-AU"/>
              <a:t>Institute of Project Management</a:t>
            </a:r>
          </a:p>
        </p:txBody>
      </p:sp>
      <p:sp>
        <p:nvSpPr>
          <p:cNvPr id="7" name="Slide Number Placeholder 6"/>
          <p:cNvSpPr>
            <a:spLocks noGrp="1"/>
          </p:cNvSpPr>
          <p:nvPr>
            <p:ph type="sldNum" sz="quarter" idx="13"/>
          </p:nvPr>
        </p:nvSpPr>
        <p:spPr/>
        <p:txBody>
          <a:bodyPr/>
          <a:lstStyle/>
          <a:p>
            <a:fld id="{26A9BE73-4262-4638-901C-38391926C119}" type="slidenum">
              <a:rPr lang="en-AU" smtClean="0"/>
              <a:t>9</a:t>
            </a:fld>
            <a:endParaRPr lang="en-AU"/>
          </a:p>
        </p:txBody>
      </p:sp>
    </p:spTree>
    <p:extLst>
      <p:ext uri="{BB962C8B-B14F-4D97-AF65-F5344CB8AC3E}">
        <p14:creationId xmlns:p14="http://schemas.microsoft.com/office/powerpoint/2010/main" val="33693664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Master Header">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solidFill>
                  <a:srgbClr val="0C74BB"/>
                </a:solidFill>
              </a:defRPr>
            </a:lvl1pPr>
          </a:lstStyle>
          <a:p>
            <a:r>
              <a:rPr lang="en-US" dirty="0"/>
              <a:t>Click to edit Master title style</a:t>
            </a:r>
            <a:endParaRPr lang="en-AU"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Tree>
    <p:extLst>
      <p:ext uri="{BB962C8B-B14F-4D97-AF65-F5344CB8AC3E}">
        <p14:creationId xmlns:p14="http://schemas.microsoft.com/office/powerpoint/2010/main" val="20158285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Activity">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olidFill>
              </a:defRPr>
            </a:lvl1pPr>
          </a:lstStyle>
          <a:p>
            <a:r>
              <a:rPr lang="en-US" dirty="0"/>
              <a:t>Click to edit Master title style</a:t>
            </a:r>
            <a:endParaRPr lang="en-AU"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Tree>
    <p:extLst>
      <p:ext uri="{BB962C8B-B14F-4D97-AF65-F5344CB8AC3E}">
        <p14:creationId xmlns:p14="http://schemas.microsoft.com/office/powerpoint/2010/main" val="1648826274"/>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Discussion">
    <p:bg>
      <p:bgPr>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olidFill>
              </a:defRPr>
            </a:lvl1pPr>
          </a:lstStyle>
          <a:p>
            <a:r>
              <a:rPr lang="en-US" dirty="0"/>
              <a:t>Click to edit Master title style</a:t>
            </a:r>
            <a:endParaRPr lang="en-AU"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Tree>
    <p:extLst>
      <p:ext uri="{BB962C8B-B14F-4D97-AF65-F5344CB8AC3E}">
        <p14:creationId xmlns:p14="http://schemas.microsoft.com/office/powerpoint/2010/main" val="2717517569"/>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Hidden Answer">
    <p:bg>
      <p:bgP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olidFill>
              </a:defRPr>
            </a:lvl1pPr>
          </a:lstStyle>
          <a:p>
            <a:r>
              <a:rPr lang="en-US" dirty="0"/>
              <a:t>Click to edit Master title style</a:t>
            </a:r>
            <a:endParaRPr lang="en-AU"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Tree>
    <p:extLst>
      <p:ext uri="{BB962C8B-B14F-4D97-AF65-F5344CB8AC3E}">
        <p14:creationId xmlns:p14="http://schemas.microsoft.com/office/powerpoint/2010/main" val="2608498720"/>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B9D273C-C44B-486E-AA44-8290EAFC7876}"/>
              </a:ext>
            </a:extLst>
          </p:cNvPr>
          <p:cNvSpPr/>
          <p:nvPr userDrawn="1"/>
        </p:nvSpPr>
        <p:spPr>
          <a:xfrm>
            <a:off x="0" y="0"/>
            <a:ext cx="12192000" cy="6858000"/>
          </a:xfrm>
          <a:prstGeom prst="rect">
            <a:avLst/>
          </a:prstGeom>
          <a:solidFill>
            <a:srgbClr val="0C74B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3" name="Graphic 2" descr="Video camera">
            <a:extLst>
              <a:ext uri="{FF2B5EF4-FFF2-40B4-BE49-F238E27FC236}">
                <a16:creationId xmlns:a16="http://schemas.microsoft.com/office/drawing/2014/main" id="{F4DB6E5A-BE29-479B-B532-93D222DC3F3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936000" y="1269000"/>
            <a:ext cx="4320000" cy="4320000"/>
          </a:xfrm>
          <a:prstGeom prst="rect">
            <a:avLst/>
          </a:prstGeom>
        </p:spPr>
      </p:pic>
    </p:spTree>
    <p:extLst>
      <p:ext uri="{BB962C8B-B14F-4D97-AF65-F5344CB8AC3E}">
        <p14:creationId xmlns:p14="http://schemas.microsoft.com/office/powerpoint/2010/main" val="27655396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Hidden Notes">
    <p:bg>
      <p:bgPr>
        <a:pattFill prst="pct10">
          <a:fgClr>
            <a:srgbClr val="FF99FF"/>
          </a:fgClr>
          <a:bgClr>
            <a:schemeClr val="bg1"/>
          </a:bgClr>
        </a:patt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olidFill>
              </a:defRPr>
            </a:lvl1pPr>
          </a:lstStyle>
          <a:p>
            <a:r>
              <a:rPr lang="en-US" dirty="0"/>
              <a:t>Click to edit Master title style</a:t>
            </a:r>
            <a:endParaRPr lang="en-AU"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Tree>
    <p:extLst>
      <p:ext uri="{BB962C8B-B14F-4D97-AF65-F5344CB8AC3E}">
        <p14:creationId xmlns:p14="http://schemas.microsoft.com/office/powerpoint/2010/main" val="3091735358"/>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Reflection">
    <p:bg>
      <p:bgPr>
        <a:pattFill prst="pct20">
          <a:fgClr>
            <a:schemeClr val="accent1"/>
          </a:fgClr>
          <a:bgClr>
            <a:schemeClr val="bg1"/>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E1113-4F67-47EB-835E-5BF041E32894}"/>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F195EEB0-4AEE-451D-854E-FF6DF4EC07D1}"/>
              </a:ext>
            </a:extLst>
          </p:cNvPr>
          <p:cNvSpPr>
            <a:spLocks noGrp="1"/>
          </p:cNvSpPr>
          <p:nvPr>
            <p:ph idx="1"/>
          </p:nvPr>
        </p:nvSpPr>
        <p:spPr>
          <a:xfrm>
            <a:off x="838200" y="1825625"/>
            <a:ext cx="10515600" cy="4351338"/>
          </a:xfrm>
        </p:spPr>
        <p:txBody>
          <a:bodyPr/>
          <a:lstStyle>
            <a:lvl1pPr>
              <a:defRPr>
                <a:latin typeface="Lato" panose="020F0502020204030203" pitchFamily="34" charset="0"/>
              </a:defRPr>
            </a:lvl1pPr>
            <a:lvl2pPr>
              <a:defRPr>
                <a:latin typeface="Lato" panose="020F0502020204030203" pitchFamily="34" charset="0"/>
              </a:defRPr>
            </a:lvl2pPr>
            <a:lvl3pPr>
              <a:defRPr>
                <a:latin typeface="Lato" panose="020F0502020204030203" pitchFamily="34" charset="0"/>
              </a:defRPr>
            </a:lvl3pPr>
            <a:lvl4pPr>
              <a:defRPr>
                <a:latin typeface="Lato" panose="020F0502020204030203" pitchFamily="34" charset="0"/>
              </a:defRPr>
            </a:lvl4pPr>
            <a:lvl5pPr>
              <a:defRPr>
                <a:latin typeface="Lato" panose="020F050202020403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6911160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solidFill>
                  <a:schemeClr val="accent3"/>
                </a:solidFill>
              </a:defRPr>
            </a:lvl1pPr>
          </a:lstStyle>
          <a:p>
            <a:r>
              <a:rPr lang="en-US" dirty="0"/>
              <a:t>Click to edit Master title style</a:t>
            </a:r>
            <a:endParaRPr lang="en-AU"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369460580"/>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olidFill>
              </a:defRPr>
            </a:lvl1pPr>
          </a:lstStyle>
          <a:p>
            <a:r>
              <a:rPr lang="en-US" dirty="0"/>
              <a:t>Click to edit Master title style</a:t>
            </a:r>
            <a:endParaRPr lang="en-AU" dirty="0"/>
          </a:p>
        </p:txBody>
      </p:sp>
      <p:sp>
        <p:nvSpPr>
          <p:cNvPr id="3" name="Content Placeholder 2"/>
          <p:cNvSpPr>
            <a:spLocks noGrp="1"/>
          </p:cNvSpPr>
          <p:nvPr>
            <p:ph idx="1"/>
          </p:nvPr>
        </p:nvSpPr>
        <p:spPr/>
        <p:txBody>
          <a:bodyPr/>
          <a:lstStyle>
            <a:lvl1pPr>
              <a:defRPr>
                <a:latin typeface="Lato" panose="020F0502020204030203" pitchFamily="34" charset="0"/>
              </a:defRPr>
            </a:lvl1pPr>
            <a:lvl2pPr>
              <a:defRPr>
                <a:latin typeface="Lato" panose="020F0502020204030203" pitchFamily="34" charset="0"/>
              </a:defRPr>
            </a:lvl2pPr>
            <a:lvl3pPr>
              <a:defRPr>
                <a:latin typeface="Lato" panose="020F0502020204030203" pitchFamily="34" charset="0"/>
              </a:defRPr>
            </a:lvl3pPr>
            <a:lvl4pPr>
              <a:defRPr>
                <a:latin typeface="Lato" panose="020F0502020204030203" pitchFamily="34" charset="0"/>
              </a:defRPr>
            </a:lvl4pPr>
            <a:lvl5pPr>
              <a:defRPr>
                <a:latin typeface="Lato" panose="020F050202020403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Tree>
    <p:extLst>
      <p:ext uri="{BB962C8B-B14F-4D97-AF65-F5344CB8AC3E}">
        <p14:creationId xmlns:p14="http://schemas.microsoft.com/office/powerpoint/2010/main" val="20212131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l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olidFill>
              </a:defRPr>
            </a:lvl1pPr>
          </a:lstStyle>
          <a:p>
            <a:r>
              <a:rPr lang="en-US" dirty="0"/>
              <a:t>Click to edit Master title style</a:t>
            </a:r>
            <a:endParaRPr lang="en-AU"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3521682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2 Col with Header">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a:solidFill>
                  <a:schemeClr val="accent3"/>
                </a:solidFill>
              </a:defRPr>
            </a:lvl1pPr>
          </a:lstStyle>
          <a:p>
            <a:r>
              <a:rPr lang="en-US" dirty="0"/>
              <a:t>Click to edit Master title style</a:t>
            </a:r>
            <a:endParaRPr lang="en-AU"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4433470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olidFill>
              </a:defRPr>
            </a:lvl1pPr>
          </a:lstStyle>
          <a:p>
            <a:r>
              <a:rPr lang="en-US" dirty="0"/>
              <a:t>Click to edit Master title style</a:t>
            </a:r>
            <a:endParaRPr lang="en-AU" dirty="0"/>
          </a:p>
        </p:txBody>
      </p:sp>
    </p:spTree>
    <p:extLst>
      <p:ext uri="{BB962C8B-B14F-4D97-AF65-F5344CB8AC3E}">
        <p14:creationId xmlns:p14="http://schemas.microsoft.com/office/powerpoint/2010/main" val="30057251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74094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solidFill>
                  <a:schemeClr val="accent3"/>
                </a:solidFill>
              </a:defRPr>
            </a:lvl1pPr>
          </a:lstStyle>
          <a:p>
            <a:r>
              <a:rPr lang="en-US" dirty="0"/>
              <a:t>Click to edit Master title style</a:t>
            </a:r>
            <a:endParaRPr lang="en-AU"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9841274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solidFill>
                  <a:schemeClr val="accent3"/>
                </a:solidFill>
              </a:defRPr>
            </a:lvl1pPr>
          </a:lstStyle>
          <a:p>
            <a:r>
              <a:rPr lang="en-US" dirty="0"/>
              <a:t>Click to edit Master title style</a:t>
            </a:r>
            <a:endParaRPr lang="en-AU" dirty="0"/>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616060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AU"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pic>
        <p:nvPicPr>
          <p:cNvPr id="7" name="Picture 6"/>
          <p:cNvPicPr>
            <a:picLocks noChangeAspect="1"/>
          </p:cNvPicPr>
          <p:nvPr userDrawn="1"/>
        </p:nvPicPr>
        <p:blipFill>
          <a:blip r:embed="rId17"/>
          <a:stretch>
            <a:fillRect/>
          </a:stretch>
        </p:blipFill>
        <p:spPr>
          <a:xfrm>
            <a:off x="9667783" y="3087256"/>
            <a:ext cx="2524217" cy="3770744"/>
          </a:xfrm>
          <a:prstGeom prst="rect">
            <a:avLst/>
          </a:prstGeom>
        </p:spPr>
      </p:pic>
      <p:pic>
        <p:nvPicPr>
          <p:cNvPr id="9" name="Picture 8"/>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9799051" y="5885889"/>
            <a:ext cx="2261679" cy="582148"/>
          </a:xfrm>
          <a:prstGeom prst="rect">
            <a:avLst/>
          </a:prstGeom>
        </p:spPr>
      </p:pic>
    </p:spTree>
    <p:extLst>
      <p:ext uri="{BB962C8B-B14F-4D97-AF65-F5344CB8AC3E}">
        <p14:creationId xmlns:p14="http://schemas.microsoft.com/office/powerpoint/2010/main" val="2457539952"/>
      </p:ext>
    </p:extLst>
  </p:cSld>
  <p:clrMap bg1="lt1" tx1="dk1" bg2="lt2" tx2="dk2" accent1="accent1" accent2="accent2" accent3="accent3" accent4="accent4" accent5="accent5" accent6="accent6" hlink="hlink" folHlink="folHlink"/>
  <p:sldLayoutIdLst>
    <p:sldLayoutId id="2147483704" r:id="rId1"/>
    <p:sldLayoutId id="2147483706" r:id="rId2"/>
    <p:sldLayoutId id="2147483705" r:id="rId3"/>
    <p:sldLayoutId id="2147483707" r:id="rId4"/>
    <p:sldLayoutId id="2147483708" r:id="rId5"/>
    <p:sldLayoutId id="2147483709" r:id="rId6"/>
    <p:sldLayoutId id="2147483710" r:id="rId7"/>
    <p:sldLayoutId id="2147483711" r:id="rId8"/>
    <p:sldLayoutId id="2147483712" r:id="rId9"/>
    <p:sldLayoutId id="2147483715" r:id="rId10"/>
    <p:sldLayoutId id="2147483716" r:id="rId11"/>
    <p:sldLayoutId id="2147483717" r:id="rId12"/>
    <p:sldLayoutId id="2147483719" r:id="rId13"/>
    <p:sldLayoutId id="2147483718" r:id="rId14"/>
    <p:sldLayoutId id="2147483720" r:id="rId15"/>
  </p:sldLayoutIdLst>
  <p:hf sldNum="0" hdr="0" ftr="0" dt="0"/>
  <p:txStyles>
    <p:titleStyle>
      <a:lvl1pPr algn="l" defTabSz="914400" rtl="0" eaLnBrk="1" latinLnBrk="0" hangingPunct="1">
        <a:lnSpc>
          <a:spcPct val="90000"/>
        </a:lnSpc>
        <a:spcBef>
          <a:spcPct val="0"/>
        </a:spcBef>
        <a:buNone/>
        <a:defRPr sz="4400" kern="1200">
          <a:solidFill>
            <a:schemeClr val="accent3"/>
          </a:solidFill>
          <a:latin typeface="Lato Medium" panose="020F0602020204030203" pitchFamily="34" charset="0"/>
          <a:ea typeface="+mj-ea"/>
          <a:cs typeface="Lato Medium" panose="020F0602020204030203" pitchFamily="34" charset="0"/>
        </a:defRPr>
      </a:lvl1pPr>
    </p:titleStyle>
    <p:bodyStyle>
      <a:lvl1pPr marL="357188" indent="-357188" algn="l" defTabSz="914400" rtl="0" eaLnBrk="1" latinLnBrk="0" hangingPunct="1">
        <a:lnSpc>
          <a:spcPct val="114000"/>
        </a:lnSpc>
        <a:spcBef>
          <a:spcPts val="0"/>
        </a:spcBef>
        <a:spcAft>
          <a:spcPts val="1200"/>
        </a:spcAft>
        <a:buFontTx/>
        <a:buBlip>
          <a:blip r:embed="rId19"/>
        </a:buBlip>
        <a:defRPr sz="2800" kern="1200">
          <a:solidFill>
            <a:schemeClr val="tx1"/>
          </a:solidFill>
          <a:latin typeface="Lato" panose="020F0502020204030203" pitchFamily="34" charset="0"/>
          <a:ea typeface="Lato" panose="020F0502020204030203" pitchFamily="34" charset="0"/>
          <a:cs typeface="Lato" panose="020F0502020204030203" pitchFamily="34" charset="0"/>
        </a:defRPr>
      </a:lvl1pPr>
      <a:lvl2pPr marL="809625" indent="-352425" algn="l" defTabSz="914400" rtl="0" eaLnBrk="1" latinLnBrk="0" hangingPunct="1">
        <a:lnSpc>
          <a:spcPct val="114000"/>
        </a:lnSpc>
        <a:spcBef>
          <a:spcPts val="0"/>
        </a:spcBef>
        <a:spcAft>
          <a:spcPts val="1200"/>
        </a:spcAft>
        <a:buFontTx/>
        <a:buBlip>
          <a:blip r:embed="rId19"/>
        </a:buBlip>
        <a:defRPr sz="2400" kern="1200">
          <a:solidFill>
            <a:schemeClr val="tx1"/>
          </a:solidFill>
          <a:latin typeface="Lato" panose="020F0502020204030203" pitchFamily="34" charset="0"/>
          <a:ea typeface="Lato" panose="020F0502020204030203" pitchFamily="34" charset="0"/>
          <a:cs typeface="Lato" panose="020F0502020204030203" pitchFamily="34" charset="0"/>
        </a:defRPr>
      </a:lvl2pPr>
      <a:lvl3pPr marL="1250950" indent="-336550" algn="l" defTabSz="914400" rtl="0" eaLnBrk="1" latinLnBrk="0" hangingPunct="1">
        <a:lnSpc>
          <a:spcPct val="114000"/>
        </a:lnSpc>
        <a:spcBef>
          <a:spcPts val="0"/>
        </a:spcBef>
        <a:spcAft>
          <a:spcPts val="1200"/>
        </a:spcAft>
        <a:buFontTx/>
        <a:buBlip>
          <a:blip r:embed="rId19"/>
        </a:buBlip>
        <a:defRPr sz="2000" kern="1200">
          <a:solidFill>
            <a:schemeClr val="tx1"/>
          </a:solidFill>
          <a:latin typeface="Lato" panose="020F0502020204030203" pitchFamily="34" charset="0"/>
          <a:ea typeface="Lato" panose="020F0502020204030203" pitchFamily="34" charset="0"/>
          <a:cs typeface="Lato" panose="020F0502020204030203" pitchFamily="34" charset="0"/>
        </a:defRPr>
      </a:lvl3pPr>
      <a:lvl4pPr marL="1703388" indent="-331788" algn="l" defTabSz="914400" rtl="0" eaLnBrk="1" latinLnBrk="0" hangingPunct="1">
        <a:lnSpc>
          <a:spcPct val="114000"/>
        </a:lnSpc>
        <a:spcBef>
          <a:spcPts val="0"/>
        </a:spcBef>
        <a:spcAft>
          <a:spcPts val="1200"/>
        </a:spcAft>
        <a:buFontTx/>
        <a:buBlip>
          <a:blip r:embed="rId19"/>
        </a:buBlip>
        <a:defRPr sz="1800" kern="1200">
          <a:solidFill>
            <a:schemeClr val="tx1"/>
          </a:solidFill>
          <a:latin typeface="Lato" panose="020F0502020204030203" pitchFamily="34" charset="0"/>
          <a:ea typeface="Lato" panose="020F0502020204030203" pitchFamily="34" charset="0"/>
          <a:cs typeface="Lato" panose="020F0502020204030203" pitchFamily="34" charset="0"/>
        </a:defRPr>
      </a:lvl4pPr>
      <a:lvl5pPr marL="2154238" indent="-325438" algn="l" defTabSz="914400" rtl="0" eaLnBrk="1" latinLnBrk="0" hangingPunct="1">
        <a:lnSpc>
          <a:spcPct val="114000"/>
        </a:lnSpc>
        <a:spcBef>
          <a:spcPts val="0"/>
        </a:spcBef>
        <a:spcAft>
          <a:spcPts val="1200"/>
        </a:spcAft>
        <a:buFontTx/>
        <a:buBlip>
          <a:blip r:embed="rId19"/>
        </a:buBlip>
        <a:defRPr sz="1800" kern="1200">
          <a:solidFill>
            <a:schemeClr val="tx1"/>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4.xml"/><Relationship Id="rId1" Type="http://schemas.openxmlformats.org/officeDocument/2006/relationships/tags" Target="../tags/tag3.xml"/><Relationship Id="rId5" Type="http://schemas.openxmlformats.org/officeDocument/2006/relationships/image" Target="../media/image6.png"/><Relationship Id="rId4" Type="http://schemas.openxmlformats.org/officeDocument/2006/relationships/hyperlink" Target="https://support.zoom.us/hc/en-us/articles/206476313-Managing-Video-Breakout-Rooms" TargetMode="Externa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6.xml"/><Relationship Id="rId1" Type="http://schemas.openxmlformats.org/officeDocument/2006/relationships/tags" Target="../tags/tag12.xml"/><Relationship Id="rId5" Type="http://schemas.openxmlformats.org/officeDocument/2006/relationships/image" Target="../media/image13.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6.xml"/><Relationship Id="rId1" Type="http://schemas.openxmlformats.org/officeDocument/2006/relationships/tags" Target="../tags/tag13.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0.xml"/><Relationship Id="rId1" Type="http://schemas.openxmlformats.org/officeDocument/2006/relationships/tags" Target="../tags/tag14.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0.xml"/><Relationship Id="rId1" Type="http://schemas.openxmlformats.org/officeDocument/2006/relationships/tags" Target="../tags/tag15.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2.xml"/><Relationship Id="rId1" Type="http://schemas.openxmlformats.org/officeDocument/2006/relationships/tags" Target="../tags/tag16.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tags" Target="../tags/tag17.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0.xml"/><Relationship Id="rId1" Type="http://schemas.openxmlformats.org/officeDocument/2006/relationships/tags" Target="../tags/tag18.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6.xml"/><Relationship Id="rId1" Type="http://schemas.openxmlformats.org/officeDocument/2006/relationships/tags" Target="../tags/tag19.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6.xml"/><Relationship Id="rId1" Type="http://schemas.openxmlformats.org/officeDocument/2006/relationships/tags" Target="../tags/tag20.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6.xml"/><Relationship Id="rId1" Type="http://schemas.openxmlformats.org/officeDocument/2006/relationships/tags" Target="../tags/tag21.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4.xml"/><Relationship Id="rId5" Type="http://schemas.openxmlformats.org/officeDocument/2006/relationships/image" Target="../media/image8.png"/><Relationship Id="rId4" Type="http://schemas.openxmlformats.org/officeDocument/2006/relationships/image" Target="../media/image7.jp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6.xml"/><Relationship Id="rId1" Type="http://schemas.openxmlformats.org/officeDocument/2006/relationships/tags" Target="../tags/tag22.xml"/><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6.xml"/><Relationship Id="rId1" Type="http://schemas.openxmlformats.org/officeDocument/2006/relationships/tags" Target="../tags/tag23.xml"/><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1.xml"/><Relationship Id="rId1" Type="http://schemas.openxmlformats.org/officeDocument/2006/relationships/tags" Target="../tags/tag24.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2.xml"/><Relationship Id="rId1" Type="http://schemas.openxmlformats.org/officeDocument/2006/relationships/tags" Target="../tags/tag25.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0.xml"/><Relationship Id="rId1" Type="http://schemas.openxmlformats.org/officeDocument/2006/relationships/tags" Target="../tags/tag26.xml"/><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0.xml"/><Relationship Id="rId1" Type="http://schemas.openxmlformats.org/officeDocument/2006/relationships/tags" Target="../tags/tag2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28.xml"/><Relationship Id="rId5" Type="http://schemas.openxmlformats.org/officeDocument/2006/relationships/image" Target="../media/image29.svg"/><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0.xml"/><Relationship Id="rId1" Type="http://schemas.openxmlformats.org/officeDocument/2006/relationships/tags" Target="../tags/tag5.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4.xml"/><Relationship Id="rId1" Type="http://schemas.openxmlformats.org/officeDocument/2006/relationships/tags" Target="../tags/tag29.xml"/><Relationship Id="rId4" Type="http://schemas.openxmlformats.org/officeDocument/2006/relationships/hyperlink" Target="mailto:paul@institute.pm" TargetMode="Externa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6.xml"/><Relationship Id="rId1" Type="http://schemas.openxmlformats.org/officeDocument/2006/relationships/tags" Target="../tags/tag6.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6.xml"/><Relationship Id="rId1" Type="http://schemas.openxmlformats.org/officeDocument/2006/relationships/tags" Target="../tags/tag7.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6.xml"/><Relationship Id="rId1" Type="http://schemas.openxmlformats.org/officeDocument/2006/relationships/tags" Target="../tags/tag8.xml"/><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6.xml"/><Relationship Id="rId1" Type="http://schemas.openxmlformats.org/officeDocument/2006/relationships/tags" Target="../tags/tag9.xml"/><Relationship Id="rId5" Type="http://schemas.openxmlformats.org/officeDocument/2006/relationships/image" Target="../media/image13.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6.xml"/><Relationship Id="rId1" Type="http://schemas.openxmlformats.org/officeDocument/2006/relationships/tags" Target="../tags/tag10.xml"/><Relationship Id="rId5" Type="http://schemas.openxmlformats.org/officeDocument/2006/relationships/image" Target="../media/image13.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6.xml"/><Relationship Id="rId1" Type="http://schemas.openxmlformats.org/officeDocument/2006/relationships/tags" Target="../tags/tag11.xml"/><Relationship Id="rId5" Type="http://schemas.openxmlformats.org/officeDocument/2006/relationships/image" Target="../media/image13.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5382278-C308-4F02-8041-465B5A40E658}"/>
              </a:ext>
            </a:extLst>
          </p:cNvPr>
          <p:cNvSpPr>
            <a:spLocks noGrp="1"/>
          </p:cNvSpPr>
          <p:nvPr>
            <p:ph type="title"/>
          </p:nvPr>
        </p:nvSpPr>
        <p:spPr/>
        <p:txBody>
          <a:bodyPr/>
          <a:lstStyle/>
          <a:p>
            <a:r>
              <a:rPr lang="en-US" noProof="0" dirty="0"/>
              <a:t>Opening checklist</a:t>
            </a:r>
          </a:p>
        </p:txBody>
      </p:sp>
      <p:sp>
        <p:nvSpPr>
          <p:cNvPr id="5" name="Content Placeholder 4">
            <a:extLst>
              <a:ext uri="{FF2B5EF4-FFF2-40B4-BE49-F238E27FC236}">
                <a16:creationId xmlns:a16="http://schemas.microsoft.com/office/drawing/2014/main" id="{FCF18DDA-D325-49C9-8ED0-8651B859A4A6}"/>
              </a:ext>
            </a:extLst>
          </p:cNvPr>
          <p:cNvSpPr>
            <a:spLocks noGrp="1"/>
          </p:cNvSpPr>
          <p:nvPr>
            <p:ph idx="1"/>
          </p:nvPr>
        </p:nvSpPr>
        <p:spPr/>
        <p:txBody>
          <a:bodyPr>
            <a:normAutofit fontScale="85000" lnSpcReduction="20000"/>
          </a:bodyPr>
          <a:lstStyle/>
          <a:p>
            <a:r>
              <a:rPr lang="en-AU" sz="2400" dirty="0"/>
              <a:t>Your preparation</a:t>
            </a:r>
          </a:p>
          <a:p>
            <a:pPr lvl="1"/>
            <a:r>
              <a:rPr lang="en-AU" sz="1800" dirty="0"/>
              <a:t>Review notes, run a technical rehearsal</a:t>
            </a:r>
          </a:p>
          <a:p>
            <a:pPr lvl="1"/>
            <a:r>
              <a:rPr lang="en-AU" sz="1800" dirty="0"/>
              <a:t>Rehearse examples / cases / stories to stimulate discussion</a:t>
            </a:r>
          </a:p>
          <a:p>
            <a:r>
              <a:rPr lang="en-AU" sz="2400" dirty="0"/>
              <a:t>Classroom</a:t>
            </a:r>
          </a:p>
          <a:p>
            <a:pPr lvl="1"/>
            <a:r>
              <a:rPr lang="en-AU" sz="2000" dirty="0"/>
              <a:t>Ensure students seated at tables of 3-5 and all facing the front </a:t>
            </a:r>
          </a:p>
          <a:p>
            <a:pPr lvl="1"/>
            <a:r>
              <a:rPr lang="en-AU" sz="2000" dirty="0"/>
              <a:t>Have student name cards in place and ensure all sign in</a:t>
            </a:r>
          </a:p>
          <a:p>
            <a:r>
              <a:rPr lang="en-AU" sz="2400" dirty="0"/>
              <a:t>Zoom </a:t>
            </a:r>
          </a:p>
          <a:p>
            <a:pPr lvl="1"/>
            <a:r>
              <a:rPr lang="en-AU" sz="2000" dirty="0"/>
              <a:t>Rename yourself as host (under participants)</a:t>
            </a:r>
          </a:p>
          <a:p>
            <a:pPr lvl="1"/>
            <a:r>
              <a:rPr lang="en-AU" sz="2000" dirty="0"/>
              <a:t>Set-up breakout rooms</a:t>
            </a:r>
            <a:endParaRPr lang="en-AU" sz="2000" dirty="0">
              <a:hlinkClick r:id="rId4">
                <a:extLst>
                  <a:ext uri="{A12FA001-AC4F-418D-AE19-62706E023703}">
                    <ahyp:hlinkClr xmlns:ahyp="http://schemas.microsoft.com/office/drawing/2018/hyperlinkcolor" val="tx"/>
                  </a:ext>
                </a:extLst>
              </a:hlinkClick>
            </a:endParaRPr>
          </a:p>
          <a:p>
            <a:pPr lvl="2"/>
            <a:r>
              <a:rPr lang="en-AU" sz="1400" dirty="0">
                <a:hlinkClick r:id="rId4"/>
              </a:rPr>
              <a:t>https://support.zoom.us/hc/en-us/articles/206476313-Managing-Video-Breakout-Rooms</a:t>
            </a:r>
            <a:r>
              <a:rPr lang="en-AU" sz="1400" dirty="0"/>
              <a:t> </a:t>
            </a:r>
          </a:p>
          <a:p>
            <a:r>
              <a:rPr lang="en-AU" sz="2400" dirty="0"/>
              <a:t>Welcome students as they arrive, let them know when starting</a:t>
            </a:r>
          </a:p>
        </p:txBody>
      </p:sp>
      <p:pic>
        <p:nvPicPr>
          <p:cNvPr id="3" name="Picture 2" descr="A picture containing text, iPod&#10;&#10;Description automatically generated">
            <a:extLst>
              <a:ext uri="{FF2B5EF4-FFF2-40B4-BE49-F238E27FC236}">
                <a16:creationId xmlns:a16="http://schemas.microsoft.com/office/drawing/2014/main" id="{48BF188A-256C-4797-B97E-EBBFE375DCA7}"/>
              </a:ext>
            </a:extLst>
          </p:cNvPr>
          <p:cNvPicPr>
            <a:picLocks noChangeAspect="1"/>
          </p:cNvPicPr>
          <p:nvPr/>
        </p:nvPicPr>
        <p:blipFill>
          <a:blip r:embed="rId5"/>
          <a:stretch>
            <a:fillRect/>
          </a:stretch>
        </p:blipFill>
        <p:spPr>
          <a:xfrm>
            <a:off x="8239312" y="618217"/>
            <a:ext cx="3392326" cy="2242457"/>
          </a:xfrm>
          <a:prstGeom prst="rect">
            <a:avLst/>
          </a:prstGeom>
        </p:spPr>
      </p:pic>
    </p:spTree>
    <p:custDataLst>
      <p:tags r:id="rId1"/>
    </p:custDataLst>
    <p:extLst>
      <p:ext uri="{BB962C8B-B14F-4D97-AF65-F5344CB8AC3E}">
        <p14:creationId xmlns:p14="http://schemas.microsoft.com/office/powerpoint/2010/main" val="37034592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2314705" y="1690688"/>
            <a:ext cx="7562589" cy="5040000"/>
          </a:xfrm>
          <a:prstGeom prst="rect">
            <a:avLst/>
          </a:prstGeom>
        </p:spPr>
      </p:pic>
      <p:sp>
        <p:nvSpPr>
          <p:cNvPr id="5" name="TextBox 4">
            <a:extLst>
              <a:ext uri="{FF2B5EF4-FFF2-40B4-BE49-F238E27FC236}">
                <a16:creationId xmlns:a16="http://schemas.microsoft.com/office/drawing/2014/main" id="{8BC56F9F-F698-46AF-A74D-685D309DD58E}"/>
              </a:ext>
            </a:extLst>
          </p:cNvPr>
          <p:cNvSpPr txBox="1"/>
          <p:nvPr/>
        </p:nvSpPr>
        <p:spPr>
          <a:xfrm>
            <a:off x="10689996" y="139850"/>
            <a:ext cx="1408902" cy="338554"/>
          </a:xfrm>
          <a:prstGeom prst="rect">
            <a:avLst/>
          </a:prstGeom>
          <a:noFill/>
        </p:spPr>
        <p:txBody>
          <a:bodyPr wrap="square" rtlCol="0">
            <a:spAutoFit/>
          </a:bodyPr>
          <a:lstStyle/>
          <a:p>
            <a:pPr algn="r"/>
            <a:r>
              <a:rPr lang="en-AU" sz="1600">
                <a:solidFill>
                  <a:schemeClr val="bg1">
                    <a:lumMod val="50000"/>
                  </a:schemeClr>
                </a:solidFill>
                <a:latin typeface="Lato" panose="020F0502020204030203" pitchFamily="34" charset="0"/>
                <a:cs typeface="Lato" panose="020F0502020204030203" pitchFamily="34" charset="0"/>
              </a:rPr>
              <a:t>OPEN 10.2</a:t>
            </a:r>
          </a:p>
        </p:txBody>
      </p:sp>
      <p:sp>
        <p:nvSpPr>
          <p:cNvPr id="6" name="Title 5">
            <a:extLst>
              <a:ext uri="{FF2B5EF4-FFF2-40B4-BE49-F238E27FC236}">
                <a16:creationId xmlns:a16="http://schemas.microsoft.com/office/drawing/2014/main" id="{76A7635C-9F89-4519-AFCC-B8086F16824B}"/>
              </a:ext>
            </a:extLst>
          </p:cNvPr>
          <p:cNvSpPr>
            <a:spLocks noGrp="1"/>
          </p:cNvSpPr>
          <p:nvPr>
            <p:ph type="title"/>
          </p:nvPr>
        </p:nvSpPr>
        <p:spPr/>
        <p:txBody>
          <a:bodyPr/>
          <a:lstStyle/>
          <a:p>
            <a:r>
              <a:rPr lang="en-AU" dirty="0"/>
              <a:t>Team development</a:t>
            </a:r>
          </a:p>
        </p:txBody>
      </p:sp>
      <p:sp>
        <p:nvSpPr>
          <p:cNvPr id="7" name="TextBox 6">
            <a:extLst>
              <a:ext uri="{FF2B5EF4-FFF2-40B4-BE49-F238E27FC236}">
                <a16:creationId xmlns:a16="http://schemas.microsoft.com/office/drawing/2014/main" id="{1FF57F07-FBBB-402B-BDAA-197BDD28EF4E}"/>
              </a:ext>
            </a:extLst>
          </p:cNvPr>
          <p:cNvSpPr txBox="1"/>
          <p:nvPr/>
        </p:nvSpPr>
        <p:spPr>
          <a:xfrm>
            <a:off x="8898814" y="703679"/>
            <a:ext cx="2827535" cy="2215991"/>
          </a:xfrm>
          <a:prstGeom prst="rect">
            <a:avLst/>
          </a:prstGeom>
          <a:noFill/>
        </p:spPr>
        <p:txBody>
          <a:bodyPr wrap="square" rtlCol="0">
            <a:spAutoFit/>
          </a:bodyPr>
          <a:lstStyle/>
          <a:p>
            <a:pPr>
              <a:spcAft>
                <a:spcPts val="600"/>
              </a:spcAft>
            </a:pPr>
            <a:r>
              <a:rPr lang="en-AU" dirty="0">
                <a:latin typeface="Lato Black" panose="020F0502020204030203" pitchFamily="34" charset="0"/>
                <a:ea typeface="Lato Black" panose="020F0502020204030203" pitchFamily="34" charset="0"/>
                <a:cs typeface="Lato Black" panose="020F0502020204030203" pitchFamily="34" charset="0"/>
              </a:rPr>
              <a:t>THE TEAM FEELS…</a:t>
            </a:r>
          </a:p>
          <a:p>
            <a:pPr marL="285750" indent="-285750">
              <a:spcAft>
                <a:spcPts val="600"/>
              </a:spcAft>
              <a:buBlip>
                <a:blip r:embed="rId5"/>
              </a:buBlip>
            </a:pPr>
            <a:r>
              <a:rPr lang="en-AU" dirty="0">
                <a:latin typeface="Lato" panose="020F0502020204030203" pitchFamily="34" charset="0"/>
                <a:cs typeface="Lato" panose="020F0502020204030203" pitchFamily="34" charset="0"/>
              </a:rPr>
              <a:t>Closure</a:t>
            </a:r>
          </a:p>
          <a:p>
            <a:pPr marL="285750" indent="-285750">
              <a:spcAft>
                <a:spcPts val="600"/>
              </a:spcAft>
              <a:buBlip>
                <a:blip r:embed="rId5"/>
              </a:buBlip>
            </a:pPr>
            <a:r>
              <a:rPr lang="en-AU" dirty="0">
                <a:latin typeface="Lato" panose="020F0502020204030203" pitchFamily="34" charset="0"/>
                <a:cs typeface="Lato" panose="020F0502020204030203" pitchFamily="34" charset="0"/>
              </a:rPr>
              <a:t>Sadness</a:t>
            </a:r>
          </a:p>
          <a:p>
            <a:pPr marL="285750" indent="-285750">
              <a:spcAft>
                <a:spcPts val="600"/>
              </a:spcAft>
              <a:buBlip>
                <a:blip r:embed="rId5"/>
              </a:buBlip>
            </a:pPr>
            <a:r>
              <a:rPr lang="en-AU" dirty="0">
                <a:latin typeface="Lato" panose="020F0502020204030203" pitchFamily="34" charset="0"/>
                <a:cs typeface="Lato" panose="020F0502020204030203" pitchFamily="34" charset="0"/>
              </a:rPr>
              <a:t>Separation</a:t>
            </a:r>
          </a:p>
          <a:p>
            <a:pPr>
              <a:spcBef>
                <a:spcPts val="600"/>
              </a:spcBef>
              <a:spcAft>
                <a:spcPts val="600"/>
              </a:spcAft>
            </a:pPr>
            <a:r>
              <a:rPr lang="en-AU" dirty="0">
                <a:latin typeface="Lato Black" panose="020F0502020204030203" pitchFamily="34" charset="0"/>
                <a:ea typeface="Lato Black" panose="020F0502020204030203" pitchFamily="34" charset="0"/>
                <a:cs typeface="Lato Black" panose="020F0502020204030203" pitchFamily="34" charset="0"/>
              </a:rPr>
              <a:t>THE TEAM NEEDS…</a:t>
            </a:r>
          </a:p>
          <a:p>
            <a:pPr marL="285750" indent="-285750">
              <a:spcAft>
                <a:spcPts val="600"/>
              </a:spcAft>
              <a:buBlip>
                <a:blip r:embed="rId5"/>
              </a:buBlip>
            </a:pPr>
            <a:r>
              <a:rPr lang="en-AU" dirty="0">
                <a:latin typeface="Lato" panose="020F0502020204030203" pitchFamily="34" charset="0"/>
                <a:cs typeface="Lato" panose="020F0502020204030203" pitchFamily="34" charset="0"/>
              </a:rPr>
              <a:t>Empathy</a:t>
            </a:r>
          </a:p>
        </p:txBody>
      </p:sp>
      <p:sp>
        <p:nvSpPr>
          <p:cNvPr id="8" name="Speech Bubble: Oval 7">
            <a:extLst>
              <a:ext uri="{FF2B5EF4-FFF2-40B4-BE49-F238E27FC236}">
                <a16:creationId xmlns:a16="http://schemas.microsoft.com/office/drawing/2014/main" id="{5A5D1E5D-9BDD-4E9B-9BA9-9B506560D7CF}"/>
              </a:ext>
            </a:extLst>
          </p:cNvPr>
          <p:cNvSpPr/>
          <p:nvPr/>
        </p:nvSpPr>
        <p:spPr>
          <a:xfrm>
            <a:off x="4778952" y="4108883"/>
            <a:ext cx="2634097" cy="1496291"/>
          </a:xfrm>
          <a:prstGeom prst="wedgeEllipseCallout">
            <a:avLst>
              <a:gd name="adj1" fmla="val 65300"/>
              <a:gd name="adj2" fmla="val -383"/>
            </a:avLst>
          </a:prstGeom>
          <a:solidFill>
            <a:srgbClr val="8252A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000" dirty="0">
                <a:latin typeface="Lato" panose="020F0502020204030203" pitchFamily="34" charset="0"/>
                <a:ea typeface="Lato" panose="020F0502020204030203" pitchFamily="34" charset="0"/>
                <a:cs typeface="Lato" panose="020F0502020204030203" pitchFamily="34" charset="0"/>
              </a:rPr>
              <a:t>What happens to me now?</a:t>
            </a:r>
          </a:p>
        </p:txBody>
      </p:sp>
    </p:spTree>
    <p:custDataLst>
      <p:tags r:id="rId1"/>
    </p:custDataLst>
    <p:extLst>
      <p:ext uri="{BB962C8B-B14F-4D97-AF65-F5344CB8AC3E}">
        <p14:creationId xmlns:p14="http://schemas.microsoft.com/office/powerpoint/2010/main" val="306906422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500"/>
                                        <p:tgtEl>
                                          <p:spTgt spid="7">
                                            <p:txEl>
                                              <p:pRg st="0" end="0"/>
                                            </p:txEl>
                                          </p:spTgt>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7">
                                            <p:txEl>
                                              <p:pRg st="1" end="1"/>
                                            </p:txEl>
                                          </p:spTgt>
                                        </p:tgtEl>
                                        <p:attrNameLst>
                                          <p:attrName>style.visibility</p:attrName>
                                        </p:attrNameLst>
                                      </p:cBhvr>
                                      <p:to>
                                        <p:strVal val="visible"/>
                                      </p:to>
                                    </p:set>
                                    <p:animEffect transition="in" filter="fade">
                                      <p:cBhvr>
                                        <p:cTn id="16" dur="500"/>
                                        <p:tgtEl>
                                          <p:spTgt spid="7">
                                            <p:txEl>
                                              <p:pRg st="1" end="1"/>
                                            </p:txEl>
                                          </p:spTgt>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7">
                                            <p:txEl>
                                              <p:pRg st="2" end="2"/>
                                            </p:txEl>
                                          </p:spTgt>
                                        </p:tgtEl>
                                        <p:attrNameLst>
                                          <p:attrName>style.visibility</p:attrName>
                                        </p:attrNameLst>
                                      </p:cBhvr>
                                      <p:to>
                                        <p:strVal val="visible"/>
                                      </p:to>
                                    </p:set>
                                    <p:animEffect transition="in" filter="fade">
                                      <p:cBhvr>
                                        <p:cTn id="20" dur="500"/>
                                        <p:tgtEl>
                                          <p:spTgt spid="7">
                                            <p:txEl>
                                              <p:pRg st="2" end="2"/>
                                            </p:txEl>
                                          </p:spTgt>
                                        </p:tgtEl>
                                      </p:cBhvr>
                                    </p:animEffect>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7">
                                            <p:txEl>
                                              <p:pRg st="3" end="3"/>
                                            </p:txEl>
                                          </p:spTgt>
                                        </p:tgtEl>
                                        <p:attrNameLst>
                                          <p:attrName>style.visibility</p:attrName>
                                        </p:attrNameLst>
                                      </p:cBhvr>
                                      <p:to>
                                        <p:strVal val="visible"/>
                                      </p:to>
                                    </p:set>
                                    <p:animEffect transition="in" filter="fade">
                                      <p:cBhvr>
                                        <p:cTn id="24" dur="500"/>
                                        <p:tgtEl>
                                          <p:spTgt spid="7">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7">
                                            <p:txEl>
                                              <p:pRg st="4" end="4"/>
                                            </p:txEl>
                                          </p:spTgt>
                                        </p:tgtEl>
                                        <p:attrNameLst>
                                          <p:attrName>style.visibility</p:attrName>
                                        </p:attrNameLst>
                                      </p:cBhvr>
                                      <p:to>
                                        <p:strVal val="visible"/>
                                      </p:to>
                                    </p:set>
                                    <p:animEffect transition="in" filter="fade">
                                      <p:cBhvr>
                                        <p:cTn id="29" dur="500"/>
                                        <p:tgtEl>
                                          <p:spTgt spid="7">
                                            <p:txEl>
                                              <p:pRg st="4" end="4"/>
                                            </p:txEl>
                                          </p:spTgt>
                                        </p:tgtEl>
                                      </p:cBhvr>
                                    </p:animEffect>
                                  </p:childTnLst>
                                </p:cTn>
                              </p:par>
                            </p:childTnLst>
                          </p:cTn>
                        </p:par>
                        <p:par>
                          <p:cTn id="30" fill="hold">
                            <p:stCondLst>
                              <p:cond delay="500"/>
                            </p:stCondLst>
                            <p:childTnLst>
                              <p:par>
                                <p:cTn id="31" presetID="10" presetClass="entr" presetSubtype="0" fill="hold" grpId="0" nodeType="afterEffect">
                                  <p:stCondLst>
                                    <p:cond delay="0"/>
                                  </p:stCondLst>
                                  <p:childTnLst>
                                    <p:set>
                                      <p:cBhvr>
                                        <p:cTn id="32" dur="1" fill="hold">
                                          <p:stCondLst>
                                            <p:cond delay="0"/>
                                          </p:stCondLst>
                                        </p:cTn>
                                        <p:tgtEl>
                                          <p:spTgt spid="7">
                                            <p:txEl>
                                              <p:pRg st="5" end="5"/>
                                            </p:txEl>
                                          </p:spTgt>
                                        </p:tgtEl>
                                        <p:attrNameLst>
                                          <p:attrName>style.visibility</p:attrName>
                                        </p:attrNameLst>
                                      </p:cBhvr>
                                      <p:to>
                                        <p:strVal val="visible"/>
                                      </p:to>
                                    </p:set>
                                    <p:animEffect transition="in" filter="fade">
                                      <p:cBhvr>
                                        <p:cTn id="33" dur="5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2314705" y="1690688"/>
            <a:ext cx="7562589" cy="5040000"/>
          </a:xfrm>
          <a:prstGeom prst="rect">
            <a:avLst/>
          </a:prstGeom>
        </p:spPr>
      </p:pic>
      <p:sp>
        <p:nvSpPr>
          <p:cNvPr id="5" name="TextBox 4">
            <a:extLst>
              <a:ext uri="{FF2B5EF4-FFF2-40B4-BE49-F238E27FC236}">
                <a16:creationId xmlns:a16="http://schemas.microsoft.com/office/drawing/2014/main" id="{2A0C3F9B-E8F6-457C-9A3F-2CF0F7BF469C}"/>
              </a:ext>
            </a:extLst>
          </p:cNvPr>
          <p:cNvSpPr txBox="1"/>
          <p:nvPr/>
        </p:nvSpPr>
        <p:spPr>
          <a:xfrm>
            <a:off x="10689996" y="139850"/>
            <a:ext cx="1408902" cy="338554"/>
          </a:xfrm>
          <a:prstGeom prst="rect">
            <a:avLst/>
          </a:prstGeom>
          <a:noFill/>
        </p:spPr>
        <p:txBody>
          <a:bodyPr wrap="square" rtlCol="0">
            <a:spAutoFit/>
          </a:bodyPr>
          <a:lstStyle/>
          <a:p>
            <a:pPr algn="r"/>
            <a:r>
              <a:rPr lang="en-AU" sz="1600">
                <a:solidFill>
                  <a:schemeClr val="bg1">
                    <a:lumMod val="50000"/>
                  </a:schemeClr>
                </a:solidFill>
                <a:latin typeface="Lato" panose="020F0502020204030203" pitchFamily="34" charset="0"/>
                <a:cs typeface="Lato" panose="020F0502020204030203" pitchFamily="34" charset="0"/>
              </a:rPr>
              <a:t>OPEN 10.2</a:t>
            </a:r>
          </a:p>
        </p:txBody>
      </p:sp>
      <p:sp>
        <p:nvSpPr>
          <p:cNvPr id="6" name="Title 5">
            <a:extLst>
              <a:ext uri="{FF2B5EF4-FFF2-40B4-BE49-F238E27FC236}">
                <a16:creationId xmlns:a16="http://schemas.microsoft.com/office/drawing/2014/main" id="{1ECBD6FC-BB71-4D13-8B49-CE6E33DBDF64}"/>
              </a:ext>
            </a:extLst>
          </p:cNvPr>
          <p:cNvSpPr>
            <a:spLocks noGrp="1"/>
          </p:cNvSpPr>
          <p:nvPr>
            <p:ph type="title"/>
          </p:nvPr>
        </p:nvSpPr>
        <p:spPr/>
        <p:txBody>
          <a:bodyPr/>
          <a:lstStyle/>
          <a:p>
            <a:r>
              <a:rPr lang="en-AU" dirty="0"/>
              <a:t>Team development</a:t>
            </a:r>
          </a:p>
        </p:txBody>
      </p:sp>
      <p:sp>
        <p:nvSpPr>
          <p:cNvPr id="12" name="Oval 11">
            <a:extLst>
              <a:ext uri="{FF2B5EF4-FFF2-40B4-BE49-F238E27FC236}">
                <a16:creationId xmlns:a16="http://schemas.microsoft.com/office/drawing/2014/main" id="{42276284-58FC-43AD-98DA-D64512DAD847}"/>
              </a:ext>
            </a:extLst>
          </p:cNvPr>
          <p:cNvSpPr/>
          <p:nvPr/>
        </p:nvSpPr>
        <p:spPr>
          <a:xfrm>
            <a:off x="4898571" y="1447800"/>
            <a:ext cx="2383972" cy="254725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custDataLst>
      <p:tags r:id="rId1"/>
    </p:custDataLst>
    <p:extLst>
      <p:ext uri="{BB962C8B-B14F-4D97-AF65-F5344CB8AC3E}">
        <p14:creationId xmlns:p14="http://schemas.microsoft.com/office/powerpoint/2010/main" val="381155608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01EE7C-5BE5-4E2A-AF1C-183FEE794AD5}"/>
              </a:ext>
            </a:extLst>
          </p:cNvPr>
          <p:cNvSpPr>
            <a:spLocks noGrp="1"/>
          </p:cNvSpPr>
          <p:nvPr>
            <p:ph type="title"/>
          </p:nvPr>
        </p:nvSpPr>
        <p:spPr/>
        <p:txBody>
          <a:bodyPr/>
          <a:lstStyle/>
          <a:p>
            <a:r>
              <a:rPr lang="en-AU" dirty="0"/>
              <a:t>Activity 9.2</a:t>
            </a:r>
          </a:p>
        </p:txBody>
      </p:sp>
      <p:sp>
        <p:nvSpPr>
          <p:cNvPr id="3" name="Content Placeholder 2">
            <a:extLst>
              <a:ext uri="{FF2B5EF4-FFF2-40B4-BE49-F238E27FC236}">
                <a16:creationId xmlns:a16="http://schemas.microsoft.com/office/drawing/2014/main" id="{AAAB75F5-CABD-4653-B27F-05FA76C563FF}"/>
              </a:ext>
            </a:extLst>
          </p:cNvPr>
          <p:cNvSpPr>
            <a:spLocks noGrp="1"/>
          </p:cNvSpPr>
          <p:nvPr>
            <p:ph idx="1"/>
          </p:nvPr>
        </p:nvSpPr>
        <p:spPr/>
        <p:txBody>
          <a:bodyPr/>
          <a:lstStyle/>
          <a:p>
            <a:r>
              <a:rPr lang="en-AU" dirty="0"/>
              <a:t>What are challenges in developing virtual teams?</a:t>
            </a:r>
          </a:p>
          <a:p>
            <a:r>
              <a:rPr lang="en-AU" dirty="0"/>
              <a:t>How should you respond?</a:t>
            </a:r>
          </a:p>
        </p:txBody>
      </p:sp>
    </p:spTree>
    <p:custDataLst>
      <p:tags r:id="rId1"/>
    </p:custDataLst>
    <p:extLst>
      <p:ext uri="{BB962C8B-B14F-4D97-AF65-F5344CB8AC3E}">
        <p14:creationId xmlns:p14="http://schemas.microsoft.com/office/powerpoint/2010/main" val="41006213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4DDA3BC-BC18-49FB-85D1-760D5D36B829}"/>
              </a:ext>
            </a:extLst>
          </p:cNvPr>
          <p:cNvSpPr>
            <a:spLocks noGrp="1"/>
          </p:cNvSpPr>
          <p:nvPr>
            <p:ph type="title"/>
          </p:nvPr>
        </p:nvSpPr>
        <p:spPr/>
        <p:txBody>
          <a:bodyPr/>
          <a:lstStyle/>
          <a:p>
            <a:r>
              <a:rPr lang="en-AU" dirty="0"/>
              <a:t>Activity 9.3</a:t>
            </a:r>
          </a:p>
        </p:txBody>
      </p:sp>
      <p:sp>
        <p:nvSpPr>
          <p:cNvPr id="5" name="Content Placeholder 4">
            <a:extLst>
              <a:ext uri="{FF2B5EF4-FFF2-40B4-BE49-F238E27FC236}">
                <a16:creationId xmlns:a16="http://schemas.microsoft.com/office/drawing/2014/main" id="{841B0C7C-69B5-4EBD-B6C9-3720912E7613}"/>
              </a:ext>
            </a:extLst>
          </p:cNvPr>
          <p:cNvSpPr>
            <a:spLocks noGrp="1"/>
          </p:cNvSpPr>
          <p:nvPr>
            <p:ph idx="1"/>
          </p:nvPr>
        </p:nvSpPr>
        <p:spPr/>
        <p:txBody>
          <a:bodyPr/>
          <a:lstStyle/>
          <a:p>
            <a:r>
              <a:rPr lang="en-AU" dirty="0"/>
              <a:t>Contracts are exchanged – we’re ready to start!</a:t>
            </a:r>
          </a:p>
          <a:p>
            <a:r>
              <a:rPr lang="en-AU" dirty="0"/>
              <a:t>What are some of the administrative things you should do when commencing a contract?</a:t>
            </a:r>
          </a:p>
        </p:txBody>
      </p:sp>
    </p:spTree>
    <p:custDataLst>
      <p:tags r:id="rId1"/>
    </p:custDataLst>
    <p:extLst>
      <p:ext uri="{BB962C8B-B14F-4D97-AF65-F5344CB8AC3E}">
        <p14:creationId xmlns:p14="http://schemas.microsoft.com/office/powerpoint/2010/main" val="28488248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A162F9-C885-4B9D-B96E-45871CA090A6}"/>
              </a:ext>
            </a:extLst>
          </p:cNvPr>
          <p:cNvSpPr>
            <a:spLocks noGrp="1"/>
          </p:cNvSpPr>
          <p:nvPr>
            <p:ph type="title"/>
          </p:nvPr>
        </p:nvSpPr>
        <p:spPr/>
        <p:txBody>
          <a:bodyPr/>
          <a:lstStyle/>
          <a:p>
            <a:r>
              <a:rPr lang="en-AU" dirty="0"/>
              <a:t>Contract kick-off</a:t>
            </a:r>
          </a:p>
        </p:txBody>
      </p:sp>
      <p:sp>
        <p:nvSpPr>
          <p:cNvPr id="3" name="Content Placeholder 2">
            <a:extLst>
              <a:ext uri="{FF2B5EF4-FFF2-40B4-BE49-F238E27FC236}">
                <a16:creationId xmlns:a16="http://schemas.microsoft.com/office/drawing/2014/main" id="{C8A4EE90-7D18-4847-AD5F-9CA0D76AEBCC}"/>
              </a:ext>
            </a:extLst>
          </p:cNvPr>
          <p:cNvSpPr>
            <a:spLocks noGrp="1"/>
          </p:cNvSpPr>
          <p:nvPr>
            <p:ph idx="1"/>
          </p:nvPr>
        </p:nvSpPr>
        <p:spPr/>
        <p:txBody>
          <a:bodyPr>
            <a:normAutofit fontScale="77500" lnSpcReduction="20000"/>
          </a:bodyPr>
          <a:lstStyle/>
          <a:p>
            <a:r>
              <a:rPr lang="en-AU" dirty="0"/>
              <a:t>Review the contract and collateral – note any gaps, ambiguity or inconsistency</a:t>
            </a:r>
          </a:p>
          <a:p>
            <a:r>
              <a:rPr lang="en-AU" dirty="0"/>
              <a:t>Identify and allocate roles, responsibilities and delegations</a:t>
            </a:r>
          </a:p>
          <a:p>
            <a:r>
              <a:rPr lang="en-AU" dirty="0"/>
              <a:t>Update the stakeholder register</a:t>
            </a:r>
          </a:p>
          <a:p>
            <a:pPr lvl="1"/>
            <a:r>
              <a:rPr lang="en-AU" dirty="0"/>
              <a:t>Record (sub-)contractor insurances, licences and accreditations</a:t>
            </a:r>
          </a:p>
          <a:p>
            <a:r>
              <a:rPr lang="en-AU" dirty="0"/>
              <a:t>Develop internal contract and risk management plans</a:t>
            </a:r>
          </a:p>
          <a:p>
            <a:r>
              <a:rPr lang="en-AU" dirty="0"/>
              <a:t>Review contractor’s project and risk management plans</a:t>
            </a:r>
          </a:p>
          <a:p>
            <a:r>
              <a:rPr lang="en-AU" dirty="0"/>
              <a:t>Organise relevant introductions,  inductions and access to premises and systems</a:t>
            </a:r>
          </a:p>
          <a:p>
            <a:r>
              <a:rPr lang="en-AU" dirty="0"/>
              <a:t>Establish reporting and recordkeeping requirements and protocols, including </a:t>
            </a:r>
            <a:r>
              <a:rPr lang="en-AU"/>
              <a:t>variation handling</a:t>
            </a:r>
            <a:endParaRPr lang="en-AU" dirty="0"/>
          </a:p>
          <a:p>
            <a:endParaRPr lang="en-AU" dirty="0"/>
          </a:p>
          <a:p>
            <a:endParaRPr lang="en-AU" dirty="0"/>
          </a:p>
        </p:txBody>
      </p:sp>
      <p:pic>
        <p:nvPicPr>
          <p:cNvPr id="5" name="Picture 4">
            <a:extLst>
              <a:ext uri="{FF2B5EF4-FFF2-40B4-BE49-F238E27FC236}">
                <a16:creationId xmlns:a16="http://schemas.microsoft.com/office/drawing/2014/main" id="{3BB40F6B-BE03-4134-9A4D-56F88356031B}"/>
              </a:ext>
            </a:extLst>
          </p:cNvPr>
          <p:cNvPicPr>
            <a:picLocks noChangeAspect="1"/>
          </p:cNvPicPr>
          <p:nvPr/>
        </p:nvPicPr>
        <p:blipFill>
          <a:blip r:embed="rId4"/>
          <a:stretch>
            <a:fillRect/>
          </a:stretch>
        </p:blipFill>
        <p:spPr>
          <a:xfrm>
            <a:off x="10752000" y="0"/>
            <a:ext cx="1440000" cy="1440000"/>
          </a:xfrm>
          <a:prstGeom prst="rect">
            <a:avLst/>
          </a:prstGeom>
        </p:spPr>
      </p:pic>
    </p:spTree>
    <p:custDataLst>
      <p:tags r:id="rId1"/>
    </p:custDataLst>
    <p:extLst>
      <p:ext uri="{BB962C8B-B14F-4D97-AF65-F5344CB8AC3E}">
        <p14:creationId xmlns:p14="http://schemas.microsoft.com/office/powerpoint/2010/main" val="2966434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500"/>
                                        <p:tgtEl>
                                          <p:spTgt spid="3">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fade">
                                      <p:cBhvr>
                                        <p:cTn id="30" dur="500"/>
                                        <p:tgtEl>
                                          <p:spTgt spid="3">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fade">
                                      <p:cBhvr>
                                        <p:cTn id="35" dur="500"/>
                                        <p:tgtEl>
                                          <p:spTgt spid="3">
                                            <p:txEl>
                                              <p:pRg st="6" end="6"/>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
                                            <p:txEl>
                                              <p:pRg st="7" end="7"/>
                                            </p:txEl>
                                          </p:spTgt>
                                        </p:tgtEl>
                                        <p:attrNameLst>
                                          <p:attrName>style.visibility</p:attrName>
                                        </p:attrNameLst>
                                      </p:cBhvr>
                                      <p:to>
                                        <p:strVal val="visible"/>
                                      </p:to>
                                    </p:set>
                                    <p:animEffect transition="in" filter="fade">
                                      <p:cBhvr>
                                        <p:cTn id="40"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2312482-B8A2-4852-9C09-C3A3F878CE7B}"/>
              </a:ext>
            </a:extLst>
          </p:cNvPr>
          <p:cNvPicPr>
            <a:picLocks noChangeAspect="1"/>
          </p:cNvPicPr>
          <p:nvPr/>
        </p:nvPicPr>
        <p:blipFill>
          <a:blip r:embed="rId4"/>
          <a:stretch>
            <a:fillRect/>
          </a:stretch>
        </p:blipFill>
        <p:spPr>
          <a:xfrm>
            <a:off x="0" y="1785"/>
            <a:ext cx="12192000" cy="6854430"/>
          </a:xfrm>
          <a:prstGeom prst="rect">
            <a:avLst/>
          </a:prstGeom>
        </p:spPr>
      </p:pic>
    </p:spTree>
    <p:custDataLst>
      <p:tags r:id="rId1"/>
    </p:custDataLst>
    <p:extLst>
      <p:ext uri="{BB962C8B-B14F-4D97-AF65-F5344CB8AC3E}">
        <p14:creationId xmlns:p14="http://schemas.microsoft.com/office/powerpoint/2010/main" val="82885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Activity 9.4</a:t>
            </a:r>
          </a:p>
        </p:txBody>
      </p:sp>
      <p:sp>
        <p:nvSpPr>
          <p:cNvPr id="3" name="Content Placeholder 2"/>
          <p:cNvSpPr>
            <a:spLocks noGrp="1"/>
          </p:cNvSpPr>
          <p:nvPr>
            <p:ph idx="1"/>
          </p:nvPr>
        </p:nvSpPr>
        <p:spPr/>
        <p:txBody>
          <a:bodyPr/>
          <a:lstStyle/>
          <a:p>
            <a:r>
              <a:rPr lang="en-AU" dirty="0"/>
              <a:t>What are the signs that someone is </a:t>
            </a:r>
            <a:r>
              <a:rPr lang="en-AU" b="1" dirty="0"/>
              <a:t>unwilling</a:t>
            </a:r>
            <a:r>
              <a:rPr lang="en-AU" dirty="0"/>
              <a:t> to accept delegated responsibility? </a:t>
            </a:r>
          </a:p>
          <a:p>
            <a:r>
              <a:rPr lang="en-AU" dirty="0"/>
              <a:t>What are the signs that someone is </a:t>
            </a:r>
            <a:r>
              <a:rPr lang="en-AU" b="1" dirty="0"/>
              <a:t>unable</a:t>
            </a:r>
            <a:r>
              <a:rPr lang="en-AU" dirty="0"/>
              <a:t> to complete a delegated task?</a:t>
            </a:r>
          </a:p>
          <a:p>
            <a:r>
              <a:rPr lang="en-AU" dirty="0"/>
              <a:t>How should you respond to each?</a:t>
            </a:r>
          </a:p>
          <a:p>
            <a:endParaRPr lang="en-AU" dirty="0"/>
          </a:p>
        </p:txBody>
      </p:sp>
    </p:spTree>
    <p:custDataLst>
      <p:tags r:id="rId1"/>
    </p:custDataLst>
    <p:extLst>
      <p:ext uri="{BB962C8B-B14F-4D97-AF65-F5344CB8AC3E}">
        <p14:creationId xmlns:p14="http://schemas.microsoft.com/office/powerpoint/2010/main" val="21741638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2BE421-9FB2-4C56-8228-695A137B9C29}"/>
              </a:ext>
            </a:extLst>
          </p:cNvPr>
          <p:cNvSpPr>
            <a:spLocks noGrp="1"/>
          </p:cNvSpPr>
          <p:nvPr>
            <p:ph type="title"/>
          </p:nvPr>
        </p:nvSpPr>
        <p:spPr/>
        <p:txBody>
          <a:bodyPr/>
          <a:lstStyle/>
          <a:p>
            <a:r>
              <a:rPr lang="en-AU" dirty="0"/>
              <a:t>Delegation</a:t>
            </a:r>
          </a:p>
        </p:txBody>
      </p:sp>
      <p:sp>
        <p:nvSpPr>
          <p:cNvPr id="6" name="TextBox 5">
            <a:extLst>
              <a:ext uri="{FF2B5EF4-FFF2-40B4-BE49-F238E27FC236}">
                <a16:creationId xmlns:a16="http://schemas.microsoft.com/office/drawing/2014/main" id="{C793106C-30CC-4544-8163-1E97D68506B5}"/>
              </a:ext>
            </a:extLst>
          </p:cNvPr>
          <p:cNvSpPr txBox="1"/>
          <p:nvPr/>
        </p:nvSpPr>
        <p:spPr>
          <a:xfrm>
            <a:off x="10689996" y="139850"/>
            <a:ext cx="1408902" cy="338554"/>
          </a:xfrm>
          <a:prstGeom prst="rect">
            <a:avLst/>
          </a:prstGeom>
          <a:noFill/>
        </p:spPr>
        <p:txBody>
          <a:bodyPr wrap="square" rtlCol="0">
            <a:spAutoFit/>
          </a:bodyPr>
          <a:lstStyle/>
          <a:p>
            <a:pPr algn="r"/>
            <a:r>
              <a:rPr lang="en-AU" sz="1600" dirty="0">
                <a:solidFill>
                  <a:schemeClr val="bg1">
                    <a:lumMod val="50000"/>
                  </a:schemeClr>
                </a:solidFill>
                <a:latin typeface="Lato" panose="020F0502020204030203" pitchFamily="34" charset="0"/>
                <a:cs typeface="Lato" panose="020F0502020204030203" pitchFamily="34" charset="0"/>
              </a:rPr>
              <a:t>OPEN 9.10</a:t>
            </a:r>
          </a:p>
        </p:txBody>
      </p:sp>
      <p:pic>
        <p:nvPicPr>
          <p:cNvPr id="7" name="Picture 6">
            <a:extLst>
              <a:ext uri="{FF2B5EF4-FFF2-40B4-BE49-F238E27FC236}">
                <a16:creationId xmlns:a16="http://schemas.microsoft.com/office/drawing/2014/main" id="{DAF0341D-0C47-4997-8D47-018434F2BA67}"/>
              </a:ext>
            </a:extLst>
          </p:cNvPr>
          <p:cNvPicPr>
            <a:picLocks noChangeAspect="1"/>
          </p:cNvPicPr>
          <p:nvPr/>
        </p:nvPicPr>
        <p:blipFill>
          <a:blip r:embed="rId4"/>
          <a:stretch>
            <a:fillRect/>
          </a:stretch>
        </p:blipFill>
        <p:spPr>
          <a:xfrm>
            <a:off x="2920837" y="253837"/>
            <a:ext cx="6350326" cy="6350326"/>
          </a:xfrm>
          <a:prstGeom prst="rect">
            <a:avLst/>
          </a:prstGeom>
        </p:spPr>
      </p:pic>
    </p:spTree>
    <p:custDataLst>
      <p:tags r:id="rId1"/>
    </p:custDataLst>
    <p:extLst>
      <p:ext uri="{BB962C8B-B14F-4D97-AF65-F5344CB8AC3E}">
        <p14:creationId xmlns:p14="http://schemas.microsoft.com/office/powerpoint/2010/main" val="33515109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2BE421-9FB2-4C56-8228-695A137B9C29}"/>
              </a:ext>
            </a:extLst>
          </p:cNvPr>
          <p:cNvSpPr>
            <a:spLocks noGrp="1"/>
          </p:cNvSpPr>
          <p:nvPr>
            <p:ph type="title"/>
          </p:nvPr>
        </p:nvSpPr>
        <p:spPr/>
        <p:txBody>
          <a:bodyPr/>
          <a:lstStyle/>
          <a:p>
            <a:r>
              <a:rPr lang="en-AU" dirty="0"/>
              <a:t>Delegation</a:t>
            </a:r>
          </a:p>
        </p:txBody>
      </p:sp>
      <p:sp>
        <p:nvSpPr>
          <p:cNvPr id="6" name="TextBox 5">
            <a:extLst>
              <a:ext uri="{FF2B5EF4-FFF2-40B4-BE49-F238E27FC236}">
                <a16:creationId xmlns:a16="http://schemas.microsoft.com/office/drawing/2014/main" id="{F3C08018-8134-47C8-BF91-58068DBDF32C}"/>
              </a:ext>
            </a:extLst>
          </p:cNvPr>
          <p:cNvSpPr txBox="1"/>
          <p:nvPr/>
        </p:nvSpPr>
        <p:spPr>
          <a:xfrm>
            <a:off x="10689996" y="139850"/>
            <a:ext cx="1408902" cy="338554"/>
          </a:xfrm>
          <a:prstGeom prst="rect">
            <a:avLst/>
          </a:prstGeom>
          <a:noFill/>
        </p:spPr>
        <p:txBody>
          <a:bodyPr wrap="square" rtlCol="0">
            <a:spAutoFit/>
          </a:bodyPr>
          <a:lstStyle/>
          <a:p>
            <a:pPr algn="r"/>
            <a:r>
              <a:rPr lang="en-AU" sz="1600" dirty="0">
                <a:solidFill>
                  <a:schemeClr val="bg1">
                    <a:lumMod val="50000"/>
                  </a:schemeClr>
                </a:solidFill>
                <a:latin typeface="Lato" panose="020F0502020204030203" pitchFamily="34" charset="0"/>
                <a:cs typeface="Lato" panose="020F0502020204030203" pitchFamily="34" charset="0"/>
              </a:rPr>
              <a:t>OPEN 9.10</a:t>
            </a:r>
          </a:p>
        </p:txBody>
      </p:sp>
      <p:pic>
        <p:nvPicPr>
          <p:cNvPr id="7" name="Picture 6">
            <a:extLst>
              <a:ext uri="{FF2B5EF4-FFF2-40B4-BE49-F238E27FC236}">
                <a16:creationId xmlns:a16="http://schemas.microsoft.com/office/drawing/2014/main" id="{C36D4B12-BF80-458D-B65B-729D487BA99F}"/>
              </a:ext>
            </a:extLst>
          </p:cNvPr>
          <p:cNvPicPr>
            <a:picLocks noChangeAspect="1"/>
          </p:cNvPicPr>
          <p:nvPr/>
        </p:nvPicPr>
        <p:blipFill>
          <a:blip r:embed="rId4"/>
          <a:stretch>
            <a:fillRect/>
          </a:stretch>
        </p:blipFill>
        <p:spPr>
          <a:xfrm>
            <a:off x="2920837" y="253837"/>
            <a:ext cx="6350326" cy="6350326"/>
          </a:xfrm>
          <a:prstGeom prst="rect">
            <a:avLst/>
          </a:prstGeom>
        </p:spPr>
      </p:pic>
    </p:spTree>
    <p:custDataLst>
      <p:tags r:id="rId1"/>
    </p:custDataLst>
    <p:extLst>
      <p:ext uri="{BB962C8B-B14F-4D97-AF65-F5344CB8AC3E}">
        <p14:creationId xmlns:p14="http://schemas.microsoft.com/office/powerpoint/2010/main" val="30373624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2BE421-9FB2-4C56-8228-695A137B9C29}"/>
              </a:ext>
            </a:extLst>
          </p:cNvPr>
          <p:cNvSpPr>
            <a:spLocks noGrp="1"/>
          </p:cNvSpPr>
          <p:nvPr>
            <p:ph type="title"/>
          </p:nvPr>
        </p:nvSpPr>
        <p:spPr/>
        <p:txBody>
          <a:bodyPr/>
          <a:lstStyle/>
          <a:p>
            <a:r>
              <a:rPr lang="en-AU" dirty="0"/>
              <a:t>Delegation</a:t>
            </a:r>
          </a:p>
        </p:txBody>
      </p:sp>
      <p:sp>
        <p:nvSpPr>
          <p:cNvPr id="6" name="TextBox 5">
            <a:extLst>
              <a:ext uri="{FF2B5EF4-FFF2-40B4-BE49-F238E27FC236}">
                <a16:creationId xmlns:a16="http://schemas.microsoft.com/office/drawing/2014/main" id="{78030662-EF5B-48F5-B1F5-1EF958B7DF85}"/>
              </a:ext>
            </a:extLst>
          </p:cNvPr>
          <p:cNvSpPr txBox="1"/>
          <p:nvPr/>
        </p:nvSpPr>
        <p:spPr>
          <a:xfrm>
            <a:off x="10689996" y="139850"/>
            <a:ext cx="1408902" cy="338554"/>
          </a:xfrm>
          <a:prstGeom prst="rect">
            <a:avLst/>
          </a:prstGeom>
          <a:noFill/>
        </p:spPr>
        <p:txBody>
          <a:bodyPr wrap="square" rtlCol="0">
            <a:spAutoFit/>
          </a:bodyPr>
          <a:lstStyle/>
          <a:p>
            <a:pPr algn="r"/>
            <a:r>
              <a:rPr lang="en-AU" sz="1600" dirty="0">
                <a:solidFill>
                  <a:schemeClr val="bg1">
                    <a:lumMod val="50000"/>
                  </a:schemeClr>
                </a:solidFill>
                <a:latin typeface="Lato" panose="020F0502020204030203" pitchFamily="34" charset="0"/>
                <a:cs typeface="Lato" panose="020F0502020204030203" pitchFamily="34" charset="0"/>
              </a:rPr>
              <a:t>OPEN 9.10</a:t>
            </a:r>
          </a:p>
        </p:txBody>
      </p:sp>
      <p:pic>
        <p:nvPicPr>
          <p:cNvPr id="7" name="Picture 6">
            <a:extLst>
              <a:ext uri="{FF2B5EF4-FFF2-40B4-BE49-F238E27FC236}">
                <a16:creationId xmlns:a16="http://schemas.microsoft.com/office/drawing/2014/main" id="{3BBD66D2-EB45-4AAB-8A0E-4FE4581366A8}"/>
              </a:ext>
            </a:extLst>
          </p:cNvPr>
          <p:cNvPicPr>
            <a:picLocks noChangeAspect="1"/>
          </p:cNvPicPr>
          <p:nvPr/>
        </p:nvPicPr>
        <p:blipFill>
          <a:blip r:embed="rId4"/>
          <a:stretch>
            <a:fillRect/>
          </a:stretch>
        </p:blipFill>
        <p:spPr>
          <a:xfrm>
            <a:off x="2920837" y="253837"/>
            <a:ext cx="6350326" cy="6350326"/>
          </a:xfrm>
          <a:prstGeom prst="rect">
            <a:avLst/>
          </a:prstGeom>
        </p:spPr>
      </p:pic>
    </p:spTree>
    <p:custDataLst>
      <p:tags r:id="rId1"/>
    </p:custDataLst>
    <p:extLst>
      <p:ext uri="{BB962C8B-B14F-4D97-AF65-F5344CB8AC3E}">
        <p14:creationId xmlns:p14="http://schemas.microsoft.com/office/powerpoint/2010/main" val="50231122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C72C4CE-D72A-43C0-9734-E7206A915510}"/>
              </a:ext>
            </a:extLst>
          </p:cNvPr>
          <p:cNvPicPr>
            <a:picLocks noChangeAspect="1"/>
          </p:cNvPicPr>
          <p:nvPr/>
        </p:nvPicPr>
        <p:blipFill rotWithShape="1">
          <a:blip r:embed="rId4"/>
          <a:srcRect t="7519" r="12431" b="18464"/>
          <a:stretch/>
        </p:blipFill>
        <p:spPr>
          <a:xfrm flipH="1">
            <a:off x="-1" y="0"/>
            <a:ext cx="12191999" cy="6858000"/>
          </a:xfrm>
          <a:prstGeom prst="rect">
            <a:avLst/>
          </a:prstGeom>
        </p:spPr>
      </p:pic>
      <p:sp>
        <p:nvSpPr>
          <p:cNvPr id="7" name="Rectangle 6">
            <a:extLst>
              <a:ext uri="{FF2B5EF4-FFF2-40B4-BE49-F238E27FC236}">
                <a16:creationId xmlns:a16="http://schemas.microsoft.com/office/drawing/2014/main" id="{BFD2DAB6-6B1B-4746-9FD6-05C6AC8BD648}"/>
              </a:ext>
            </a:extLst>
          </p:cNvPr>
          <p:cNvSpPr/>
          <p:nvPr/>
        </p:nvSpPr>
        <p:spPr>
          <a:xfrm>
            <a:off x="8374565" y="-9218"/>
            <a:ext cx="3817434" cy="6867218"/>
          </a:xfrm>
          <a:prstGeom prst="rect">
            <a:avLst/>
          </a:prstGeom>
          <a:solidFill>
            <a:srgbClr val="0C74BB">
              <a:alpha val="8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latin typeface="Lato" panose="020F0502020204030203" pitchFamily="34" charset="0"/>
              <a:cs typeface="Lato" panose="020F0502020204030203" pitchFamily="34" charset="0"/>
            </a:endParaRPr>
          </a:p>
        </p:txBody>
      </p:sp>
      <p:sp>
        <p:nvSpPr>
          <p:cNvPr id="8" name="TextBox 7">
            <a:extLst>
              <a:ext uri="{FF2B5EF4-FFF2-40B4-BE49-F238E27FC236}">
                <a16:creationId xmlns:a16="http://schemas.microsoft.com/office/drawing/2014/main" id="{70CB3884-E547-4EE9-8075-3F9A4B4310C7}"/>
              </a:ext>
            </a:extLst>
          </p:cNvPr>
          <p:cNvSpPr txBox="1"/>
          <p:nvPr/>
        </p:nvSpPr>
        <p:spPr>
          <a:xfrm>
            <a:off x="9197086" y="2593394"/>
            <a:ext cx="2172390" cy="830997"/>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dirty="0">
                <a:ln>
                  <a:noFill/>
                </a:ln>
                <a:solidFill>
                  <a:prstClr val="white"/>
                </a:solidFill>
                <a:effectLst/>
                <a:uLnTx/>
                <a:uFillTx/>
                <a:latin typeface="Lato Black" panose="020F0A02020204030203" pitchFamily="34" charset="0"/>
                <a:ea typeface="+mn-ea"/>
                <a:cs typeface="Lato" panose="020F0502020204030203" pitchFamily="34" charset="0"/>
              </a:rPr>
              <a:t>Managing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dirty="0">
                <a:ln>
                  <a:noFill/>
                </a:ln>
                <a:solidFill>
                  <a:prstClr val="white"/>
                </a:solidFill>
                <a:effectLst/>
                <a:uLnTx/>
                <a:uFillTx/>
                <a:latin typeface="Lato Black" panose="020F0A02020204030203" pitchFamily="34" charset="0"/>
                <a:ea typeface="+mn-ea"/>
                <a:cs typeface="Lato" panose="020F0502020204030203" pitchFamily="34" charset="0"/>
              </a:rPr>
              <a:t>Project Teams</a:t>
            </a:r>
          </a:p>
        </p:txBody>
      </p:sp>
      <p:pic>
        <p:nvPicPr>
          <p:cNvPr id="6" name="Picture 5" descr="Text&#10;&#10;Description automatically generated">
            <a:extLst>
              <a:ext uri="{FF2B5EF4-FFF2-40B4-BE49-F238E27FC236}">
                <a16:creationId xmlns:a16="http://schemas.microsoft.com/office/drawing/2014/main" id="{F619CCCE-FA0B-438A-BAFC-D968CBC9BD05}"/>
              </a:ext>
            </a:extLst>
          </p:cNvPr>
          <p:cNvPicPr>
            <a:picLocks noChangeAspect="1"/>
          </p:cNvPicPr>
          <p:nvPr/>
        </p:nvPicPr>
        <p:blipFill>
          <a:blip r:embed="rId5"/>
          <a:stretch>
            <a:fillRect/>
          </a:stretch>
        </p:blipFill>
        <p:spPr>
          <a:xfrm>
            <a:off x="9383281" y="4909040"/>
            <a:ext cx="1800000" cy="464311"/>
          </a:xfrm>
          <a:prstGeom prst="rect">
            <a:avLst/>
          </a:prstGeom>
        </p:spPr>
      </p:pic>
    </p:spTree>
    <p:custDataLst>
      <p:tags r:id="rId1"/>
    </p:custDataLst>
    <p:extLst>
      <p:ext uri="{BB962C8B-B14F-4D97-AF65-F5344CB8AC3E}">
        <p14:creationId xmlns:p14="http://schemas.microsoft.com/office/powerpoint/2010/main" val="33972448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2BE421-9FB2-4C56-8228-695A137B9C29}"/>
              </a:ext>
            </a:extLst>
          </p:cNvPr>
          <p:cNvSpPr>
            <a:spLocks noGrp="1"/>
          </p:cNvSpPr>
          <p:nvPr>
            <p:ph type="title"/>
          </p:nvPr>
        </p:nvSpPr>
        <p:spPr/>
        <p:txBody>
          <a:bodyPr/>
          <a:lstStyle/>
          <a:p>
            <a:r>
              <a:rPr lang="en-AU" dirty="0"/>
              <a:t>Delegation</a:t>
            </a:r>
          </a:p>
        </p:txBody>
      </p:sp>
      <p:sp>
        <p:nvSpPr>
          <p:cNvPr id="6" name="TextBox 5">
            <a:extLst>
              <a:ext uri="{FF2B5EF4-FFF2-40B4-BE49-F238E27FC236}">
                <a16:creationId xmlns:a16="http://schemas.microsoft.com/office/drawing/2014/main" id="{891D15D3-A91C-4E14-9639-F63D06C32B75}"/>
              </a:ext>
            </a:extLst>
          </p:cNvPr>
          <p:cNvSpPr txBox="1"/>
          <p:nvPr/>
        </p:nvSpPr>
        <p:spPr>
          <a:xfrm>
            <a:off x="10689996" y="139850"/>
            <a:ext cx="1408902" cy="338554"/>
          </a:xfrm>
          <a:prstGeom prst="rect">
            <a:avLst/>
          </a:prstGeom>
          <a:noFill/>
        </p:spPr>
        <p:txBody>
          <a:bodyPr wrap="square" rtlCol="0">
            <a:spAutoFit/>
          </a:bodyPr>
          <a:lstStyle/>
          <a:p>
            <a:pPr algn="r"/>
            <a:r>
              <a:rPr lang="en-AU" sz="1600" dirty="0">
                <a:solidFill>
                  <a:schemeClr val="bg1">
                    <a:lumMod val="50000"/>
                  </a:schemeClr>
                </a:solidFill>
                <a:latin typeface="Lato" panose="020F0502020204030203" pitchFamily="34" charset="0"/>
                <a:cs typeface="Lato" panose="020F0502020204030203" pitchFamily="34" charset="0"/>
              </a:rPr>
              <a:t>OPEN 9.10</a:t>
            </a:r>
          </a:p>
        </p:txBody>
      </p:sp>
      <p:pic>
        <p:nvPicPr>
          <p:cNvPr id="7" name="Picture 6">
            <a:extLst>
              <a:ext uri="{FF2B5EF4-FFF2-40B4-BE49-F238E27FC236}">
                <a16:creationId xmlns:a16="http://schemas.microsoft.com/office/drawing/2014/main" id="{74328C96-8A28-4B64-9522-E6C3CDA35C98}"/>
              </a:ext>
            </a:extLst>
          </p:cNvPr>
          <p:cNvPicPr>
            <a:picLocks noChangeAspect="1"/>
          </p:cNvPicPr>
          <p:nvPr/>
        </p:nvPicPr>
        <p:blipFill>
          <a:blip r:embed="rId4"/>
          <a:stretch>
            <a:fillRect/>
          </a:stretch>
        </p:blipFill>
        <p:spPr>
          <a:xfrm>
            <a:off x="2919249" y="253837"/>
            <a:ext cx="6353502" cy="6350326"/>
          </a:xfrm>
          <a:prstGeom prst="rect">
            <a:avLst/>
          </a:prstGeom>
        </p:spPr>
      </p:pic>
    </p:spTree>
    <p:custDataLst>
      <p:tags r:id="rId1"/>
    </p:custDataLst>
    <p:extLst>
      <p:ext uri="{BB962C8B-B14F-4D97-AF65-F5344CB8AC3E}">
        <p14:creationId xmlns:p14="http://schemas.microsoft.com/office/powerpoint/2010/main" val="156598529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2BE421-9FB2-4C56-8228-695A137B9C29}"/>
              </a:ext>
            </a:extLst>
          </p:cNvPr>
          <p:cNvSpPr>
            <a:spLocks noGrp="1"/>
          </p:cNvSpPr>
          <p:nvPr>
            <p:ph type="title"/>
          </p:nvPr>
        </p:nvSpPr>
        <p:spPr/>
        <p:txBody>
          <a:bodyPr/>
          <a:lstStyle/>
          <a:p>
            <a:r>
              <a:rPr lang="en-AU" dirty="0"/>
              <a:t>Delegation</a:t>
            </a:r>
          </a:p>
        </p:txBody>
      </p:sp>
      <p:sp>
        <p:nvSpPr>
          <p:cNvPr id="6" name="TextBox 5">
            <a:extLst>
              <a:ext uri="{FF2B5EF4-FFF2-40B4-BE49-F238E27FC236}">
                <a16:creationId xmlns:a16="http://schemas.microsoft.com/office/drawing/2014/main" id="{AACD66B8-3DC9-4F0C-80CD-99C8FD982F0B}"/>
              </a:ext>
            </a:extLst>
          </p:cNvPr>
          <p:cNvSpPr txBox="1"/>
          <p:nvPr/>
        </p:nvSpPr>
        <p:spPr>
          <a:xfrm>
            <a:off x="10689996" y="139850"/>
            <a:ext cx="1408902" cy="338554"/>
          </a:xfrm>
          <a:prstGeom prst="rect">
            <a:avLst/>
          </a:prstGeom>
          <a:noFill/>
        </p:spPr>
        <p:txBody>
          <a:bodyPr wrap="square" rtlCol="0">
            <a:spAutoFit/>
          </a:bodyPr>
          <a:lstStyle/>
          <a:p>
            <a:pPr algn="r"/>
            <a:r>
              <a:rPr lang="en-AU" sz="1600" dirty="0">
                <a:solidFill>
                  <a:schemeClr val="bg1">
                    <a:lumMod val="50000"/>
                  </a:schemeClr>
                </a:solidFill>
                <a:latin typeface="Lato" panose="020F0502020204030203" pitchFamily="34" charset="0"/>
                <a:cs typeface="Lato" panose="020F0502020204030203" pitchFamily="34" charset="0"/>
              </a:rPr>
              <a:t>OPEN 9.10</a:t>
            </a:r>
          </a:p>
        </p:txBody>
      </p:sp>
      <p:pic>
        <p:nvPicPr>
          <p:cNvPr id="7" name="Picture 6">
            <a:extLst>
              <a:ext uri="{FF2B5EF4-FFF2-40B4-BE49-F238E27FC236}">
                <a16:creationId xmlns:a16="http://schemas.microsoft.com/office/drawing/2014/main" id="{38DFDAB2-01CE-4178-B0A2-DC95F734F7E6}"/>
              </a:ext>
            </a:extLst>
          </p:cNvPr>
          <p:cNvPicPr>
            <a:picLocks noChangeAspect="1"/>
          </p:cNvPicPr>
          <p:nvPr/>
        </p:nvPicPr>
        <p:blipFill>
          <a:blip r:embed="rId4"/>
          <a:stretch>
            <a:fillRect/>
          </a:stretch>
        </p:blipFill>
        <p:spPr>
          <a:xfrm>
            <a:off x="2919249" y="253837"/>
            <a:ext cx="6353502" cy="6350326"/>
          </a:xfrm>
          <a:prstGeom prst="rect">
            <a:avLst/>
          </a:prstGeom>
        </p:spPr>
      </p:pic>
    </p:spTree>
    <p:custDataLst>
      <p:tags r:id="rId1"/>
    </p:custDataLst>
    <p:extLst>
      <p:ext uri="{BB962C8B-B14F-4D97-AF65-F5344CB8AC3E}">
        <p14:creationId xmlns:p14="http://schemas.microsoft.com/office/powerpoint/2010/main" val="140779866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4DDA3BC-BC18-49FB-85D1-760D5D36B829}"/>
              </a:ext>
            </a:extLst>
          </p:cNvPr>
          <p:cNvSpPr>
            <a:spLocks noGrp="1"/>
          </p:cNvSpPr>
          <p:nvPr>
            <p:ph type="title"/>
          </p:nvPr>
        </p:nvSpPr>
        <p:spPr/>
        <p:txBody>
          <a:bodyPr/>
          <a:lstStyle/>
          <a:p>
            <a:r>
              <a:rPr lang="en-AU" dirty="0"/>
              <a:t>Discussion</a:t>
            </a:r>
          </a:p>
        </p:txBody>
      </p:sp>
      <p:sp>
        <p:nvSpPr>
          <p:cNvPr id="5" name="Content Placeholder 4">
            <a:extLst>
              <a:ext uri="{FF2B5EF4-FFF2-40B4-BE49-F238E27FC236}">
                <a16:creationId xmlns:a16="http://schemas.microsoft.com/office/drawing/2014/main" id="{841B0C7C-69B5-4EBD-B6C9-3720912E7613}"/>
              </a:ext>
            </a:extLst>
          </p:cNvPr>
          <p:cNvSpPr>
            <a:spLocks noGrp="1"/>
          </p:cNvSpPr>
          <p:nvPr>
            <p:ph idx="1"/>
          </p:nvPr>
        </p:nvSpPr>
        <p:spPr/>
        <p:txBody>
          <a:bodyPr/>
          <a:lstStyle/>
          <a:p>
            <a:r>
              <a:rPr lang="en-AU" b="1" dirty="0"/>
              <a:t>Skill</a:t>
            </a:r>
            <a:r>
              <a:rPr lang="en-AU" dirty="0"/>
              <a:t> and </a:t>
            </a:r>
            <a:r>
              <a:rPr lang="en-AU" b="1" dirty="0"/>
              <a:t>will</a:t>
            </a:r>
            <a:r>
              <a:rPr lang="en-AU" dirty="0"/>
              <a:t> refer to a person’s readiness for delegation</a:t>
            </a:r>
          </a:p>
          <a:p>
            <a:r>
              <a:rPr lang="en-AU" dirty="0"/>
              <a:t>What </a:t>
            </a:r>
            <a:r>
              <a:rPr lang="en-AU" b="1" dirty="0"/>
              <a:t>hills</a:t>
            </a:r>
            <a:r>
              <a:rPr lang="en-AU" dirty="0"/>
              <a:t> (</a:t>
            </a:r>
            <a:r>
              <a:rPr lang="en-AU" i="1" dirty="0"/>
              <a:t>barriers</a:t>
            </a:r>
            <a:r>
              <a:rPr lang="en-AU" dirty="0"/>
              <a:t>) might we unintentionally place in the way of their performance?</a:t>
            </a:r>
          </a:p>
        </p:txBody>
      </p:sp>
    </p:spTree>
    <p:custDataLst>
      <p:tags r:id="rId1"/>
    </p:custDataLst>
    <p:extLst>
      <p:ext uri="{BB962C8B-B14F-4D97-AF65-F5344CB8AC3E}">
        <p14:creationId xmlns:p14="http://schemas.microsoft.com/office/powerpoint/2010/main" val="33470125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A8070-99F5-4CC3-A777-5C3573EEE390}"/>
              </a:ext>
            </a:extLst>
          </p:cNvPr>
          <p:cNvSpPr>
            <a:spLocks noGrp="1"/>
          </p:cNvSpPr>
          <p:nvPr>
            <p:ph type="title"/>
          </p:nvPr>
        </p:nvSpPr>
        <p:spPr/>
        <p:txBody>
          <a:bodyPr/>
          <a:lstStyle/>
          <a:p>
            <a:r>
              <a:rPr lang="en-AU" dirty="0"/>
              <a:t>Discussion - answer</a:t>
            </a:r>
          </a:p>
        </p:txBody>
      </p:sp>
      <p:sp>
        <p:nvSpPr>
          <p:cNvPr id="3" name="Content Placeholder 2">
            <a:extLst>
              <a:ext uri="{FF2B5EF4-FFF2-40B4-BE49-F238E27FC236}">
                <a16:creationId xmlns:a16="http://schemas.microsoft.com/office/drawing/2014/main" id="{506D7206-8348-4268-B829-11B2279346C6}"/>
              </a:ext>
            </a:extLst>
          </p:cNvPr>
          <p:cNvSpPr>
            <a:spLocks noGrp="1"/>
          </p:cNvSpPr>
          <p:nvPr>
            <p:ph idx="1"/>
          </p:nvPr>
        </p:nvSpPr>
        <p:spPr/>
        <p:txBody>
          <a:bodyPr>
            <a:normAutofit fontScale="92500" lnSpcReduction="20000"/>
          </a:bodyPr>
          <a:lstStyle/>
          <a:p>
            <a:r>
              <a:rPr lang="en-AU" dirty="0"/>
              <a:t>Poor / vague / inadequate instructions (scope)</a:t>
            </a:r>
          </a:p>
          <a:p>
            <a:r>
              <a:rPr lang="en-AU" dirty="0"/>
              <a:t>Unclear task priorities</a:t>
            </a:r>
          </a:p>
          <a:p>
            <a:r>
              <a:rPr lang="en-AU" dirty="0"/>
              <a:t>Insufficient time</a:t>
            </a:r>
          </a:p>
          <a:p>
            <a:r>
              <a:rPr lang="en-AU" dirty="0"/>
              <a:t>Insufficient resources</a:t>
            </a:r>
          </a:p>
          <a:p>
            <a:r>
              <a:rPr lang="en-AU" dirty="0"/>
              <a:t>No context </a:t>
            </a:r>
            <a:r>
              <a:rPr lang="en-AU"/>
              <a:t>for work</a:t>
            </a:r>
            <a:endParaRPr lang="en-AU" dirty="0"/>
          </a:p>
          <a:p>
            <a:r>
              <a:rPr lang="en-AU" dirty="0"/>
              <a:t>Management style (</a:t>
            </a:r>
            <a:r>
              <a:rPr lang="en-AU" i="1" dirty="0"/>
              <a:t>eg</a:t>
            </a:r>
            <a:r>
              <a:rPr lang="en-AU" dirty="0"/>
              <a:t> micro-management for willing and able) </a:t>
            </a:r>
          </a:p>
          <a:p>
            <a:r>
              <a:rPr lang="en-AU" dirty="0"/>
              <a:t>Slow feedback / decisions</a:t>
            </a:r>
          </a:p>
          <a:p>
            <a:r>
              <a:rPr lang="en-AU" dirty="0"/>
              <a:t>Red tape – </a:t>
            </a:r>
            <a:r>
              <a:rPr lang="en-AU" i="1" dirty="0"/>
              <a:t>too much project management!</a:t>
            </a:r>
          </a:p>
        </p:txBody>
      </p:sp>
    </p:spTree>
    <p:custDataLst>
      <p:tags r:id="rId1"/>
    </p:custDataLst>
    <p:extLst>
      <p:ext uri="{BB962C8B-B14F-4D97-AF65-F5344CB8AC3E}">
        <p14:creationId xmlns:p14="http://schemas.microsoft.com/office/powerpoint/2010/main" val="1656446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Activity 9.5</a:t>
            </a:r>
          </a:p>
        </p:txBody>
      </p:sp>
      <p:sp>
        <p:nvSpPr>
          <p:cNvPr id="3" name="Content Placeholder 2"/>
          <p:cNvSpPr>
            <a:spLocks noGrp="1"/>
          </p:cNvSpPr>
          <p:nvPr>
            <p:ph idx="1"/>
          </p:nvPr>
        </p:nvSpPr>
        <p:spPr/>
        <p:txBody>
          <a:bodyPr/>
          <a:lstStyle/>
          <a:p>
            <a:r>
              <a:rPr lang="en-AU" dirty="0"/>
              <a:t>How should you manage staff member under-performance?</a:t>
            </a:r>
          </a:p>
          <a:p>
            <a:r>
              <a:rPr lang="en-AU" dirty="0"/>
              <a:t>Would you manage contractor under-performance differently?</a:t>
            </a:r>
          </a:p>
        </p:txBody>
      </p:sp>
      <p:pic>
        <p:nvPicPr>
          <p:cNvPr id="5" name="Picture 4">
            <a:extLst>
              <a:ext uri="{FF2B5EF4-FFF2-40B4-BE49-F238E27FC236}">
                <a16:creationId xmlns:a16="http://schemas.microsoft.com/office/drawing/2014/main" id="{8988FB16-90AA-4DD1-8276-4DCC0B298C4C}"/>
              </a:ext>
            </a:extLst>
          </p:cNvPr>
          <p:cNvPicPr>
            <a:picLocks noChangeAspect="1"/>
          </p:cNvPicPr>
          <p:nvPr/>
        </p:nvPicPr>
        <p:blipFill>
          <a:blip r:embed="rId4"/>
          <a:stretch>
            <a:fillRect/>
          </a:stretch>
        </p:blipFill>
        <p:spPr>
          <a:xfrm>
            <a:off x="10752000" y="-3175"/>
            <a:ext cx="1440000" cy="1440000"/>
          </a:xfrm>
          <a:prstGeom prst="rect">
            <a:avLst/>
          </a:prstGeom>
        </p:spPr>
      </p:pic>
    </p:spTree>
    <p:custDataLst>
      <p:tags r:id="rId1"/>
    </p:custDataLst>
    <p:extLst>
      <p:ext uri="{BB962C8B-B14F-4D97-AF65-F5344CB8AC3E}">
        <p14:creationId xmlns:p14="http://schemas.microsoft.com/office/powerpoint/2010/main" val="39609242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Activity 9.6</a:t>
            </a:r>
          </a:p>
        </p:txBody>
      </p:sp>
      <p:sp>
        <p:nvSpPr>
          <p:cNvPr id="3" name="Content Placeholder 2"/>
          <p:cNvSpPr>
            <a:spLocks noGrp="1"/>
          </p:cNvSpPr>
          <p:nvPr>
            <p:ph idx="1"/>
          </p:nvPr>
        </p:nvSpPr>
        <p:spPr/>
        <p:txBody>
          <a:bodyPr/>
          <a:lstStyle/>
          <a:p>
            <a:r>
              <a:rPr lang="en-AU" b="1" dirty="0"/>
              <a:t>How</a:t>
            </a:r>
            <a:r>
              <a:rPr lang="en-AU" dirty="0"/>
              <a:t> should you recognise and reward good performance</a:t>
            </a:r>
            <a:r>
              <a:rPr lang="en-AU" dirty="0">
                <a:latin typeface="Lato" panose="020F0502020204030203" pitchFamily="34" charset="0"/>
                <a:cs typeface="Lato" panose="020F0502020204030203" pitchFamily="34" charset="0"/>
              </a:rPr>
              <a:t>?</a:t>
            </a:r>
          </a:p>
          <a:p>
            <a:r>
              <a:rPr lang="en-AU" b="1" dirty="0"/>
              <a:t>When</a:t>
            </a:r>
            <a:r>
              <a:rPr lang="en-AU" dirty="0"/>
              <a:t> should you recognise and reward good performance?</a:t>
            </a:r>
          </a:p>
          <a:p>
            <a:pPr marL="0" indent="0">
              <a:buNone/>
            </a:pPr>
            <a:endParaRPr lang="en-AU" dirty="0">
              <a:latin typeface="Lato" panose="020F0502020204030203" pitchFamily="34" charset="0"/>
              <a:cs typeface="Lato" panose="020F0502020204030203" pitchFamily="34" charset="0"/>
            </a:endParaRPr>
          </a:p>
        </p:txBody>
      </p:sp>
    </p:spTree>
    <p:custDataLst>
      <p:tags r:id="rId1"/>
    </p:custDataLst>
    <p:extLst>
      <p:ext uri="{BB962C8B-B14F-4D97-AF65-F5344CB8AC3E}">
        <p14:creationId xmlns:p14="http://schemas.microsoft.com/office/powerpoint/2010/main" val="18962175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151543-B808-4E3B-B6C8-AA041FD166FF}"/>
              </a:ext>
            </a:extLst>
          </p:cNvPr>
          <p:cNvSpPr>
            <a:spLocks noGrp="1"/>
          </p:cNvSpPr>
          <p:nvPr>
            <p:ph type="title"/>
          </p:nvPr>
        </p:nvSpPr>
        <p:spPr/>
        <p:txBody>
          <a:bodyPr/>
          <a:lstStyle/>
          <a:p>
            <a:r>
              <a:rPr lang="en-AU" dirty="0"/>
              <a:t>Activity 9.6 – answer</a:t>
            </a:r>
          </a:p>
        </p:txBody>
      </p:sp>
      <p:sp>
        <p:nvSpPr>
          <p:cNvPr id="3" name="Text Placeholder 2">
            <a:extLst>
              <a:ext uri="{FF2B5EF4-FFF2-40B4-BE49-F238E27FC236}">
                <a16:creationId xmlns:a16="http://schemas.microsoft.com/office/drawing/2014/main" id="{B7C86A04-BE5D-410E-8EE6-AFF9160140EF}"/>
              </a:ext>
            </a:extLst>
          </p:cNvPr>
          <p:cNvSpPr>
            <a:spLocks noGrp="1"/>
          </p:cNvSpPr>
          <p:nvPr>
            <p:ph type="body" idx="1"/>
          </p:nvPr>
        </p:nvSpPr>
        <p:spPr/>
        <p:txBody>
          <a:bodyPr/>
          <a:lstStyle/>
          <a:p>
            <a:r>
              <a:rPr lang="en-AU" dirty="0"/>
              <a:t>How?</a:t>
            </a:r>
          </a:p>
        </p:txBody>
      </p:sp>
      <p:sp>
        <p:nvSpPr>
          <p:cNvPr id="4" name="Content Placeholder 3">
            <a:extLst>
              <a:ext uri="{FF2B5EF4-FFF2-40B4-BE49-F238E27FC236}">
                <a16:creationId xmlns:a16="http://schemas.microsoft.com/office/drawing/2014/main" id="{C0311184-BEC5-4727-B49A-8BEB750155C9}"/>
              </a:ext>
            </a:extLst>
          </p:cNvPr>
          <p:cNvSpPr>
            <a:spLocks noGrp="1"/>
          </p:cNvSpPr>
          <p:nvPr>
            <p:ph sz="half" idx="2"/>
          </p:nvPr>
        </p:nvSpPr>
        <p:spPr/>
        <p:txBody>
          <a:bodyPr>
            <a:normAutofit lnSpcReduction="10000"/>
          </a:bodyPr>
          <a:lstStyle/>
          <a:p>
            <a:r>
              <a:rPr lang="en-AU" dirty="0"/>
              <a:t>Praise</a:t>
            </a:r>
            <a:endParaRPr lang="en-AU" sz="2400" dirty="0">
              <a:solidFill>
                <a:schemeClr val="tx1">
                  <a:lumMod val="50000"/>
                  <a:lumOff val="50000"/>
                </a:schemeClr>
              </a:solidFill>
              <a:latin typeface="SimHei" panose="02010609060101010101" pitchFamily="49" charset="-122"/>
              <a:ea typeface="SimHei" panose="02010609060101010101" pitchFamily="49" charset="-122"/>
            </a:endParaRPr>
          </a:p>
          <a:p>
            <a:r>
              <a:rPr lang="en-AU" dirty="0"/>
              <a:t>Payment (bonuses)</a:t>
            </a:r>
          </a:p>
          <a:p>
            <a:r>
              <a:rPr lang="en-AU" dirty="0"/>
              <a:t>Prizes </a:t>
            </a:r>
            <a:endParaRPr lang="en-AU" sz="2400" dirty="0">
              <a:solidFill>
                <a:schemeClr val="tx1">
                  <a:lumMod val="50000"/>
                  <a:lumOff val="50000"/>
                </a:schemeClr>
              </a:solidFill>
              <a:latin typeface="SimHei" panose="02010609060101010101" pitchFamily="49" charset="-122"/>
              <a:ea typeface="SimHei" panose="02010609060101010101" pitchFamily="49" charset="-122"/>
            </a:endParaRPr>
          </a:p>
          <a:p>
            <a:r>
              <a:rPr lang="en-AU" dirty="0"/>
              <a:t>Privilege</a:t>
            </a:r>
            <a:endParaRPr lang="en-AU" sz="2400" dirty="0">
              <a:solidFill>
                <a:schemeClr val="tx1">
                  <a:lumMod val="50000"/>
                  <a:lumOff val="50000"/>
                </a:schemeClr>
              </a:solidFill>
              <a:latin typeface="SimHei" panose="02010609060101010101" pitchFamily="49" charset="-122"/>
              <a:ea typeface="SimHei" panose="02010609060101010101" pitchFamily="49" charset="-122"/>
            </a:endParaRPr>
          </a:p>
          <a:p>
            <a:r>
              <a:rPr lang="en-AU" dirty="0"/>
              <a:t>Professional development</a:t>
            </a:r>
            <a:endParaRPr lang="en-AU" sz="2400" dirty="0">
              <a:solidFill>
                <a:schemeClr val="tx1">
                  <a:lumMod val="50000"/>
                  <a:lumOff val="50000"/>
                </a:schemeClr>
              </a:solidFill>
              <a:latin typeface="SimHei" panose="02010609060101010101" pitchFamily="49" charset="-122"/>
              <a:ea typeface="SimHei" panose="02010609060101010101" pitchFamily="49" charset="-122"/>
            </a:endParaRPr>
          </a:p>
          <a:p>
            <a:r>
              <a:rPr lang="en-AU" dirty="0"/>
              <a:t>Promotion</a:t>
            </a:r>
            <a:endParaRPr lang="en-AU" sz="2400" dirty="0">
              <a:solidFill>
                <a:schemeClr val="tx1">
                  <a:lumMod val="50000"/>
                  <a:lumOff val="50000"/>
                </a:schemeClr>
              </a:solidFill>
              <a:latin typeface="SimHei" panose="02010609060101010101" pitchFamily="49" charset="-122"/>
              <a:ea typeface="SimHei" panose="02010609060101010101" pitchFamily="49" charset="-122"/>
            </a:endParaRPr>
          </a:p>
        </p:txBody>
      </p:sp>
      <p:sp>
        <p:nvSpPr>
          <p:cNvPr id="5" name="Text Placeholder 4">
            <a:extLst>
              <a:ext uri="{FF2B5EF4-FFF2-40B4-BE49-F238E27FC236}">
                <a16:creationId xmlns:a16="http://schemas.microsoft.com/office/drawing/2014/main" id="{7D4D440C-FFC3-4CDF-BD02-A67B882DAFE4}"/>
              </a:ext>
            </a:extLst>
          </p:cNvPr>
          <p:cNvSpPr>
            <a:spLocks noGrp="1"/>
          </p:cNvSpPr>
          <p:nvPr>
            <p:ph type="body" sz="quarter" idx="3"/>
          </p:nvPr>
        </p:nvSpPr>
        <p:spPr/>
        <p:txBody>
          <a:bodyPr/>
          <a:lstStyle/>
          <a:p>
            <a:r>
              <a:rPr lang="en-AU" dirty="0"/>
              <a:t>When?</a:t>
            </a:r>
          </a:p>
        </p:txBody>
      </p:sp>
      <p:sp>
        <p:nvSpPr>
          <p:cNvPr id="6" name="Content Placeholder 5">
            <a:extLst>
              <a:ext uri="{FF2B5EF4-FFF2-40B4-BE49-F238E27FC236}">
                <a16:creationId xmlns:a16="http://schemas.microsoft.com/office/drawing/2014/main" id="{9114E5F7-B910-4DA1-BB60-309DB734124F}"/>
              </a:ext>
            </a:extLst>
          </p:cNvPr>
          <p:cNvSpPr>
            <a:spLocks noGrp="1"/>
          </p:cNvSpPr>
          <p:nvPr>
            <p:ph sz="quarter" idx="4"/>
          </p:nvPr>
        </p:nvSpPr>
        <p:spPr/>
        <p:txBody>
          <a:bodyPr>
            <a:normAutofit lnSpcReduction="10000"/>
          </a:bodyPr>
          <a:lstStyle/>
          <a:p>
            <a:r>
              <a:rPr lang="en-AU" dirty="0"/>
              <a:t>Above expected performance </a:t>
            </a:r>
          </a:p>
          <a:p>
            <a:r>
              <a:rPr lang="en-AU" dirty="0"/>
              <a:t>Compared to what?</a:t>
            </a:r>
          </a:p>
          <a:p>
            <a:pPr lvl="1"/>
            <a:r>
              <a:rPr lang="en-AU" dirty="0"/>
              <a:t>Criteria (eg KPIs, project plan)</a:t>
            </a:r>
          </a:p>
          <a:p>
            <a:pPr lvl="1"/>
            <a:r>
              <a:rPr lang="en-AU" dirty="0"/>
              <a:t>Past performance</a:t>
            </a:r>
          </a:p>
          <a:p>
            <a:pPr lvl="1"/>
            <a:r>
              <a:rPr lang="en-AU" dirty="0"/>
              <a:t>Norms (eg culture)</a:t>
            </a:r>
          </a:p>
          <a:p>
            <a:r>
              <a:rPr lang="en-AU" dirty="0"/>
              <a:t>Don’t make it token!</a:t>
            </a:r>
          </a:p>
        </p:txBody>
      </p:sp>
      <p:sp>
        <p:nvSpPr>
          <p:cNvPr id="7" name="Oval 6">
            <a:extLst>
              <a:ext uri="{FF2B5EF4-FFF2-40B4-BE49-F238E27FC236}">
                <a16:creationId xmlns:a16="http://schemas.microsoft.com/office/drawing/2014/main" id="{AEF449C5-1D65-46E6-AB18-9EA566BFBE9C}"/>
              </a:ext>
            </a:extLst>
          </p:cNvPr>
          <p:cNvSpPr/>
          <p:nvPr/>
        </p:nvSpPr>
        <p:spPr>
          <a:xfrm>
            <a:off x="7836408" y="612648"/>
            <a:ext cx="3693605" cy="1399032"/>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AU" dirty="0">
                <a:latin typeface="Lato" panose="020F0502020204030203" pitchFamily="34" charset="0"/>
              </a:rPr>
              <a:t>Prefer team over individual rewards</a:t>
            </a:r>
          </a:p>
        </p:txBody>
      </p:sp>
    </p:spTree>
    <p:extLst>
      <p:ext uri="{BB962C8B-B14F-4D97-AF65-F5344CB8AC3E}">
        <p14:creationId xmlns:p14="http://schemas.microsoft.com/office/powerpoint/2010/main" val="2507441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fade">
                                      <p:cBhvr>
                                        <p:cTn id="32" dur="5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
                                            <p:txEl>
                                              <p:pRg st="0" end="0"/>
                                            </p:txEl>
                                          </p:spTgt>
                                        </p:tgtEl>
                                        <p:attrNameLst>
                                          <p:attrName>style.visibility</p:attrName>
                                        </p:attrNameLst>
                                      </p:cBhvr>
                                      <p:to>
                                        <p:strVal val="visible"/>
                                      </p:to>
                                    </p:set>
                                    <p:animEffect transition="in" filter="fade">
                                      <p:cBhvr>
                                        <p:cTn id="37" dur="500"/>
                                        <p:tgtEl>
                                          <p:spTgt spid="6">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6">
                                            <p:txEl>
                                              <p:pRg st="1" end="1"/>
                                            </p:txEl>
                                          </p:spTgt>
                                        </p:tgtEl>
                                        <p:attrNameLst>
                                          <p:attrName>style.visibility</p:attrName>
                                        </p:attrNameLst>
                                      </p:cBhvr>
                                      <p:to>
                                        <p:strVal val="visible"/>
                                      </p:to>
                                    </p:set>
                                    <p:animEffect transition="in" filter="fade">
                                      <p:cBhvr>
                                        <p:cTn id="42" dur="500"/>
                                        <p:tgtEl>
                                          <p:spTgt spid="6">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6">
                                            <p:txEl>
                                              <p:pRg st="2" end="2"/>
                                            </p:txEl>
                                          </p:spTgt>
                                        </p:tgtEl>
                                        <p:attrNameLst>
                                          <p:attrName>style.visibility</p:attrName>
                                        </p:attrNameLst>
                                      </p:cBhvr>
                                      <p:to>
                                        <p:strVal val="visible"/>
                                      </p:to>
                                    </p:set>
                                    <p:animEffect transition="in" filter="fade">
                                      <p:cBhvr>
                                        <p:cTn id="47" dur="500"/>
                                        <p:tgtEl>
                                          <p:spTgt spid="6">
                                            <p:txEl>
                                              <p:pRg st="2" end="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6">
                                            <p:txEl>
                                              <p:pRg st="3" end="3"/>
                                            </p:txEl>
                                          </p:spTgt>
                                        </p:tgtEl>
                                        <p:attrNameLst>
                                          <p:attrName>style.visibility</p:attrName>
                                        </p:attrNameLst>
                                      </p:cBhvr>
                                      <p:to>
                                        <p:strVal val="visible"/>
                                      </p:to>
                                    </p:set>
                                    <p:animEffect transition="in" filter="fade">
                                      <p:cBhvr>
                                        <p:cTn id="52" dur="500"/>
                                        <p:tgtEl>
                                          <p:spTgt spid="6">
                                            <p:txEl>
                                              <p:pRg st="3" end="3"/>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6">
                                            <p:txEl>
                                              <p:pRg st="4" end="4"/>
                                            </p:txEl>
                                          </p:spTgt>
                                        </p:tgtEl>
                                        <p:attrNameLst>
                                          <p:attrName>style.visibility</p:attrName>
                                        </p:attrNameLst>
                                      </p:cBhvr>
                                      <p:to>
                                        <p:strVal val="visible"/>
                                      </p:to>
                                    </p:set>
                                    <p:animEffect transition="in" filter="fade">
                                      <p:cBhvr>
                                        <p:cTn id="57" dur="500"/>
                                        <p:tgtEl>
                                          <p:spTgt spid="6">
                                            <p:txEl>
                                              <p:pRg st="4" end="4"/>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6">
                                            <p:txEl>
                                              <p:pRg st="5" end="5"/>
                                            </p:txEl>
                                          </p:spTgt>
                                        </p:tgtEl>
                                        <p:attrNameLst>
                                          <p:attrName>style.visibility</p:attrName>
                                        </p:attrNameLst>
                                      </p:cBhvr>
                                      <p:to>
                                        <p:strVal val="visible"/>
                                      </p:to>
                                    </p:set>
                                    <p:animEffect transition="in" filter="fade">
                                      <p:cBhvr>
                                        <p:cTn id="62" dur="500"/>
                                        <p:tgtEl>
                                          <p:spTgt spid="6">
                                            <p:txEl>
                                              <p:pRg st="5" end="5"/>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 presetClass="entr" presetSubtype="3" fill="hold" grpId="0" nodeType="clickEffect">
                                  <p:stCondLst>
                                    <p:cond delay="0"/>
                                  </p:stCondLst>
                                  <p:childTnLst>
                                    <p:set>
                                      <p:cBhvr>
                                        <p:cTn id="66" dur="1" fill="hold">
                                          <p:stCondLst>
                                            <p:cond delay="0"/>
                                          </p:stCondLst>
                                        </p:cTn>
                                        <p:tgtEl>
                                          <p:spTgt spid="7"/>
                                        </p:tgtEl>
                                        <p:attrNameLst>
                                          <p:attrName>style.visibility</p:attrName>
                                        </p:attrNameLst>
                                      </p:cBhvr>
                                      <p:to>
                                        <p:strVal val="visible"/>
                                      </p:to>
                                    </p:set>
                                    <p:anim calcmode="lin" valueType="num">
                                      <p:cBhvr additive="base">
                                        <p:cTn id="67" dur="500" fill="hold"/>
                                        <p:tgtEl>
                                          <p:spTgt spid="7"/>
                                        </p:tgtEl>
                                        <p:attrNameLst>
                                          <p:attrName>ppt_x</p:attrName>
                                        </p:attrNameLst>
                                      </p:cBhvr>
                                      <p:tavLst>
                                        <p:tav tm="0">
                                          <p:val>
                                            <p:strVal val="1+#ppt_w/2"/>
                                          </p:val>
                                        </p:tav>
                                        <p:tav tm="100000">
                                          <p:val>
                                            <p:strVal val="#ppt_x"/>
                                          </p:val>
                                        </p:tav>
                                      </p:tavLst>
                                    </p:anim>
                                    <p:anim calcmode="lin" valueType="num">
                                      <p:cBhvr additive="base">
                                        <p:cTn id="68" dur="5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pattFill prst="pct25">
          <a:fgClr>
            <a:srgbClr val="FFE7ED"/>
          </a:fgClr>
          <a:bgClr>
            <a:schemeClr val="bg1"/>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EEE6C6-8C69-458E-A74A-E1A3871FF551}"/>
              </a:ext>
            </a:extLst>
          </p:cNvPr>
          <p:cNvSpPr>
            <a:spLocks noGrp="1"/>
          </p:cNvSpPr>
          <p:nvPr>
            <p:ph type="title"/>
          </p:nvPr>
        </p:nvSpPr>
        <p:spPr/>
        <p:txBody>
          <a:bodyPr/>
          <a:lstStyle/>
          <a:p>
            <a:r>
              <a:rPr lang="en-AU" dirty="0"/>
              <a:t>Time to catch-up</a:t>
            </a:r>
          </a:p>
        </p:txBody>
      </p:sp>
      <p:sp>
        <p:nvSpPr>
          <p:cNvPr id="3" name="Content Placeholder 2">
            <a:extLst>
              <a:ext uri="{FF2B5EF4-FFF2-40B4-BE49-F238E27FC236}">
                <a16:creationId xmlns:a16="http://schemas.microsoft.com/office/drawing/2014/main" id="{5BEF3D7F-906A-483A-8A58-AA45B7B27838}"/>
              </a:ext>
            </a:extLst>
          </p:cNvPr>
          <p:cNvSpPr>
            <a:spLocks noGrp="1"/>
          </p:cNvSpPr>
          <p:nvPr>
            <p:ph idx="1"/>
          </p:nvPr>
        </p:nvSpPr>
        <p:spPr/>
        <p:txBody>
          <a:bodyPr>
            <a:normAutofit fontScale="92500" lnSpcReduction="10000"/>
          </a:bodyPr>
          <a:lstStyle/>
          <a:p>
            <a:r>
              <a:rPr lang="en-AU" dirty="0"/>
              <a:t>No homework this week!</a:t>
            </a:r>
          </a:p>
          <a:p>
            <a:r>
              <a:rPr lang="en-AU" dirty="0"/>
              <a:t>Get up-to-date with your:</a:t>
            </a:r>
          </a:p>
          <a:p>
            <a:pPr lvl="1">
              <a:buBlip>
                <a:blip r:embed="rId3"/>
              </a:buBlip>
            </a:pPr>
            <a:r>
              <a:rPr lang="en-AU" dirty="0"/>
              <a:t>Stakeholder register</a:t>
            </a:r>
          </a:p>
          <a:p>
            <a:pPr lvl="1">
              <a:buBlip>
                <a:blip r:embed="rId3"/>
              </a:buBlip>
            </a:pPr>
            <a:r>
              <a:rPr lang="en-AU" dirty="0"/>
              <a:t>Concept canvas &amp; risk profile</a:t>
            </a:r>
          </a:p>
          <a:p>
            <a:pPr lvl="1">
              <a:buBlip>
                <a:blip r:embed="rId3"/>
              </a:buBlip>
            </a:pPr>
            <a:r>
              <a:rPr lang="en-AU" dirty="0"/>
              <a:t>Gantt chart</a:t>
            </a:r>
          </a:p>
          <a:p>
            <a:pPr lvl="1">
              <a:buBlip>
                <a:blip r:embed="rId3"/>
              </a:buBlip>
            </a:pPr>
            <a:r>
              <a:rPr lang="en-AU" dirty="0"/>
              <a:t>Request for proposal</a:t>
            </a:r>
          </a:p>
          <a:p>
            <a:pPr lvl="1">
              <a:buBlip>
                <a:blip r:embed="rId3"/>
              </a:buBlip>
            </a:pPr>
            <a:r>
              <a:rPr lang="en-AU" dirty="0"/>
              <a:t>Risk register</a:t>
            </a:r>
          </a:p>
          <a:p>
            <a:r>
              <a:rPr lang="en-AU" dirty="0"/>
              <a:t>Next session </a:t>
            </a:r>
            <a:r>
              <a:rPr lang="en-AU" dirty="0">
                <a:sym typeface="Wingdings" panose="05000000000000000000" pitchFamily="2" charset="2"/>
              </a:rPr>
              <a:t>– leadership case study</a:t>
            </a:r>
            <a:endParaRPr lang="en-AU" dirty="0"/>
          </a:p>
          <a:p>
            <a:endParaRPr lang="en-AU" dirty="0"/>
          </a:p>
        </p:txBody>
      </p:sp>
    </p:spTree>
    <p:extLst>
      <p:ext uri="{BB962C8B-B14F-4D97-AF65-F5344CB8AC3E}">
        <p14:creationId xmlns:p14="http://schemas.microsoft.com/office/powerpoint/2010/main" val="89500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fade">
                                      <p:cBhvr>
                                        <p:cTn id="11" dur="500"/>
                                        <p:tgtEl>
                                          <p:spTgt spid="3">
                                            <p:txEl>
                                              <p:pRg st="2" end="2"/>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fade">
                                      <p:cBhvr>
                                        <p:cTn id="23" dur="500"/>
                                        <p:tgtEl>
                                          <p:spTgt spid="3">
                                            <p:txEl>
                                              <p:pRg st="5" end="5"/>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76AD8-F1DF-4046-91CF-38AD9D3AE5FD}"/>
              </a:ext>
            </a:extLst>
          </p:cNvPr>
          <p:cNvSpPr>
            <a:spLocks noGrp="1"/>
          </p:cNvSpPr>
          <p:nvPr>
            <p:ph type="title"/>
          </p:nvPr>
        </p:nvSpPr>
        <p:spPr/>
        <p:txBody>
          <a:bodyPr/>
          <a:lstStyle/>
          <a:p>
            <a:r>
              <a:rPr lang="en-AU" dirty="0"/>
              <a:t>Reflection</a:t>
            </a:r>
          </a:p>
        </p:txBody>
      </p:sp>
      <p:sp>
        <p:nvSpPr>
          <p:cNvPr id="3" name="Content Placeholder 2">
            <a:extLst>
              <a:ext uri="{FF2B5EF4-FFF2-40B4-BE49-F238E27FC236}">
                <a16:creationId xmlns:a16="http://schemas.microsoft.com/office/drawing/2014/main" id="{8405CE43-0B89-4EF7-8F5A-44E5035920EB}"/>
              </a:ext>
            </a:extLst>
          </p:cNvPr>
          <p:cNvSpPr>
            <a:spLocks noGrp="1"/>
          </p:cNvSpPr>
          <p:nvPr>
            <p:ph idx="1"/>
          </p:nvPr>
        </p:nvSpPr>
        <p:spPr/>
        <p:txBody>
          <a:bodyPr/>
          <a:lstStyle/>
          <a:p>
            <a:r>
              <a:rPr lang="en-AU" dirty="0"/>
              <a:t>What is the most interesting thing you learned today</a:t>
            </a:r>
            <a:r>
              <a:rPr lang="en-US" dirty="0"/>
              <a:t>?</a:t>
            </a:r>
            <a:endParaRPr lang="en-AU" dirty="0"/>
          </a:p>
          <a:p>
            <a:r>
              <a:rPr lang="en-AU" dirty="0"/>
              <a:t>What is one thing </a:t>
            </a:r>
            <a:r>
              <a:rPr lang="en-AU"/>
              <a:t>you will start</a:t>
            </a:r>
            <a:r>
              <a:rPr lang="en-AU" dirty="0"/>
              <a:t>, stop or continue doing</a:t>
            </a:r>
            <a:r>
              <a:rPr lang="en-US" dirty="0"/>
              <a:t>?</a:t>
            </a:r>
            <a:endParaRPr lang="en-AU" dirty="0"/>
          </a:p>
          <a:p>
            <a:r>
              <a:rPr lang="en-AU" dirty="0"/>
              <a:t>What is one thing you would like to learn more about</a:t>
            </a:r>
            <a:r>
              <a:rPr lang="en-US" dirty="0"/>
              <a:t>?</a:t>
            </a:r>
            <a:endParaRPr lang="en-AU" dirty="0"/>
          </a:p>
          <a:p>
            <a:endParaRPr lang="en-AU" dirty="0"/>
          </a:p>
        </p:txBody>
      </p:sp>
    </p:spTree>
    <p:extLst>
      <p:ext uri="{BB962C8B-B14F-4D97-AF65-F5344CB8AC3E}">
        <p14:creationId xmlns:p14="http://schemas.microsoft.com/office/powerpoint/2010/main" val="18845223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905BA41-EE6E-4F80-8636-447F22DD72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A3E6EC8-0C3B-4AB4-902B-DE70CAA8C09E}"/>
              </a:ext>
            </a:extLst>
          </p:cNvPr>
          <p:cNvSpPr>
            <a:spLocks noGrp="1"/>
          </p:cNvSpPr>
          <p:nvPr>
            <p:ph type="title"/>
          </p:nvPr>
        </p:nvSpPr>
        <p:spPr>
          <a:xfrm>
            <a:off x="412173" y="3298722"/>
            <a:ext cx="11367654" cy="1784402"/>
          </a:xfrm>
        </p:spPr>
        <p:txBody>
          <a:bodyPr vert="horz" lIns="91440" tIns="45720" rIns="91440" bIns="45720" rtlCol="0" anchor="b">
            <a:normAutofit/>
          </a:bodyPr>
          <a:lstStyle/>
          <a:p>
            <a:pPr algn="ctr"/>
            <a:r>
              <a:rPr lang="en-US" kern="1200" dirty="0">
                <a:solidFill>
                  <a:srgbClr val="FFFFFF"/>
                </a:solidFill>
                <a:latin typeface="+mj-lt"/>
                <a:ea typeface="+mj-ea"/>
                <a:cs typeface="+mj-cs"/>
              </a:rPr>
              <a:t>Questions?</a:t>
            </a:r>
          </a:p>
        </p:txBody>
      </p:sp>
      <p:sp>
        <p:nvSpPr>
          <p:cNvPr id="12" name="Oval 11">
            <a:extLst>
              <a:ext uri="{FF2B5EF4-FFF2-40B4-BE49-F238E27FC236}">
                <a16:creationId xmlns:a16="http://schemas.microsoft.com/office/drawing/2014/main" id="{CD7549B2-EE05-4558-8C64-AC46755F2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25914" y="889251"/>
            <a:ext cx="2140172" cy="2140172"/>
          </a:xfrm>
          <a:prstGeom prst="ellipse">
            <a:avLst/>
          </a:prstGeom>
          <a:solidFill>
            <a:srgbClr val="FFFFFF"/>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Graphic 4" descr="Questions">
            <a:extLst>
              <a:ext uri="{FF2B5EF4-FFF2-40B4-BE49-F238E27FC236}">
                <a16:creationId xmlns:a16="http://schemas.microsoft.com/office/drawing/2014/main" id="{4390251F-1047-46A3-BBA5-C6E4AD6E8D0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508264" y="1371601"/>
            <a:ext cx="1175474" cy="1175474"/>
          </a:xfrm>
          <a:prstGeom prst="rect">
            <a:avLst/>
          </a:prstGeom>
        </p:spPr>
      </p:pic>
      <p:sp>
        <p:nvSpPr>
          <p:cNvPr id="13" name="Text Placeholder 2">
            <a:extLst>
              <a:ext uri="{FF2B5EF4-FFF2-40B4-BE49-F238E27FC236}">
                <a16:creationId xmlns:a16="http://schemas.microsoft.com/office/drawing/2014/main" id="{32638FD0-5D2E-4C88-A894-E117AB5940F5}"/>
              </a:ext>
            </a:extLst>
          </p:cNvPr>
          <p:cNvSpPr txBox="1">
            <a:spLocks/>
          </p:cNvSpPr>
          <p:nvPr/>
        </p:nvSpPr>
        <p:spPr>
          <a:xfrm>
            <a:off x="1848465" y="5258851"/>
            <a:ext cx="8495070" cy="904005"/>
          </a:xfrm>
          <a:prstGeom prst="rect">
            <a:avLst/>
          </a:prstGeom>
        </p:spPr>
        <p:txBody>
          <a:bodyPr vert="horz" lIns="91440" tIns="45720" rIns="91440" bIns="45720" rtlCol="0">
            <a:normAutofit/>
          </a:bodyPr>
          <a:lstStyle>
            <a:lvl1pPr marL="0" indent="0" algn="l" defTabSz="914400" rtl="0" eaLnBrk="1" latinLnBrk="0" hangingPunct="1">
              <a:lnSpc>
                <a:spcPct val="114000"/>
              </a:lnSpc>
              <a:spcBef>
                <a:spcPts val="0"/>
              </a:spcBef>
              <a:spcAft>
                <a:spcPts val="1200"/>
              </a:spcAft>
              <a:buFontTx/>
              <a:buNone/>
              <a:defRPr sz="2400" kern="1200">
                <a:solidFill>
                  <a:schemeClr val="tx1">
                    <a:tint val="75000"/>
                  </a:schemeClr>
                </a:solidFill>
                <a:latin typeface="Lato" panose="020F0502020204030203" pitchFamily="34" charset="0"/>
                <a:ea typeface="Lato" panose="020F0502020204030203" pitchFamily="34" charset="0"/>
                <a:cs typeface="Lato" panose="020F0502020204030203" pitchFamily="34" charset="0"/>
              </a:defRPr>
            </a:lvl1pPr>
            <a:lvl2pPr marL="457200" indent="0" algn="l" defTabSz="914400" rtl="0" eaLnBrk="1" latinLnBrk="0" hangingPunct="1">
              <a:lnSpc>
                <a:spcPct val="114000"/>
              </a:lnSpc>
              <a:spcBef>
                <a:spcPts val="0"/>
              </a:spcBef>
              <a:spcAft>
                <a:spcPts val="1200"/>
              </a:spcAft>
              <a:buFontTx/>
              <a:buNone/>
              <a:defRPr sz="2000" kern="1200">
                <a:solidFill>
                  <a:schemeClr val="tx1">
                    <a:tint val="75000"/>
                  </a:schemeClr>
                </a:solidFill>
                <a:latin typeface="Lato" panose="020F0502020204030203" pitchFamily="34" charset="0"/>
                <a:ea typeface="Lato" panose="020F0502020204030203" pitchFamily="34" charset="0"/>
                <a:cs typeface="Lato" panose="020F0502020204030203" pitchFamily="34" charset="0"/>
              </a:defRPr>
            </a:lvl2pPr>
            <a:lvl3pPr marL="914400" indent="0" algn="l" defTabSz="914400" rtl="0" eaLnBrk="1" latinLnBrk="0" hangingPunct="1">
              <a:lnSpc>
                <a:spcPct val="114000"/>
              </a:lnSpc>
              <a:spcBef>
                <a:spcPts val="0"/>
              </a:spcBef>
              <a:spcAft>
                <a:spcPts val="1200"/>
              </a:spcAft>
              <a:buFontTx/>
              <a:buNone/>
              <a:defRPr sz="1800" kern="1200">
                <a:solidFill>
                  <a:schemeClr val="tx1">
                    <a:tint val="75000"/>
                  </a:schemeClr>
                </a:solidFill>
                <a:latin typeface="Lato" panose="020F0502020204030203" pitchFamily="34" charset="0"/>
                <a:ea typeface="Lato" panose="020F0502020204030203" pitchFamily="34" charset="0"/>
                <a:cs typeface="Lato" panose="020F0502020204030203" pitchFamily="34" charset="0"/>
              </a:defRPr>
            </a:lvl3pPr>
            <a:lvl4pPr marL="1371600" indent="0" algn="l" defTabSz="914400" rtl="0" eaLnBrk="1" latinLnBrk="0" hangingPunct="1">
              <a:lnSpc>
                <a:spcPct val="114000"/>
              </a:lnSpc>
              <a:spcBef>
                <a:spcPts val="0"/>
              </a:spcBef>
              <a:spcAft>
                <a:spcPts val="1200"/>
              </a:spcAft>
              <a:buFontTx/>
              <a:buNone/>
              <a:defRPr sz="1600" kern="1200">
                <a:solidFill>
                  <a:schemeClr val="tx1">
                    <a:tint val="75000"/>
                  </a:schemeClr>
                </a:solidFill>
                <a:latin typeface="Lato" panose="020F0502020204030203" pitchFamily="34" charset="0"/>
                <a:ea typeface="Lato" panose="020F0502020204030203" pitchFamily="34" charset="0"/>
                <a:cs typeface="Lato" panose="020F0502020204030203" pitchFamily="34" charset="0"/>
              </a:defRPr>
            </a:lvl4pPr>
            <a:lvl5pPr marL="1828800" indent="0" algn="l" defTabSz="914400" rtl="0" eaLnBrk="1" latinLnBrk="0" hangingPunct="1">
              <a:lnSpc>
                <a:spcPct val="114000"/>
              </a:lnSpc>
              <a:spcBef>
                <a:spcPts val="0"/>
              </a:spcBef>
              <a:spcAft>
                <a:spcPts val="1200"/>
              </a:spcAft>
              <a:buFontTx/>
              <a:buNone/>
              <a:defRPr sz="1600" kern="1200">
                <a:solidFill>
                  <a:schemeClr val="tx1">
                    <a:tint val="75000"/>
                  </a:schemeClr>
                </a:solidFill>
                <a:latin typeface="Lato" panose="020F0502020204030203" pitchFamily="34" charset="0"/>
                <a:ea typeface="Lato" panose="020F0502020204030203" pitchFamily="34" charset="0"/>
                <a:cs typeface="Lato" panose="020F0502020204030203"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lnSpc>
                <a:spcPct val="90000"/>
              </a:lnSpc>
              <a:spcBef>
                <a:spcPts val="1000"/>
              </a:spcBef>
            </a:pPr>
            <a:r>
              <a:rPr lang="en-US" i="1" dirty="0">
                <a:solidFill>
                  <a:srgbClr val="FFFFFF"/>
                </a:solidFill>
              </a:rPr>
              <a:t>Coming next… project leadership</a:t>
            </a:r>
          </a:p>
        </p:txBody>
      </p:sp>
    </p:spTree>
    <p:custDataLst>
      <p:tags r:id="rId1"/>
    </p:custDataLst>
    <p:extLst>
      <p:ext uri="{BB962C8B-B14F-4D97-AF65-F5344CB8AC3E}">
        <p14:creationId xmlns:p14="http://schemas.microsoft.com/office/powerpoint/2010/main" val="2254889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B9EFAB0-A083-4A17-A03B-F2DE3C2A028D}"/>
              </a:ext>
            </a:extLst>
          </p:cNvPr>
          <p:cNvSpPr>
            <a:spLocks noGrp="1"/>
          </p:cNvSpPr>
          <p:nvPr>
            <p:ph type="title"/>
          </p:nvPr>
        </p:nvSpPr>
        <p:spPr/>
        <p:txBody>
          <a:bodyPr/>
          <a:lstStyle/>
          <a:p>
            <a:r>
              <a:rPr lang="en-AU" dirty="0"/>
              <a:t>Activity 9.1</a:t>
            </a:r>
          </a:p>
        </p:txBody>
      </p:sp>
      <p:pic>
        <p:nvPicPr>
          <p:cNvPr id="6" name="Picture 5">
            <a:extLst>
              <a:ext uri="{FF2B5EF4-FFF2-40B4-BE49-F238E27FC236}">
                <a16:creationId xmlns:a16="http://schemas.microsoft.com/office/drawing/2014/main" id="{8ED3F4D9-6E47-4994-8052-465BE4EF0649}"/>
              </a:ext>
            </a:extLst>
          </p:cNvPr>
          <p:cNvPicPr>
            <a:picLocks noChangeAspect="1"/>
          </p:cNvPicPr>
          <p:nvPr/>
        </p:nvPicPr>
        <p:blipFill>
          <a:blip r:embed="rId4"/>
          <a:stretch>
            <a:fillRect/>
          </a:stretch>
        </p:blipFill>
        <p:spPr>
          <a:xfrm>
            <a:off x="3102428" y="2110659"/>
            <a:ext cx="5987143" cy="4843704"/>
          </a:xfrm>
          <a:prstGeom prst="rect">
            <a:avLst/>
          </a:prstGeom>
        </p:spPr>
      </p:pic>
      <p:sp>
        <p:nvSpPr>
          <p:cNvPr id="5" name="Content Placeholder 4">
            <a:extLst>
              <a:ext uri="{FF2B5EF4-FFF2-40B4-BE49-F238E27FC236}">
                <a16:creationId xmlns:a16="http://schemas.microsoft.com/office/drawing/2014/main" id="{91CC183A-E14D-4306-A3D0-F746094FFA1F}"/>
              </a:ext>
            </a:extLst>
          </p:cNvPr>
          <p:cNvSpPr>
            <a:spLocks noGrp="1"/>
          </p:cNvSpPr>
          <p:nvPr>
            <p:ph idx="1"/>
          </p:nvPr>
        </p:nvSpPr>
        <p:spPr/>
        <p:txBody>
          <a:bodyPr/>
          <a:lstStyle/>
          <a:p>
            <a:r>
              <a:rPr lang="en-AU" dirty="0"/>
              <a:t>What does your project ‘dream team’ look like?</a:t>
            </a:r>
          </a:p>
          <a:p>
            <a:r>
              <a:rPr lang="en-AU" dirty="0"/>
              <a:t>How will you acquire them?</a:t>
            </a:r>
          </a:p>
        </p:txBody>
      </p:sp>
    </p:spTree>
    <p:custDataLst>
      <p:tags r:id="rId1"/>
    </p:custDataLst>
    <p:extLst>
      <p:ext uri="{BB962C8B-B14F-4D97-AF65-F5344CB8AC3E}">
        <p14:creationId xmlns:p14="http://schemas.microsoft.com/office/powerpoint/2010/main" val="40427383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dirty="0"/>
              <a:t>Closing checklist</a:t>
            </a:r>
          </a:p>
        </p:txBody>
      </p:sp>
      <p:sp>
        <p:nvSpPr>
          <p:cNvPr id="3" name="Content Placeholder 2"/>
          <p:cNvSpPr>
            <a:spLocks noGrp="1"/>
          </p:cNvSpPr>
          <p:nvPr>
            <p:ph idx="1"/>
          </p:nvPr>
        </p:nvSpPr>
        <p:spPr/>
        <p:txBody>
          <a:bodyPr>
            <a:normAutofit fontScale="70000" lnSpcReduction="20000"/>
          </a:bodyPr>
          <a:lstStyle/>
          <a:p>
            <a:r>
              <a:rPr lang="en-US" dirty="0"/>
              <a:t>Classroom</a:t>
            </a:r>
          </a:p>
          <a:p>
            <a:pPr lvl="1"/>
            <a:r>
              <a:rPr lang="en-US" dirty="0"/>
              <a:t>Upload signed attendance sheet and any photos taken of work in progress</a:t>
            </a:r>
          </a:p>
          <a:p>
            <a:r>
              <a:rPr lang="en-US" dirty="0"/>
              <a:t>Zoom</a:t>
            </a:r>
          </a:p>
          <a:p>
            <a:pPr lvl="1"/>
            <a:r>
              <a:rPr lang="en-US" dirty="0"/>
              <a:t>Upload video with thumbnail and link to workshop</a:t>
            </a:r>
          </a:p>
          <a:p>
            <a:r>
              <a:rPr lang="en-US" dirty="0"/>
              <a:t>Student administration</a:t>
            </a:r>
          </a:p>
          <a:p>
            <a:pPr lvl="1"/>
            <a:r>
              <a:rPr lang="en-US" dirty="0"/>
              <a:t>Mark participating students as complete</a:t>
            </a:r>
          </a:p>
          <a:p>
            <a:pPr lvl="1"/>
            <a:r>
              <a:rPr lang="en-US" dirty="0"/>
              <a:t>Email absent students and notify of gap requirements (OPEN units)</a:t>
            </a:r>
          </a:p>
          <a:p>
            <a:r>
              <a:rPr lang="en-US" dirty="0"/>
              <a:t>Facilitator feedback – email </a:t>
            </a:r>
            <a:r>
              <a:rPr lang="en-US" dirty="0">
                <a:hlinkClick r:id="rId4"/>
              </a:rPr>
              <a:t>paul@institute.pm</a:t>
            </a:r>
            <a:r>
              <a:rPr lang="en-US" dirty="0"/>
              <a:t> </a:t>
            </a:r>
          </a:p>
          <a:p>
            <a:pPr lvl="1"/>
            <a:r>
              <a:rPr lang="en-US" dirty="0"/>
              <a:t>What worked well today? </a:t>
            </a:r>
          </a:p>
          <a:p>
            <a:pPr lvl="1"/>
            <a:r>
              <a:rPr lang="en-US" dirty="0"/>
              <a:t>How can we improve?</a:t>
            </a:r>
          </a:p>
        </p:txBody>
      </p:sp>
    </p:spTree>
    <p:custDataLst>
      <p:tags r:id="rId1"/>
    </p:custDataLst>
    <p:extLst>
      <p:ext uri="{BB962C8B-B14F-4D97-AF65-F5344CB8AC3E}">
        <p14:creationId xmlns:p14="http://schemas.microsoft.com/office/powerpoint/2010/main" val="14714534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29AC4-65D0-4445-BC91-80A33C28A143}"/>
              </a:ext>
            </a:extLst>
          </p:cNvPr>
          <p:cNvSpPr>
            <a:spLocks noGrp="1"/>
          </p:cNvSpPr>
          <p:nvPr>
            <p:ph type="title"/>
          </p:nvPr>
        </p:nvSpPr>
        <p:spPr>
          <a:xfrm rot="16200000">
            <a:off x="-4158138" y="537846"/>
            <a:ext cx="10515600" cy="1325563"/>
          </a:xfrm>
        </p:spPr>
        <p:txBody>
          <a:bodyPr/>
          <a:lstStyle/>
          <a:p>
            <a:r>
              <a:rPr lang="en-AU"/>
              <a:t>Organisational chart</a:t>
            </a:r>
          </a:p>
        </p:txBody>
      </p:sp>
      <p:sp>
        <p:nvSpPr>
          <p:cNvPr id="7" name="TextBox 6">
            <a:extLst>
              <a:ext uri="{FF2B5EF4-FFF2-40B4-BE49-F238E27FC236}">
                <a16:creationId xmlns:a16="http://schemas.microsoft.com/office/drawing/2014/main" id="{855CDE0C-D1C4-4237-BDC4-92197C494E93}"/>
              </a:ext>
            </a:extLst>
          </p:cNvPr>
          <p:cNvSpPr txBox="1"/>
          <p:nvPr/>
        </p:nvSpPr>
        <p:spPr>
          <a:xfrm>
            <a:off x="10689996" y="139850"/>
            <a:ext cx="1408902" cy="338554"/>
          </a:xfrm>
          <a:prstGeom prst="rect">
            <a:avLst/>
          </a:prstGeom>
          <a:noFill/>
        </p:spPr>
        <p:txBody>
          <a:bodyPr wrap="square" rtlCol="0">
            <a:spAutoFit/>
          </a:bodyPr>
          <a:lstStyle/>
          <a:p>
            <a:pPr algn="r"/>
            <a:r>
              <a:rPr lang="en-AU" sz="1600">
                <a:solidFill>
                  <a:schemeClr val="bg1">
                    <a:lumMod val="50000"/>
                  </a:schemeClr>
                </a:solidFill>
                <a:latin typeface="Lato" panose="020F0502020204030203" pitchFamily="34" charset="0"/>
                <a:cs typeface="Lato" panose="020F0502020204030203" pitchFamily="34" charset="0"/>
              </a:rPr>
              <a:t>OPEN 8.4</a:t>
            </a:r>
          </a:p>
        </p:txBody>
      </p:sp>
      <p:pic>
        <p:nvPicPr>
          <p:cNvPr id="10" name="Picture 9">
            <a:extLst>
              <a:ext uri="{FF2B5EF4-FFF2-40B4-BE49-F238E27FC236}">
                <a16:creationId xmlns:a16="http://schemas.microsoft.com/office/drawing/2014/main" id="{345AEF66-72DD-4392-A1E7-BC3EE568812A}"/>
              </a:ext>
            </a:extLst>
          </p:cNvPr>
          <p:cNvPicPr>
            <a:picLocks noChangeAspect="1"/>
          </p:cNvPicPr>
          <p:nvPr/>
        </p:nvPicPr>
        <p:blipFill>
          <a:blip r:embed="rId4"/>
          <a:stretch>
            <a:fillRect/>
          </a:stretch>
        </p:blipFill>
        <p:spPr>
          <a:xfrm>
            <a:off x="1989343" y="0"/>
            <a:ext cx="9107394" cy="6858000"/>
          </a:xfrm>
          <a:prstGeom prst="rect">
            <a:avLst/>
          </a:prstGeom>
        </p:spPr>
      </p:pic>
    </p:spTree>
    <p:custDataLst>
      <p:tags r:id="rId1"/>
    </p:custDataLst>
    <p:extLst>
      <p:ext uri="{BB962C8B-B14F-4D97-AF65-F5344CB8AC3E}">
        <p14:creationId xmlns:p14="http://schemas.microsoft.com/office/powerpoint/2010/main" val="1126304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F960F6-943C-45BD-9CB1-BFA2C4A884D7}"/>
              </a:ext>
            </a:extLst>
          </p:cNvPr>
          <p:cNvSpPr/>
          <p:nvPr/>
        </p:nvSpPr>
        <p:spPr>
          <a:xfrm>
            <a:off x="0" y="709719"/>
            <a:ext cx="12192000" cy="53979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Title 6"/>
          <p:cNvSpPr>
            <a:spLocks noGrp="1"/>
          </p:cNvSpPr>
          <p:nvPr>
            <p:ph type="title"/>
          </p:nvPr>
        </p:nvSpPr>
        <p:spPr>
          <a:xfrm>
            <a:off x="129283" y="231563"/>
            <a:ext cx="10515600" cy="1325563"/>
          </a:xfrm>
        </p:spPr>
        <p:txBody>
          <a:bodyPr/>
          <a:lstStyle/>
          <a:p>
            <a:r>
              <a:rPr lang="en-AU"/>
              <a:t>RACI matrix</a:t>
            </a:r>
          </a:p>
        </p:txBody>
      </p:sp>
      <p:sp>
        <p:nvSpPr>
          <p:cNvPr id="4" name="TextBox 3">
            <a:extLst>
              <a:ext uri="{FF2B5EF4-FFF2-40B4-BE49-F238E27FC236}">
                <a16:creationId xmlns:a16="http://schemas.microsoft.com/office/drawing/2014/main" id="{D6A1E485-90C7-4622-9811-9460D7B13D40}"/>
              </a:ext>
            </a:extLst>
          </p:cNvPr>
          <p:cNvSpPr txBox="1"/>
          <p:nvPr/>
        </p:nvSpPr>
        <p:spPr>
          <a:xfrm>
            <a:off x="10689996" y="139850"/>
            <a:ext cx="1408902" cy="338554"/>
          </a:xfrm>
          <a:prstGeom prst="rect">
            <a:avLst/>
          </a:prstGeom>
          <a:noFill/>
        </p:spPr>
        <p:txBody>
          <a:bodyPr wrap="square" rtlCol="0">
            <a:spAutoFit/>
          </a:bodyPr>
          <a:lstStyle/>
          <a:p>
            <a:pPr algn="r"/>
            <a:r>
              <a:rPr lang="en-AU" sz="1600">
                <a:solidFill>
                  <a:schemeClr val="bg1">
                    <a:lumMod val="50000"/>
                  </a:schemeClr>
                </a:solidFill>
                <a:latin typeface="Lato" panose="020F0502020204030203" pitchFamily="34" charset="0"/>
                <a:cs typeface="Lato" panose="020F0502020204030203" pitchFamily="34" charset="0"/>
              </a:rPr>
              <a:t>OPEN 8.4</a:t>
            </a:r>
          </a:p>
        </p:txBody>
      </p:sp>
      <p:pic>
        <p:nvPicPr>
          <p:cNvPr id="9" name="Picture 8">
            <a:extLst>
              <a:ext uri="{FF2B5EF4-FFF2-40B4-BE49-F238E27FC236}">
                <a16:creationId xmlns:a16="http://schemas.microsoft.com/office/drawing/2014/main" id="{C13761F6-23AC-4DDD-A088-595CDB14D468}"/>
              </a:ext>
            </a:extLst>
          </p:cNvPr>
          <p:cNvPicPr>
            <a:picLocks noChangeAspect="1"/>
          </p:cNvPicPr>
          <p:nvPr/>
        </p:nvPicPr>
        <p:blipFill>
          <a:blip r:embed="rId4"/>
          <a:stretch>
            <a:fillRect/>
          </a:stretch>
        </p:blipFill>
        <p:spPr>
          <a:xfrm>
            <a:off x="0" y="729198"/>
            <a:ext cx="12192000" cy="5399603"/>
          </a:xfrm>
          <a:prstGeom prst="rect">
            <a:avLst/>
          </a:prstGeom>
        </p:spPr>
      </p:pic>
    </p:spTree>
    <p:custDataLst>
      <p:tags r:id="rId1"/>
    </p:custDataLst>
    <p:extLst>
      <p:ext uri="{BB962C8B-B14F-4D97-AF65-F5344CB8AC3E}">
        <p14:creationId xmlns:p14="http://schemas.microsoft.com/office/powerpoint/2010/main" val="16807843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2316647" y="1690688"/>
            <a:ext cx="7558705" cy="5040000"/>
          </a:xfrm>
          <a:prstGeom prst="rect">
            <a:avLst/>
          </a:prstGeom>
        </p:spPr>
      </p:pic>
      <p:sp>
        <p:nvSpPr>
          <p:cNvPr id="4" name="TextBox 3">
            <a:extLst>
              <a:ext uri="{FF2B5EF4-FFF2-40B4-BE49-F238E27FC236}">
                <a16:creationId xmlns:a16="http://schemas.microsoft.com/office/drawing/2014/main" id="{6992306E-9520-49EC-92FA-0F8FEAF86A1E}"/>
              </a:ext>
            </a:extLst>
          </p:cNvPr>
          <p:cNvSpPr txBox="1"/>
          <p:nvPr/>
        </p:nvSpPr>
        <p:spPr>
          <a:xfrm>
            <a:off x="10689996" y="139850"/>
            <a:ext cx="1408902" cy="338554"/>
          </a:xfrm>
          <a:prstGeom prst="rect">
            <a:avLst/>
          </a:prstGeom>
          <a:noFill/>
        </p:spPr>
        <p:txBody>
          <a:bodyPr wrap="square" rtlCol="0">
            <a:spAutoFit/>
          </a:bodyPr>
          <a:lstStyle/>
          <a:p>
            <a:pPr algn="r"/>
            <a:r>
              <a:rPr lang="en-AU" sz="1600">
                <a:solidFill>
                  <a:schemeClr val="bg1">
                    <a:lumMod val="50000"/>
                  </a:schemeClr>
                </a:solidFill>
                <a:latin typeface="Lato" panose="020F0502020204030203" pitchFamily="34" charset="0"/>
                <a:cs typeface="Lato" panose="020F0502020204030203" pitchFamily="34" charset="0"/>
              </a:rPr>
              <a:t>OPEN 10.2</a:t>
            </a:r>
          </a:p>
        </p:txBody>
      </p:sp>
      <p:sp>
        <p:nvSpPr>
          <p:cNvPr id="6" name="Title 5">
            <a:extLst>
              <a:ext uri="{FF2B5EF4-FFF2-40B4-BE49-F238E27FC236}">
                <a16:creationId xmlns:a16="http://schemas.microsoft.com/office/drawing/2014/main" id="{19906C51-AA17-4D93-9CF8-1E25B5FF6543}"/>
              </a:ext>
            </a:extLst>
          </p:cNvPr>
          <p:cNvSpPr>
            <a:spLocks noGrp="1"/>
          </p:cNvSpPr>
          <p:nvPr>
            <p:ph type="title"/>
          </p:nvPr>
        </p:nvSpPr>
        <p:spPr/>
        <p:txBody>
          <a:bodyPr/>
          <a:lstStyle/>
          <a:p>
            <a:r>
              <a:rPr lang="en-AU" dirty="0"/>
              <a:t>Team development</a:t>
            </a:r>
          </a:p>
        </p:txBody>
      </p:sp>
      <p:sp>
        <p:nvSpPr>
          <p:cNvPr id="7" name="TextBox 6">
            <a:extLst>
              <a:ext uri="{FF2B5EF4-FFF2-40B4-BE49-F238E27FC236}">
                <a16:creationId xmlns:a16="http://schemas.microsoft.com/office/drawing/2014/main" id="{98DE4CAD-93C2-4440-BAED-91BFE6C364A4}"/>
              </a:ext>
            </a:extLst>
          </p:cNvPr>
          <p:cNvSpPr txBox="1"/>
          <p:nvPr/>
        </p:nvSpPr>
        <p:spPr>
          <a:xfrm>
            <a:off x="8898814" y="703679"/>
            <a:ext cx="2827535" cy="2215991"/>
          </a:xfrm>
          <a:prstGeom prst="rect">
            <a:avLst/>
          </a:prstGeom>
          <a:noFill/>
        </p:spPr>
        <p:txBody>
          <a:bodyPr wrap="square" rtlCol="0">
            <a:spAutoFit/>
          </a:bodyPr>
          <a:lstStyle/>
          <a:p>
            <a:pPr>
              <a:spcAft>
                <a:spcPts val="600"/>
              </a:spcAft>
            </a:pPr>
            <a:r>
              <a:rPr lang="en-AU" dirty="0">
                <a:latin typeface="Lato Black" panose="020F0502020204030203" pitchFamily="34" charset="0"/>
                <a:ea typeface="Lato Black" panose="020F0502020204030203" pitchFamily="34" charset="0"/>
                <a:cs typeface="Lato Black" panose="020F0502020204030203" pitchFamily="34" charset="0"/>
              </a:rPr>
              <a:t>THE TEAM FEELS…</a:t>
            </a:r>
          </a:p>
          <a:p>
            <a:pPr marL="285750" indent="-285750">
              <a:spcAft>
                <a:spcPts val="600"/>
              </a:spcAft>
              <a:buBlip>
                <a:blip r:embed="rId5"/>
              </a:buBlip>
            </a:pPr>
            <a:r>
              <a:rPr lang="en-AU" dirty="0">
                <a:latin typeface="Lato" panose="020F0502020204030203" pitchFamily="34" charset="0"/>
                <a:cs typeface="Lato" panose="020F0502020204030203" pitchFamily="34" charset="0"/>
              </a:rPr>
              <a:t>Unclear about purpose</a:t>
            </a:r>
          </a:p>
          <a:p>
            <a:pPr marL="285750" indent="-285750">
              <a:spcAft>
                <a:spcPts val="600"/>
              </a:spcAft>
              <a:buBlip>
                <a:blip r:embed="rId5"/>
              </a:buBlip>
            </a:pPr>
            <a:r>
              <a:rPr lang="en-AU" dirty="0">
                <a:latin typeface="Lato" panose="020F0502020204030203" pitchFamily="34" charset="0"/>
                <a:cs typeface="Lato" panose="020F0502020204030203" pitchFamily="34" charset="0"/>
              </a:rPr>
              <a:t>Not yet committed</a:t>
            </a:r>
          </a:p>
          <a:p>
            <a:pPr marL="285750" indent="-285750">
              <a:spcAft>
                <a:spcPts val="600"/>
              </a:spcAft>
              <a:buBlip>
                <a:blip r:embed="rId5"/>
              </a:buBlip>
            </a:pPr>
            <a:r>
              <a:rPr lang="en-AU" dirty="0">
                <a:latin typeface="Lato" panose="020F0502020204030203" pitchFamily="34" charset="0"/>
                <a:cs typeface="Lato" panose="020F0502020204030203" pitchFamily="34" charset="0"/>
              </a:rPr>
              <a:t>Tentative</a:t>
            </a:r>
          </a:p>
          <a:p>
            <a:pPr>
              <a:spcBef>
                <a:spcPts val="600"/>
              </a:spcBef>
              <a:spcAft>
                <a:spcPts val="600"/>
              </a:spcAft>
            </a:pPr>
            <a:r>
              <a:rPr lang="en-AU" dirty="0">
                <a:latin typeface="Lato Black" panose="020F0502020204030203" pitchFamily="34" charset="0"/>
                <a:ea typeface="Lato Black" panose="020F0502020204030203" pitchFamily="34" charset="0"/>
                <a:cs typeface="Lato Black" panose="020F0502020204030203" pitchFamily="34" charset="0"/>
              </a:rPr>
              <a:t>THE TEAM NEEDS…</a:t>
            </a:r>
          </a:p>
          <a:p>
            <a:pPr marL="285750" indent="-285750">
              <a:spcAft>
                <a:spcPts val="600"/>
              </a:spcAft>
              <a:buBlip>
                <a:blip r:embed="rId5"/>
              </a:buBlip>
            </a:pPr>
            <a:r>
              <a:rPr lang="en-AU" dirty="0">
                <a:latin typeface="Lato" panose="020F0502020204030203" pitchFamily="34" charset="0"/>
                <a:cs typeface="Lato" panose="020F0502020204030203" pitchFamily="34" charset="0"/>
              </a:rPr>
              <a:t>Direction</a:t>
            </a:r>
          </a:p>
        </p:txBody>
      </p:sp>
      <p:sp>
        <p:nvSpPr>
          <p:cNvPr id="8" name="Speech Bubble: Oval 7">
            <a:extLst>
              <a:ext uri="{FF2B5EF4-FFF2-40B4-BE49-F238E27FC236}">
                <a16:creationId xmlns:a16="http://schemas.microsoft.com/office/drawing/2014/main" id="{4A91CD8B-6D70-4C7A-814E-80AFD55E22F9}"/>
              </a:ext>
            </a:extLst>
          </p:cNvPr>
          <p:cNvSpPr/>
          <p:nvPr/>
        </p:nvSpPr>
        <p:spPr>
          <a:xfrm>
            <a:off x="4778952" y="4108883"/>
            <a:ext cx="2634097" cy="1496291"/>
          </a:xfrm>
          <a:prstGeom prst="wedgeEllipseCallout">
            <a:avLst>
              <a:gd name="adj1" fmla="val -63299"/>
              <a:gd name="adj2" fmla="val -383"/>
            </a:avLst>
          </a:prstGeom>
          <a:solidFill>
            <a:srgbClr val="ED1D5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000" dirty="0">
                <a:latin typeface="Lato" panose="020F0502020204030203" pitchFamily="34" charset="0"/>
                <a:ea typeface="Lato" panose="020F0502020204030203" pitchFamily="34" charset="0"/>
                <a:cs typeface="Lato" panose="020F0502020204030203" pitchFamily="34" charset="0"/>
              </a:rPr>
              <a:t>Where do I</a:t>
            </a:r>
          </a:p>
          <a:p>
            <a:pPr algn="ctr"/>
            <a:r>
              <a:rPr lang="en-AU" sz="2000" dirty="0">
                <a:latin typeface="Lato" panose="020F0502020204030203" pitchFamily="34" charset="0"/>
                <a:ea typeface="Lato" panose="020F0502020204030203" pitchFamily="34" charset="0"/>
                <a:cs typeface="Lato" panose="020F0502020204030203" pitchFamily="34" charset="0"/>
              </a:rPr>
              <a:t>fit in?</a:t>
            </a:r>
          </a:p>
        </p:txBody>
      </p:sp>
    </p:spTree>
    <p:custDataLst>
      <p:tags r:id="rId1"/>
    </p:custDataLst>
    <p:extLst>
      <p:ext uri="{BB962C8B-B14F-4D97-AF65-F5344CB8AC3E}">
        <p14:creationId xmlns:p14="http://schemas.microsoft.com/office/powerpoint/2010/main" val="788690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500"/>
                                        <p:tgtEl>
                                          <p:spTgt spid="7">
                                            <p:txEl>
                                              <p:pRg st="0" end="0"/>
                                            </p:txEl>
                                          </p:spTgt>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7">
                                            <p:txEl>
                                              <p:pRg st="1" end="1"/>
                                            </p:txEl>
                                          </p:spTgt>
                                        </p:tgtEl>
                                        <p:attrNameLst>
                                          <p:attrName>style.visibility</p:attrName>
                                        </p:attrNameLst>
                                      </p:cBhvr>
                                      <p:to>
                                        <p:strVal val="visible"/>
                                      </p:to>
                                    </p:set>
                                    <p:animEffect transition="in" filter="fade">
                                      <p:cBhvr>
                                        <p:cTn id="16" dur="500"/>
                                        <p:tgtEl>
                                          <p:spTgt spid="7">
                                            <p:txEl>
                                              <p:pRg st="1" end="1"/>
                                            </p:txEl>
                                          </p:spTgt>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7">
                                            <p:txEl>
                                              <p:pRg st="2" end="2"/>
                                            </p:txEl>
                                          </p:spTgt>
                                        </p:tgtEl>
                                        <p:attrNameLst>
                                          <p:attrName>style.visibility</p:attrName>
                                        </p:attrNameLst>
                                      </p:cBhvr>
                                      <p:to>
                                        <p:strVal val="visible"/>
                                      </p:to>
                                    </p:set>
                                    <p:animEffect transition="in" filter="fade">
                                      <p:cBhvr>
                                        <p:cTn id="20" dur="500"/>
                                        <p:tgtEl>
                                          <p:spTgt spid="7">
                                            <p:txEl>
                                              <p:pRg st="2" end="2"/>
                                            </p:txEl>
                                          </p:spTgt>
                                        </p:tgtEl>
                                      </p:cBhvr>
                                    </p:animEffect>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7">
                                            <p:txEl>
                                              <p:pRg st="3" end="3"/>
                                            </p:txEl>
                                          </p:spTgt>
                                        </p:tgtEl>
                                        <p:attrNameLst>
                                          <p:attrName>style.visibility</p:attrName>
                                        </p:attrNameLst>
                                      </p:cBhvr>
                                      <p:to>
                                        <p:strVal val="visible"/>
                                      </p:to>
                                    </p:set>
                                    <p:animEffect transition="in" filter="fade">
                                      <p:cBhvr>
                                        <p:cTn id="24" dur="500"/>
                                        <p:tgtEl>
                                          <p:spTgt spid="7">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7">
                                            <p:txEl>
                                              <p:pRg st="4" end="4"/>
                                            </p:txEl>
                                          </p:spTgt>
                                        </p:tgtEl>
                                        <p:attrNameLst>
                                          <p:attrName>style.visibility</p:attrName>
                                        </p:attrNameLst>
                                      </p:cBhvr>
                                      <p:to>
                                        <p:strVal val="visible"/>
                                      </p:to>
                                    </p:set>
                                    <p:animEffect transition="in" filter="fade">
                                      <p:cBhvr>
                                        <p:cTn id="29" dur="500"/>
                                        <p:tgtEl>
                                          <p:spTgt spid="7">
                                            <p:txEl>
                                              <p:pRg st="4" end="4"/>
                                            </p:txEl>
                                          </p:spTgt>
                                        </p:tgtEl>
                                      </p:cBhvr>
                                    </p:animEffect>
                                  </p:childTnLst>
                                </p:cTn>
                              </p:par>
                            </p:childTnLst>
                          </p:cTn>
                        </p:par>
                        <p:par>
                          <p:cTn id="30" fill="hold">
                            <p:stCondLst>
                              <p:cond delay="500"/>
                            </p:stCondLst>
                            <p:childTnLst>
                              <p:par>
                                <p:cTn id="31" presetID="10" presetClass="entr" presetSubtype="0" fill="hold" grpId="0" nodeType="afterEffect">
                                  <p:stCondLst>
                                    <p:cond delay="0"/>
                                  </p:stCondLst>
                                  <p:childTnLst>
                                    <p:set>
                                      <p:cBhvr>
                                        <p:cTn id="32" dur="1" fill="hold">
                                          <p:stCondLst>
                                            <p:cond delay="0"/>
                                          </p:stCondLst>
                                        </p:cTn>
                                        <p:tgtEl>
                                          <p:spTgt spid="7">
                                            <p:txEl>
                                              <p:pRg st="5" end="5"/>
                                            </p:txEl>
                                          </p:spTgt>
                                        </p:tgtEl>
                                        <p:attrNameLst>
                                          <p:attrName>style.visibility</p:attrName>
                                        </p:attrNameLst>
                                      </p:cBhvr>
                                      <p:to>
                                        <p:strVal val="visible"/>
                                      </p:to>
                                    </p:set>
                                    <p:animEffect transition="in" filter="fade">
                                      <p:cBhvr>
                                        <p:cTn id="33" dur="5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2315353" y="1690688"/>
            <a:ext cx="7561294" cy="5040000"/>
          </a:xfrm>
          <a:prstGeom prst="rect">
            <a:avLst/>
          </a:prstGeom>
        </p:spPr>
      </p:pic>
      <p:sp>
        <p:nvSpPr>
          <p:cNvPr id="5" name="TextBox 4">
            <a:extLst>
              <a:ext uri="{FF2B5EF4-FFF2-40B4-BE49-F238E27FC236}">
                <a16:creationId xmlns:a16="http://schemas.microsoft.com/office/drawing/2014/main" id="{63B7C3B6-BBA5-4CF2-8A61-F041EBD2C02D}"/>
              </a:ext>
            </a:extLst>
          </p:cNvPr>
          <p:cNvSpPr txBox="1"/>
          <p:nvPr/>
        </p:nvSpPr>
        <p:spPr>
          <a:xfrm>
            <a:off x="10689996" y="139850"/>
            <a:ext cx="1408902" cy="338554"/>
          </a:xfrm>
          <a:prstGeom prst="rect">
            <a:avLst/>
          </a:prstGeom>
          <a:noFill/>
        </p:spPr>
        <p:txBody>
          <a:bodyPr wrap="square" rtlCol="0">
            <a:spAutoFit/>
          </a:bodyPr>
          <a:lstStyle/>
          <a:p>
            <a:pPr algn="r"/>
            <a:r>
              <a:rPr lang="en-AU" sz="1600">
                <a:solidFill>
                  <a:schemeClr val="bg1">
                    <a:lumMod val="50000"/>
                  </a:schemeClr>
                </a:solidFill>
                <a:latin typeface="Lato" panose="020F0502020204030203" pitchFamily="34" charset="0"/>
                <a:cs typeface="Lato" panose="020F0502020204030203" pitchFamily="34" charset="0"/>
              </a:rPr>
              <a:t>OPEN 10.2</a:t>
            </a:r>
          </a:p>
        </p:txBody>
      </p:sp>
      <p:sp>
        <p:nvSpPr>
          <p:cNvPr id="6" name="Title 5">
            <a:extLst>
              <a:ext uri="{FF2B5EF4-FFF2-40B4-BE49-F238E27FC236}">
                <a16:creationId xmlns:a16="http://schemas.microsoft.com/office/drawing/2014/main" id="{684B8DF7-B537-4FE8-9094-8D46FFE435DF}"/>
              </a:ext>
            </a:extLst>
          </p:cNvPr>
          <p:cNvSpPr>
            <a:spLocks noGrp="1"/>
          </p:cNvSpPr>
          <p:nvPr>
            <p:ph type="title"/>
          </p:nvPr>
        </p:nvSpPr>
        <p:spPr/>
        <p:txBody>
          <a:bodyPr/>
          <a:lstStyle/>
          <a:p>
            <a:r>
              <a:rPr lang="en-AU" dirty="0"/>
              <a:t>Team development</a:t>
            </a:r>
          </a:p>
        </p:txBody>
      </p:sp>
      <p:sp>
        <p:nvSpPr>
          <p:cNvPr id="7" name="TextBox 6">
            <a:extLst>
              <a:ext uri="{FF2B5EF4-FFF2-40B4-BE49-F238E27FC236}">
                <a16:creationId xmlns:a16="http://schemas.microsoft.com/office/drawing/2014/main" id="{6A06FF4F-E291-4470-A095-2F2E138FCE60}"/>
              </a:ext>
            </a:extLst>
          </p:cNvPr>
          <p:cNvSpPr txBox="1"/>
          <p:nvPr/>
        </p:nvSpPr>
        <p:spPr>
          <a:xfrm>
            <a:off x="8898814" y="703679"/>
            <a:ext cx="3102686" cy="2215991"/>
          </a:xfrm>
          <a:prstGeom prst="rect">
            <a:avLst/>
          </a:prstGeom>
          <a:noFill/>
        </p:spPr>
        <p:txBody>
          <a:bodyPr wrap="square" rtlCol="0">
            <a:spAutoFit/>
          </a:bodyPr>
          <a:lstStyle/>
          <a:p>
            <a:pPr>
              <a:spcAft>
                <a:spcPts val="600"/>
              </a:spcAft>
            </a:pPr>
            <a:r>
              <a:rPr lang="en-AU" dirty="0">
                <a:latin typeface="Lato Black" panose="020F0502020204030203" pitchFamily="34" charset="0"/>
                <a:ea typeface="Lato Black" panose="020F0502020204030203" pitchFamily="34" charset="0"/>
                <a:cs typeface="Lato Black" panose="020F0502020204030203" pitchFamily="34" charset="0"/>
              </a:rPr>
              <a:t>THE TEAM FEELS…</a:t>
            </a:r>
          </a:p>
          <a:p>
            <a:pPr marL="285750" indent="-285750">
              <a:spcAft>
                <a:spcPts val="600"/>
              </a:spcAft>
              <a:buBlip>
                <a:blip r:embed="rId5"/>
              </a:buBlip>
            </a:pPr>
            <a:r>
              <a:rPr lang="en-AU" dirty="0">
                <a:latin typeface="Lato" panose="020F0502020204030203" pitchFamily="34" charset="0"/>
                <a:cs typeface="Lato" panose="020F0502020204030203" pitchFamily="34" charset="0"/>
              </a:rPr>
              <a:t>Confusion about priorities</a:t>
            </a:r>
          </a:p>
          <a:p>
            <a:pPr marL="285750" indent="-285750">
              <a:spcAft>
                <a:spcPts val="600"/>
              </a:spcAft>
              <a:buBlip>
                <a:blip r:embed="rId5"/>
              </a:buBlip>
            </a:pPr>
            <a:r>
              <a:rPr lang="en-AU" dirty="0">
                <a:latin typeface="Lato" panose="020F0502020204030203" pitchFamily="34" charset="0"/>
                <a:cs typeface="Lato" panose="020F0502020204030203" pitchFamily="34" charset="0"/>
              </a:rPr>
              <a:t>Independent of others</a:t>
            </a:r>
          </a:p>
          <a:p>
            <a:pPr marL="285750" indent="-285750">
              <a:spcAft>
                <a:spcPts val="600"/>
              </a:spcAft>
              <a:buBlip>
                <a:blip r:embed="rId5"/>
              </a:buBlip>
            </a:pPr>
            <a:r>
              <a:rPr lang="en-AU" dirty="0">
                <a:latin typeface="Lato" panose="020F0502020204030203" pitchFamily="34" charset="0"/>
                <a:cs typeface="Lato" panose="020F0502020204030203" pitchFamily="34" charset="0"/>
              </a:rPr>
              <a:t>Tension</a:t>
            </a:r>
          </a:p>
          <a:p>
            <a:pPr>
              <a:spcBef>
                <a:spcPts val="600"/>
              </a:spcBef>
              <a:spcAft>
                <a:spcPts val="600"/>
              </a:spcAft>
            </a:pPr>
            <a:r>
              <a:rPr lang="en-AU" dirty="0">
                <a:latin typeface="Lato Black" panose="020F0502020204030203" pitchFamily="34" charset="0"/>
                <a:ea typeface="Lato Black" panose="020F0502020204030203" pitchFamily="34" charset="0"/>
                <a:cs typeface="Lato Black" panose="020F0502020204030203" pitchFamily="34" charset="0"/>
              </a:rPr>
              <a:t>THE TEAM NEEDS…</a:t>
            </a:r>
          </a:p>
          <a:p>
            <a:pPr marL="285750" indent="-285750">
              <a:spcAft>
                <a:spcPts val="600"/>
              </a:spcAft>
              <a:buBlip>
                <a:blip r:embed="rId5"/>
              </a:buBlip>
            </a:pPr>
            <a:r>
              <a:rPr lang="en-AU" dirty="0">
                <a:latin typeface="Lato" panose="020F0502020204030203" pitchFamily="34" charset="0"/>
                <a:cs typeface="Lato" panose="020F0502020204030203" pitchFamily="34" charset="0"/>
              </a:rPr>
              <a:t>Guidance</a:t>
            </a:r>
          </a:p>
        </p:txBody>
      </p:sp>
      <p:sp>
        <p:nvSpPr>
          <p:cNvPr id="8" name="Speech Bubble: Oval 7">
            <a:extLst>
              <a:ext uri="{FF2B5EF4-FFF2-40B4-BE49-F238E27FC236}">
                <a16:creationId xmlns:a16="http://schemas.microsoft.com/office/drawing/2014/main" id="{BD22CF5C-2828-4389-B05F-943D4B2A85C4}"/>
              </a:ext>
            </a:extLst>
          </p:cNvPr>
          <p:cNvSpPr/>
          <p:nvPr/>
        </p:nvSpPr>
        <p:spPr>
          <a:xfrm>
            <a:off x="4778952" y="4108883"/>
            <a:ext cx="2634097" cy="1496291"/>
          </a:xfrm>
          <a:prstGeom prst="wedgeEllipseCallout">
            <a:avLst>
              <a:gd name="adj1" fmla="val -42786"/>
              <a:gd name="adj2" fmla="val -53161"/>
            </a:avLst>
          </a:prstGeom>
          <a:solidFill>
            <a:srgbClr val="F68A1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000" dirty="0">
                <a:latin typeface="Lato" panose="020F0502020204030203" pitchFamily="34" charset="0"/>
                <a:ea typeface="Lato" panose="020F0502020204030203" pitchFamily="34" charset="0"/>
                <a:cs typeface="Lato" panose="020F0502020204030203" pitchFamily="34" charset="0"/>
              </a:rPr>
              <a:t>Who is in charge of what?</a:t>
            </a:r>
          </a:p>
        </p:txBody>
      </p:sp>
    </p:spTree>
    <p:custDataLst>
      <p:tags r:id="rId1"/>
    </p:custDataLst>
    <p:extLst>
      <p:ext uri="{BB962C8B-B14F-4D97-AF65-F5344CB8AC3E}">
        <p14:creationId xmlns:p14="http://schemas.microsoft.com/office/powerpoint/2010/main" val="309594041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500"/>
                                        <p:tgtEl>
                                          <p:spTgt spid="7">
                                            <p:txEl>
                                              <p:pRg st="0" end="0"/>
                                            </p:txEl>
                                          </p:spTgt>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7">
                                            <p:txEl>
                                              <p:pRg st="1" end="1"/>
                                            </p:txEl>
                                          </p:spTgt>
                                        </p:tgtEl>
                                        <p:attrNameLst>
                                          <p:attrName>style.visibility</p:attrName>
                                        </p:attrNameLst>
                                      </p:cBhvr>
                                      <p:to>
                                        <p:strVal val="visible"/>
                                      </p:to>
                                    </p:set>
                                    <p:animEffect transition="in" filter="fade">
                                      <p:cBhvr>
                                        <p:cTn id="16" dur="500"/>
                                        <p:tgtEl>
                                          <p:spTgt spid="7">
                                            <p:txEl>
                                              <p:pRg st="1" end="1"/>
                                            </p:txEl>
                                          </p:spTgt>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7">
                                            <p:txEl>
                                              <p:pRg st="2" end="2"/>
                                            </p:txEl>
                                          </p:spTgt>
                                        </p:tgtEl>
                                        <p:attrNameLst>
                                          <p:attrName>style.visibility</p:attrName>
                                        </p:attrNameLst>
                                      </p:cBhvr>
                                      <p:to>
                                        <p:strVal val="visible"/>
                                      </p:to>
                                    </p:set>
                                    <p:animEffect transition="in" filter="fade">
                                      <p:cBhvr>
                                        <p:cTn id="20" dur="500"/>
                                        <p:tgtEl>
                                          <p:spTgt spid="7">
                                            <p:txEl>
                                              <p:pRg st="2" end="2"/>
                                            </p:txEl>
                                          </p:spTgt>
                                        </p:tgtEl>
                                      </p:cBhvr>
                                    </p:animEffect>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7">
                                            <p:txEl>
                                              <p:pRg st="3" end="3"/>
                                            </p:txEl>
                                          </p:spTgt>
                                        </p:tgtEl>
                                        <p:attrNameLst>
                                          <p:attrName>style.visibility</p:attrName>
                                        </p:attrNameLst>
                                      </p:cBhvr>
                                      <p:to>
                                        <p:strVal val="visible"/>
                                      </p:to>
                                    </p:set>
                                    <p:animEffect transition="in" filter="fade">
                                      <p:cBhvr>
                                        <p:cTn id="24" dur="500"/>
                                        <p:tgtEl>
                                          <p:spTgt spid="7">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7">
                                            <p:txEl>
                                              <p:pRg st="4" end="4"/>
                                            </p:txEl>
                                          </p:spTgt>
                                        </p:tgtEl>
                                        <p:attrNameLst>
                                          <p:attrName>style.visibility</p:attrName>
                                        </p:attrNameLst>
                                      </p:cBhvr>
                                      <p:to>
                                        <p:strVal val="visible"/>
                                      </p:to>
                                    </p:set>
                                    <p:animEffect transition="in" filter="fade">
                                      <p:cBhvr>
                                        <p:cTn id="29" dur="500"/>
                                        <p:tgtEl>
                                          <p:spTgt spid="7">
                                            <p:txEl>
                                              <p:pRg st="4" end="4"/>
                                            </p:txEl>
                                          </p:spTgt>
                                        </p:tgtEl>
                                      </p:cBhvr>
                                    </p:animEffect>
                                  </p:childTnLst>
                                </p:cTn>
                              </p:par>
                            </p:childTnLst>
                          </p:cTn>
                        </p:par>
                        <p:par>
                          <p:cTn id="30" fill="hold">
                            <p:stCondLst>
                              <p:cond delay="500"/>
                            </p:stCondLst>
                            <p:childTnLst>
                              <p:par>
                                <p:cTn id="31" presetID="10" presetClass="entr" presetSubtype="0" fill="hold" grpId="0" nodeType="afterEffect">
                                  <p:stCondLst>
                                    <p:cond delay="0"/>
                                  </p:stCondLst>
                                  <p:childTnLst>
                                    <p:set>
                                      <p:cBhvr>
                                        <p:cTn id="32" dur="1" fill="hold">
                                          <p:stCondLst>
                                            <p:cond delay="0"/>
                                          </p:stCondLst>
                                        </p:cTn>
                                        <p:tgtEl>
                                          <p:spTgt spid="7">
                                            <p:txEl>
                                              <p:pRg st="5" end="5"/>
                                            </p:txEl>
                                          </p:spTgt>
                                        </p:tgtEl>
                                        <p:attrNameLst>
                                          <p:attrName>style.visibility</p:attrName>
                                        </p:attrNameLst>
                                      </p:cBhvr>
                                      <p:to>
                                        <p:strVal val="visible"/>
                                      </p:to>
                                    </p:set>
                                    <p:animEffect transition="in" filter="fade">
                                      <p:cBhvr>
                                        <p:cTn id="33" dur="5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2308881" y="1690688"/>
            <a:ext cx="7574237" cy="5040000"/>
          </a:xfrm>
          <a:prstGeom prst="rect">
            <a:avLst/>
          </a:prstGeom>
        </p:spPr>
      </p:pic>
      <p:sp>
        <p:nvSpPr>
          <p:cNvPr id="5" name="TextBox 4">
            <a:extLst>
              <a:ext uri="{FF2B5EF4-FFF2-40B4-BE49-F238E27FC236}">
                <a16:creationId xmlns:a16="http://schemas.microsoft.com/office/drawing/2014/main" id="{2FBA0F3E-E63F-4B96-83D2-9ABBD6FF046C}"/>
              </a:ext>
            </a:extLst>
          </p:cNvPr>
          <p:cNvSpPr txBox="1"/>
          <p:nvPr/>
        </p:nvSpPr>
        <p:spPr>
          <a:xfrm>
            <a:off x="10689996" y="139850"/>
            <a:ext cx="1408902" cy="338554"/>
          </a:xfrm>
          <a:prstGeom prst="rect">
            <a:avLst/>
          </a:prstGeom>
          <a:noFill/>
        </p:spPr>
        <p:txBody>
          <a:bodyPr wrap="square" rtlCol="0">
            <a:spAutoFit/>
          </a:bodyPr>
          <a:lstStyle/>
          <a:p>
            <a:pPr algn="r"/>
            <a:r>
              <a:rPr lang="en-AU" sz="1600">
                <a:solidFill>
                  <a:schemeClr val="bg1">
                    <a:lumMod val="50000"/>
                  </a:schemeClr>
                </a:solidFill>
                <a:latin typeface="Lato" panose="020F0502020204030203" pitchFamily="34" charset="0"/>
                <a:cs typeface="Lato" panose="020F0502020204030203" pitchFamily="34" charset="0"/>
              </a:rPr>
              <a:t>OPEN 10.2</a:t>
            </a:r>
          </a:p>
        </p:txBody>
      </p:sp>
      <p:sp>
        <p:nvSpPr>
          <p:cNvPr id="6" name="Title 5">
            <a:extLst>
              <a:ext uri="{FF2B5EF4-FFF2-40B4-BE49-F238E27FC236}">
                <a16:creationId xmlns:a16="http://schemas.microsoft.com/office/drawing/2014/main" id="{10191692-0680-419F-92A8-12F69377FD69}"/>
              </a:ext>
            </a:extLst>
          </p:cNvPr>
          <p:cNvSpPr>
            <a:spLocks noGrp="1"/>
          </p:cNvSpPr>
          <p:nvPr>
            <p:ph type="title"/>
          </p:nvPr>
        </p:nvSpPr>
        <p:spPr/>
        <p:txBody>
          <a:bodyPr/>
          <a:lstStyle/>
          <a:p>
            <a:r>
              <a:rPr lang="en-AU" dirty="0"/>
              <a:t>Team development</a:t>
            </a:r>
          </a:p>
        </p:txBody>
      </p:sp>
      <p:sp>
        <p:nvSpPr>
          <p:cNvPr id="7" name="TextBox 6">
            <a:extLst>
              <a:ext uri="{FF2B5EF4-FFF2-40B4-BE49-F238E27FC236}">
                <a16:creationId xmlns:a16="http://schemas.microsoft.com/office/drawing/2014/main" id="{8BEC7768-326A-43ED-94A7-81EDB92DA4C6}"/>
              </a:ext>
            </a:extLst>
          </p:cNvPr>
          <p:cNvSpPr txBox="1"/>
          <p:nvPr/>
        </p:nvSpPr>
        <p:spPr>
          <a:xfrm>
            <a:off x="8898814" y="703679"/>
            <a:ext cx="2827535" cy="2215991"/>
          </a:xfrm>
          <a:prstGeom prst="rect">
            <a:avLst/>
          </a:prstGeom>
          <a:noFill/>
        </p:spPr>
        <p:txBody>
          <a:bodyPr wrap="square" rtlCol="0">
            <a:spAutoFit/>
          </a:bodyPr>
          <a:lstStyle/>
          <a:p>
            <a:pPr>
              <a:spcAft>
                <a:spcPts val="600"/>
              </a:spcAft>
            </a:pPr>
            <a:r>
              <a:rPr lang="en-AU" dirty="0">
                <a:latin typeface="Lato Black" panose="020F0502020204030203" pitchFamily="34" charset="0"/>
                <a:ea typeface="Lato Black" panose="020F0502020204030203" pitchFamily="34" charset="0"/>
                <a:cs typeface="Lato Black" panose="020F0502020204030203" pitchFamily="34" charset="0"/>
              </a:rPr>
              <a:t>THE TEAM FEELS…</a:t>
            </a:r>
          </a:p>
          <a:p>
            <a:pPr marL="285750" indent="-285750">
              <a:spcAft>
                <a:spcPts val="600"/>
              </a:spcAft>
              <a:buBlip>
                <a:blip r:embed="rId5"/>
              </a:buBlip>
            </a:pPr>
            <a:r>
              <a:rPr lang="en-AU" dirty="0">
                <a:latin typeface="Lato" panose="020F0502020204030203" pitchFamily="34" charset="0"/>
                <a:cs typeface="Lato" panose="020F0502020204030203" pitchFamily="34" charset="0"/>
              </a:rPr>
              <a:t>Ownership</a:t>
            </a:r>
          </a:p>
          <a:p>
            <a:pPr marL="285750" indent="-285750">
              <a:spcAft>
                <a:spcPts val="600"/>
              </a:spcAft>
              <a:buBlip>
                <a:blip r:embed="rId5"/>
              </a:buBlip>
            </a:pPr>
            <a:r>
              <a:rPr lang="en-AU" dirty="0">
                <a:latin typeface="Lato" panose="020F0502020204030203" pitchFamily="34" charset="0"/>
                <a:cs typeface="Lato" panose="020F0502020204030203" pitchFamily="34" charset="0"/>
              </a:rPr>
              <a:t>Cohesion</a:t>
            </a:r>
          </a:p>
          <a:p>
            <a:pPr marL="285750" indent="-285750">
              <a:spcAft>
                <a:spcPts val="600"/>
              </a:spcAft>
              <a:buBlip>
                <a:blip r:embed="rId5"/>
              </a:buBlip>
            </a:pPr>
            <a:r>
              <a:rPr lang="en-AU" dirty="0">
                <a:latin typeface="Lato" panose="020F0502020204030203" pitchFamily="34" charset="0"/>
                <a:cs typeface="Lato" panose="020F0502020204030203" pitchFamily="34" charset="0"/>
              </a:rPr>
              <a:t>Confidence</a:t>
            </a:r>
          </a:p>
          <a:p>
            <a:pPr>
              <a:spcBef>
                <a:spcPts val="600"/>
              </a:spcBef>
              <a:spcAft>
                <a:spcPts val="600"/>
              </a:spcAft>
            </a:pPr>
            <a:r>
              <a:rPr lang="en-AU" dirty="0">
                <a:latin typeface="Lato Black" panose="020F0502020204030203" pitchFamily="34" charset="0"/>
                <a:ea typeface="Lato Black" panose="020F0502020204030203" pitchFamily="34" charset="0"/>
                <a:cs typeface="Lato Black" panose="020F0502020204030203" pitchFamily="34" charset="0"/>
              </a:rPr>
              <a:t>THE TEAM NEEDS…</a:t>
            </a:r>
          </a:p>
          <a:p>
            <a:pPr marL="285750" indent="-285750">
              <a:spcAft>
                <a:spcPts val="600"/>
              </a:spcAft>
              <a:buBlip>
                <a:blip r:embed="rId5"/>
              </a:buBlip>
            </a:pPr>
            <a:r>
              <a:rPr lang="en-AU" dirty="0">
                <a:latin typeface="Lato" panose="020F0502020204030203" pitchFamily="34" charset="0"/>
                <a:cs typeface="Lato" panose="020F0502020204030203" pitchFamily="34" charset="0"/>
              </a:rPr>
              <a:t>Facilitating</a:t>
            </a:r>
          </a:p>
        </p:txBody>
      </p:sp>
      <p:sp>
        <p:nvSpPr>
          <p:cNvPr id="8" name="Speech Bubble: Oval 7">
            <a:extLst>
              <a:ext uri="{FF2B5EF4-FFF2-40B4-BE49-F238E27FC236}">
                <a16:creationId xmlns:a16="http://schemas.microsoft.com/office/drawing/2014/main" id="{A4CC1572-EAFA-49C8-AE8D-FD960D0E1065}"/>
              </a:ext>
            </a:extLst>
          </p:cNvPr>
          <p:cNvSpPr/>
          <p:nvPr/>
        </p:nvSpPr>
        <p:spPr>
          <a:xfrm>
            <a:off x="4778952" y="4108883"/>
            <a:ext cx="2634097" cy="1496291"/>
          </a:xfrm>
          <a:prstGeom prst="wedgeEllipseCallout">
            <a:avLst>
              <a:gd name="adj1" fmla="val -183"/>
              <a:gd name="adj2" fmla="val -75383"/>
            </a:avLst>
          </a:prstGeom>
          <a:solidFill>
            <a:srgbClr val="8EC43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000" dirty="0">
                <a:latin typeface="Lato" panose="020F0502020204030203" pitchFamily="34" charset="0"/>
                <a:ea typeface="Lato" panose="020F0502020204030203" pitchFamily="34" charset="0"/>
                <a:cs typeface="Lato" panose="020F0502020204030203" pitchFamily="34" charset="0"/>
              </a:rPr>
              <a:t>What’s next?</a:t>
            </a:r>
          </a:p>
        </p:txBody>
      </p:sp>
    </p:spTree>
    <p:custDataLst>
      <p:tags r:id="rId1"/>
    </p:custDataLst>
    <p:extLst>
      <p:ext uri="{BB962C8B-B14F-4D97-AF65-F5344CB8AC3E}">
        <p14:creationId xmlns:p14="http://schemas.microsoft.com/office/powerpoint/2010/main" val="201754209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500"/>
                                        <p:tgtEl>
                                          <p:spTgt spid="7">
                                            <p:txEl>
                                              <p:pRg st="0" end="0"/>
                                            </p:txEl>
                                          </p:spTgt>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7">
                                            <p:txEl>
                                              <p:pRg st="1" end="1"/>
                                            </p:txEl>
                                          </p:spTgt>
                                        </p:tgtEl>
                                        <p:attrNameLst>
                                          <p:attrName>style.visibility</p:attrName>
                                        </p:attrNameLst>
                                      </p:cBhvr>
                                      <p:to>
                                        <p:strVal val="visible"/>
                                      </p:to>
                                    </p:set>
                                    <p:animEffect transition="in" filter="fade">
                                      <p:cBhvr>
                                        <p:cTn id="16" dur="500"/>
                                        <p:tgtEl>
                                          <p:spTgt spid="7">
                                            <p:txEl>
                                              <p:pRg st="1" end="1"/>
                                            </p:txEl>
                                          </p:spTgt>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7">
                                            <p:txEl>
                                              <p:pRg st="2" end="2"/>
                                            </p:txEl>
                                          </p:spTgt>
                                        </p:tgtEl>
                                        <p:attrNameLst>
                                          <p:attrName>style.visibility</p:attrName>
                                        </p:attrNameLst>
                                      </p:cBhvr>
                                      <p:to>
                                        <p:strVal val="visible"/>
                                      </p:to>
                                    </p:set>
                                    <p:animEffect transition="in" filter="fade">
                                      <p:cBhvr>
                                        <p:cTn id="20" dur="500"/>
                                        <p:tgtEl>
                                          <p:spTgt spid="7">
                                            <p:txEl>
                                              <p:pRg st="2" end="2"/>
                                            </p:txEl>
                                          </p:spTgt>
                                        </p:tgtEl>
                                      </p:cBhvr>
                                    </p:animEffect>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7">
                                            <p:txEl>
                                              <p:pRg st="3" end="3"/>
                                            </p:txEl>
                                          </p:spTgt>
                                        </p:tgtEl>
                                        <p:attrNameLst>
                                          <p:attrName>style.visibility</p:attrName>
                                        </p:attrNameLst>
                                      </p:cBhvr>
                                      <p:to>
                                        <p:strVal val="visible"/>
                                      </p:to>
                                    </p:set>
                                    <p:animEffect transition="in" filter="fade">
                                      <p:cBhvr>
                                        <p:cTn id="24" dur="500"/>
                                        <p:tgtEl>
                                          <p:spTgt spid="7">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7">
                                            <p:txEl>
                                              <p:pRg st="4" end="4"/>
                                            </p:txEl>
                                          </p:spTgt>
                                        </p:tgtEl>
                                        <p:attrNameLst>
                                          <p:attrName>style.visibility</p:attrName>
                                        </p:attrNameLst>
                                      </p:cBhvr>
                                      <p:to>
                                        <p:strVal val="visible"/>
                                      </p:to>
                                    </p:set>
                                    <p:animEffect transition="in" filter="fade">
                                      <p:cBhvr>
                                        <p:cTn id="29" dur="500"/>
                                        <p:tgtEl>
                                          <p:spTgt spid="7">
                                            <p:txEl>
                                              <p:pRg st="4" end="4"/>
                                            </p:txEl>
                                          </p:spTgt>
                                        </p:tgtEl>
                                      </p:cBhvr>
                                    </p:animEffect>
                                  </p:childTnLst>
                                </p:cTn>
                              </p:par>
                            </p:childTnLst>
                          </p:cTn>
                        </p:par>
                        <p:par>
                          <p:cTn id="30" fill="hold">
                            <p:stCondLst>
                              <p:cond delay="500"/>
                            </p:stCondLst>
                            <p:childTnLst>
                              <p:par>
                                <p:cTn id="31" presetID="10" presetClass="entr" presetSubtype="0" fill="hold" grpId="0" nodeType="afterEffect">
                                  <p:stCondLst>
                                    <p:cond delay="0"/>
                                  </p:stCondLst>
                                  <p:childTnLst>
                                    <p:set>
                                      <p:cBhvr>
                                        <p:cTn id="32" dur="1" fill="hold">
                                          <p:stCondLst>
                                            <p:cond delay="0"/>
                                          </p:stCondLst>
                                        </p:cTn>
                                        <p:tgtEl>
                                          <p:spTgt spid="7">
                                            <p:txEl>
                                              <p:pRg st="5" end="5"/>
                                            </p:txEl>
                                          </p:spTgt>
                                        </p:tgtEl>
                                        <p:attrNameLst>
                                          <p:attrName>style.visibility</p:attrName>
                                        </p:attrNameLst>
                                      </p:cBhvr>
                                      <p:to>
                                        <p:strVal val="visible"/>
                                      </p:to>
                                    </p:set>
                                    <p:animEffect transition="in" filter="fade">
                                      <p:cBhvr>
                                        <p:cTn id="33" dur="5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2313410" y="1690688"/>
            <a:ext cx="7565180" cy="5040000"/>
          </a:xfrm>
          <a:prstGeom prst="rect">
            <a:avLst/>
          </a:prstGeom>
        </p:spPr>
      </p:pic>
      <p:sp>
        <p:nvSpPr>
          <p:cNvPr id="5" name="TextBox 4">
            <a:extLst>
              <a:ext uri="{FF2B5EF4-FFF2-40B4-BE49-F238E27FC236}">
                <a16:creationId xmlns:a16="http://schemas.microsoft.com/office/drawing/2014/main" id="{F3801AF9-CB55-48DA-82DC-130D7DFDAC26}"/>
              </a:ext>
            </a:extLst>
          </p:cNvPr>
          <p:cNvSpPr txBox="1"/>
          <p:nvPr/>
        </p:nvSpPr>
        <p:spPr>
          <a:xfrm>
            <a:off x="10689996" y="139850"/>
            <a:ext cx="1408902" cy="338554"/>
          </a:xfrm>
          <a:prstGeom prst="rect">
            <a:avLst/>
          </a:prstGeom>
          <a:noFill/>
        </p:spPr>
        <p:txBody>
          <a:bodyPr wrap="square" rtlCol="0">
            <a:spAutoFit/>
          </a:bodyPr>
          <a:lstStyle/>
          <a:p>
            <a:pPr algn="r"/>
            <a:r>
              <a:rPr lang="en-AU" sz="1600">
                <a:solidFill>
                  <a:schemeClr val="bg1">
                    <a:lumMod val="50000"/>
                  </a:schemeClr>
                </a:solidFill>
                <a:latin typeface="Lato" panose="020F0502020204030203" pitchFamily="34" charset="0"/>
                <a:cs typeface="Lato" panose="020F0502020204030203" pitchFamily="34" charset="0"/>
              </a:rPr>
              <a:t>OPEN 10.2</a:t>
            </a:r>
          </a:p>
        </p:txBody>
      </p:sp>
      <p:sp>
        <p:nvSpPr>
          <p:cNvPr id="6" name="Title 5">
            <a:extLst>
              <a:ext uri="{FF2B5EF4-FFF2-40B4-BE49-F238E27FC236}">
                <a16:creationId xmlns:a16="http://schemas.microsoft.com/office/drawing/2014/main" id="{5A5FDE7A-E6B8-472F-B7E7-15B05B37657F}"/>
              </a:ext>
            </a:extLst>
          </p:cNvPr>
          <p:cNvSpPr>
            <a:spLocks noGrp="1"/>
          </p:cNvSpPr>
          <p:nvPr>
            <p:ph type="title"/>
          </p:nvPr>
        </p:nvSpPr>
        <p:spPr/>
        <p:txBody>
          <a:bodyPr/>
          <a:lstStyle/>
          <a:p>
            <a:r>
              <a:rPr lang="en-AU" dirty="0"/>
              <a:t>Team development</a:t>
            </a:r>
          </a:p>
        </p:txBody>
      </p:sp>
      <p:sp>
        <p:nvSpPr>
          <p:cNvPr id="7" name="TextBox 6">
            <a:extLst>
              <a:ext uri="{FF2B5EF4-FFF2-40B4-BE49-F238E27FC236}">
                <a16:creationId xmlns:a16="http://schemas.microsoft.com/office/drawing/2014/main" id="{71085802-98E4-41BA-BC3D-E9FCAC2C6656}"/>
              </a:ext>
            </a:extLst>
          </p:cNvPr>
          <p:cNvSpPr txBox="1"/>
          <p:nvPr/>
        </p:nvSpPr>
        <p:spPr>
          <a:xfrm>
            <a:off x="8898814" y="703679"/>
            <a:ext cx="2827535" cy="2215991"/>
          </a:xfrm>
          <a:prstGeom prst="rect">
            <a:avLst/>
          </a:prstGeom>
          <a:noFill/>
        </p:spPr>
        <p:txBody>
          <a:bodyPr wrap="square" rtlCol="0">
            <a:spAutoFit/>
          </a:bodyPr>
          <a:lstStyle/>
          <a:p>
            <a:pPr>
              <a:spcAft>
                <a:spcPts val="600"/>
              </a:spcAft>
            </a:pPr>
            <a:r>
              <a:rPr lang="en-AU" dirty="0">
                <a:latin typeface="Lato Black" panose="020F0502020204030203" pitchFamily="34" charset="0"/>
                <a:ea typeface="Lato Black" panose="020F0502020204030203" pitchFamily="34" charset="0"/>
                <a:cs typeface="Lato Black" panose="020F0502020204030203" pitchFamily="34" charset="0"/>
              </a:rPr>
              <a:t>THE TEAM FEELS…</a:t>
            </a:r>
          </a:p>
          <a:p>
            <a:pPr marL="285750" indent="-285750">
              <a:spcAft>
                <a:spcPts val="600"/>
              </a:spcAft>
              <a:buBlip>
                <a:blip r:embed="rId5"/>
              </a:buBlip>
            </a:pPr>
            <a:r>
              <a:rPr lang="en-AU" dirty="0">
                <a:latin typeface="Lato" panose="020F0502020204030203" pitchFamily="34" charset="0"/>
                <a:cs typeface="Lato" panose="020F0502020204030203" pitchFamily="34" charset="0"/>
              </a:rPr>
              <a:t>Shared responsibility</a:t>
            </a:r>
          </a:p>
          <a:p>
            <a:pPr marL="285750" indent="-285750">
              <a:spcAft>
                <a:spcPts val="600"/>
              </a:spcAft>
              <a:buBlip>
                <a:blip r:embed="rId5"/>
              </a:buBlip>
            </a:pPr>
            <a:r>
              <a:rPr lang="en-AU" dirty="0">
                <a:latin typeface="Lato" panose="020F0502020204030203" pitchFamily="34" charset="0"/>
                <a:cs typeface="Lato" panose="020F0502020204030203" pitchFamily="34" charset="0"/>
              </a:rPr>
              <a:t>Proactive</a:t>
            </a:r>
          </a:p>
          <a:p>
            <a:pPr marL="285750" indent="-285750">
              <a:spcAft>
                <a:spcPts val="600"/>
              </a:spcAft>
              <a:buBlip>
                <a:blip r:embed="rId5"/>
              </a:buBlip>
            </a:pPr>
            <a:r>
              <a:rPr lang="en-AU" dirty="0">
                <a:latin typeface="Lato" panose="020F0502020204030203" pitchFamily="34" charset="0"/>
                <a:cs typeface="Lato" panose="020F0502020204030203" pitchFamily="34" charset="0"/>
              </a:rPr>
              <a:t>Happy</a:t>
            </a:r>
          </a:p>
          <a:p>
            <a:pPr>
              <a:spcBef>
                <a:spcPts val="600"/>
              </a:spcBef>
              <a:spcAft>
                <a:spcPts val="600"/>
              </a:spcAft>
            </a:pPr>
            <a:r>
              <a:rPr lang="en-AU" dirty="0">
                <a:latin typeface="Lato Black" panose="020F0502020204030203" pitchFamily="34" charset="0"/>
                <a:ea typeface="Lato Black" panose="020F0502020204030203" pitchFamily="34" charset="0"/>
                <a:cs typeface="Lato Black" panose="020F0502020204030203" pitchFamily="34" charset="0"/>
              </a:rPr>
              <a:t>THE TEAM NEEDS…</a:t>
            </a:r>
          </a:p>
          <a:p>
            <a:pPr marL="285750" indent="-285750">
              <a:spcAft>
                <a:spcPts val="600"/>
              </a:spcAft>
              <a:buBlip>
                <a:blip r:embed="rId5"/>
              </a:buBlip>
            </a:pPr>
            <a:r>
              <a:rPr lang="en-AU" dirty="0">
                <a:latin typeface="Lato" panose="020F0502020204030203" pitchFamily="34" charset="0"/>
                <a:cs typeface="Lato" panose="020F0502020204030203" pitchFamily="34" charset="0"/>
              </a:rPr>
              <a:t>Autonomy</a:t>
            </a:r>
          </a:p>
        </p:txBody>
      </p:sp>
      <p:sp>
        <p:nvSpPr>
          <p:cNvPr id="8" name="Speech Bubble: Oval 7">
            <a:extLst>
              <a:ext uri="{FF2B5EF4-FFF2-40B4-BE49-F238E27FC236}">
                <a16:creationId xmlns:a16="http://schemas.microsoft.com/office/drawing/2014/main" id="{E7E0D263-F578-4774-96E7-F4EDA66B852D}"/>
              </a:ext>
            </a:extLst>
          </p:cNvPr>
          <p:cNvSpPr/>
          <p:nvPr/>
        </p:nvSpPr>
        <p:spPr>
          <a:xfrm>
            <a:off x="4778952" y="4108883"/>
            <a:ext cx="2634097" cy="1496291"/>
          </a:xfrm>
          <a:prstGeom prst="wedgeEllipseCallout">
            <a:avLst>
              <a:gd name="adj1" fmla="val 43998"/>
              <a:gd name="adj2" fmla="val -50383"/>
            </a:avLst>
          </a:prstGeom>
          <a:solidFill>
            <a:srgbClr val="56AEE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000" dirty="0">
                <a:latin typeface="Lato" panose="020F0502020204030203" pitchFamily="34" charset="0"/>
                <a:ea typeface="Lato" panose="020F0502020204030203" pitchFamily="34" charset="0"/>
                <a:cs typeface="Lato" panose="020F0502020204030203" pitchFamily="34" charset="0"/>
              </a:rPr>
              <a:t>How can I help?</a:t>
            </a:r>
          </a:p>
        </p:txBody>
      </p:sp>
    </p:spTree>
    <p:custDataLst>
      <p:tags r:id="rId1"/>
    </p:custDataLst>
    <p:extLst>
      <p:ext uri="{BB962C8B-B14F-4D97-AF65-F5344CB8AC3E}">
        <p14:creationId xmlns:p14="http://schemas.microsoft.com/office/powerpoint/2010/main" val="127953905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500"/>
                                        <p:tgtEl>
                                          <p:spTgt spid="7">
                                            <p:txEl>
                                              <p:pRg st="0" end="0"/>
                                            </p:txEl>
                                          </p:spTgt>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7">
                                            <p:txEl>
                                              <p:pRg st="1" end="1"/>
                                            </p:txEl>
                                          </p:spTgt>
                                        </p:tgtEl>
                                        <p:attrNameLst>
                                          <p:attrName>style.visibility</p:attrName>
                                        </p:attrNameLst>
                                      </p:cBhvr>
                                      <p:to>
                                        <p:strVal val="visible"/>
                                      </p:to>
                                    </p:set>
                                    <p:animEffect transition="in" filter="fade">
                                      <p:cBhvr>
                                        <p:cTn id="16" dur="500"/>
                                        <p:tgtEl>
                                          <p:spTgt spid="7">
                                            <p:txEl>
                                              <p:pRg st="1" end="1"/>
                                            </p:txEl>
                                          </p:spTgt>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7">
                                            <p:txEl>
                                              <p:pRg st="2" end="2"/>
                                            </p:txEl>
                                          </p:spTgt>
                                        </p:tgtEl>
                                        <p:attrNameLst>
                                          <p:attrName>style.visibility</p:attrName>
                                        </p:attrNameLst>
                                      </p:cBhvr>
                                      <p:to>
                                        <p:strVal val="visible"/>
                                      </p:to>
                                    </p:set>
                                    <p:animEffect transition="in" filter="fade">
                                      <p:cBhvr>
                                        <p:cTn id="20" dur="500"/>
                                        <p:tgtEl>
                                          <p:spTgt spid="7">
                                            <p:txEl>
                                              <p:pRg st="2" end="2"/>
                                            </p:txEl>
                                          </p:spTgt>
                                        </p:tgtEl>
                                      </p:cBhvr>
                                    </p:animEffect>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7">
                                            <p:txEl>
                                              <p:pRg st="3" end="3"/>
                                            </p:txEl>
                                          </p:spTgt>
                                        </p:tgtEl>
                                        <p:attrNameLst>
                                          <p:attrName>style.visibility</p:attrName>
                                        </p:attrNameLst>
                                      </p:cBhvr>
                                      <p:to>
                                        <p:strVal val="visible"/>
                                      </p:to>
                                    </p:set>
                                    <p:animEffect transition="in" filter="fade">
                                      <p:cBhvr>
                                        <p:cTn id="24" dur="500"/>
                                        <p:tgtEl>
                                          <p:spTgt spid="7">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7">
                                            <p:txEl>
                                              <p:pRg st="4" end="4"/>
                                            </p:txEl>
                                          </p:spTgt>
                                        </p:tgtEl>
                                        <p:attrNameLst>
                                          <p:attrName>style.visibility</p:attrName>
                                        </p:attrNameLst>
                                      </p:cBhvr>
                                      <p:to>
                                        <p:strVal val="visible"/>
                                      </p:to>
                                    </p:set>
                                    <p:animEffect transition="in" filter="fade">
                                      <p:cBhvr>
                                        <p:cTn id="29" dur="500"/>
                                        <p:tgtEl>
                                          <p:spTgt spid="7">
                                            <p:txEl>
                                              <p:pRg st="4" end="4"/>
                                            </p:txEl>
                                          </p:spTgt>
                                        </p:tgtEl>
                                      </p:cBhvr>
                                    </p:animEffect>
                                  </p:childTnLst>
                                </p:cTn>
                              </p:par>
                            </p:childTnLst>
                          </p:cTn>
                        </p:par>
                        <p:par>
                          <p:cTn id="30" fill="hold">
                            <p:stCondLst>
                              <p:cond delay="500"/>
                            </p:stCondLst>
                            <p:childTnLst>
                              <p:par>
                                <p:cTn id="31" presetID="10" presetClass="entr" presetSubtype="0" fill="hold" grpId="0" nodeType="afterEffect">
                                  <p:stCondLst>
                                    <p:cond delay="0"/>
                                  </p:stCondLst>
                                  <p:childTnLst>
                                    <p:set>
                                      <p:cBhvr>
                                        <p:cTn id="32" dur="1" fill="hold">
                                          <p:stCondLst>
                                            <p:cond delay="0"/>
                                          </p:stCondLst>
                                        </p:cTn>
                                        <p:tgtEl>
                                          <p:spTgt spid="7">
                                            <p:txEl>
                                              <p:pRg st="5" end="5"/>
                                            </p:txEl>
                                          </p:spTgt>
                                        </p:tgtEl>
                                        <p:attrNameLst>
                                          <p:attrName>style.visibility</p:attrName>
                                        </p:attrNameLst>
                                      </p:cBhvr>
                                      <p:to>
                                        <p:strVal val="visible"/>
                                      </p:to>
                                    </p:set>
                                    <p:animEffect transition="in" filter="fade">
                                      <p:cBhvr>
                                        <p:cTn id="33" dur="5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P spid="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8.0&quot;&gt;&lt;object type=&quot;1&quot; unique_id=&quot;10001&quot;&gt;&lt;object type=&quot;8&quot; unique_id=&quot;10007&quot;&gt;&lt;/object&gt;&lt;object type=&quot;2&quot; unique_id=&quot;10008&quot;&gt;&lt;object type=&quot;3&quot; unique_id=&quot;10009&quot;&gt;&lt;property id=&quot;20148&quot; value=&quot;5&quot;/&gt;&lt;property id=&quot;20300&quot; value=&quot;Slide 1 - &amp;quot;Project Title&amp;quot;&quot;/&gt;&lt;property id=&quot;20307&quot; value=&quot;256&quot;/&gt;&lt;/object&gt;&lt;object type=&quot;3&quot; unique_id=&quot;10010&quot;&gt;&lt;property id=&quot;20148&quot; value=&quot;5&quot;/&gt;&lt;property id=&quot;20300&quot; value=&quot;Slide 2 - &amp;quot;Introduction&amp;quot;&quot;/&gt;&lt;property id=&quot;20307&quot; value=&quot;258&quot;/&gt;&lt;/object&gt;&lt;object type=&quot;3&quot; unique_id=&quot;10011&quot;&gt;&lt;property id=&quot;20148&quot; value=&quot;5&quot;/&gt;&lt;property id=&quot;20300&quot; value=&quot;Slide 3 - &amp;quot;Opportunity Definition&amp;quot;&quot;/&gt;&lt;property id=&quot;20307&quot; value=&quot;259&quot;/&gt;&lt;/object&gt;&lt;object type=&quot;3&quot; unique_id=&quot;10012&quot;&gt;&lt;property id=&quot;20148&quot; value=&quot;5&quot;/&gt;&lt;property id=&quot;20300&quot; value=&quot;Slide 4 - &amp;quot;Methodology&amp;quot;&quot;/&gt;&lt;property id=&quot;20307&quot; value=&quot;260&quot;/&gt;&lt;/object&gt;&lt;object type=&quot;3&quot; unique_id=&quot;10013&quot;&gt;&lt;property id=&quot;20148&quot; value=&quot;5&quot;/&gt;&lt;property id=&quot;20300&quot; value=&quot;Slide 5 - &amp;quot;Alternatives Analysis&amp;quot;&quot;/&gt;&lt;property id=&quot;20307&quot; value=&quot;257&quot;/&gt;&lt;/object&gt;&lt;object type=&quot;3&quot; unique_id=&quot;10014&quot;&gt;&lt;property id=&quot;20148&quot; value=&quot;5&quot;/&gt;&lt;property id=&quot;20300&quot; value=&quot;Slide 6 - &amp;quot;Alternatives Analysis&amp;quot;&quot;/&gt;&lt;property id=&quot;20307&quot; value=&quot;261&quot;/&gt;&lt;/object&gt;&lt;object type=&quot;3&quot; unique_id=&quot;10015&quot;&gt;&lt;property id=&quot;20148&quot; value=&quot;5&quot;/&gt;&lt;property id=&quot;20300&quot; value=&quot;Slide 7 - &amp;quot;Conclusion&amp;quot;&quot;/&gt;&lt;property id=&quot;20307&quot; value=&quot;262&quot;/&gt;&lt;/object&gt;&lt;object type=&quot;3&quot; unique_id=&quot;10016&quot;&gt;&lt;property id=&quot;20148&quot; value=&quot;5&quot;/&gt;&lt;property id=&quot;20300&quot; value=&quot;Slide 8 - &amp;quot;Recommendations&amp;quot;&quot;/&gt;&lt;property id=&quot;20307&quot; value=&quot;263&quot;/&gt;&lt;/object&gt;&lt;object type=&quot;3&quot; unique_id=&quot;10017&quot;&gt;&lt;property id=&quot;20148&quot; value=&quot;5&quot;/&gt;&lt;property id=&quot;20300&quot; value=&quot;Slide 9 - &amp;quot;Delete this slide&amp;quot;&quot;/&gt;&lt;property id=&quot;20307&quot; value=&quot;264&quot;/&gt;&lt;/object&gt;&lt;/object&gt;&lt;/object&gt;&lt;/database&gt;"/>
  <p:tag name="SECTOMILLISECCONVERTED" val="1"/>
  <p:tag name="ARTICULATE_DESIGN_ID_IPM MASTER TEMPLATE" val="KEK86yG6"/>
  <p:tag name="ARTICULATE_PROJECT_OPEN" val="0"/>
  <p:tag name="ARTICULATE_SLIDE_COUNT" val="29"/>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IPM Master template">
  <a:themeElements>
    <a:clrScheme name="Custom 6">
      <a:dk1>
        <a:sysClr val="windowText" lastClr="000000"/>
      </a:dk1>
      <a:lt1>
        <a:sysClr val="window" lastClr="FFFFFF"/>
      </a:lt1>
      <a:dk2>
        <a:srgbClr val="242852"/>
      </a:dk2>
      <a:lt2>
        <a:srgbClr val="ACCBF9"/>
      </a:lt2>
      <a:accent1>
        <a:srgbClr val="0C74BB"/>
      </a:accent1>
      <a:accent2>
        <a:srgbClr val="629DD1"/>
      </a:accent2>
      <a:accent3>
        <a:srgbClr val="297FD5"/>
      </a:accent3>
      <a:accent4>
        <a:srgbClr val="7F8FA9"/>
      </a:accent4>
      <a:accent5>
        <a:srgbClr val="5AA2AE"/>
      </a:accent5>
      <a:accent6>
        <a:srgbClr val="9D90A0"/>
      </a:accent6>
      <a:hlink>
        <a:srgbClr val="0070C0"/>
      </a:hlink>
      <a:folHlink>
        <a:srgbClr val="3EBBF0"/>
      </a:folHlink>
    </a:clrScheme>
    <a:fontScheme name="IPM 1">
      <a:majorFont>
        <a:latin typeface="Helvetica CE"/>
        <a:ea typeface=""/>
        <a:cs typeface=""/>
      </a:majorFont>
      <a:minorFont>
        <a:latin typeface="Helvetica LT Std Light"/>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dirty="0">
            <a:latin typeface="Lato" panose="020F0502020204030203" pitchFamily="34" charset="0"/>
            <a:cs typeface="Lato" panose="020F0502020204030203"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75A93F9329D8042BBAEA2D7D99CE21E" ma:contentTypeVersion="14" ma:contentTypeDescription="Create a new document." ma:contentTypeScope="" ma:versionID="ba359d2752d6e20ba9ec6fa793a019b1">
  <xsd:schema xmlns:xsd="http://www.w3.org/2001/XMLSchema" xmlns:xs="http://www.w3.org/2001/XMLSchema" xmlns:p="http://schemas.microsoft.com/office/2006/metadata/properties" xmlns:ns2="a074caa6-7fc1-45e8-aa93-0339caabf79f" xmlns:ns3="2f498ea3-f73d-4cf9-868b-af49d77b4ca9" targetNamespace="http://schemas.microsoft.com/office/2006/metadata/properties" ma:root="true" ma:fieldsID="8e2dd0d4ab1956eeca6ab1a2620cd5ac" ns2:_="" ns3:_="">
    <xsd:import namespace="a074caa6-7fc1-45e8-aa93-0339caabf79f"/>
    <xsd:import namespace="2f498ea3-f73d-4cf9-868b-af49d77b4ca9"/>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OCR" minOccurs="0"/>
                <xsd:element ref="ns2:MediaServiceLocation" minOccurs="0"/>
                <xsd:element ref="ns3:SharedWithUsers" minOccurs="0"/>
                <xsd:element ref="ns3:SharedWithDetails" minOccurs="0"/>
                <xsd:element ref="ns2:MediaServiceEventHashCode" minOccurs="0"/>
                <xsd:element ref="ns2:MediaServiceGenerationTime" minOccurs="0"/>
                <xsd:element ref="ns2:MediaServiceAutoKeyPoints" minOccurs="0"/>
                <xsd:element ref="ns2:MediaServiceKeyPoints" minOccurs="0"/>
                <xsd:element ref="ns2:Note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074caa6-7fc1-45e8-aa93-0339caabf79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Notes" ma:index="20" nillable="true" ma:displayName="Notes" ma:description="test" ma:format="Dropdown" ma:internalName="Notes">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f498ea3-f73d-4cf9-868b-af49d77b4ca9"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Notes xmlns="a074caa6-7fc1-45e8-aa93-0339caabf79f"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F91BBF4-4DE1-482D-AA13-4A8EB5A3D21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074caa6-7fc1-45e8-aa93-0339caabf79f"/>
    <ds:schemaRef ds:uri="2f498ea3-f73d-4cf9-868b-af49d77b4ca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571A2FB-8452-4CEE-A0B8-DF36B5B2A930}">
  <ds:schemaRefs>
    <ds:schemaRef ds:uri="http://purl.org/dc/elements/1.1/"/>
    <ds:schemaRef ds:uri="http://schemas.microsoft.com/office/2006/documentManagement/types"/>
    <ds:schemaRef ds:uri="http://schemas.microsoft.com/office/infopath/2007/PartnerControls"/>
    <ds:schemaRef ds:uri="http://schemas.openxmlformats.org/package/2006/metadata/core-properties"/>
    <ds:schemaRef ds:uri="http://purl.org/dc/dcmitype/"/>
    <ds:schemaRef ds:uri="http://purl.org/dc/terms/"/>
    <ds:schemaRef ds:uri="2f498ea3-f73d-4cf9-868b-af49d77b4ca9"/>
    <ds:schemaRef ds:uri="a074caa6-7fc1-45e8-aa93-0339caabf79f"/>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A56C8C84-B68D-4392-95E2-DDA55E82312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309</TotalTime>
  <Words>4915</Words>
  <Application>Microsoft Office PowerPoint</Application>
  <PresentationFormat>Widescreen</PresentationFormat>
  <Paragraphs>446</Paragraphs>
  <Slides>30</Slides>
  <Notes>29</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30</vt:i4>
      </vt:variant>
    </vt:vector>
  </HeadingPairs>
  <TitlesOfParts>
    <vt:vector size="42" baseType="lpstr">
      <vt:lpstr>Lato Medium</vt:lpstr>
      <vt:lpstr>Merriweather</vt:lpstr>
      <vt:lpstr>Lato Black</vt:lpstr>
      <vt:lpstr>Calibri</vt:lpstr>
      <vt:lpstr>Lato</vt:lpstr>
      <vt:lpstr>Helvetica CE</vt:lpstr>
      <vt:lpstr>Lato</vt:lpstr>
      <vt:lpstr>Arial</vt:lpstr>
      <vt:lpstr>SimHei</vt:lpstr>
      <vt:lpstr>Helvetica LT Std Light</vt:lpstr>
      <vt:lpstr>Merriweather</vt:lpstr>
      <vt:lpstr>IPM Master template</vt:lpstr>
      <vt:lpstr>Opening checklist</vt:lpstr>
      <vt:lpstr>PowerPoint Presentation</vt:lpstr>
      <vt:lpstr>Activity 9.1</vt:lpstr>
      <vt:lpstr>Organisational chart</vt:lpstr>
      <vt:lpstr>RACI matrix</vt:lpstr>
      <vt:lpstr>Team development</vt:lpstr>
      <vt:lpstr>Team development</vt:lpstr>
      <vt:lpstr>Team development</vt:lpstr>
      <vt:lpstr>Team development</vt:lpstr>
      <vt:lpstr>Team development</vt:lpstr>
      <vt:lpstr>Team development</vt:lpstr>
      <vt:lpstr>Activity 9.2</vt:lpstr>
      <vt:lpstr>Activity 9.3</vt:lpstr>
      <vt:lpstr>Contract kick-off</vt:lpstr>
      <vt:lpstr>PowerPoint Presentation</vt:lpstr>
      <vt:lpstr>Activity 9.4</vt:lpstr>
      <vt:lpstr>Delegation</vt:lpstr>
      <vt:lpstr>Delegation</vt:lpstr>
      <vt:lpstr>Delegation</vt:lpstr>
      <vt:lpstr>Delegation</vt:lpstr>
      <vt:lpstr>Delegation</vt:lpstr>
      <vt:lpstr>Discussion</vt:lpstr>
      <vt:lpstr>Discussion - answer</vt:lpstr>
      <vt:lpstr>Activity 9.5</vt:lpstr>
      <vt:lpstr>Activity 9.6</vt:lpstr>
      <vt:lpstr>Activity 9.6 – answer</vt:lpstr>
      <vt:lpstr>Time to catch-up</vt:lpstr>
      <vt:lpstr>Reflection</vt:lpstr>
      <vt:lpstr>Questions?</vt:lpstr>
      <vt:lpstr>Closing checklist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Opening checklist</dc:title>
  <dc:creator>Paul Muller</dc:creator>
  <cp:lastModifiedBy>Paul Muller, CPD</cp:lastModifiedBy>
  <cp:revision>9</cp:revision>
  <cp:lastPrinted>2021-07-11T07:50:47Z</cp:lastPrinted>
  <dcterms:created xsi:type="dcterms:W3CDTF">2019-10-08T05:39:25Z</dcterms:created>
  <dcterms:modified xsi:type="dcterms:W3CDTF">2021-07-11T07:51:07Z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B348BE5C-8BC5-4EA4-8236-D4618465700B</vt:lpwstr>
  </property>
  <property fmtid="{D5CDD505-2E9C-101B-9397-08002B2CF9AE}" pid="3" name="ArticulatePath">
    <vt:lpwstr>https://instituteprojmgt.sharepoint.com/sites/Home-NEW/NAS Copy/Marketing &amp; Design/OPEN/4 Workshops/5-day ARC/AU/Day 5/AU Day 5 ARC Lecture slides</vt:lpwstr>
  </property>
  <property fmtid="{D5CDD505-2E9C-101B-9397-08002B2CF9AE}" pid="4" name="ContentTypeId">
    <vt:lpwstr>0x010100F75A93F9329D8042BBAEA2D7D99CE21E</vt:lpwstr>
  </property>
</Properties>
</file>