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ppt/tags/tag39.xml" ContentType="application/vnd.openxmlformats-officedocument.presentationml.tags+xml"/>
  <Override PartName="/ppt/notesSlides/notesSlide37.xml" ContentType="application/vnd.openxmlformats-officedocument.presentationml.notesSlide+xml"/>
  <Override PartName="/ppt/tags/tag40.xml" ContentType="application/vnd.openxmlformats-officedocument.presentationml.tags+xml"/>
  <Override PartName="/ppt/notesSlides/notesSlide38.xml" ContentType="application/vnd.openxmlformats-officedocument.presentationml.notesSlide+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tags/tag43.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3" r:id="rId4"/>
    <p:sldMasterId id="2147483720" r:id="rId5"/>
  </p:sldMasterIdLst>
  <p:notesMasterIdLst>
    <p:notesMasterId r:id="rId57"/>
  </p:notesMasterIdLst>
  <p:handoutMasterIdLst>
    <p:handoutMasterId r:id="rId58"/>
  </p:handoutMasterIdLst>
  <p:sldIdLst>
    <p:sldId id="997" r:id="rId6"/>
    <p:sldId id="970" r:id="rId7"/>
    <p:sldId id="652" r:id="rId8"/>
    <p:sldId id="651" r:id="rId9"/>
    <p:sldId id="653" r:id="rId10"/>
    <p:sldId id="654" r:id="rId11"/>
    <p:sldId id="655" r:id="rId12"/>
    <p:sldId id="657" r:id="rId13"/>
    <p:sldId id="658" r:id="rId14"/>
    <p:sldId id="656" r:id="rId15"/>
    <p:sldId id="659" r:id="rId16"/>
    <p:sldId id="697" r:id="rId17"/>
    <p:sldId id="885" r:id="rId18"/>
    <p:sldId id="795" r:id="rId19"/>
    <p:sldId id="886" r:id="rId20"/>
    <p:sldId id="796" r:id="rId21"/>
    <p:sldId id="887" r:id="rId22"/>
    <p:sldId id="799" r:id="rId23"/>
    <p:sldId id="698" r:id="rId24"/>
    <p:sldId id="1022" r:id="rId25"/>
    <p:sldId id="1023" r:id="rId26"/>
    <p:sldId id="800" r:id="rId27"/>
    <p:sldId id="995" r:id="rId28"/>
    <p:sldId id="759" r:id="rId29"/>
    <p:sldId id="992" r:id="rId30"/>
    <p:sldId id="508" r:id="rId31"/>
    <p:sldId id="973" r:id="rId32"/>
    <p:sldId id="888" r:id="rId33"/>
    <p:sldId id="839" r:id="rId34"/>
    <p:sldId id="840" r:id="rId35"/>
    <p:sldId id="803" r:id="rId36"/>
    <p:sldId id="996" r:id="rId37"/>
    <p:sldId id="889" r:id="rId38"/>
    <p:sldId id="890" r:id="rId39"/>
    <p:sldId id="891" r:id="rId40"/>
    <p:sldId id="893" r:id="rId41"/>
    <p:sldId id="894" r:id="rId42"/>
    <p:sldId id="895" r:id="rId43"/>
    <p:sldId id="896" r:id="rId44"/>
    <p:sldId id="897" r:id="rId45"/>
    <p:sldId id="898" r:id="rId46"/>
    <p:sldId id="899" r:id="rId47"/>
    <p:sldId id="900" r:id="rId48"/>
    <p:sldId id="513" r:id="rId49"/>
    <p:sldId id="993" r:id="rId50"/>
    <p:sldId id="994" r:id="rId51"/>
    <p:sldId id="902" r:id="rId52"/>
    <p:sldId id="998" r:id="rId53"/>
    <p:sldId id="999" r:id="rId54"/>
    <p:sldId id="991" r:id="rId55"/>
    <p:sldId id="1000" r:id="rId56"/>
  </p:sldIdLst>
  <p:sldSz cx="12192000" cy="6858000"/>
  <p:notesSz cx="7099300" cy="10234613"/>
  <p:embeddedFontLst>
    <p:embeddedFont>
      <p:font typeface="Calibri" panose="020F0502020204030204" pitchFamily="34" charset="0"/>
      <p:regular r:id="rId59"/>
      <p:bold r:id="rId60"/>
      <p:italic r:id="rId61"/>
      <p:boldItalic r:id="rId62"/>
    </p:embeddedFont>
    <p:embeddedFont>
      <p:font typeface="Helvetica CE" panose="04000500000000000000" pitchFamily="82" charset="0"/>
      <p:regular r:id="rId63"/>
      <p:bold r:id="rId64"/>
      <p:italic r:id="rId65"/>
      <p:boldItalic r:id="rId66"/>
    </p:embeddedFont>
    <p:embeddedFont>
      <p:font typeface="Helvetica LT Std Light" panose="020B0403020202020204" pitchFamily="34" charset="0"/>
      <p:regular r:id="rId67"/>
      <p:italic r:id="rId68"/>
    </p:embeddedFont>
    <p:embeddedFont>
      <p:font typeface="Lato" panose="020F0502020204030203" pitchFamily="34" charset="0"/>
      <p:regular r:id="rId69"/>
      <p:bold r:id="rId70"/>
      <p:italic r:id="rId71"/>
      <p:boldItalic r:id="rId72"/>
    </p:embeddedFont>
    <p:embeddedFont>
      <p:font typeface="Lato" panose="020F0502020204030203" pitchFamily="34" charset="0"/>
      <p:regular r:id="rId69"/>
      <p:bold r:id="rId70"/>
      <p:italic r:id="rId71"/>
      <p:boldItalic r:id="rId72"/>
    </p:embeddedFont>
    <p:embeddedFont>
      <p:font typeface="Lato Black" panose="020F0502020204030203" pitchFamily="34" charset="0"/>
      <p:bold r:id="rId73"/>
      <p:boldItalic r:id="rId74"/>
    </p:embeddedFont>
    <p:embeddedFont>
      <p:font typeface="Lato Medium" panose="020F0502020204030203" pitchFamily="34" charset="0"/>
      <p:regular r:id="rId75"/>
      <p:italic r:id="rId76"/>
    </p:embeddedFont>
    <p:embeddedFont>
      <p:font typeface="Merriweather" panose="00000500000000000000" pitchFamily="50" charset="0"/>
      <p:regular r:id="rId77"/>
      <p:bold r:id="rId78"/>
      <p:italic r:id="rId79"/>
      <p:boldItalic r:id="rId80"/>
    </p:embeddedFont>
    <p:embeddedFont>
      <p:font typeface="Merriweather" panose="00000500000000000000" pitchFamily="50" charset="0"/>
      <p:regular r:id="rId77"/>
      <p:bold r:id="rId78"/>
      <p:italic r:id="rId79"/>
      <p:boldItalic r:id="rId80"/>
    </p:embeddedFont>
    <p:embeddedFont>
      <p:font typeface="Montserrat" panose="00000500000000000000" pitchFamily="50" charset="0"/>
      <p:regular r:id="rId81"/>
      <p:bold r:id="rId82"/>
    </p:embeddedFont>
  </p:embeddedFontLst>
  <p:custDataLst>
    <p:tags r:id="rId8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otes" id="{3020D283-DFBF-4ECF-8933-8E653084DB3E}">
          <p14:sldIdLst>
            <p14:sldId id="997"/>
          </p14:sldIdLst>
        </p14:section>
        <p14:section name="Introduction" id="{306FBADE-3C1B-49FF-849F-E0FEE18F51BB}">
          <p14:sldIdLst>
            <p14:sldId id="970"/>
          </p14:sldIdLst>
        </p14:section>
        <p14:section name="Procurement" id="{E66AA63E-A549-4ADE-AFB2-0F16E48C5C02}">
          <p14:sldIdLst>
            <p14:sldId id="652"/>
            <p14:sldId id="651"/>
            <p14:sldId id="653"/>
            <p14:sldId id="654"/>
            <p14:sldId id="655"/>
            <p14:sldId id="657"/>
            <p14:sldId id="658"/>
            <p14:sldId id="656"/>
            <p14:sldId id="659"/>
            <p14:sldId id="697"/>
            <p14:sldId id="885"/>
            <p14:sldId id="795"/>
            <p14:sldId id="886"/>
            <p14:sldId id="796"/>
            <p14:sldId id="887"/>
            <p14:sldId id="799"/>
            <p14:sldId id="698"/>
            <p14:sldId id="1022"/>
            <p14:sldId id="1023"/>
            <p14:sldId id="800"/>
            <p14:sldId id="995"/>
            <p14:sldId id="759"/>
            <p14:sldId id="992"/>
            <p14:sldId id="508"/>
            <p14:sldId id="973"/>
            <p14:sldId id="888"/>
            <p14:sldId id="839"/>
            <p14:sldId id="840"/>
            <p14:sldId id="803"/>
            <p14:sldId id="996"/>
            <p14:sldId id="889"/>
            <p14:sldId id="890"/>
            <p14:sldId id="891"/>
            <p14:sldId id="893"/>
            <p14:sldId id="894"/>
            <p14:sldId id="895"/>
            <p14:sldId id="896"/>
            <p14:sldId id="897"/>
            <p14:sldId id="898"/>
            <p14:sldId id="899"/>
            <p14:sldId id="900"/>
            <p14:sldId id="513"/>
            <p14:sldId id="993"/>
            <p14:sldId id="994"/>
            <p14:sldId id="902"/>
            <p14:sldId id="998"/>
            <p14:sldId id="999"/>
            <p14:sldId id="991"/>
          </p14:sldIdLst>
        </p14:section>
        <p14:section name="Notes" id="{021CC26C-8D8E-4825-A3A5-67F6F42FFAB1}">
          <p14:sldIdLst>
            <p14:sldId id="100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74BB"/>
    <a:srgbClr val="EE1F51"/>
    <a:srgbClr val="FFFFFF"/>
    <a:srgbClr val="8EC33F"/>
    <a:srgbClr val="F68A1F"/>
    <a:srgbClr val="F9BE2B"/>
    <a:srgbClr val="8EC40D"/>
    <a:srgbClr val="B6F211"/>
    <a:srgbClr val="FABF2D"/>
    <a:srgbClr val="FF8A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833CF2-AABC-49C4-9E1A-D3826B6BE768}" v="1" dt="2021-07-10T07:03:52.729"/>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63" autoAdjust="0"/>
    <p:restoredTop sz="73561" autoAdjust="0"/>
  </p:normalViewPr>
  <p:slideViewPr>
    <p:cSldViewPr snapToGrid="0">
      <p:cViewPr varScale="1">
        <p:scale>
          <a:sx n="80" d="100"/>
          <a:sy n="80" d="100"/>
        </p:scale>
        <p:origin x="1584" y="90"/>
      </p:cViewPr>
      <p:guideLst/>
    </p:cSldViewPr>
  </p:slideViewPr>
  <p:outlineViewPr>
    <p:cViewPr>
      <p:scale>
        <a:sx n="33" d="100"/>
        <a:sy n="33" d="100"/>
      </p:scale>
      <p:origin x="0" y="-2472"/>
    </p:cViewPr>
  </p:outlineViewPr>
  <p:notesTextViewPr>
    <p:cViewPr>
      <p:scale>
        <a:sx n="1" d="1"/>
        <a:sy n="1" d="1"/>
      </p:scale>
      <p:origin x="0" y="0"/>
    </p:cViewPr>
  </p:notesTextViewPr>
  <p:notesViewPr>
    <p:cSldViewPr snapToGrid="0">
      <p:cViewPr varScale="1">
        <p:scale>
          <a:sx n="75" d="100"/>
          <a:sy n="75" d="100"/>
        </p:scale>
        <p:origin x="3954"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5.fntdata"/><Relationship Id="rId68" Type="http://schemas.openxmlformats.org/officeDocument/2006/relationships/font" Target="fonts/font10.fntdata"/><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handoutMaster" Target="handoutMasters/handoutMaster1.xml"/><Relationship Id="rId74" Type="http://schemas.openxmlformats.org/officeDocument/2006/relationships/font" Target="fonts/font16.fntdata"/><Relationship Id="rId79" Type="http://schemas.openxmlformats.org/officeDocument/2006/relationships/font" Target="fonts/font21.fntdata"/><Relationship Id="rId5" Type="http://schemas.openxmlformats.org/officeDocument/2006/relationships/slideMaster" Target="slideMasters/slideMaster2.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font" Target="fonts/font19.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4.fntdata"/><Relationship Id="rId80" Type="http://schemas.openxmlformats.org/officeDocument/2006/relationships/font" Target="fonts/font22.fntdata"/><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tags" Target="tags/tag1.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font" Target="fonts/font23.fntdata"/><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8.fntdata"/><Relationship Id="rId7" Type="http://schemas.openxmlformats.org/officeDocument/2006/relationships/slide" Target="slides/slide2.xml"/><Relationship Id="rId71" Type="http://schemas.openxmlformats.org/officeDocument/2006/relationships/font" Target="fonts/font13.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8.fntdata"/><Relationship Id="rId87" Type="http://schemas.openxmlformats.org/officeDocument/2006/relationships/tableStyles" Target="tableStyles.xml"/><Relationship Id="rId61" Type="http://schemas.openxmlformats.org/officeDocument/2006/relationships/font" Target="fonts/font3.fntdata"/><Relationship Id="rId82" Type="http://schemas.openxmlformats.org/officeDocument/2006/relationships/font" Target="fonts/font24.fntdata"/><Relationship Id="rId19"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Muller, CPD" userId="a63a91f7-2aee-4d3f-abcf-5b6b29679cb6" providerId="ADAL" clId="{B1833CF2-AABC-49C4-9E1A-D3826B6BE768}"/>
    <pc:docChg chg="custSel modSld modHandout">
      <pc:chgData name="Paul Muller, CPD" userId="a63a91f7-2aee-4d3f-abcf-5b6b29679cb6" providerId="ADAL" clId="{B1833CF2-AABC-49C4-9E1A-D3826B6BE768}" dt="2021-07-10T07:06:19.133" v="27" actId="729"/>
      <pc:docMkLst>
        <pc:docMk/>
      </pc:docMkLst>
      <pc:sldChg chg="mod modShow">
        <pc:chgData name="Paul Muller, CPD" userId="a63a91f7-2aee-4d3f-abcf-5b6b29679cb6" providerId="ADAL" clId="{B1833CF2-AABC-49C4-9E1A-D3826B6BE768}" dt="2021-07-10T07:06:19.133" v="27" actId="729"/>
        <pc:sldMkLst>
          <pc:docMk/>
          <pc:sldMk cId="1866551778" sldId="508"/>
        </pc:sldMkLst>
      </pc:sldChg>
      <pc:sldChg chg="mod modShow">
        <pc:chgData name="Paul Muller, CPD" userId="a63a91f7-2aee-4d3f-abcf-5b6b29679cb6" providerId="ADAL" clId="{B1833CF2-AABC-49C4-9E1A-D3826B6BE768}" dt="2021-07-10T07:06:19.133" v="27" actId="729"/>
        <pc:sldMkLst>
          <pc:docMk/>
          <pc:sldMk cId="152178531" sldId="513"/>
        </pc:sldMkLst>
      </pc:sldChg>
      <pc:sldChg chg="mod modShow">
        <pc:chgData name="Paul Muller, CPD" userId="a63a91f7-2aee-4d3f-abcf-5b6b29679cb6" providerId="ADAL" clId="{B1833CF2-AABC-49C4-9E1A-D3826B6BE768}" dt="2021-07-10T07:06:19.133" v="27" actId="729"/>
        <pc:sldMkLst>
          <pc:docMk/>
          <pc:sldMk cId="20250353" sldId="651"/>
        </pc:sldMkLst>
      </pc:sldChg>
      <pc:sldChg chg="mod modShow">
        <pc:chgData name="Paul Muller, CPD" userId="a63a91f7-2aee-4d3f-abcf-5b6b29679cb6" providerId="ADAL" clId="{B1833CF2-AABC-49C4-9E1A-D3826B6BE768}" dt="2021-07-10T07:06:19.133" v="27" actId="729"/>
        <pc:sldMkLst>
          <pc:docMk/>
          <pc:sldMk cId="245118576" sldId="652"/>
        </pc:sldMkLst>
      </pc:sldChg>
      <pc:sldChg chg="mod modShow">
        <pc:chgData name="Paul Muller, CPD" userId="a63a91f7-2aee-4d3f-abcf-5b6b29679cb6" providerId="ADAL" clId="{B1833CF2-AABC-49C4-9E1A-D3826B6BE768}" dt="2021-07-10T07:06:19.133" v="27" actId="729"/>
        <pc:sldMkLst>
          <pc:docMk/>
          <pc:sldMk cId="3151360338" sldId="653"/>
        </pc:sldMkLst>
      </pc:sldChg>
      <pc:sldChg chg="mod modShow">
        <pc:chgData name="Paul Muller, CPD" userId="a63a91f7-2aee-4d3f-abcf-5b6b29679cb6" providerId="ADAL" clId="{B1833CF2-AABC-49C4-9E1A-D3826B6BE768}" dt="2021-07-10T07:06:19.133" v="27" actId="729"/>
        <pc:sldMkLst>
          <pc:docMk/>
          <pc:sldMk cId="683752654" sldId="654"/>
        </pc:sldMkLst>
      </pc:sldChg>
      <pc:sldChg chg="mod modShow">
        <pc:chgData name="Paul Muller, CPD" userId="a63a91f7-2aee-4d3f-abcf-5b6b29679cb6" providerId="ADAL" clId="{B1833CF2-AABC-49C4-9E1A-D3826B6BE768}" dt="2021-07-10T07:06:19.133" v="27" actId="729"/>
        <pc:sldMkLst>
          <pc:docMk/>
          <pc:sldMk cId="508410789" sldId="655"/>
        </pc:sldMkLst>
      </pc:sldChg>
      <pc:sldChg chg="mod modShow">
        <pc:chgData name="Paul Muller, CPD" userId="a63a91f7-2aee-4d3f-abcf-5b6b29679cb6" providerId="ADAL" clId="{B1833CF2-AABC-49C4-9E1A-D3826B6BE768}" dt="2021-07-10T07:06:19.133" v="27" actId="729"/>
        <pc:sldMkLst>
          <pc:docMk/>
          <pc:sldMk cId="2375018264" sldId="656"/>
        </pc:sldMkLst>
      </pc:sldChg>
      <pc:sldChg chg="mod modShow">
        <pc:chgData name="Paul Muller, CPD" userId="a63a91f7-2aee-4d3f-abcf-5b6b29679cb6" providerId="ADAL" clId="{B1833CF2-AABC-49C4-9E1A-D3826B6BE768}" dt="2021-07-10T07:06:19.133" v="27" actId="729"/>
        <pc:sldMkLst>
          <pc:docMk/>
          <pc:sldMk cId="1360301546" sldId="657"/>
        </pc:sldMkLst>
      </pc:sldChg>
      <pc:sldChg chg="mod modShow">
        <pc:chgData name="Paul Muller, CPD" userId="a63a91f7-2aee-4d3f-abcf-5b6b29679cb6" providerId="ADAL" clId="{B1833CF2-AABC-49C4-9E1A-D3826B6BE768}" dt="2021-07-10T07:06:19.133" v="27" actId="729"/>
        <pc:sldMkLst>
          <pc:docMk/>
          <pc:sldMk cId="1549389310" sldId="658"/>
        </pc:sldMkLst>
      </pc:sldChg>
      <pc:sldChg chg="mod modShow">
        <pc:chgData name="Paul Muller, CPD" userId="a63a91f7-2aee-4d3f-abcf-5b6b29679cb6" providerId="ADAL" clId="{B1833CF2-AABC-49C4-9E1A-D3826B6BE768}" dt="2021-07-10T07:06:19.133" v="27" actId="729"/>
        <pc:sldMkLst>
          <pc:docMk/>
          <pc:sldMk cId="3695328506" sldId="659"/>
        </pc:sldMkLst>
      </pc:sldChg>
      <pc:sldChg chg="mod modShow">
        <pc:chgData name="Paul Muller, CPD" userId="a63a91f7-2aee-4d3f-abcf-5b6b29679cb6" providerId="ADAL" clId="{B1833CF2-AABC-49C4-9E1A-D3826B6BE768}" dt="2021-07-10T07:06:19.133" v="27" actId="729"/>
        <pc:sldMkLst>
          <pc:docMk/>
          <pc:sldMk cId="248253821" sldId="697"/>
        </pc:sldMkLst>
      </pc:sldChg>
      <pc:sldChg chg="mod modShow">
        <pc:chgData name="Paul Muller, CPD" userId="a63a91f7-2aee-4d3f-abcf-5b6b29679cb6" providerId="ADAL" clId="{B1833CF2-AABC-49C4-9E1A-D3826B6BE768}" dt="2021-07-10T07:06:19.133" v="27" actId="729"/>
        <pc:sldMkLst>
          <pc:docMk/>
          <pc:sldMk cId="3346094435" sldId="698"/>
        </pc:sldMkLst>
      </pc:sldChg>
      <pc:sldChg chg="mod modShow">
        <pc:chgData name="Paul Muller, CPD" userId="a63a91f7-2aee-4d3f-abcf-5b6b29679cb6" providerId="ADAL" clId="{B1833CF2-AABC-49C4-9E1A-D3826B6BE768}" dt="2021-07-10T07:06:19.133" v="27" actId="729"/>
        <pc:sldMkLst>
          <pc:docMk/>
          <pc:sldMk cId="1864207256" sldId="759"/>
        </pc:sldMkLst>
      </pc:sldChg>
      <pc:sldChg chg="mod modShow">
        <pc:chgData name="Paul Muller, CPD" userId="a63a91f7-2aee-4d3f-abcf-5b6b29679cb6" providerId="ADAL" clId="{B1833CF2-AABC-49C4-9E1A-D3826B6BE768}" dt="2021-07-10T07:06:19.133" v="27" actId="729"/>
        <pc:sldMkLst>
          <pc:docMk/>
          <pc:sldMk cId="99329740" sldId="795"/>
        </pc:sldMkLst>
      </pc:sldChg>
      <pc:sldChg chg="mod modShow">
        <pc:chgData name="Paul Muller, CPD" userId="a63a91f7-2aee-4d3f-abcf-5b6b29679cb6" providerId="ADAL" clId="{B1833CF2-AABC-49C4-9E1A-D3826B6BE768}" dt="2021-07-10T07:06:19.133" v="27" actId="729"/>
        <pc:sldMkLst>
          <pc:docMk/>
          <pc:sldMk cId="1158672895" sldId="796"/>
        </pc:sldMkLst>
      </pc:sldChg>
      <pc:sldChg chg="mod modShow">
        <pc:chgData name="Paul Muller, CPD" userId="a63a91f7-2aee-4d3f-abcf-5b6b29679cb6" providerId="ADAL" clId="{B1833CF2-AABC-49C4-9E1A-D3826B6BE768}" dt="2021-07-10T07:06:19.133" v="27" actId="729"/>
        <pc:sldMkLst>
          <pc:docMk/>
          <pc:sldMk cId="3757252296" sldId="799"/>
        </pc:sldMkLst>
      </pc:sldChg>
      <pc:sldChg chg="mod modShow">
        <pc:chgData name="Paul Muller, CPD" userId="a63a91f7-2aee-4d3f-abcf-5b6b29679cb6" providerId="ADAL" clId="{B1833CF2-AABC-49C4-9E1A-D3826B6BE768}" dt="2021-07-10T07:06:19.133" v="27" actId="729"/>
        <pc:sldMkLst>
          <pc:docMk/>
          <pc:sldMk cId="2958732658" sldId="800"/>
        </pc:sldMkLst>
      </pc:sldChg>
      <pc:sldChg chg="mod modShow">
        <pc:chgData name="Paul Muller, CPD" userId="a63a91f7-2aee-4d3f-abcf-5b6b29679cb6" providerId="ADAL" clId="{B1833CF2-AABC-49C4-9E1A-D3826B6BE768}" dt="2021-07-10T07:06:19.133" v="27" actId="729"/>
        <pc:sldMkLst>
          <pc:docMk/>
          <pc:sldMk cId="1342701764" sldId="803"/>
        </pc:sldMkLst>
      </pc:sldChg>
      <pc:sldChg chg="mod modShow">
        <pc:chgData name="Paul Muller, CPD" userId="a63a91f7-2aee-4d3f-abcf-5b6b29679cb6" providerId="ADAL" clId="{B1833CF2-AABC-49C4-9E1A-D3826B6BE768}" dt="2021-07-10T07:06:19.133" v="27" actId="729"/>
        <pc:sldMkLst>
          <pc:docMk/>
          <pc:sldMk cId="1264206170" sldId="839"/>
        </pc:sldMkLst>
      </pc:sldChg>
      <pc:sldChg chg="mod modShow">
        <pc:chgData name="Paul Muller, CPD" userId="a63a91f7-2aee-4d3f-abcf-5b6b29679cb6" providerId="ADAL" clId="{B1833CF2-AABC-49C4-9E1A-D3826B6BE768}" dt="2021-07-10T07:06:19.133" v="27" actId="729"/>
        <pc:sldMkLst>
          <pc:docMk/>
          <pc:sldMk cId="2812204821" sldId="840"/>
        </pc:sldMkLst>
      </pc:sldChg>
      <pc:sldChg chg="mod modShow">
        <pc:chgData name="Paul Muller, CPD" userId="a63a91f7-2aee-4d3f-abcf-5b6b29679cb6" providerId="ADAL" clId="{B1833CF2-AABC-49C4-9E1A-D3826B6BE768}" dt="2021-07-10T07:06:19.133" v="27" actId="729"/>
        <pc:sldMkLst>
          <pc:docMk/>
          <pc:sldMk cId="2030228545" sldId="885"/>
        </pc:sldMkLst>
      </pc:sldChg>
      <pc:sldChg chg="mod modShow">
        <pc:chgData name="Paul Muller, CPD" userId="a63a91f7-2aee-4d3f-abcf-5b6b29679cb6" providerId="ADAL" clId="{B1833CF2-AABC-49C4-9E1A-D3826B6BE768}" dt="2021-07-10T07:06:19.133" v="27" actId="729"/>
        <pc:sldMkLst>
          <pc:docMk/>
          <pc:sldMk cId="3779593964" sldId="886"/>
        </pc:sldMkLst>
      </pc:sldChg>
      <pc:sldChg chg="mod modShow">
        <pc:chgData name="Paul Muller, CPD" userId="a63a91f7-2aee-4d3f-abcf-5b6b29679cb6" providerId="ADAL" clId="{B1833CF2-AABC-49C4-9E1A-D3826B6BE768}" dt="2021-07-10T07:06:19.133" v="27" actId="729"/>
        <pc:sldMkLst>
          <pc:docMk/>
          <pc:sldMk cId="800429979" sldId="887"/>
        </pc:sldMkLst>
      </pc:sldChg>
      <pc:sldChg chg="mod modShow">
        <pc:chgData name="Paul Muller, CPD" userId="a63a91f7-2aee-4d3f-abcf-5b6b29679cb6" providerId="ADAL" clId="{B1833CF2-AABC-49C4-9E1A-D3826B6BE768}" dt="2021-07-10T07:06:19.133" v="27" actId="729"/>
        <pc:sldMkLst>
          <pc:docMk/>
          <pc:sldMk cId="179011691" sldId="888"/>
        </pc:sldMkLst>
      </pc:sldChg>
      <pc:sldChg chg="mod modShow">
        <pc:chgData name="Paul Muller, CPD" userId="a63a91f7-2aee-4d3f-abcf-5b6b29679cb6" providerId="ADAL" clId="{B1833CF2-AABC-49C4-9E1A-D3826B6BE768}" dt="2021-07-10T07:06:19.133" v="27" actId="729"/>
        <pc:sldMkLst>
          <pc:docMk/>
          <pc:sldMk cId="3376877212" sldId="889"/>
        </pc:sldMkLst>
      </pc:sldChg>
      <pc:sldChg chg="mod modShow">
        <pc:chgData name="Paul Muller, CPD" userId="a63a91f7-2aee-4d3f-abcf-5b6b29679cb6" providerId="ADAL" clId="{B1833CF2-AABC-49C4-9E1A-D3826B6BE768}" dt="2021-07-10T07:06:19.133" v="27" actId="729"/>
        <pc:sldMkLst>
          <pc:docMk/>
          <pc:sldMk cId="423071370" sldId="890"/>
        </pc:sldMkLst>
      </pc:sldChg>
      <pc:sldChg chg="mod modShow">
        <pc:chgData name="Paul Muller, CPD" userId="a63a91f7-2aee-4d3f-abcf-5b6b29679cb6" providerId="ADAL" clId="{B1833CF2-AABC-49C4-9E1A-D3826B6BE768}" dt="2021-07-10T07:06:19.133" v="27" actId="729"/>
        <pc:sldMkLst>
          <pc:docMk/>
          <pc:sldMk cId="1473436444" sldId="891"/>
        </pc:sldMkLst>
      </pc:sldChg>
      <pc:sldChg chg="mod modShow">
        <pc:chgData name="Paul Muller, CPD" userId="a63a91f7-2aee-4d3f-abcf-5b6b29679cb6" providerId="ADAL" clId="{B1833CF2-AABC-49C4-9E1A-D3826B6BE768}" dt="2021-07-10T07:06:19.133" v="27" actId="729"/>
        <pc:sldMkLst>
          <pc:docMk/>
          <pc:sldMk cId="593527882" sldId="893"/>
        </pc:sldMkLst>
      </pc:sldChg>
      <pc:sldChg chg="mod modShow">
        <pc:chgData name="Paul Muller, CPD" userId="a63a91f7-2aee-4d3f-abcf-5b6b29679cb6" providerId="ADAL" clId="{B1833CF2-AABC-49C4-9E1A-D3826B6BE768}" dt="2021-07-10T07:06:19.133" v="27" actId="729"/>
        <pc:sldMkLst>
          <pc:docMk/>
          <pc:sldMk cId="4010249548" sldId="894"/>
        </pc:sldMkLst>
      </pc:sldChg>
      <pc:sldChg chg="mod modShow">
        <pc:chgData name="Paul Muller, CPD" userId="a63a91f7-2aee-4d3f-abcf-5b6b29679cb6" providerId="ADAL" clId="{B1833CF2-AABC-49C4-9E1A-D3826B6BE768}" dt="2021-07-10T07:06:19.133" v="27" actId="729"/>
        <pc:sldMkLst>
          <pc:docMk/>
          <pc:sldMk cId="3514929331" sldId="895"/>
        </pc:sldMkLst>
      </pc:sldChg>
      <pc:sldChg chg="mod modShow">
        <pc:chgData name="Paul Muller, CPD" userId="a63a91f7-2aee-4d3f-abcf-5b6b29679cb6" providerId="ADAL" clId="{B1833CF2-AABC-49C4-9E1A-D3826B6BE768}" dt="2021-07-10T07:06:19.133" v="27" actId="729"/>
        <pc:sldMkLst>
          <pc:docMk/>
          <pc:sldMk cId="2800340170" sldId="896"/>
        </pc:sldMkLst>
      </pc:sldChg>
      <pc:sldChg chg="mod modShow">
        <pc:chgData name="Paul Muller, CPD" userId="a63a91f7-2aee-4d3f-abcf-5b6b29679cb6" providerId="ADAL" clId="{B1833CF2-AABC-49C4-9E1A-D3826B6BE768}" dt="2021-07-10T07:06:19.133" v="27" actId="729"/>
        <pc:sldMkLst>
          <pc:docMk/>
          <pc:sldMk cId="780187007" sldId="897"/>
        </pc:sldMkLst>
      </pc:sldChg>
      <pc:sldChg chg="mod modShow">
        <pc:chgData name="Paul Muller, CPD" userId="a63a91f7-2aee-4d3f-abcf-5b6b29679cb6" providerId="ADAL" clId="{B1833CF2-AABC-49C4-9E1A-D3826B6BE768}" dt="2021-07-10T07:06:19.133" v="27" actId="729"/>
        <pc:sldMkLst>
          <pc:docMk/>
          <pc:sldMk cId="3816333879" sldId="898"/>
        </pc:sldMkLst>
      </pc:sldChg>
      <pc:sldChg chg="mod modShow">
        <pc:chgData name="Paul Muller, CPD" userId="a63a91f7-2aee-4d3f-abcf-5b6b29679cb6" providerId="ADAL" clId="{B1833CF2-AABC-49C4-9E1A-D3826B6BE768}" dt="2021-07-10T07:06:19.133" v="27" actId="729"/>
        <pc:sldMkLst>
          <pc:docMk/>
          <pc:sldMk cId="983532885" sldId="899"/>
        </pc:sldMkLst>
      </pc:sldChg>
      <pc:sldChg chg="mod modShow">
        <pc:chgData name="Paul Muller, CPD" userId="a63a91f7-2aee-4d3f-abcf-5b6b29679cb6" providerId="ADAL" clId="{B1833CF2-AABC-49C4-9E1A-D3826B6BE768}" dt="2021-07-10T07:06:19.133" v="27" actId="729"/>
        <pc:sldMkLst>
          <pc:docMk/>
          <pc:sldMk cId="926590525" sldId="900"/>
        </pc:sldMkLst>
      </pc:sldChg>
      <pc:sldChg chg="mod modShow">
        <pc:chgData name="Paul Muller, CPD" userId="a63a91f7-2aee-4d3f-abcf-5b6b29679cb6" providerId="ADAL" clId="{B1833CF2-AABC-49C4-9E1A-D3826B6BE768}" dt="2021-07-10T07:06:19.133" v="27" actId="729"/>
        <pc:sldMkLst>
          <pc:docMk/>
          <pc:sldMk cId="3813164246" sldId="902"/>
        </pc:sldMkLst>
      </pc:sldChg>
      <pc:sldChg chg="addSp delSp modSp mod modShow">
        <pc:chgData name="Paul Muller, CPD" userId="a63a91f7-2aee-4d3f-abcf-5b6b29679cb6" providerId="ADAL" clId="{B1833CF2-AABC-49C4-9E1A-D3826B6BE768}" dt="2021-07-10T07:06:19.133" v="27" actId="729"/>
        <pc:sldMkLst>
          <pc:docMk/>
          <pc:sldMk cId="3397244840" sldId="970"/>
        </pc:sldMkLst>
        <pc:spChg chg="mod">
          <ac:chgData name="Paul Muller, CPD" userId="a63a91f7-2aee-4d3f-abcf-5b6b29679cb6" providerId="ADAL" clId="{B1833CF2-AABC-49C4-9E1A-D3826B6BE768}" dt="2021-07-10T07:04:02.066" v="5" actId="1076"/>
          <ac:spMkLst>
            <pc:docMk/>
            <pc:sldMk cId="3397244840" sldId="970"/>
            <ac:spMk id="8" creationId="{70CB3884-E547-4EE9-8075-3F9A4B4310C7}"/>
          </ac:spMkLst>
        </pc:spChg>
        <pc:picChg chg="add mod">
          <ac:chgData name="Paul Muller, CPD" userId="a63a91f7-2aee-4d3f-abcf-5b6b29679cb6" providerId="ADAL" clId="{B1833CF2-AABC-49C4-9E1A-D3826B6BE768}" dt="2021-07-10T07:03:52.728" v="3"/>
          <ac:picMkLst>
            <pc:docMk/>
            <pc:sldMk cId="3397244840" sldId="970"/>
            <ac:picMk id="6" creationId="{5CFE94ED-D7B7-4274-8D2A-63D5FFECFE9F}"/>
          </ac:picMkLst>
        </pc:picChg>
        <pc:picChg chg="del">
          <ac:chgData name="Paul Muller, CPD" userId="a63a91f7-2aee-4d3f-abcf-5b6b29679cb6" providerId="ADAL" clId="{B1833CF2-AABC-49C4-9E1A-D3826B6BE768}" dt="2021-07-10T07:03:47.156" v="2" actId="478"/>
          <ac:picMkLst>
            <pc:docMk/>
            <pc:sldMk cId="3397244840" sldId="970"/>
            <ac:picMk id="9" creationId="{ED40F65A-9614-4008-8F66-4EDBA39E26AA}"/>
          </ac:picMkLst>
        </pc:picChg>
      </pc:sldChg>
      <pc:sldChg chg="mod modShow">
        <pc:chgData name="Paul Muller, CPD" userId="a63a91f7-2aee-4d3f-abcf-5b6b29679cb6" providerId="ADAL" clId="{B1833CF2-AABC-49C4-9E1A-D3826B6BE768}" dt="2021-07-10T07:06:19.133" v="27" actId="729"/>
        <pc:sldMkLst>
          <pc:docMk/>
          <pc:sldMk cId="584493799" sldId="973"/>
        </pc:sldMkLst>
      </pc:sldChg>
      <pc:sldChg chg="mod modShow">
        <pc:chgData name="Paul Muller, CPD" userId="a63a91f7-2aee-4d3f-abcf-5b6b29679cb6" providerId="ADAL" clId="{B1833CF2-AABC-49C4-9E1A-D3826B6BE768}" dt="2021-07-10T07:06:19.133" v="27" actId="729"/>
        <pc:sldMkLst>
          <pc:docMk/>
          <pc:sldMk cId="225488998" sldId="991"/>
        </pc:sldMkLst>
      </pc:sldChg>
      <pc:sldChg chg="mod modShow">
        <pc:chgData name="Paul Muller, CPD" userId="a63a91f7-2aee-4d3f-abcf-5b6b29679cb6" providerId="ADAL" clId="{B1833CF2-AABC-49C4-9E1A-D3826B6BE768}" dt="2021-07-10T07:06:19.133" v="27" actId="729"/>
        <pc:sldMkLst>
          <pc:docMk/>
          <pc:sldMk cId="1686459112" sldId="992"/>
        </pc:sldMkLst>
      </pc:sldChg>
      <pc:sldChg chg="mod modShow">
        <pc:chgData name="Paul Muller, CPD" userId="a63a91f7-2aee-4d3f-abcf-5b6b29679cb6" providerId="ADAL" clId="{B1833CF2-AABC-49C4-9E1A-D3826B6BE768}" dt="2021-07-10T07:06:19.133" v="27" actId="729"/>
        <pc:sldMkLst>
          <pc:docMk/>
          <pc:sldMk cId="3059832007" sldId="993"/>
        </pc:sldMkLst>
      </pc:sldChg>
      <pc:sldChg chg="mod modShow">
        <pc:chgData name="Paul Muller, CPD" userId="a63a91f7-2aee-4d3f-abcf-5b6b29679cb6" providerId="ADAL" clId="{B1833CF2-AABC-49C4-9E1A-D3826B6BE768}" dt="2021-07-10T07:06:19.133" v="27" actId="729"/>
        <pc:sldMkLst>
          <pc:docMk/>
          <pc:sldMk cId="2646862668" sldId="994"/>
        </pc:sldMkLst>
      </pc:sldChg>
      <pc:sldChg chg="mod modShow">
        <pc:chgData name="Paul Muller, CPD" userId="a63a91f7-2aee-4d3f-abcf-5b6b29679cb6" providerId="ADAL" clId="{B1833CF2-AABC-49C4-9E1A-D3826B6BE768}" dt="2021-07-10T07:06:19.133" v="27" actId="729"/>
        <pc:sldMkLst>
          <pc:docMk/>
          <pc:sldMk cId="561904033" sldId="995"/>
        </pc:sldMkLst>
      </pc:sldChg>
      <pc:sldChg chg="mod modShow">
        <pc:chgData name="Paul Muller, CPD" userId="a63a91f7-2aee-4d3f-abcf-5b6b29679cb6" providerId="ADAL" clId="{B1833CF2-AABC-49C4-9E1A-D3826B6BE768}" dt="2021-07-10T07:06:19.133" v="27" actId="729"/>
        <pc:sldMkLst>
          <pc:docMk/>
          <pc:sldMk cId="623771846" sldId="996"/>
        </pc:sldMkLst>
      </pc:sldChg>
      <pc:sldChg chg="mod modShow">
        <pc:chgData name="Paul Muller, CPD" userId="a63a91f7-2aee-4d3f-abcf-5b6b29679cb6" providerId="ADAL" clId="{B1833CF2-AABC-49C4-9E1A-D3826B6BE768}" dt="2021-07-10T07:06:19.133" v="27" actId="729"/>
        <pc:sldMkLst>
          <pc:docMk/>
          <pc:sldMk cId="1234551240" sldId="997"/>
        </pc:sldMkLst>
      </pc:sldChg>
      <pc:sldChg chg="mod modShow">
        <pc:chgData name="Paul Muller, CPD" userId="a63a91f7-2aee-4d3f-abcf-5b6b29679cb6" providerId="ADAL" clId="{B1833CF2-AABC-49C4-9E1A-D3826B6BE768}" dt="2021-07-10T07:06:19.133" v="27" actId="729"/>
        <pc:sldMkLst>
          <pc:docMk/>
          <pc:sldMk cId="57547311" sldId="998"/>
        </pc:sldMkLst>
      </pc:sldChg>
      <pc:sldChg chg="mod modShow">
        <pc:chgData name="Paul Muller, CPD" userId="a63a91f7-2aee-4d3f-abcf-5b6b29679cb6" providerId="ADAL" clId="{B1833CF2-AABC-49C4-9E1A-D3826B6BE768}" dt="2021-07-10T07:06:19.133" v="27" actId="729"/>
        <pc:sldMkLst>
          <pc:docMk/>
          <pc:sldMk cId="1095562980" sldId="999"/>
        </pc:sldMkLst>
      </pc:sldChg>
      <pc:sldChg chg="mod modShow">
        <pc:chgData name="Paul Muller, CPD" userId="a63a91f7-2aee-4d3f-abcf-5b6b29679cb6" providerId="ADAL" clId="{B1833CF2-AABC-49C4-9E1A-D3826B6BE768}" dt="2021-07-10T07:06:19.133" v="27" actId="729"/>
        <pc:sldMkLst>
          <pc:docMk/>
          <pc:sldMk cId="1630228585" sldId="1000"/>
        </pc:sldMkLst>
      </pc:sldChg>
      <pc:sldChg chg="mod modShow">
        <pc:chgData name="Paul Muller, CPD" userId="a63a91f7-2aee-4d3f-abcf-5b6b29679cb6" providerId="ADAL" clId="{B1833CF2-AABC-49C4-9E1A-D3826B6BE768}" dt="2021-07-10T07:06:19.133" v="27" actId="729"/>
        <pc:sldMkLst>
          <pc:docMk/>
          <pc:sldMk cId="243160358" sldId="1022"/>
        </pc:sldMkLst>
      </pc:sldChg>
      <pc:sldChg chg="mod modShow">
        <pc:chgData name="Paul Muller, CPD" userId="a63a91f7-2aee-4d3f-abcf-5b6b29679cb6" providerId="ADAL" clId="{B1833CF2-AABC-49C4-9E1A-D3826B6BE768}" dt="2021-07-10T07:06:19.133" v="27" actId="729"/>
        <pc:sldMkLst>
          <pc:docMk/>
          <pc:sldMk cId="2037507590" sldId="1023"/>
        </pc:sldMkLst>
      </pc:sldChg>
    </pc:docChg>
  </pc:docChgLst>
  <pc:docChgLst>
    <pc:chgData name="Paul Muller, CPD" userId="a63a91f7-2aee-4d3f-abcf-5b6b29679cb6" providerId="ADAL" clId="{BEB12301-C38A-45DC-8FD9-E4BD6F45F877}"/>
    <pc:docChg chg="undo custSel addSld delSld modSld sldOrd modSection modNotesMaster modHandout">
      <pc:chgData name="Paul Muller, CPD" userId="a63a91f7-2aee-4d3f-abcf-5b6b29679cb6" providerId="ADAL" clId="{BEB12301-C38A-45DC-8FD9-E4BD6F45F877}" dt="2020-11-30T05:51:58.568" v="1952" actId="27636"/>
      <pc:docMkLst>
        <pc:docMk/>
      </pc:docMkLst>
      <pc:sldChg chg="modTransition">
        <pc:chgData name="Paul Muller, CPD" userId="a63a91f7-2aee-4d3f-abcf-5b6b29679cb6" providerId="ADAL" clId="{BEB12301-C38A-45DC-8FD9-E4BD6F45F877}" dt="2020-09-26T06:35:42.952" v="451"/>
        <pc:sldMkLst>
          <pc:docMk/>
          <pc:sldMk cId="1866551778" sldId="508"/>
        </pc:sldMkLst>
      </pc:sldChg>
      <pc:sldChg chg="modSp modTransition">
        <pc:chgData name="Paul Muller, CPD" userId="a63a91f7-2aee-4d3f-abcf-5b6b29679cb6" providerId="ADAL" clId="{BEB12301-C38A-45DC-8FD9-E4BD6F45F877}" dt="2020-09-26T06:35:42.952" v="451"/>
        <pc:sldMkLst>
          <pc:docMk/>
          <pc:sldMk cId="152178531" sldId="513"/>
        </pc:sldMkLst>
        <pc:spChg chg="mod">
          <ac:chgData name="Paul Muller, CPD" userId="a63a91f7-2aee-4d3f-abcf-5b6b29679cb6" providerId="ADAL" clId="{BEB12301-C38A-45DC-8FD9-E4BD6F45F877}" dt="2020-09-24T01:06:37.706" v="433" actId="6549"/>
          <ac:spMkLst>
            <pc:docMk/>
            <pc:sldMk cId="152178531" sldId="513"/>
            <ac:spMk id="3" creationId="{00000000-0000-0000-0000-000000000000}"/>
          </ac:spMkLst>
        </pc:spChg>
      </pc:sldChg>
      <pc:sldChg chg="add del">
        <pc:chgData name="Paul Muller, CPD" userId="a63a91f7-2aee-4d3f-abcf-5b6b29679cb6" providerId="ADAL" clId="{BEB12301-C38A-45DC-8FD9-E4BD6F45F877}" dt="2020-09-24T01:06:28.672" v="431" actId="2696"/>
        <pc:sldMkLst>
          <pc:docMk/>
          <pc:sldMk cId="2848898341" sldId="531"/>
        </pc:sldMkLst>
      </pc:sldChg>
      <pc:sldChg chg="add del">
        <pc:chgData name="Paul Muller, CPD" userId="a63a91f7-2aee-4d3f-abcf-5b6b29679cb6" providerId="ADAL" clId="{BEB12301-C38A-45DC-8FD9-E4BD6F45F877}" dt="2020-09-24T01:06:28.685" v="432" actId="2696"/>
        <pc:sldMkLst>
          <pc:docMk/>
          <pc:sldMk cId="1389722605" sldId="532"/>
        </pc:sldMkLst>
      </pc:sldChg>
      <pc:sldChg chg="modTransition">
        <pc:chgData name="Paul Muller, CPD" userId="a63a91f7-2aee-4d3f-abcf-5b6b29679cb6" providerId="ADAL" clId="{BEB12301-C38A-45DC-8FD9-E4BD6F45F877}" dt="2020-09-26T06:35:42.952" v="451"/>
        <pc:sldMkLst>
          <pc:docMk/>
          <pc:sldMk cId="20250353" sldId="651"/>
        </pc:sldMkLst>
      </pc:sldChg>
      <pc:sldChg chg="modTransition">
        <pc:chgData name="Paul Muller, CPD" userId="a63a91f7-2aee-4d3f-abcf-5b6b29679cb6" providerId="ADAL" clId="{BEB12301-C38A-45DC-8FD9-E4BD6F45F877}" dt="2020-09-26T06:35:42.952" v="451"/>
        <pc:sldMkLst>
          <pc:docMk/>
          <pc:sldMk cId="245118576" sldId="652"/>
        </pc:sldMkLst>
      </pc:sldChg>
      <pc:sldChg chg="modTransition">
        <pc:chgData name="Paul Muller, CPD" userId="a63a91f7-2aee-4d3f-abcf-5b6b29679cb6" providerId="ADAL" clId="{BEB12301-C38A-45DC-8FD9-E4BD6F45F877}" dt="2020-09-26T06:35:42.952" v="451"/>
        <pc:sldMkLst>
          <pc:docMk/>
          <pc:sldMk cId="3151360338" sldId="653"/>
        </pc:sldMkLst>
      </pc:sldChg>
      <pc:sldChg chg="modTransition">
        <pc:chgData name="Paul Muller, CPD" userId="a63a91f7-2aee-4d3f-abcf-5b6b29679cb6" providerId="ADAL" clId="{BEB12301-C38A-45DC-8FD9-E4BD6F45F877}" dt="2020-09-26T06:35:42.952" v="451"/>
        <pc:sldMkLst>
          <pc:docMk/>
          <pc:sldMk cId="683752654" sldId="654"/>
        </pc:sldMkLst>
      </pc:sldChg>
      <pc:sldChg chg="modTransition">
        <pc:chgData name="Paul Muller, CPD" userId="a63a91f7-2aee-4d3f-abcf-5b6b29679cb6" providerId="ADAL" clId="{BEB12301-C38A-45DC-8FD9-E4BD6F45F877}" dt="2020-09-26T06:35:42.952" v="451"/>
        <pc:sldMkLst>
          <pc:docMk/>
          <pc:sldMk cId="508410789" sldId="655"/>
        </pc:sldMkLst>
      </pc:sldChg>
      <pc:sldChg chg="modTransition">
        <pc:chgData name="Paul Muller, CPD" userId="a63a91f7-2aee-4d3f-abcf-5b6b29679cb6" providerId="ADAL" clId="{BEB12301-C38A-45DC-8FD9-E4BD6F45F877}" dt="2020-09-26T06:35:42.952" v="451"/>
        <pc:sldMkLst>
          <pc:docMk/>
          <pc:sldMk cId="2375018264" sldId="656"/>
        </pc:sldMkLst>
      </pc:sldChg>
      <pc:sldChg chg="modTransition">
        <pc:chgData name="Paul Muller, CPD" userId="a63a91f7-2aee-4d3f-abcf-5b6b29679cb6" providerId="ADAL" clId="{BEB12301-C38A-45DC-8FD9-E4BD6F45F877}" dt="2020-09-26T06:35:42.952" v="451"/>
        <pc:sldMkLst>
          <pc:docMk/>
          <pc:sldMk cId="1360301546" sldId="657"/>
        </pc:sldMkLst>
      </pc:sldChg>
      <pc:sldChg chg="modTransition">
        <pc:chgData name="Paul Muller, CPD" userId="a63a91f7-2aee-4d3f-abcf-5b6b29679cb6" providerId="ADAL" clId="{BEB12301-C38A-45DC-8FD9-E4BD6F45F877}" dt="2020-09-26T06:35:42.952" v="451"/>
        <pc:sldMkLst>
          <pc:docMk/>
          <pc:sldMk cId="1549389310" sldId="658"/>
        </pc:sldMkLst>
      </pc:sldChg>
      <pc:sldChg chg="modTransition">
        <pc:chgData name="Paul Muller, CPD" userId="a63a91f7-2aee-4d3f-abcf-5b6b29679cb6" providerId="ADAL" clId="{BEB12301-C38A-45DC-8FD9-E4BD6F45F877}" dt="2020-09-26T06:35:42.952" v="451"/>
        <pc:sldMkLst>
          <pc:docMk/>
          <pc:sldMk cId="3695328506" sldId="659"/>
        </pc:sldMkLst>
      </pc:sldChg>
      <pc:sldChg chg="modSp modTransition">
        <pc:chgData name="Paul Muller, CPD" userId="a63a91f7-2aee-4d3f-abcf-5b6b29679cb6" providerId="ADAL" clId="{BEB12301-C38A-45DC-8FD9-E4BD6F45F877}" dt="2020-09-26T06:35:42.952" v="451"/>
        <pc:sldMkLst>
          <pc:docMk/>
          <pc:sldMk cId="248253821" sldId="697"/>
        </pc:sldMkLst>
        <pc:spChg chg="mod">
          <ac:chgData name="Paul Muller, CPD" userId="a63a91f7-2aee-4d3f-abcf-5b6b29679cb6" providerId="ADAL" clId="{BEB12301-C38A-45DC-8FD9-E4BD6F45F877}" dt="2020-09-10T06:42:38.429" v="158" actId="20577"/>
          <ac:spMkLst>
            <pc:docMk/>
            <pc:sldMk cId="248253821" sldId="697"/>
            <ac:spMk id="4" creationId="{00000000-0000-0000-0000-000000000000}"/>
          </ac:spMkLst>
        </pc:spChg>
      </pc:sldChg>
      <pc:sldChg chg="modSp modTransition modAnim">
        <pc:chgData name="Paul Muller, CPD" userId="a63a91f7-2aee-4d3f-abcf-5b6b29679cb6" providerId="ADAL" clId="{BEB12301-C38A-45DC-8FD9-E4BD6F45F877}" dt="2020-09-26T06:35:42.952" v="451"/>
        <pc:sldMkLst>
          <pc:docMk/>
          <pc:sldMk cId="3346094435" sldId="698"/>
        </pc:sldMkLst>
        <pc:spChg chg="mod">
          <ac:chgData name="Paul Muller, CPD" userId="a63a91f7-2aee-4d3f-abcf-5b6b29679cb6" providerId="ADAL" clId="{BEB12301-C38A-45DC-8FD9-E4BD6F45F877}" dt="2020-09-16T05:31:05.532" v="280" actId="20577"/>
          <ac:spMkLst>
            <pc:docMk/>
            <pc:sldMk cId="3346094435" sldId="698"/>
            <ac:spMk id="3" creationId="{00000000-0000-0000-0000-000000000000}"/>
          </ac:spMkLst>
        </pc:spChg>
      </pc:sldChg>
      <pc:sldChg chg="modSp modTransition">
        <pc:chgData name="Paul Muller, CPD" userId="a63a91f7-2aee-4d3f-abcf-5b6b29679cb6" providerId="ADAL" clId="{BEB12301-C38A-45DC-8FD9-E4BD6F45F877}" dt="2020-09-26T06:35:42.952" v="451"/>
        <pc:sldMkLst>
          <pc:docMk/>
          <pc:sldMk cId="1864207256" sldId="759"/>
        </pc:sldMkLst>
        <pc:spChg chg="mod">
          <ac:chgData name="Paul Muller, CPD" userId="a63a91f7-2aee-4d3f-abcf-5b6b29679cb6" providerId="ADAL" clId="{BEB12301-C38A-45DC-8FD9-E4BD6F45F877}" dt="2020-09-10T06:40:55.773" v="42" actId="20577"/>
          <ac:spMkLst>
            <pc:docMk/>
            <pc:sldMk cId="1864207256" sldId="759"/>
            <ac:spMk id="2" creationId="{00000000-0000-0000-0000-000000000000}"/>
          </ac:spMkLst>
        </pc:spChg>
        <pc:spChg chg="mod">
          <ac:chgData name="Paul Muller, CPD" userId="a63a91f7-2aee-4d3f-abcf-5b6b29679cb6" providerId="ADAL" clId="{BEB12301-C38A-45DC-8FD9-E4BD6F45F877}" dt="2020-09-10T06:41:21.100" v="52" actId="20577"/>
          <ac:spMkLst>
            <pc:docMk/>
            <pc:sldMk cId="1864207256" sldId="759"/>
            <ac:spMk id="3" creationId="{00000000-0000-0000-0000-000000000000}"/>
          </ac:spMkLst>
        </pc:spChg>
      </pc:sldChg>
      <pc:sldChg chg="modTransition">
        <pc:chgData name="Paul Muller, CPD" userId="a63a91f7-2aee-4d3f-abcf-5b6b29679cb6" providerId="ADAL" clId="{BEB12301-C38A-45DC-8FD9-E4BD6F45F877}" dt="2020-09-26T06:35:42.952" v="451"/>
        <pc:sldMkLst>
          <pc:docMk/>
          <pc:sldMk cId="99329740" sldId="795"/>
        </pc:sldMkLst>
      </pc:sldChg>
      <pc:sldChg chg="modTransition">
        <pc:chgData name="Paul Muller, CPD" userId="a63a91f7-2aee-4d3f-abcf-5b6b29679cb6" providerId="ADAL" clId="{BEB12301-C38A-45DC-8FD9-E4BD6F45F877}" dt="2020-09-26T06:35:42.952" v="451"/>
        <pc:sldMkLst>
          <pc:docMk/>
          <pc:sldMk cId="1158672895" sldId="796"/>
        </pc:sldMkLst>
      </pc:sldChg>
      <pc:sldChg chg="modSp modTransition modAnim">
        <pc:chgData name="Paul Muller, CPD" userId="a63a91f7-2aee-4d3f-abcf-5b6b29679cb6" providerId="ADAL" clId="{BEB12301-C38A-45DC-8FD9-E4BD6F45F877}" dt="2020-09-26T06:35:42.952" v="451"/>
        <pc:sldMkLst>
          <pc:docMk/>
          <pc:sldMk cId="3757252296" sldId="799"/>
        </pc:sldMkLst>
        <pc:spChg chg="mod">
          <ac:chgData name="Paul Muller, CPD" userId="a63a91f7-2aee-4d3f-abcf-5b6b29679cb6" providerId="ADAL" clId="{BEB12301-C38A-45DC-8FD9-E4BD6F45F877}" dt="2020-09-16T05:24:24.871" v="199" actId="27636"/>
          <ac:spMkLst>
            <pc:docMk/>
            <pc:sldMk cId="3757252296" sldId="799"/>
            <ac:spMk id="3" creationId="{9A4798BC-92DE-4A43-AAB4-BDB62417EC44}"/>
          </ac:spMkLst>
        </pc:spChg>
      </pc:sldChg>
      <pc:sldChg chg="modTransition">
        <pc:chgData name="Paul Muller, CPD" userId="a63a91f7-2aee-4d3f-abcf-5b6b29679cb6" providerId="ADAL" clId="{BEB12301-C38A-45DC-8FD9-E4BD6F45F877}" dt="2020-09-26T06:35:42.952" v="451"/>
        <pc:sldMkLst>
          <pc:docMk/>
          <pc:sldMk cId="2958732658" sldId="800"/>
        </pc:sldMkLst>
      </pc:sldChg>
      <pc:sldChg chg="modTransition">
        <pc:chgData name="Paul Muller, CPD" userId="a63a91f7-2aee-4d3f-abcf-5b6b29679cb6" providerId="ADAL" clId="{BEB12301-C38A-45DC-8FD9-E4BD6F45F877}" dt="2020-09-26T06:35:42.952" v="451"/>
        <pc:sldMkLst>
          <pc:docMk/>
          <pc:sldMk cId="3303854607" sldId="802"/>
        </pc:sldMkLst>
      </pc:sldChg>
      <pc:sldChg chg="modSp modTransition">
        <pc:chgData name="Paul Muller, CPD" userId="a63a91f7-2aee-4d3f-abcf-5b6b29679cb6" providerId="ADAL" clId="{BEB12301-C38A-45DC-8FD9-E4BD6F45F877}" dt="2020-09-26T06:35:42.952" v="451"/>
        <pc:sldMkLst>
          <pc:docMk/>
          <pc:sldMk cId="1342701764" sldId="803"/>
        </pc:sldMkLst>
        <pc:spChg chg="mod">
          <ac:chgData name="Paul Muller, CPD" userId="a63a91f7-2aee-4d3f-abcf-5b6b29679cb6" providerId="ADAL" clId="{BEB12301-C38A-45DC-8FD9-E4BD6F45F877}" dt="2020-09-26T06:23:17.609" v="443" actId="20577"/>
          <ac:spMkLst>
            <pc:docMk/>
            <pc:sldMk cId="1342701764" sldId="803"/>
            <ac:spMk id="5" creationId="{1FC913B9-CF5B-4863-ACAE-79A8D28DDECB}"/>
          </ac:spMkLst>
        </pc:spChg>
      </pc:sldChg>
      <pc:sldChg chg="modSp modTransition">
        <pc:chgData name="Paul Muller, CPD" userId="a63a91f7-2aee-4d3f-abcf-5b6b29679cb6" providerId="ADAL" clId="{BEB12301-C38A-45DC-8FD9-E4BD6F45F877}" dt="2020-09-26T06:35:42.952" v="451"/>
        <pc:sldMkLst>
          <pc:docMk/>
          <pc:sldMk cId="1264206170" sldId="839"/>
        </pc:sldMkLst>
        <pc:spChg chg="mod">
          <ac:chgData name="Paul Muller, CPD" userId="a63a91f7-2aee-4d3f-abcf-5b6b29679cb6" providerId="ADAL" clId="{BEB12301-C38A-45DC-8FD9-E4BD6F45F877}" dt="2020-09-24T01:00:32.749" v="325" actId="20577"/>
          <ac:spMkLst>
            <pc:docMk/>
            <pc:sldMk cId="1264206170" sldId="839"/>
            <ac:spMk id="9" creationId="{00000000-0000-0000-0000-000000000000}"/>
          </ac:spMkLst>
        </pc:spChg>
      </pc:sldChg>
      <pc:sldChg chg="modSp modTransition modAnim">
        <pc:chgData name="Paul Muller, CPD" userId="a63a91f7-2aee-4d3f-abcf-5b6b29679cb6" providerId="ADAL" clId="{BEB12301-C38A-45DC-8FD9-E4BD6F45F877}" dt="2020-09-26T06:35:42.952" v="451"/>
        <pc:sldMkLst>
          <pc:docMk/>
          <pc:sldMk cId="2812204821" sldId="840"/>
        </pc:sldMkLst>
        <pc:spChg chg="mod">
          <ac:chgData name="Paul Muller, CPD" userId="a63a91f7-2aee-4d3f-abcf-5b6b29679cb6" providerId="ADAL" clId="{BEB12301-C38A-45DC-8FD9-E4BD6F45F877}" dt="2020-09-16T05:47:54.108" v="318" actId="20577"/>
          <ac:spMkLst>
            <pc:docMk/>
            <pc:sldMk cId="2812204821" sldId="840"/>
            <ac:spMk id="3" creationId="{00000000-0000-0000-0000-000000000000}"/>
          </ac:spMkLst>
        </pc:spChg>
      </pc:sldChg>
      <pc:sldChg chg="modTransition">
        <pc:chgData name="Paul Muller, CPD" userId="a63a91f7-2aee-4d3f-abcf-5b6b29679cb6" providerId="ADAL" clId="{BEB12301-C38A-45DC-8FD9-E4BD6F45F877}" dt="2020-09-26T06:35:42.952" v="451"/>
        <pc:sldMkLst>
          <pc:docMk/>
          <pc:sldMk cId="2030228545" sldId="885"/>
        </pc:sldMkLst>
      </pc:sldChg>
      <pc:sldChg chg="modTransition">
        <pc:chgData name="Paul Muller, CPD" userId="a63a91f7-2aee-4d3f-abcf-5b6b29679cb6" providerId="ADAL" clId="{BEB12301-C38A-45DC-8FD9-E4BD6F45F877}" dt="2020-09-26T06:35:42.952" v="451"/>
        <pc:sldMkLst>
          <pc:docMk/>
          <pc:sldMk cId="3779593964" sldId="886"/>
        </pc:sldMkLst>
      </pc:sldChg>
      <pc:sldChg chg="modTransition">
        <pc:chgData name="Paul Muller, CPD" userId="a63a91f7-2aee-4d3f-abcf-5b6b29679cb6" providerId="ADAL" clId="{BEB12301-C38A-45DC-8FD9-E4BD6F45F877}" dt="2020-09-26T06:35:42.952" v="451"/>
        <pc:sldMkLst>
          <pc:docMk/>
          <pc:sldMk cId="800429979" sldId="887"/>
        </pc:sldMkLst>
      </pc:sldChg>
      <pc:sldChg chg="modTransition">
        <pc:chgData name="Paul Muller, CPD" userId="a63a91f7-2aee-4d3f-abcf-5b6b29679cb6" providerId="ADAL" clId="{BEB12301-C38A-45DC-8FD9-E4BD6F45F877}" dt="2020-09-26T06:35:42.952" v="451"/>
        <pc:sldMkLst>
          <pc:docMk/>
          <pc:sldMk cId="179011691" sldId="888"/>
        </pc:sldMkLst>
      </pc:sldChg>
      <pc:sldChg chg="modTransition">
        <pc:chgData name="Paul Muller, CPD" userId="a63a91f7-2aee-4d3f-abcf-5b6b29679cb6" providerId="ADAL" clId="{BEB12301-C38A-45DC-8FD9-E4BD6F45F877}" dt="2020-09-26T06:35:42.952" v="451"/>
        <pc:sldMkLst>
          <pc:docMk/>
          <pc:sldMk cId="3376877212" sldId="889"/>
        </pc:sldMkLst>
      </pc:sldChg>
      <pc:sldChg chg="modTransition">
        <pc:chgData name="Paul Muller, CPD" userId="a63a91f7-2aee-4d3f-abcf-5b6b29679cb6" providerId="ADAL" clId="{BEB12301-C38A-45DC-8FD9-E4BD6F45F877}" dt="2020-09-26T06:35:42.952" v="451"/>
        <pc:sldMkLst>
          <pc:docMk/>
          <pc:sldMk cId="423071370" sldId="890"/>
        </pc:sldMkLst>
      </pc:sldChg>
      <pc:sldChg chg="modTransition">
        <pc:chgData name="Paul Muller, CPD" userId="a63a91f7-2aee-4d3f-abcf-5b6b29679cb6" providerId="ADAL" clId="{BEB12301-C38A-45DC-8FD9-E4BD6F45F877}" dt="2020-09-26T06:35:42.952" v="451"/>
        <pc:sldMkLst>
          <pc:docMk/>
          <pc:sldMk cId="1473436444" sldId="891"/>
        </pc:sldMkLst>
      </pc:sldChg>
      <pc:sldChg chg="modTransition">
        <pc:chgData name="Paul Muller, CPD" userId="a63a91f7-2aee-4d3f-abcf-5b6b29679cb6" providerId="ADAL" clId="{BEB12301-C38A-45DC-8FD9-E4BD6F45F877}" dt="2020-09-26T06:35:42.952" v="451"/>
        <pc:sldMkLst>
          <pc:docMk/>
          <pc:sldMk cId="593527882" sldId="893"/>
        </pc:sldMkLst>
      </pc:sldChg>
      <pc:sldChg chg="modTransition">
        <pc:chgData name="Paul Muller, CPD" userId="a63a91f7-2aee-4d3f-abcf-5b6b29679cb6" providerId="ADAL" clId="{BEB12301-C38A-45DC-8FD9-E4BD6F45F877}" dt="2020-09-26T06:35:42.952" v="451"/>
        <pc:sldMkLst>
          <pc:docMk/>
          <pc:sldMk cId="4010249548" sldId="894"/>
        </pc:sldMkLst>
      </pc:sldChg>
      <pc:sldChg chg="modTransition">
        <pc:chgData name="Paul Muller, CPD" userId="a63a91f7-2aee-4d3f-abcf-5b6b29679cb6" providerId="ADAL" clId="{BEB12301-C38A-45DC-8FD9-E4BD6F45F877}" dt="2020-09-26T06:35:42.952" v="451"/>
        <pc:sldMkLst>
          <pc:docMk/>
          <pc:sldMk cId="3514929331" sldId="895"/>
        </pc:sldMkLst>
      </pc:sldChg>
      <pc:sldChg chg="modTransition">
        <pc:chgData name="Paul Muller, CPD" userId="a63a91f7-2aee-4d3f-abcf-5b6b29679cb6" providerId="ADAL" clId="{BEB12301-C38A-45DC-8FD9-E4BD6F45F877}" dt="2020-09-26T06:35:42.952" v="451"/>
        <pc:sldMkLst>
          <pc:docMk/>
          <pc:sldMk cId="2800340170" sldId="896"/>
        </pc:sldMkLst>
      </pc:sldChg>
      <pc:sldChg chg="modTransition">
        <pc:chgData name="Paul Muller, CPD" userId="a63a91f7-2aee-4d3f-abcf-5b6b29679cb6" providerId="ADAL" clId="{BEB12301-C38A-45DC-8FD9-E4BD6F45F877}" dt="2020-09-26T06:35:42.952" v="451"/>
        <pc:sldMkLst>
          <pc:docMk/>
          <pc:sldMk cId="780187007" sldId="897"/>
        </pc:sldMkLst>
      </pc:sldChg>
      <pc:sldChg chg="modTransition">
        <pc:chgData name="Paul Muller, CPD" userId="a63a91f7-2aee-4d3f-abcf-5b6b29679cb6" providerId="ADAL" clId="{BEB12301-C38A-45DC-8FD9-E4BD6F45F877}" dt="2020-09-26T06:35:42.952" v="451"/>
        <pc:sldMkLst>
          <pc:docMk/>
          <pc:sldMk cId="3816333879" sldId="898"/>
        </pc:sldMkLst>
      </pc:sldChg>
      <pc:sldChg chg="modTransition">
        <pc:chgData name="Paul Muller, CPD" userId="a63a91f7-2aee-4d3f-abcf-5b6b29679cb6" providerId="ADAL" clId="{BEB12301-C38A-45DC-8FD9-E4BD6F45F877}" dt="2020-09-26T06:35:42.952" v="451"/>
        <pc:sldMkLst>
          <pc:docMk/>
          <pc:sldMk cId="983532885" sldId="899"/>
        </pc:sldMkLst>
      </pc:sldChg>
      <pc:sldChg chg="modTransition">
        <pc:chgData name="Paul Muller, CPD" userId="a63a91f7-2aee-4d3f-abcf-5b6b29679cb6" providerId="ADAL" clId="{BEB12301-C38A-45DC-8FD9-E4BD6F45F877}" dt="2020-09-26T06:35:42.952" v="451"/>
        <pc:sldMkLst>
          <pc:docMk/>
          <pc:sldMk cId="926590525" sldId="900"/>
        </pc:sldMkLst>
      </pc:sldChg>
      <pc:sldChg chg="modSp modTransition modAnim">
        <pc:chgData name="Paul Muller, CPD" userId="a63a91f7-2aee-4d3f-abcf-5b6b29679cb6" providerId="ADAL" clId="{BEB12301-C38A-45DC-8FD9-E4BD6F45F877}" dt="2020-11-30T05:10:20.481" v="1556"/>
        <pc:sldMkLst>
          <pc:docMk/>
          <pc:sldMk cId="3813164246" sldId="902"/>
        </pc:sldMkLst>
        <pc:spChg chg="mod">
          <ac:chgData name="Paul Muller, CPD" userId="a63a91f7-2aee-4d3f-abcf-5b6b29679cb6" providerId="ADAL" clId="{BEB12301-C38A-45DC-8FD9-E4BD6F45F877}" dt="2020-09-10T08:04:56.715" v="195" actId="20577"/>
          <ac:spMkLst>
            <pc:docMk/>
            <pc:sldMk cId="3813164246" sldId="902"/>
            <ac:spMk id="2" creationId="{9BB90B06-4A07-4372-A632-86AE0C89A126}"/>
          </ac:spMkLst>
        </pc:spChg>
        <pc:spChg chg="mod">
          <ac:chgData name="Paul Muller, CPD" userId="a63a91f7-2aee-4d3f-abcf-5b6b29679cb6" providerId="ADAL" clId="{BEB12301-C38A-45DC-8FD9-E4BD6F45F877}" dt="2020-11-30T05:09:44.722" v="1554"/>
          <ac:spMkLst>
            <pc:docMk/>
            <pc:sldMk cId="3813164246" sldId="902"/>
            <ac:spMk id="3" creationId="{5120D2AA-793C-45D0-B58B-5D9853EFF039}"/>
          </ac:spMkLst>
        </pc:spChg>
        <pc:spChg chg="mod">
          <ac:chgData name="Paul Muller, CPD" userId="a63a91f7-2aee-4d3f-abcf-5b6b29679cb6" providerId="ADAL" clId="{BEB12301-C38A-45DC-8FD9-E4BD6F45F877}" dt="2020-09-10T08:05:08.258" v="197" actId="1076"/>
          <ac:spMkLst>
            <pc:docMk/>
            <pc:sldMk cId="3813164246" sldId="902"/>
            <ac:spMk id="4" creationId="{2D388020-CC03-4350-B8B8-B6AA2CA3BDF0}"/>
          </ac:spMkLst>
        </pc:spChg>
        <pc:spChg chg="mod">
          <ac:chgData name="Paul Muller, CPD" userId="a63a91f7-2aee-4d3f-abcf-5b6b29679cb6" providerId="ADAL" clId="{BEB12301-C38A-45DC-8FD9-E4BD6F45F877}" dt="2020-11-30T05:09:42.642" v="1553" actId="27636"/>
          <ac:spMkLst>
            <pc:docMk/>
            <pc:sldMk cId="3813164246" sldId="902"/>
            <ac:spMk id="5" creationId="{49584693-2BE3-4DB6-A04D-39891B3AF01D}"/>
          </ac:spMkLst>
        </pc:spChg>
      </pc:sldChg>
      <pc:sldChg chg="modTransition">
        <pc:chgData name="Paul Muller, CPD" userId="a63a91f7-2aee-4d3f-abcf-5b6b29679cb6" providerId="ADAL" clId="{BEB12301-C38A-45DC-8FD9-E4BD6F45F877}" dt="2020-09-26T06:35:42.952" v="451"/>
        <pc:sldMkLst>
          <pc:docMk/>
          <pc:sldMk cId="4284430736" sldId="940"/>
        </pc:sldMkLst>
      </pc:sldChg>
      <pc:sldChg chg="modTransition">
        <pc:chgData name="Paul Muller, CPD" userId="a63a91f7-2aee-4d3f-abcf-5b6b29679cb6" providerId="ADAL" clId="{BEB12301-C38A-45DC-8FD9-E4BD6F45F877}" dt="2020-09-26T06:35:42.952" v="451"/>
        <pc:sldMkLst>
          <pc:docMk/>
          <pc:sldMk cId="3397244840" sldId="970"/>
        </pc:sldMkLst>
      </pc:sldChg>
      <pc:sldChg chg="add modTransition">
        <pc:chgData name="Paul Muller, CPD" userId="a63a91f7-2aee-4d3f-abcf-5b6b29679cb6" providerId="ADAL" clId="{BEB12301-C38A-45DC-8FD9-E4BD6F45F877}" dt="2020-09-26T06:35:42.952" v="451"/>
        <pc:sldMkLst>
          <pc:docMk/>
          <pc:sldMk cId="2061669881" sldId="983"/>
        </pc:sldMkLst>
      </pc:sldChg>
      <pc:sldChg chg="modTransition">
        <pc:chgData name="Paul Muller, CPD" userId="a63a91f7-2aee-4d3f-abcf-5b6b29679cb6" providerId="ADAL" clId="{BEB12301-C38A-45DC-8FD9-E4BD6F45F877}" dt="2020-09-26T06:35:42.952" v="451"/>
        <pc:sldMkLst>
          <pc:docMk/>
          <pc:sldMk cId="2287259284" sldId="989"/>
        </pc:sldMkLst>
      </pc:sldChg>
      <pc:sldChg chg="modTransition">
        <pc:chgData name="Paul Muller, CPD" userId="a63a91f7-2aee-4d3f-abcf-5b6b29679cb6" providerId="ADAL" clId="{BEB12301-C38A-45DC-8FD9-E4BD6F45F877}" dt="2020-09-26T06:35:42.952" v="451"/>
        <pc:sldMkLst>
          <pc:docMk/>
          <pc:sldMk cId="396390837" sldId="990"/>
        </pc:sldMkLst>
      </pc:sldChg>
      <pc:sldChg chg="modTransition">
        <pc:chgData name="Paul Muller, CPD" userId="a63a91f7-2aee-4d3f-abcf-5b6b29679cb6" providerId="ADAL" clId="{BEB12301-C38A-45DC-8FD9-E4BD6F45F877}" dt="2020-09-26T06:35:42.952" v="451"/>
        <pc:sldMkLst>
          <pc:docMk/>
          <pc:sldMk cId="225488998" sldId="991"/>
        </pc:sldMkLst>
      </pc:sldChg>
      <pc:sldChg chg="modSp modTransition modAnim">
        <pc:chgData name="Paul Muller, CPD" userId="a63a91f7-2aee-4d3f-abcf-5b6b29679cb6" providerId="ADAL" clId="{BEB12301-C38A-45DC-8FD9-E4BD6F45F877}" dt="2020-09-26T06:35:42.952" v="451"/>
        <pc:sldMkLst>
          <pc:docMk/>
          <pc:sldMk cId="1686459112" sldId="992"/>
        </pc:sldMkLst>
        <pc:spChg chg="mod">
          <ac:chgData name="Paul Muller, CPD" userId="a63a91f7-2aee-4d3f-abcf-5b6b29679cb6" providerId="ADAL" clId="{BEB12301-C38A-45DC-8FD9-E4BD6F45F877}" dt="2020-09-10T06:41:02.112" v="43"/>
          <ac:spMkLst>
            <pc:docMk/>
            <pc:sldMk cId="1686459112" sldId="992"/>
            <ac:spMk id="2" creationId="{00000000-0000-0000-0000-000000000000}"/>
          </ac:spMkLst>
        </pc:spChg>
        <pc:spChg chg="mod">
          <ac:chgData name="Paul Muller, CPD" userId="a63a91f7-2aee-4d3f-abcf-5b6b29679cb6" providerId="ADAL" clId="{BEB12301-C38A-45DC-8FD9-E4BD6F45F877}" dt="2020-09-10T06:41:26.932" v="61" actId="20577"/>
          <ac:spMkLst>
            <pc:docMk/>
            <pc:sldMk cId="1686459112" sldId="992"/>
            <ac:spMk id="3" creationId="{00000000-0000-0000-0000-000000000000}"/>
          </ac:spMkLst>
        </pc:spChg>
      </pc:sldChg>
      <pc:sldChg chg="modTransition">
        <pc:chgData name="Paul Muller, CPD" userId="a63a91f7-2aee-4d3f-abcf-5b6b29679cb6" providerId="ADAL" clId="{BEB12301-C38A-45DC-8FD9-E4BD6F45F877}" dt="2020-09-26T06:35:42.952" v="451"/>
        <pc:sldMkLst>
          <pc:docMk/>
          <pc:sldMk cId="3059832007" sldId="993"/>
        </pc:sldMkLst>
      </pc:sldChg>
      <pc:sldChg chg="ord modTransition">
        <pc:chgData name="Paul Muller, CPD" userId="a63a91f7-2aee-4d3f-abcf-5b6b29679cb6" providerId="ADAL" clId="{BEB12301-C38A-45DC-8FD9-E4BD6F45F877}" dt="2020-09-26T06:35:42.952" v="451"/>
        <pc:sldMkLst>
          <pc:docMk/>
          <pc:sldMk cId="2646862668" sldId="994"/>
        </pc:sldMkLst>
      </pc:sldChg>
      <pc:sldChg chg="modSp add modAnim">
        <pc:chgData name="Paul Muller, CPD" userId="a63a91f7-2aee-4d3f-abcf-5b6b29679cb6" providerId="ADAL" clId="{BEB12301-C38A-45DC-8FD9-E4BD6F45F877}" dt="2020-11-30T05:51:58.568" v="1952" actId="27636"/>
        <pc:sldMkLst>
          <pc:docMk/>
          <pc:sldMk cId="561904033" sldId="995"/>
        </pc:sldMkLst>
        <pc:spChg chg="mod">
          <ac:chgData name="Paul Muller, CPD" userId="a63a91f7-2aee-4d3f-abcf-5b6b29679cb6" providerId="ADAL" clId="{BEB12301-C38A-45DC-8FD9-E4BD6F45F877}" dt="2020-11-30T04:43:44.429" v="475" actId="5793"/>
          <ac:spMkLst>
            <pc:docMk/>
            <pc:sldMk cId="561904033" sldId="995"/>
            <ac:spMk id="2" creationId="{EA933667-AD8F-41A3-BE46-F480F176A44E}"/>
          </ac:spMkLst>
        </pc:spChg>
        <pc:spChg chg="mod">
          <ac:chgData name="Paul Muller, CPD" userId="a63a91f7-2aee-4d3f-abcf-5b6b29679cb6" providerId="ADAL" clId="{BEB12301-C38A-45DC-8FD9-E4BD6F45F877}" dt="2020-11-30T05:51:58.568" v="1952" actId="27636"/>
          <ac:spMkLst>
            <pc:docMk/>
            <pc:sldMk cId="561904033" sldId="995"/>
            <ac:spMk id="3" creationId="{E5F68F0C-A8FB-4F0C-9265-691740FAD1D3}"/>
          </ac:spMkLst>
        </pc:spChg>
      </pc:sldChg>
      <pc:sldChg chg="modSp add ord modAnim">
        <pc:chgData name="Paul Muller, CPD" userId="a63a91f7-2aee-4d3f-abcf-5b6b29679cb6" providerId="ADAL" clId="{BEB12301-C38A-45DC-8FD9-E4BD6F45F877}" dt="2020-11-30T05:16:20.364" v="1881" actId="6549"/>
        <pc:sldMkLst>
          <pc:docMk/>
          <pc:sldMk cId="623771846" sldId="996"/>
        </pc:sldMkLst>
        <pc:spChg chg="mod">
          <ac:chgData name="Paul Muller, CPD" userId="a63a91f7-2aee-4d3f-abcf-5b6b29679cb6" providerId="ADAL" clId="{BEB12301-C38A-45DC-8FD9-E4BD6F45F877}" dt="2020-11-30T05:10:55.593" v="1559" actId="20577"/>
          <ac:spMkLst>
            <pc:docMk/>
            <pc:sldMk cId="623771846" sldId="996"/>
            <ac:spMk id="2" creationId="{033BB4C6-6AED-4322-8AA3-90D54CB34134}"/>
          </ac:spMkLst>
        </pc:spChg>
        <pc:spChg chg="mod">
          <ac:chgData name="Paul Muller, CPD" userId="a63a91f7-2aee-4d3f-abcf-5b6b29679cb6" providerId="ADAL" clId="{BEB12301-C38A-45DC-8FD9-E4BD6F45F877}" dt="2020-11-30T05:16:20.364" v="1881" actId="6549"/>
          <ac:spMkLst>
            <pc:docMk/>
            <pc:sldMk cId="623771846" sldId="996"/>
            <ac:spMk id="3" creationId="{50F6E9B3-D0FE-4CA9-BA4C-058BB5961A33}"/>
          </ac:spMkLst>
        </pc:spChg>
      </pc:sldChg>
    </pc:docChg>
  </pc:docChgLst>
  <pc:docChgLst>
    <pc:chgData name="Paul Muller" userId="a63a91f7-2aee-4d3f-abcf-5b6b29679cb6" providerId="ADAL" clId="{0BE8018B-C9F7-444E-90D3-95FE1FEDAE92}"/>
    <pc:docChg chg="modSld modHandout">
      <pc:chgData name="Paul Muller" userId="a63a91f7-2aee-4d3f-abcf-5b6b29679cb6" providerId="ADAL" clId="{0BE8018B-C9F7-444E-90D3-95FE1FEDAE92}" dt="2020-05-19T23:37:48.171" v="12" actId="6549"/>
      <pc:docMkLst>
        <pc:docMk/>
      </pc:docMkLst>
      <pc:sldChg chg="modSp">
        <pc:chgData name="Paul Muller" userId="a63a91f7-2aee-4d3f-abcf-5b6b29679cb6" providerId="ADAL" clId="{0BE8018B-C9F7-444E-90D3-95FE1FEDAE92}" dt="2020-05-19T23:04:52.101" v="3" actId="20577"/>
        <pc:sldMkLst>
          <pc:docMk/>
          <pc:sldMk cId="1866551778" sldId="508"/>
        </pc:sldMkLst>
        <pc:spChg chg="mod">
          <ac:chgData name="Paul Muller" userId="a63a91f7-2aee-4d3f-abcf-5b6b29679cb6" providerId="ADAL" clId="{0BE8018B-C9F7-444E-90D3-95FE1FEDAE92}" dt="2020-05-19T23:04:52.101" v="3" actId="20577"/>
          <ac:spMkLst>
            <pc:docMk/>
            <pc:sldMk cId="1866551778" sldId="508"/>
            <ac:spMk id="2" creationId="{00000000-0000-0000-0000-000000000000}"/>
          </ac:spMkLst>
        </pc:spChg>
      </pc:sldChg>
      <pc:sldChg chg="modSp">
        <pc:chgData name="Paul Muller" userId="a63a91f7-2aee-4d3f-abcf-5b6b29679cb6" providerId="ADAL" clId="{0BE8018B-C9F7-444E-90D3-95FE1FEDAE92}" dt="2020-05-19T23:05:00.226" v="5" actId="20577"/>
        <pc:sldMkLst>
          <pc:docMk/>
          <pc:sldMk cId="152178531" sldId="513"/>
        </pc:sldMkLst>
        <pc:spChg chg="mod">
          <ac:chgData name="Paul Muller" userId="a63a91f7-2aee-4d3f-abcf-5b6b29679cb6" providerId="ADAL" clId="{0BE8018B-C9F7-444E-90D3-95FE1FEDAE92}" dt="2020-05-19T23:05:00.226" v="5" actId="20577"/>
          <ac:spMkLst>
            <pc:docMk/>
            <pc:sldMk cId="152178531" sldId="513"/>
            <ac:spMk id="2" creationId="{00000000-0000-0000-0000-000000000000}"/>
          </ac:spMkLst>
        </pc:spChg>
      </pc:sldChg>
      <pc:sldChg chg="modSp">
        <pc:chgData name="Paul Muller" userId="a63a91f7-2aee-4d3f-abcf-5b6b29679cb6" providerId="ADAL" clId="{0BE8018B-C9F7-444E-90D3-95FE1FEDAE92}" dt="2020-05-19T23:04:45.903" v="1" actId="20577"/>
        <pc:sldMkLst>
          <pc:docMk/>
          <pc:sldMk cId="2958732658" sldId="800"/>
        </pc:sldMkLst>
        <pc:spChg chg="mod">
          <ac:chgData name="Paul Muller" userId="a63a91f7-2aee-4d3f-abcf-5b6b29679cb6" providerId="ADAL" clId="{0BE8018B-C9F7-444E-90D3-95FE1FEDAE92}" dt="2020-05-19T23:04:45.903" v="1" actId="20577"/>
          <ac:spMkLst>
            <pc:docMk/>
            <pc:sldMk cId="2958732658" sldId="800"/>
            <ac:spMk id="2" creationId="{3166AC53-00AB-4799-9EE2-A56BC72F7EEC}"/>
          </ac:spMkLst>
        </pc:spChg>
      </pc:sldChg>
      <pc:sldChg chg="modSp">
        <pc:chgData name="Paul Muller" userId="a63a91f7-2aee-4d3f-abcf-5b6b29679cb6" providerId="ADAL" clId="{0BE8018B-C9F7-444E-90D3-95FE1FEDAE92}" dt="2020-05-19T23:05:05.828" v="7" actId="20577"/>
        <pc:sldMkLst>
          <pc:docMk/>
          <pc:sldMk cId="1030287392" sldId="838"/>
        </pc:sldMkLst>
        <pc:spChg chg="mod">
          <ac:chgData name="Paul Muller" userId="a63a91f7-2aee-4d3f-abcf-5b6b29679cb6" providerId="ADAL" clId="{0BE8018B-C9F7-444E-90D3-95FE1FEDAE92}" dt="2020-05-19T23:05:05.828" v="7" actId="20577"/>
          <ac:spMkLst>
            <pc:docMk/>
            <pc:sldMk cId="1030287392" sldId="838"/>
            <ac:spMk id="2" creationId="{00000000-0000-0000-0000-000000000000}"/>
          </ac:spMkLst>
        </pc:spChg>
      </pc:sldChg>
      <pc:sldChg chg="modSp">
        <pc:chgData name="Paul Muller" userId="a63a91f7-2aee-4d3f-abcf-5b6b29679cb6" providerId="ADAL" clId="{0BE8018B-C9F7-444E-90D3-95FE1FEDAE92}" dt="2020-05-19T23:05:11.269" v="9" actId="20577"/>
        <pc:sldMkLst>
          <pc:docMk/>
          <pc:sldMk cId="3813164246" sldId="902"/>
        </pc:sldMkLst>
        <pc:spChg chg="mod">
          <ac:chgData name="Paul Muller" userId="a63a91f7-2aee-4d3f-abcf-5b6b29679cb6" providerId="ADAL" clId="{0BE8018B-C9F7-444E-90D3-95FE1FEDAE92}" dt="2020-05-19T23:05:11.269" v="9" actId="20577"/>
          <ac:spMkLst>
            <pc:docMk/>
            <pc:sldMk cId="3813164246" sldId="902"/>
            <ac:spMk id="2" creationId="{9BB90B06-4A07-4372-A632-86AE0C89A126}"/>
          </ac:spMkLst>
        </pc:spChg>
      </pc:sldChg>
    </pc:docChg>
  </pc:docChgLst>
  <pc:docChgLst>
    <pc:chgData name="Paul Muller, CPD" userId="a63a91f7-2aee-4d3f-abcf-5b6b29679cb6" providerId="ADAL" clId="{0E7D204B-EE4A-4EA3-85A0-8B3729202C15}"/>
    <pc:docChg chg="undo custSel addSld delSld modSld modSection">
      <pc:chgData name="Paul Muller, CPD" userId="a63a91f7-2aee-4d3f-abcf-5b6b29679cb6" providerId="ADAL" clId="{0E7D204B-EE4A-4EA3-85A0-8B3729202C15}" dt="2021-03-26T09:30:36.369" v="9650" actId="113"/>
      <pc:docMkLst>
        <pc:docMk/>
      </pc:docMkLst>
      <pc:sldChg chg="mod modShow modNotesTx">
        <pc:chgData name="Paul Muller, CPD" userId="a63a91f7-2aee-4d3f-abcf-5b6b29679cb6" providerId="ADAL" clId="{0E7D204B-EE4A-4EA3-85A0-8B3729202C15}" dt="2021-03-26T09:30:36.369" v="9650" actId="113"/>
        <pc:sldMkLst>
          <pc:docMk/>
          <pc:sldMk cId="1866551778" sldId="508"/>
        </pc:sldMkLst>
      </pc:sldChg>
      <pc:sldChg chg="mod modShow modNotesTx">
        <pc:chgData name="Paul Muller, CPD" userId="a63a91f7-2aee-4d3f-abcf-5b6b29679cb6" providerId="ADAL" clId="{0E7D204B-EE4A-4EA3-85A0-8B3729202C15}" dt="2021-03-08T06:28:44.516" v="9544" actId="729"/>
        <pc:sldMkLst>
          <pc:docMk/>
          <pc:sldMk cId="152178531" sldId="513"/>
        </pc:sldMkLst>
      </pc:sldChg>
      <pc:sldChg chg="mod modShow modNotesTx">
        <pc:chgData name="Paul Muller, CPD" userId="a63a91f7-2aee-4d3f-abcf-5b6b29679cb6" providerId="ADAL" clId="{0E7D204B-EE4A-4EA3-85A0-8B3729202C15}" dt="2021-03-08T06:28:44.516" v="9544" actId="729"/>
        <pc:sldMkLst>
          <pc:docMk/>
          <pc:sldMk cId="20250353" sldId="651"/>
        </pc:sldMkLst>
      </pc:sldChg>
      <pc:sldChg chg="mod modShow modNotesTx">
        <pc:chgData name="Paul Muller, CPD" userId="a63a91f7-2aee-4d3f-abcf-5b6b29679cb6" providerId="ADAL" clId="{0E7D204B-EE4A-4EA3-85A0-8B3729202C15}" dt="2021-03-08T06:28:44.516" v="9544" actId="729"/>
        <pc:sldMkLst>
          <pc:docMk/>
          <pc:sldMk cId="245118576" sldId="652"/>
        </pc:sldMkLst>
      </pc:sldChg>
      <pc:sldChg chg="mod modShow modNotesTx">
        <pc:chgData name="Paul Muller, CPD" userId="a63a91f7-2aee-4d3f-abcf-5b6b29679cb6" providerId="ADAL" clId="{0E7D204B-EE4A-4EA3-85A0-8B3729202C15}" dt="2021-03-08T06:28:44.516" v="9544" actId="729"/>
        <pc:sldMkLst>
          <pc:docMk/>
          <pc:sldMk cId="3151360338" sldId="653"/>
        </pc:sldMkLst>
      </pc:sldChg>
      <pc:sldChg chg="mod modShow modNotesTx">
        <pc:chgData name="Paul Muller, CPD" userId="a63a91f7-2aee-4d3f-abcf-5b6b29679cb6" providerId="ADAL" clId="{0E7D204B-EE4A-4EA3-85A0-8B3729202C15}" dt="2021-03-08T06:28:44.516" v="9544" actId="729"/>
        <pc:sldMkLst>
          <pc:docMk/>
          <pc:sldMk cId="683752654" sldId="654"/>
        </pc:sldMkLst>
      </pc:sldChg>
      <pc:sldChg chg="mod modShow modNotesTx">
        <pc:chgData name="Paul Muller, CPD" userId="a63a91f7-2aee-4d3f-abcf-5b6b29679cb6" providerId="ADAL" clId="{0E7D204B-EE4A-4EA3-85A0-8B3729202C15}" dt="2021-03-08T06:28:44.516" v="9544" actId="729"/>
        <pc:sldMkLst>
          <pc:docMk/>
          <pc:sldMk cId="508410789" sldId="655"/>
        </pc:sldMkLst>
      </pc:sldChg>
      <pc:sldChg chg="mod modShow modNotesTx">
        <pc:chgData name="Paul Muller, CPD" userId="a63a91f7-2aee-4d3f-abcf-5b6b29679cb6" providerId="ADAL" clId="{0E7D204B-EE4A-4EA3-85A0-8B3729202C15}" dt="2021-03-08T06:28:44.516" v="9544" actId="729"/>
        <pc:sldMkLst>
          <pc:docMk/>
          <pc:sldMk cId="2375018264" sldId="656"/>
        </pc:sldMkLst>
      </pc:sldChg>
      <pc:sldChg chg="mod modShow modNotesTx">
        <pc:chgData name="Paul Muller, CPD" userId="a63a91f7-2aee-4d3f-abcf-5b6b29679cb6" providerId="ADAL" clId="{0E7D204B-EE4A-4EA3-85A0-8B3729202C15}" dt="2021-03-08T06:28:44.516" v="9544" actId="729"/>
        <pc:sldMkLst>
          <pc:docMk/>
          <pc:sldMk cId="1360301546" sldId="657"/>
        </pc:sldMkLst>
      </pc:sldChg>
      <pc:sldChg chg="mod modShow modNotesTx">
        <pc:chgData name="Paul Muller, CPD" userId="a63a91f7-2aee-4d3f-abcf-5b6b29679cb6" providerId="ADAL" clId="{0E7D204B-EE4A-4EA3-85A0-8B3729202C15}" dt="2021-03-08T06:28:44.516" v="9544" actId="729"/>
        <pc:sldMkLst>
          <pc:docMk/>
          <pc:sldMk cId="1549389310" sldId="658"/>
        </pc:sldMkLst>
      </pc:sldChg>
      <pc:sldChg chg="mod modShow modNotesTx">
        <pc:chgData name="Paul Muller, CPD" userId="a63a91f7-2aee-4d3f-abcf-5b6b29679cb6" providerId="ADAL" clId="{0E7D204B-EE4A-4EA3-85A0-8B3729202C15}" dt="2021-03-08T06:28:44.516" v="9544" actId="729"/>
        <pc:sldMkLst>
          <pc:docMk/>
          <pc:sldMk cId="3695328506" sldId="659"/>
        </pc:sldMkLst>
      </pc:sldChg>
      <pc:sldChg chg="mod modShow modNotesTx">
        <pc:chgData name="Paul Muller, CPD" userId="a63a91f7-2aee-4d3f-abcf-5b6b29679cb6" providerId="ADAL" clId="{0E7D204B-EE4A-4EA3-85A0-8B3729202C15}" dt="2021-03-08T06:28:44.516" v="9544" actId="729"/>
        <pc:sldMkLst>
          <pc:docMk/>
          <pc:sldMk cId="248253821" sldId="697"/>
        </pc:sldMkLst>
      </pc:sldChg>
      <pc:sldChg chg="mod modShow modNotesTx">
        <pc:chgData name="Paul Muller, CPD" userId="a63a91f7-2aee-4d3f-abcf-5b6b29679cb6" providerId="ADAL" clId="{0E7D204B-EE4A-4EA3-85A0-8B3729202C15}" dt="2021-03-08T06:28:44.516" v="9544" actId="729"/>
        <pc:sldMkLst>
          <pc:docMk/>
          <pc:sldMk cId="3346094435" sldId="698"/>
        </pc:sldMkLst>
      </pc:sldChg>
      <pc:sldChg chg="mod modShow">
        <pc:chgData name="Paul Muller, CPD" userId="a63a91f7-2aee-4d3f-abcf-5b6b29679cb6" providerId="ADAL" clId="{0E7D204B-EE4A-4EA3-85A0-8B3729202C15}" dt="2021-03-08T06:28:44.516" v="9544" actId="729"/>
        <pc:sldMkLst>
          <pc:docMk/>
          <pc:sldMk cId="1864207256" sldId="759"/>
        </pc:sldMkLst>
      </pc:sldChg>
      <pc:sldChg chg="addSp modSp mod modAnim modShow modNotesTx">
        <pc:chgData name="Paul Muller, CPD" userId="a63a91f7-2aee-4d3f-abcf-5b6b29679cb6" providerId="ADAL" clId="{0E7D204B-EE4A-4EA3-85A0-8B3729202C15}" dt="2021-03-08T06:28:44.516" v="9544" actId="729"/>
        <pc:sldMkLst>
          <pc:docMk/>
          <pc:sldMk cId="99329740" sldId="795"/>
        </pc:sldMkLst>
        <pc:picChg chg="add mod">
          <ac:chgData name="Paul Muller, CPD" userId="a63a91f7-2aee-4d3f-abcf-5b6b29679cb6" providerId="ADAL" clId="{0E7D204B-EE4A-4EA3-85A0-8B3729202C15}" dt="2021-03-08T03:15:54.890" v="2512" actId="1076"/>
          <ac:picMkLst>
            <pc:docMk/>
            <pc:sldMk cId="99329740" sldId="795"/>
            <ac:picMk id="5" creationId="{44ED0067-0EA9-4F8E-988D-9C316D8C291D}"/>
          </ac:picMkLst>
        </pc:picChg>
      </pc:sldChg>
      <pc:sldChg chg="mod modShow modNotesTx">
        <pc:chgData name="Paul Muller, CPD" userId="a63a91f7-2aee-4d3f-abcf-5b6b29679cb6" providerId="ADAL" clId="{0E7D204B-EE4A-4EA3-85A0-8B3729202C15}" dt="2021-03-08T06:28:44.516" v="9544" actId="729"/>
        <pc:sldMkLst>
          <pc:docMk/>
          <pc:sldMk cId="1158672895" sldId="796"/>
        </pc:sldMkLst>
      </pc:sldChg>
      <pc:sldChg chg="mod modShow modNotesTx">
        <pc:chgData name="Paul Muller, CPD" userId="a63a91f7-2aee-4d3f-abcf-5b6b29679cb6" providerId="ADAL" clId="{0E7D204B-EE4A-4EA3-85A0-8B3729202C15}" dt="2021-03-08T06:28:44.516" v="9544" actId="729"/>
        <pc:sldMkLst>
          <pc:docMk/>
          <pc:sldMk cId="3757252296" sldId="799"/>
        </pc:sldMkLst>
      </pc:sldChg>
      <pc:sldChg chg="modSp mod modShow">
        <pc:chgData name="Paul Muller, CPD" userId="a63a91f7-2aee-4d3f-abcf-5b6b29679cb6" providerId="ADAL" clId="{0E7D204B-EE4A-4EA3-85A0-8B3729202C15}" dt="2021-03-08T06:28:44.516" v="9544" actId="729"/>
        <pc:sldMkLst>
          <pc:docMk/>
          <pc:sldMk cId="2958732658" sldId="800"/>
        </pc:sldMkLst>
        <pc:spChg chg="mod">
          <ac:chgData name="Paul Muller, CPD" userId="a63a91f7-2aee-4d3f-abcf-5b6b29679cb6" providerId="ADAL" clId="{0E7D204B-EE4A-4EA3-85A0-8B3729202C15}" dt="2021-03-08T04:19:45.109" v="4170" actId="20577"/>
          <ac:spMkLst>
            <pc:docMk/>
            <pc:sldMk cId="2958732658" sldId="800"/>
            <ac:spMk id="3" creationId="{479C2551-BE28-4265-9EB1-1AEFC562E0D9}"/>
          </ac:spMkLst>
        </pc:spChg>
      </pc:sldChg>
      <pc:sldChg chg="del modNotesTx">
        <pc:chgData name="Paul Muller, CPD" userId="a63a91f7-2aee-4d3f-abcf-5b6b29679cb6" providerId="ADAL" clId="{0E7D204B-EE4A-4EA3-85A0-8B3729202C15}" dt="2021-03-08T04:54:03.901" v="5559" actId="47"/>
        <pc:sldMkLst>
          <pc:docMk/>
          <pc:sldMk cId="3303854607" sldId="802"/>
        </pc:sldMkLst>
      </pc:sldChg>
      <pc:sldChg chg="mod modShow">
        <pc:chgData name="Paul Muller, CPD" userId="a63a91f7-2aee-4d3f-abcf-5b6b29679cb6" providerId="ADAL" clId="{0E7D204B-EE4A-4EA3-85A0-8B3729202C15}" dt="2021-03-08T06:28:44.516" v="9544" actId="729"/>
        <pc:sldMkLst>
          <pc:docMk/>
          <pc:sldMk cId="1342701764" sldId="803"/>
        </pc:sldMkLst>
      </pc:sldChg>
      <pc:sldChg chg="modSp mod modShow modNotesTx">
        <pc:chgData name="Paul Muller, CPD" userId="a63a91f7-2aee-4d3f-abcf-5b6b29679cb6" providerId="ADAL" clId="{0E7D204B-EE4A-4EA3-85A0-8B3729202C15}" dt="2021-03-08T06:28:44.516" v="9544" actId="729"/>
        <pc:sldMkLst>
          <pc:docMk/>
          <pc:sldMk cId="1264206170" sldId="839"/>
        </pc:sldMkLst>
        <pc:spChg chg="mod">
          <ac:chgData name="Paul Muller, CPD" userId="a63a91f7-2aee-4d3f-abcf-5b6b29679cb6" providerId="ADAL" clId="{0E7D204B-EE4A-4EA3-85A0-8B3729202C15}" dt="2021-03-08T04:38:51.460" v="4458" actId="20577"/>
          <ac:spMkLst>
            <pc:docMk/>
            <pc:sldMk cId="1264206170" sldId="839"/>
            <ac:spMk id="6" creationId="{00000000-0000-0000-0000-000000000000}"/>
          </ac:spMkLst>
        </pc:spChg>
      </pc:sldChg>
      <pc:sldChg chg="modSp mod modAnim modShow modNotesTx">
        <pc:chgData name="Paul Muller, CPD" userId="a63a91f7-2aee-4d3f-abcf-5b6b29679cb6" providerId="ADAL" clId="{0E7D204B-EE4A-4EA3-85A0-8B3729202C15}" dt="2021-03-08T06:28:44.516" v="9544" actId="729"/>
        <pc:sldMkLst>
          <pc:docMk/>
          <pc:sldMk cId="2812204821" sldId="840"/>
        </pc:sldMkLst>
        <pc:spChg chg="mod">
          <ac:chgData name="Paul Muller, CPD" userId="a63a91f7-2aee-4d3f-abcf-5b6b29679cb6" providerId="ADAL" clId="{0E7D204B-EE4A-4EA3-85A0-8B3729202C15}" dt="2021-03-08T04:46:42.817" v="5318" actId="27636"/>
          <ac:spMkLst>
            <pc:docMk/>
            <pc:sldMk cId="2812204821" sldId="840"/>
            <ac:spMk id="3" creationId="{00000000-0000-0000-0000-000000000000}"/>
          </ac:spMkLst>
        </pc:spChg>
      </pc:sldChg>
      <pc:sldChg chg="mod modShow modNotesTx">
        <pc:chgData name="Paul Muller, CPD" userId="a63a91f7-2aee-4d3f-abcf-5b6b29679cb6" providerId="ADAL" clId="{0E7D204B-EE4A-4EA3-85A0-8B3729202C15}" dt="2021-03-08T06:28:44.516" v="9544" actId="729"/>
        <pc:sldMkLst>
          <pc:docMk/>
          <pc:sldMk cId="2030228545" sldId="885"/>
        </pc:sldMkLst>
      </pc:sldChg>
      <pc:sldChg chg="mod modShow">
        <pc:chgData name="Paul Muller, CPD" userId="a63a91f7-2aee-4d3f-abcf-5b6b29679cb6" providerId="ADAL" clId="{0E7D204B-EE4A-4EA3-85A0-8B3729202C15}" dt="2021-03-08T06:28:44.516" v="9544" actId="729"/>
        <pc:sldMkLst>
          <pc:docMk/>
          <pc:sldMk cId="3779593964" sldId="886"/>
        </pc:sldMkLst>
      </pc:sldChg>
      <pc:sldChg chg="mod modShow modNotesTx">
        <pc:chgData name="Paul Muller, CPD" userId="a63a91f7-2aee-4d3f-abcf-5b6b29679cb6" providerId="ADAL" clId="{0E7D204B-EE4A-4EA3-85A0-8B3729202C15}" dt="2021-03-08T06:28:44.516" v="9544" actId="729"/>
        <pc:sldMkLst>
          <pc:docMk/>
          <pc:sldMk cId="800429979" sldId="887"/>
        </pc:sldMkLst>
      </pc:sldChg>
      <pc:sldChg chg="mod modShow">
        <pc:chgData name="Paul Muller, CPD" userId="a63a91f7-2aee-4d3f-abcf-5b6b29679cb6" providerId="ADAL" clId="{0E7D204B-EE4A-4EA3-85A0-8B3729202C15}" dt="2021-03-08T06:28:44.516" v="9544" actId="729"/>
        <pc:sldMkLst>
          <pc:docMk/>
          <pc:sldMk cId="179011691" sldId="888"/>
        </pc:sldMkLst>
      </pc:sldChg>
      <pc:sldChg chg="mod modShow modNotesTx">
        <pc:chgData name="Paul Muller, CPD" userId="a63a91f7-2aee-4d3f-abcf-5b6b29679cb6" providerId="ADAL" clId="{0E7D204B-EE4A-4EA3-85A0-8B3729202C15}" dt="2021-03-08T06:28:44.516" v="9544" actId="729"/>
        <pc:sldMkLst>
          <pc:docMk/>
          <pc:sldMk cId="3376877212" sldId="889"/>
        </pc:sldMkLst>
      </pc:sldChg>
      <pc:sldChg chg="mod modShow modNotesTx">
        <pc:chgData name="Paul Muller, CPD" userId="a63a91f7-2aee-4d3f-abcf-5b6b29679cb6" providerId="ADAL" clId="{0E7D204B-EE4A-4EA3-85A0-8B3729202C15}" dt="2021-03-08T06:28:44.516" v="9544" actId="729"/>
        <pc:sldMkLst>
          <pc:docMk/>
          <pc:sldMk cId="423071370" sldId="890"/>
        </pc:sldMkLst>
      </pc:sldChg>
      <pc:sldChg chg="mod modShow modNotesTx">
        <pc:chgData name="Paul Muller, CPD" userId="a63a91f7-2aee-4d3f-abcf-5b6b29679cb6" providerId="ADAL" clId="{0E7D204B-EE4A-4EA3-85A0-8B3729202C15}" dt="2021-03-08T06:28:44.516" v="9544" actId="729"/>
        <pc:sldMkLst>
          <pc:docMk/>
          <pc:sldMk cId="1473436444" sldId="891"/>
        </pc:sldMkLst>
      </pc:sldChg>
      <pc:sldChg chg="mod modShow modNotesTx">
        <pc:chgData name="Paul Muller, CPD" userId="a63a91f7-2aee-4d3f-abcf-5b6b29679cb6" providerId="ADAL" clId="{0E7D204B-EE4A-4EA3-85A0-8B3729202C15}" dt="2021-03-08T06:28:44.516" v="9544" actId="729"/>
        <pc:sldMkLst>
          <pc:docMk/>
          <pc:sldMk cId="593527882" sldId="893"/>
        </pc:sldMkLst>
      </pc:sldChg>
      <pc:sldChg chg="mod modShow modNotesTx">
        <pc:chgData name="Paul Muller, CPD" userId="a63a91f7-2aee-4d3f-abcf-5b6b29679cb6" providerId="ADAL" clId="{0E7D204B-EE4A-4EA3-85A0-8B3729202C15}" dt="2021-03-08T06:28:44.516" v="9544" actId="729"/>
        <pc:sldMkLst>
          <pc:docMk/>
          <pc:sldMk cId="4010249548" sldId="894"/>
        </pc:sldMkLst>
      </pc:sldChg>
      <pc:sldChg chg="mod modShow modNotesTx">
        <pc:chgData name="Paul Muller, CPD" userId="a63a91f7-2aee-4d3f-abcf-5b6b29679cb6" providerId="ADAL" clId="{0E7D204B-EE4A-4EA3-85A0-8B3729202C15}" dt="2021-03-08T06:28:44.516" v="9544" actId="729"/>
        <pc:sldMkLst>
          <pc:docMk/>
          <pc:sldMk cId="3514929331" sldId="895"/>
        </pc:sldMkLst>
      </pc:sldChg>
      <pc:sldChg chg="modSp mod modShow modNotesTx">
        <pc:chgData name="Paul Muller, CPD" userId="a63a91f7-2aee-4d3f-abcf-5b6b29679cb6" providerId="ADAL" clId="{0E7D204B-EE4A-4EA3-85A0-8B3729202C15}" dt="2021-03-08T06:28:44.516" v="9544" actId="729"/>
        <pc:sldMkLst>
          <pc:docMk/>
          <pc:sldMk cId="2800340170" sldId="896"/>
        </pc:sldMkLst>
        <pc:spChg chg="mod">
          <ac:chgData name="Paul Muller, CPD" userId="a63a91f7-2aee-4d3f-abcf-5b6b29679cb6" providerId="ADAL" clId="{0E7D204B-EE4A-4EA3-85A0-8B3729202C15}" dt="2021-03-08T05:33:08.802" v="6908" actId="6549"/>
          <ac:spMkLst>
            <pc:docMk/>
            <pc:sldMk cId="2800340170" sldId="896"/>
            <ac:spMk id="29" creationId="{15927FF5-E228-4519-920B-922D7E2ACA5A}"/>
          </ac:spMkLst>
        </pc:spChg>
      </pc:sldChg>
      <pc:sldChg chg="modSp mod modShow modNotesTx">
        <pc:chgData name="Paul Muller, CPD" userId="a63a91f7-2aee-4d3f-abcf-5b6b29679cb6" providerId="ADAL" clId="{0E7D204B-EE4A-4EA3-85A0-8B3729202C15}" dt="2021-03-08T06:28:44.516" v="9544" actId="729"/>
        <pc:sldMkLst>
          <pc:docMk/>
          <pc:sldMk cId="780187007" sldId="897"/>
        </pc:sldMkLst>
        <pc:spChg chg="mod">
          <ac:chgData name="Paul Muller, CPD" userId="a63a91f7-2aee-4d3f-abcf-5b6b29679cb6" providerId="ADAL" clId="{0E7D204B-EE4A-4EA3-85A0-8B3729202C15}" dt="2021-03-08T05:33:23.010" v="6913" actId="20577"/>
          <ac:spMkLst>
            <pc:docMk/>
            <pc:sldMk cId="780187007" sldId="897"/>
            <ac:spMk id="28" creationId="{836FE243-AD69-4A1B-B072-F3514C84E8D6}"/>
          </ac:spMkLst>
        </pc:spChg>
        <pc:spChg chg="mod">
          <ac:chgData name="Paul Muller, CPD" userId="a63a91f7-2aee-4d3f-abcf-5b6b29679cb6" providerId="ADAL" clId="{0E7D204B-EE4A-4EA3-85A0-8B3729202C15}" dt="2021-03-08T05:33:18.066" v="6910" actId="6549"/>
          <ac:spMkLst>
            <pc:docMk/>
            <pc:sldMk cId="780187007" sldId="897"/>
            <ac:spMk id="29" creationId="{1B4AFC21-EB44-40FF-A553-7E95FFBD1086}"/>
          </ac:spMkLst>
        </pc:spChg>
        <pc:spChg chg="mod">
          <ac:chgData name="Paul Muller, CPD" userId="a63a91f7-2aee-4d3f-abcf-5b6b29679cb6" providerId="ADAL" clId="{0E7D204B-EE4A-4EA3-85A0-8B3729202C15}" dt="2021-03-08T05:33:14.882" v="6909" actId="6549"/>
          <ac:spMkLst>
            <pc:docMk/>
            <pc:sldMk cId="780187007" sldId="897"/>
            <ac:spMk id="34" creationId="{0CD5E07E-95AE-47C1-BCDD-647615347AB4}"/>
          </ac:spMkLst>
        </pc:spChg>
      </pc:sldChg>
      <pc:sldChg chg="modSp mod modShow modNotesTx">
        <pc:chgData name="Paul Muller, CPD" userId="a63a91f7-2aee-4d3f-abcf-5b6b29679cb6" providerId="ADAL" clId="{0E7D204B-EE4A-4EA3-85A0-8B3729202C15}" dt="2021-03-08T06:28:44.516" v="9544" actId="729"/>
        <pc:sldMkLst>
          <pc:docMk/>
          <pc:sldMk cId="3816333879" sldId="898"/>
        </pc:sldMkLst>
        <pc:spChg chg="mod">
          <ac:chgData name="Paul Muller, CPD" userId="a63a91f7-2aee-4d3f-abcf-5b6b29679cb6" providerId="ADAL" clId="{0E7D204B-EE4A-4EA3-85A0-8B3729202C15}" dt="2021-03-08T05:34:03.922" v="6919" actId="6549"/>
          <ac:spMkLst>
            <pc:docMk/>
            <pc:sldMk cId="3816333879" sldId="898"/>
            <ac:spMk id="27" creationId="{84E7C537-924A-446A-9097-EB3434AB00D3}"/>
          </ac:spMkLst>
        </pc:spChg>
        <pc:spChg chg="mod">
          <ac:chgData name="Paul Muller, CPD" userId="a63a91f7-2aee-4d3f-abcf-5b6b29679cb6" providerId="ADAL" clId="{0E7D204B-EE4A-4EA3-85A0-8B3729202C15}" dt="2021-03-08T05:33:49.434" v="6918" actId="6549"/>
          <ac:spMkLst>
            <pc:docMk/>
            <pc:sldMk cId="3816333879" sldId="898"/>
            <ac:spMk id="28" creationId="{43526F69-7AF4-43A4-98DB-7A6B5A87FC50}"/>
          </ac:spMkLst>
        </pc:spChg>
        <pc:spChg chg="mod">
          <ac:chgData name="Paul Muller, CPD" userId="a63a91f7-2aee-4d3f-abcf-5b6b29679cb6" providerId="ADAL" clId="{0E7D204B-EE4A-4EA3-85A0-8B3729202C15}" dt="2021-03-08T05:33:45.082" v="6917" actId="6549"/>
          <ac:spMkLst>
            <pc:docMk/>
            <pc:sldMk cId="3816333879" sldId="898"/>
            <ac:spMk id="29" creationId="{4249E929-0145-4FC4-941B-684ED479D7FC}"/>
          </ac:spMkLst>
        </pc:spChg>
        <pc:spChg chg="mod">
          <ac:chgData name="Paul Muller, CPD" userId="a63a91f7-2aee-4d3f-abcf-5b6b29679cb6" providerId="ADAL" clId="{0E7D204B-EE4A-4EA3-85A0-8B3729202C15}" dt="2021-03-08T05:33:33.730" v="6916" actId="6549"/>
          <ac:spMkLst>
            <pc:docMk/>
            <pc:sldMk cId="3816333879" sldId="898"/>
            <ac:spMk id="33" creationId="{D02A4099-78ED-4D66-9482-95569F690541}"/>
          </ac:spMkLst>
        </pc:spChg>
        <pc:spChg chg="mod">
          <ac:chgData name="Paul Muller, CPD" userId="a63a91f7-2aee-4d3f-abcf-5b6b29679cb6" providerId="ADAL" clId="{0E7D204B-EE4A-4EA3-85A0-8B3729202C15}" dt="2021-03-08T05:33:30.714" v="6915" actId="6549"/>
          <ac:spMkLst>
            <pc:docMk/>
            <pc:sldMk cId="3816333879" sldId="898"/>
            <ac:spMk id="34" creationId="{15DCC32E-F6DA-4E07-9178-315C31BAF9B1}"/>
          </ac:spMkLst>
        </pc:spChg>
        <pc:spChg chg="mod">
          <ac:chgData name="Paul Muller, CPD" userId="a63a91f7-2aee-4d3f-abcf-5b6b29679cb6" providerId="ADAL" clId="{0E7D204B-EE4A-4EA3-85A0-8B3729202C15}" dt="2021-03-08T05:33:28.091" v="6914" actId="6549"/>
          <ac:spMkLst>
            <pc:docMk/>
            <pc:sldMk cId="3816333879" sldId="898"/>
            <ac:spMk id="38" creationId="{7AE6171A-306E-4ED2-8932-EBA2FA89EECE}"/>
          </ac:spMkLst>
        </pc:spChg>
      </pc:sldChg>
      <pc:sldChg chg="modSp mod modShow modNotesTx">
        <pc:chgData name="Paul Muller, CPD" userId="a63a91f7-2aee-4d3f-abcf-5b6b29679cb6" providerId="ADAL" clId="{0E7D204B-EE4A-4EA3-85A0-8B3729202C15}" dt="2021-03-08T06:28:44.516" v="9544" actId="729"/>
        <pc:sldMkLst>
          <pc:docMk/>
          <pc:sldMk cId="983532885" sldId="899"/>
        </pc:sldMkLst>
        <pc:spChg chg="mod">
          <ac:chgData name="Paul Muller, CPD" userId="a63a91f7-2aee-4d3f-abcf-5b6b29679cb6" providerId="ADAL" clId="{0E7D204B-EE4A-4EA3-85A0-8B3729202C15}" dt="2021-03-08T05:34:29.858" v="6925" actId="6549"/>
          <ac:spMkLst>
            <pc:docMk/>
            <pc:sldMk cId="983532885" sldId="899"/>
            <ac:spMk id="26" creationId="{8AB7C34B-3A5E-41AD-B075-B4D84DF60403}"/>
          </ac:spMkLst>
        </pc:spChg>
        <pc:spChg chg="mod">
          <ac:chgData name="Paul Muller, CPD" userId="a63a91f7-2aee-4d3f-abcf-5b6b29679cb6" providerId="ADAL" clId="{0E7D204B-EE4A-4EA3-85A0-8B3729202C15}" dt="2021-03-08T05:34:31.682" v="6926" actId="6549"/>
          <ac:spMkLst>
            <pc:docMk/>
            <pc:sldMk cId="983532885" sldId="899"/>
            <ac:spMk id="28" creationId="{A0417CD2-26EA-4C71-9E62-9A04B6DBAA01}"/>
          </ac:spMkLst>
        </pc:spChg>
        <pc:spChg chg="mod">
          <ac:chgData name="Paul Muller, CPD" userId="a63a91f7-2aee-4d3f-abcf-5b6b29679cb6" providerId="ADAL" clId="{0E7D204B-EE4A-4EA3-85A0-8B3729202C15}" dt="2021-03-08T05:34:33.722" v="6927" actId="6549"/>
          <ac:spMkLst>
            <pc:docMk/>
            <pc:sldMk cId="983532885" sldId="899"/>
            <ac:spMk id="29" creationId="{D4040482-5E7D-498D-83B0-82C0F4532180}"/>
          </ac:spMkLst>
        </pc:spChg>
        <pc:spChg chg="mod">
          <ac:chgData name="Paul Muller, CPD" userId="a63a91f7-2aee-4d3f-abcf-5b6b29679cb6" providerId="ADAL" clId="{0E7D204B-EE4A-4EA3-85A0-8B3729202C15}" dt="2021-03-08T05:34:28.378" v="6924" actId="6549"/>
          <ac:spMkLst>
            <pc:docMk/>
            <pc:sldMk cId="983532885" sldId="899"/>
            <ac:spMk id="32" creationId="{A8E6465B-804D-481F-8F62-46818C13EAA8}"/>
          </ac:spMkLst>
        </pc:spChg>
        <pc:spChg chg="mod">
          <ac:chgData name="Paul Muller, CPD" userId="a63a91f7-2aee-4d3f-abcf-5b6b29679cb6" providerId="ADAL" clId="{0E7D204B-EE4A-4EA3-85A0-8B3729202C15}" dt="2021-03-08T05:34:23.459" v="6921" actId="6549"/>
          <ac:spMkLst>
            <pc:docMk/>
            <pc:sldMk cId="983532885" sldId="899"/>
            <ac:spMk id="33" creationId="{8998F7B1-F151-4C7C-8F7D-49C5D60943CD}"/>
          </ac:spMkLst>
        </pc:spChg>
        <pc:spChg chg="mod">
          <ac:chgData name="Paul Muller, CPD" userId="a63a91f7-2aee-4d3f-abcf-5b6b29679cb6" providerId="ADAL" clId="{0E7D204B-EE4A-4EA3-85A0-8B3729202C15}" dt="2021-03-08T05:34:21.923" v="6920" actId="6549"/>
          <ac:spMkLst>
            <pc:docMk/>
            <pc:sldMk cId="983532885" sldId="899"/>
            <ac:spMk id="34" creationId="{B3C11C5A-32EA-4B84-8A83-74992D7D74E4}"/>
          </ac:spMkLst>
        </pc:spChg>
        <pc:spChg chg="mod">
          <ac:chgData name="Paul Muller, CPD" userId="a63a91f7-2aee-4d3f-abcf-5b6b29679cb6" providerId="ADAL" clId="{0E7D204B-EE4A-4EA3-85A0-8B3729202C15}" dt="2021-03-08T05:34:26.434" v="6923" actId="6549"/>
          <ac:spMkLst>
            <pc:docMk/>
            <pc:sldMk cId="983532885" sldId="899"/>
            <ac:spMk id="37" creationId="{5303879E-81B3-40DF-A5E8-C362ECF5ED86}"/>
          </ac:spMkLst>
        </pc:spChg>
        <pc:spChg chg="mod">
          <ac:chgData name="Paul Muller, CPD" userId="a63a91f7-2aee-4d3f-abcf-5b6b29679cb6" providerId="ADAL" clId="{0E7D204B-EE4A-4EA3-85A0-8B3729202C15}" dt="2021-03-08T05:34:25.059" v="6922" actId="6549"/>
          <ac:spMkLst>
            <pc:docMk/>
            <pc:sldMk cId="983532885" sldId="899"/>
            <ac:spMk id="38" creationId="{1F87B4A5-FCBA-428D-95A8-C3F3C7BC9D6A}"/>
          </ac:spMkLst>
        </pc:spChg>
      </pc:sldChg>
      <pc:sldChg chg="modSp mod modShow modNotesTx">
        <pc:chgData name="Paul Muller, CPD" userId="a63a91f7-2aee-4d3f-abcf-5b6b29679cb6" providerId="ADAL" clId="{0E7D204B-EE4A-4EA3-85A0-8B3729202C15}" dt="2021-03-08T06:28:44.516" v="9544" actId="729"/>
        <pc:sldMkLst>
          <pc:docMk/>
          <pc:sldMk cId="926590525" sldId="900"/>
        </pc:sldMkLst>
        <pc:spChg chg="mod">
          <ac:chgData name="Paul Muller, CPD" userId="a63a91f7-2aee-4d3f-abcf-5b6b29679cb6" providerId="ADAL" clId="{0E7D204B-EE4A-4EA3-85A0-8B3729202C15}" dt="2021-03-08T05:34:45.491" v="6930" actId="6549"/>
          <ac:spMkLst>
            <pc:docMk/>
            <pc:sldMk cId="926590525" sldId="900"/>
            <ac:spMk id="10" creationId="{2483CA80-9CC6-4098-B740-0851FAC92CB9}"/>
          </ac:spMkLst>
        </pc:spChg>
        <pc:spChg chg="mod">
          <ac:chgData name="Paul Muller, CPD" userId="a63a91f7-2aee-4d3f-abcf-5b6b29679cb6" providerId="ADAL" clId="{0E7D204B-EE4A-4EA3-85A0-8B3729202C15}" dt="2021-03-08T05:34:42.643" v="6929" actId="6549"/>
          <ac:spMkLst>
            <pc:docMk/>
            <pc:sldMk cId="926590525" sldId="900"/>
            <ac:spMk id="16" creationId="{E0B3D97F-6251-4205-B79B-AF1E64CA8235}"/>
          </ac:spMkLst>
        </pc:spChg>
        <pc:spChg chg="mod">
          <ac:chgData name="Paul Muller, CPD" userId="a63a91f7-2aee-4d3f-abcf-5b6b29679cb6" providerId="ADAL" clId="{0E7D204B-EE4A-4EA3-85A0-8B3729202C15}" dt="2021-03-08T05:34:39.698" v="6928" actId="6549"/>
          <ac:spMkLst>
            <pc:docMk/>
            <pc:sldMk cId="926590525" sldId="900"/>
            <ac:spMk id="19" creationId="{B53A1639-3D13-42B6-BADC-DD174BCD7F82}"/>
          </ac:spMkLst>
        </pc:spChg>
        <pc:spChg chg="mod">
          <ac:chgData name="Paul Muller, CPD" userId="a63a91f7-2aee-4d3f-abcf-5b6b29679cb6" providerId="ADAL" clId="{0E7D204B-EE4A-4EA3-85A0-8B3729202C15}" dt="2021-03-08T05:34:58.515" v="6935" actId="6549"/>
          <ac:spMkLst>
            <pc:docMk/>
            <pc:sldMk cId="926590525" sldId="900"/>
            <ac:spMk id="22" creationId="{093A95E8-8251-48F0-9E0F-5BA5AF569A52}"/>
          </ac:spMkLst>
        </pc:spChg>
        <pc:spChg chg="mod">
          <ac:chgData name="Paul Muller, CPD" userId="a63a91f7-2aee-4d3f-abcf-5b6b29679cb6" providerId="ADAL" clId="{0E7D204B-EE4A-4EA3-85A0-8B3729202C15}" dt="2021-03-08T05:34:53.394" v="6933" actId="6549"/>
          <ac:spMkLst>
            <pc:docMk/>
            <pc:sldMk cId="926590525" sldId="900"/>
            <ac:spMk id="23" creationId="{852C3D72-1CDE-439D-9D4D-DA56D5ABBE38}"/>
          </ac:spMkLst>
        </pc:spChg>
        <pc:spChg chg="mod">
          <ac:chgData name="Paul Muller, CPD" userId="a63a91f7-2aee-4d3f-abcf-5b6b29679cb6" providerId="ADAL" clId="{0E7D204B-EE4A-4EA3-85A0-8B3729202C15}" dt="2021-03-08T05:34:48.530" v="6931" actId="6549"/>
          <ac:spMkLst>
            <pc:docMk/>
            <pc:sldMk cId="926590525" sldId="900"/>
            <ac:spMk id="24" creationId="{3418CEE0-5CE3-451E-AB26-B6171E7E872F}"/>
          </ac:spMkLst>
        </pc:spChg>
        <pc:spChg chg="mod">
          <ac:chgData name="Paul Muller, CPD" userId="a63a91f7-2aee-4d3f-abcf-5b6b29679cb6" providerId="ADAL" clId="{0E7D204B-EE4A-4EA3-85A0-8B3729202C15}" dt="2021-03-08T05:34:55.946" v="6934" actId="6549"/>
          <ac:spMkLst>
            <pc:docMk/>
            <pc:sldMk cId="926590525" sldId="900"/>
            <ac:spMk id="27" creationId="{F221D9C3-E541-450A-A1FA-D0F2168F4736}"/>
          </ac:spMkLst>
        </pc:spChg>
        <pc:spChg chg="mod">
          <ac:chgData name="Paul Muller, CPD" userId="a63a91f7-2aee-4d3f-abcf-5b6b29679cb6" providerId="ADAL" clId="{0E7D204B-EE4A-4EA3-85A0-8B3729202C15}" dt="2021-03-08T05:34:51.299" v="6932" actId="6549"/>
          <ac:spMkLst>
            <pc:docMk/>
            <pc:sldMk cId="926590525" sldId="900"/>
            <ac:spMk id="28" creationId="{D9BAD667-723A-4234-9F02-D6495F22A78A}"/>
          </ac:spMkLst>
        </pc:spChg>
      </pc:sldChg>
      <pc:sldChg chg="mod modShow modNotesTx">
        <pc:chgData name="Paul Muller, CPD" userId="a63a91f7-2aee-4d3f-abcf-5b6b29679cb6" providerId="ADAL" clId="{0E7D204B-EE4A-4EA3-85A0-8B3729202C15}" dt="2021-03-08T06:28:44.516" v="9544" actId="729"/>
        <pc:sldMkLst>
          <pc:docMk/>
          <pc:sldMk cId="3813164246" sldId="902"/>
        </pc:sldMkLst>
      </pc:sldChg>
      <pc:sldChg chg="del">
        <pc:chgData name="Paul Muller, CPD" userId="a63a91f7-2aee-4d3f-abcf-5b6b29679cb6" providerId="ADAL" clId="{0E7D204B-EE4A-4EA3-85A0-8B3729202C15}" dt="2021-03-08T02:28:15.123" v="5" actId="47"/>
        <pc:sldMkLst>
          <pc:docMk/>
          <pc:sldMk cId="4284430736" sldId="940"/>
        </pc:sldMkLst>
      </pc:sldChg>
      <pc:sldChg chg="mod modShow">
        <pc:chgData name="Paul Muller, CPD" userId="a63a91f7-2aee-4d3f-abcf-5b6b29679cb6" providerId="ADAL" clId="{0E7D204B-EE4A-4EA3-85A0-8B3729202C15}" dt="2021-03-08T06:28:44.516" v="9544" actId="729"/>
        <pc:sldMkLst>
          <pc:docMk/>
          <pc:sldMk cId="3397244840" sldId="970"/>
        </pc:sldMkLst>
      </pc:sldChg>
      <pc:sldChg chg="add mod modShow">
        <pc:chgData name="Paul Muller, CPD" userId="a63a91f7-2aee-4d3f-abcf-5b6b29679cb6" providerId="ADAL" clId="{0E7D204B-EE4A-4EA3-85A0-8B3729202C15}" dt="2021-03-08T06:28:44.516" v="9544" actId="729"/>
        <pc:sldMkLst>
          <pc:docMk/>
          <pc:sldMk cId="584493799" sldId="973"/>
        </pc:sldMkLst>
      </pc:sldChg>
      <pc:sldChg chg="del">
        <pc:chgData name="Paul Muller, CPD" userId="a63a91f7-2aee-4d3f-abcf-5b6b29679cb6" providerId="ADAL" clId="{0E7D204B-EE4A-4EA3-85A0-8B3729202C15}" dt="2021-03-08T02:27:45.618" v="3" actId="47"/>
        <pc:sldMkLst>
          <pc:docMk/>
          <pc:sldMk cId="2061669881" sldId="983"/>
        </pc:sldMkLst>
      </pc:sldChg>
      <pc:sldChg chg="del">
        <pc:chgData name="Paul Muller, CPD" userId="a63a91f7-2aee-4d3f-abcf-5b6b29679cb6" providerId="ADAL" clId="{0E7D204B-EE4A-4EA3-85A0-8B3729202C15}" dt="2021-03-08T02:27:25.468" v="1" actId="47"/>
        <pc:sldMkLst>
          <pc:docMk/>
          <pc:sldMk cId="2287259284" sldId="989"/>
        </pc:sldMkLst>
      </pc:sldChg>
      <pc:sldChg chg="del">
        <pc:chgData name="Paul Muller, CPD" userId="a63a91f7-2aee-4d3f-abcf-5b6b29679cb6" providerId="ADAL" clId="{0E7D204B-EE4A-4EA3-85A0-8B3729202C15}" dt="2021-03-08T02:28:31.059" v="7" actId="47"/>
        <pc:sldMkLst>
          <pc:docMk/>
          <pc:sldMk cId="396390837" sldId="990"/>
        </pc:sldMkLst>
      </pc:sldChg>
      <pc:sldChg chg="mod modShow">
        <pc:chgData name="Paul Muller, CPD" userId="a63a91f7-2aee-4d3f-abcf-5b6b29679cb6" providerId="ADAL" clId="{0E7D204B-EE4A-4EA3-85A0-8B3729202C15}" dt="2021-03-08T06:28:44.516" v="9544" actId="729"/>
        <pc:sldMkLst>
          <pc:docMk/>
          <pc:sldMk cId="225488998" sldId="991"/>
        </pc:sldMkLst>
      </pc:sldChg>
      <pc:sldChg chg="mod modShow">
        <pc:chgData name="Paul Muller, CPD" userId="a63a91f7-2aee-4d3f-abcf-5b6b29679cb6" providerId="ADAL" clId="{0E7D204B-EE4A-4EA3-85A0-8B3729202C15}" dt="2021-03-08T06:28:44.516" v="9544" actId="729"/>
        <pc:sldMkLst>
          <pc:docMk/>
          <pc:sldMk cId="1686459112" sldId="992"/>
        </pc:sldMkLst>
      </pc:sldChg>
      <pc:sldChg chg="mod modShow">
        <pc:chgData name="Paul Muller, CPD" userId="a63a91f7-2aee-4d3f-abcf-5b6b29679cb6" providerId="ADAL" clId="{0E7D204B-EE4A-4EA3-85A0-8B3729202C15}" dt="2021-03-08T06:28:44.516" v="9544" actId="729"/>
        <pc:sldMkLst>
          <pc:docMk/>
          <pc:sldMk cId="3059832007" sldId="993"/>
        </pc:sldMkLst>
      </pc:sldChg>
      <pc:sldChg chg="mod modShow">
        <pc:chgData name="Paul Muller, CPD" userId="a63a91f7-2aee-4d3f-abcf-5b6b29679cb6" providerId="ADAL" clId="{0E7D204B-EE4A-4EA3-85A0-8B3729202C15}" dt="2021-03-08T06:28:44.516" v="9544" actId="729"/>
        <pc:sldMkLst>
          <pc:docMk/>
          <pc:sldMk cId="2646862668" sldId="994"/>
        </pc:sldMkLst>
      </pc:sldChg>
      <pc:sldChg chg="modSp mod modShow">
        <pc:chgData name="Paul Muller, CPD" userId="a63a91f7-2aee-4d3f-abcf-5b6b29679cb6" providerId="ADAL" clId="{0E7D204B-EE4A-4EA3-85A0-8B3729202C15}" dt="2021-03-26T09:30:04.316" v="9545" actId="6549"/>
        <pc:sldMkLst>
          <pc:docMk/>
          <pc:sldMk cId="561904033" sldId="995"/>
        </pc:sldMkLst>
        <pc:spChg chg="mod">
          <ac:chgData name="Paul Muller, CPD" userId="a63a91f7-2aee-4d3f-abcf-5b6b29679cb6" providerId="ADAL" clId="{0E7D204B-EE4A-4EA3-85A0-8B3729202C15}" dt="2021-03-26T09:30:04.316" v="9545" actId="6549"/>
          <ac:spMkLst>
            <pc:docMk/>
            <pc:sldMk cId="561904033" sldId="995"/>
            <ac:spMk id="3" creationId="{E5F68F0C-A8FB-4F0C-9265-691740FAD1D3}"/>
          </ac:spMkLst>
        </pc:spChg>
      </pc:sldChg>
      <pc:sldChg chg="mod modShow">
        <pc:chgData name="Paul Muller, CPD" userId="a63a91f7-2aee-4d3f-abcf-5b6b29679cb6" providerId="ADAL" clId="{0E7D204B-EE4A-4EA3-85A0-8B3729202C15}" dt="2021-03-08T06:28:44.516" v="9544" actId="729"/>
        <pc:sldMkLst>
          <pc:docMk/>
          <pc:sldMk cId="623771846" sldId="996"/>
        </pc:sldMkLst>
      </pc:sldChg>
      <pc:sldChg chg="add mod modShow">
        <pc:chgData name="Paul Muller, CPD" userId="a63a91f7-2aee-4d3f-abcf-5b6b29679cb6" providerId="ADAL" clId="{0E7D204B-EE4A-4EA3-85A0-8B3729202C15}" dt="2021-03-08T06:28:44.516" v="9544" actId="729"/>
        <pc:sldMkLst>
          <pc:docMk/>
          <pc:sldMk cId="1234551240" sldId="997"/>
        </pc:sldMkLst>
      </pc:sldChg>
      <pc:sldChg chg="add mod modShow">
        <pc:chgData name="Paul Muller, CPD" userId="a63a91f7-2aee-4d3f-abcf-5b6b29679cb6" providerId="ADAL" clId="{0E7D204B-EE4A-4EA3-85A0-8B3729202C15}" dt="2021-03-08T06:28:44.516" v="9544" actId="729"/>
        <pc:sldMkLst>
          <pc:docMk/>
          <pc:sldMk cId="1095562980" sldId="999"/>
        </pc:sldMkLst>
      </pc:sldChg>
      <pc:sldChg chg="add mod modShow">
        <pc:chgData name="Paul Muller, CPD" userId="a63a91f7-2aee-4d3f-abcf-5b6b29679cb6" providerId="ADAL" clId="{0E7D204B-EE4A-4EA3-85A0-8B3729202C15}" dt="2021-03-08T06:28:44.516" v="9544" actId="729"/>
        <pc:sldMkLst>
          <pc:docMk/>
          <pc:sldMk cId="1630228585" sldId="1000"/>
        </pc:sldMkLst>
      </pc:sldChg>
    </pc:docChg>
  </pc:docChgLst>
  <pc:docChgLst>
    <pc:chgData name="Paul Muller" userId="a63a91f7-2aee-4d3f-abcf-5b6b29679cb6" providerId="ADAL" clId="{25A8F450-EEB1-41C6-83AA-E80E60FCBBA4}"/>
    <pc:docChg chg="custSel addSld delSld modSld sldOrd modSection">
      <pc:chgData name="Paul Muller" userId="a63a91f7-2aee-4d3f-abcf-5b6b29679cb6" providerId="ADAL" clId="{25A8F450-EEB1-41C6-83AA-E80E60FCBBA4}" dt="2020-05-22T05:00:42.872" v="391" actId="20577"/>
      <pc:docMkLst>
        <pc:docMk/>
      </pc:docMkLst>
      <pc:sldChg chg="modTransition">
        <pc:chgData name="Paul Muller" userId="a63a91f7-2aee-4d3f-abcf-5b6b29679cb6" providerId="ADAL" clId="{25A8F450-EEB1-41C6-83AA-E80E60FCBBA4}" dt="2020-05-21T03:25:39.767" v="54"/>
        <pc:sldMkLst>
          <pc:docMk/>
          <pc:sldMk cId="1866551778" sldId="508"/>
        </pc:sldMkLst>
      </pc:sldChg>
      <pc:sldChg chg="modSp modTransition">
        <pc:chgData name="Paul Muller" userId="a63a91f7-2aee-4d3f-abcf-5b6b29679cb6" providerId="ADAL" clId="{25A8F450-EEB1-41C6-83AA-E80E60FCBBA4}" dt="2020-05-22T04:44:54.592" v="378" actId="20577"/>
        <pc:sldMkLst>
          <pc:docMk/>
          <pc:sldMk cId="152178531" sldId="513"/>
        </pc:sldMkLst>
        <pc:spChg chg="mod">
          <ac:chgData name="Paul Muller" userId="a63a91f7-2aee-4d3f-abcf-5b6b29679cb6" providerId="ADAL" clId="{25A8F450-EEB1-41C6-83AA-E80E60FCBBA4}" dt="2020-05-22T04:44:54.592" v="378" actId="20577"/>
          <ac:spMkLst>
            <pc:docMk/>
            <pc:sldMk cId="152178531" sldId="513"/>
            <ac:spMk id="2" creationId="{00000000-0000-0000-0000-000000000000}"/>
          </ac:spMkLst>
        </pc:spChg>
      </pc:sldChg>
      <pc:sldChg chg="modTransition setBg">
        <pc:chgData name="Paul Muller" userId="a63a91f7-2aee-4d3f-abcf-5b6b29679cb6" providerId="ADAL" clId="{25A8F450-EEB1-41C6-83AA-E80E60FCBBA4}" dt="2020-05-22T04:45:27.281" v="385"/>
        <pc:sldMkLst>
          <pc:docMk/>
          <pc:sldMk cId="2848898341" sldId="531"/>
        </pc:sldMkLst>
      </pc:sldChg>
      <pc:sldChg chg="addSp delSp modSp modTransition">
        <pc:chgData name="Paul Muller" userId="a63a91f7-2aee-4d3f-abcf-5b6b29679cb6" providerId="ADAL" clId="{25A8F450-EEB1-41C6-83AA-E80E60FCBBA4}" dt="2020-05-22T04:45:15.298" v="383" actId="27636"/>
        <pc:sldMkLst>
          <pc:docMk/>
          <pc:sldMk cId="1389722605" sldId="532"/>
        </pc:sldMkLst>
        <pc:spChg chg="mod">
          <ac:chgData name="Paul Muller" userId="a63a91f7-2aee-4d3f-abcf-5b6b29679cb6" providerId="ADAL" clId="{25A8F450-EEB1-41C6-83AA-E80E60FCBBA4}" dt="2020-05-22T04:45:15.298" v="383" actId="27636"/>
          <ac:spMkLst>
            <pc:docMk/>
            <pc:sldMk cId="1389722605" sldId="532"/>
            <ac:spMk id="3" creationId="{E85AC822-281A-49B1-9BB4-78DF1BD6EB39}"/>
          </ac:spMkLst>
        </pc:spChg>
        <pc:spChg chg="add del mod">
          <ac:chgData name="Paul Muller" userId="a63a91f7-2aee-4d3f-abcf-5b6b29679cb6" providerId="ADAL" clId="{25A8F450-EEB1-41C6-83AA-E80E60FCBBA4}" dt="2020-05-22T04:45:15.222" v="382"/>
          <ac:spMkLst>
            <pc:docMk/>
            <pc:sldMk cId="1389722605" sldId="532"/>
            <ac:spMk id="5" creationId="{1DFD59AB-1916-4B58-AB3D-9A9F0377C121}"/>
          </ac:spMkLst>
        </pc:spChg>
      </pc:sldChg>
      <pc:sldChg chg="del">
        <pc:chgData name="Paul Muller" userId="a63a91f7-2aee-4d3f-abcf-5b6b29679cb6" providerId="ADAL" clId="{25A8F450-EEB1-41C6-83AA-E80E60FCBBA4}" dt="2020-05-19T23:47:18.289" v="3" actId="2696"/>
        <pc:sldMkLst>
          <pc:docMk/>
          <pc:sldMk cId="3310182850" sldId="650"/>
        </pc:sldMkLst>
      </pc:sldChg>
      <pc:sldChg chg="modTransition">
        <pc:chgData name="Paul Muller" userId="a63a91f7-2aee-4d3f-abcf-5b6b29679cb6" providerId="ADAL" clId="{25A8F450-EEB1-41C6-83AA-E80E60FCBBA4}" dt="2020-05-22T04:53:27.141" v="386"/>
        <pc:sldMkLst>
          <pc:docMk/>
          <pc:sldMk cId="20250353" sldId="651"/>
        </pc:sldMkLst>
      </pc:sldChg>
      <pc:sldChg chg="modTransition">
        <pc:chgData name="Paul Muller" userId="a63a91f7-2aee-4d3f-abcf-5b6b29679cb6" providerId="ADAL" clId="{25A8F450-EEB1-41C6-83AA-E80E60FCBBA4}" dt="2020-05-22T04:53:27.141" v="386"/>
        <pc:sldMkLst>
          <pc:docMk/>
          <pc:sldMk cId="245118576" sldId="652"/>
        </pc:sldMkLst>
      </pc:sldChg>
      <pc:sldChg chg="modTransition">
        <pc:chgData name="Paul Muller" userId="a63a91f7-2aee-4d3f-abcf-5b6b29679cb6" providerId="ADAL" clId="{25A8F450-EEB1-41C6-83AA-E80E60FCBBA4}" dt="2020-05-22T04:53:27.141" v="386"/>
        <pc:sldMkLst>
          <pc:docMk/>
          <pc:sldMk cId="3151360338" sldId="653"/>
        </pc:sldMkLst>
      </pc:sldChg>
      <pc:sldChg chg="modTransition">
        <pc:chgData name="Paul Muller" userId="a63a91f7-2aee-4d3f-abcf-5b6b29679cb6" providerId="ADAL" clId="{25A8F450-EEB1-41C6-83AA-E80E60FCBBA4}" dt="2020-05-22T04:53:27.141" v="386"/>
        <pc:sldMkLst>
          <pc:docMk/>
          <pc:sldMk cId="683752654" sldId="654"/>
        </pc:sldMkLst>
      </pc:sldChg>
      <pc:sldChg chg="modTransition">
        <pc:chgData name="Paul Muller" userId="a63a91f7-2aee-4d3f-abcf-5b6b29679cb6" providerId="ADAL" clId="{25A8F450-EEB1-41C6-83AA-E80E60FCBBA4}" dt="2020-05-22T04:53:27.141" v="386"/>
        <pc:sldMkLst>
          <pc:docMk/>
          <pc:sldMk cId="508410789" sldId="655"/>
        </pc:sldMkLst>
      </pc:sldChg>
      <pc:sldChg chg="modTransition">
        <pc:chgData name="Paul Muller" userId="a63a91f7-2aee-4d3f-abcf-5b6b29679cb6" providerId="ADAL" clId="{25A8F450-EEB1-41C6-83AA-E80E60FCBBA4}" dt="2020-05-22T04:53:27.141" v="386"/>
        <pc:sldMkLst>
          <pc:docMk/>
          <pc:sldMk cId="2375018264" sldId="656"/>
        </pc:sldMkLst>
      </pc:sldChg>
      <pc:sldChg chg="modTransition">
        <pc:chgData name="Paul Muller" userId="a63a91f7-2aee-4d3f-abcf-5b6b29679cb6" providerId="ADAL" clId="{25A8F450-EEB1-41C6-83AA-E80E60FCBBA4}" dt="2020-05-22T04:53:27.141" v="386"/>
        <pc:sldMkLst>
          <pc:docMk/>
          <pc:sldMk cId="1360301546" sldId="657"/>
        </pc:sldMkLst>
      </pc:sldChg>
      <pc:sldChg chg="modTransition">
        <pc:chgData name="Paul Muller" userId="a63a91f7-2aee-4d3f-abcf-5b6b29679cb6" providerId="ADAL" clId="{25A8F450-EEB1-41C6-83AA-E80E60FCBBA4}" dt="2020-05-22T04:53:27.141" v="386"/>
        <pc:sldMkLst>
          <pc:docMk/>
          <pc:sldMk cId="1549389310" sldId="658"/>
        </pc:sldMkLst>
      </pc:sldChg>
      <pc:sldChg chg="modTransition">
        <pc:chgData name="Paul Muller" userId="a63a91f7-2aee-4d3f-abcf-5b6b29679cb6" providerId="ADAL" clId="{25A8F450-EEB1-41C6-83AA-E80E60FCBBA4}" dt="2020-05-21T03:25:39.767" v="54"/>
        <pc:sldMkLst>
          <pc:docMk/>
          <pc:sldMk cId="3695328506" sldId="659"/>
        </pc:sldMkLst>
      </pc:sldChg>
      <pc:sldChg chg="modSp modTransition">
        <pc:chgData name="Paul Muller" userId="a63a91f7-2aee-4d3f-abcf-5b6b29679cb6" providerId="ADAL" clId="{25A8F450-EEB1-41C6-83AA-E80E60FCBBA4}" dt="2020-05-21T03:25:39.767" v="54"/>
        <pc:sldMkLst>
          <pc:docMk/>
          <pc:sldMk cId="248253821" sldId="697"/>
        </pc:sldMkLst>
        <pc:spChg chg="mod">
          <ac:chgData name="Paul Muller" userId="a63a91f7-2aee-4d3f-abcf-5b6b29679cb6" providerId="ADAL" clId="{25A8F450-EEB1-41C6-83AA-E80E60FCBBA4}" dt="2020-05-19T23:48:56.553" v="46"/>
          <ac:spMkLst>
            <pc:docMk/>
            <pc:sldMk cId="248253821" sldId="697"/>
            <ac:spMk id="4" creationId="{00000000-0000-0000-0000-000000000000}"/>
          </ac:spMkLst>
        </pc:spChg>
      </pc:sldChg>
      <pc:sldChg chg="modTransition">
        <pc:chgData name="Paul Muller" userId="a63a91f7-2aee-4d3f-abcf-5b6b29679cb6" providerId="ADAL" clId="{25A8F450-EEB1-41C6-83AA-E80E60FCBBA4}" dt="2020-05-21T03:25:39.767" v="54"/>
        <pc:sldMkLst>
          <pc:docMk/>
          <pc:sldMk cId="3346094435" sldId="698"/>
        </pc:sldMkLst>
      </pc:sldChg>
      <pc:sldChg chg="modSp modTransition">
        <pc:chgData name="Paul Muller" userId="a63a91f7-2aee-4d3f-abcf-5b6b29679cb6" providerId="ADAL" clId="{25A8F450-EEB1-41C6-83AA-E80E60FCBBA4}" dt="2020-05-21T03:25:39.767" v="54"/>
        <pc:sldMkLst>
          <pc:docMk/>
          <pc:sldMk cId="1864207256" sldId="759"/>
        </pc:sldMkLst>
        <pc:spChg chg="mod">
          <ac:chgData name="Paul Muller" userId="a63a91f7-2aee-4d3f-abcf-5b6b29679cb6" providerId="ADAL" clId="{25A8F450-EEB1-41C6-83AA-E80E60FCBBA4}" dt="2020-05-19T23:48:21.802" v="28" actId="20577"/>
          <ac:spMkLst>
            <pc:docMk/>
            <pc:sldMk cId="1864207256" sldId="759"/>
            <ac:spMk id="2" creationId="{00000000-0000-0000-0000-000000000000}"/>
          </ac:spMkLst>
        </pc:spChg>
        <pc:spChg chg="mod">
          <ac:chgData name="Paul Muller" userId="a63a91f7-2aee-4d3f-abcf-5b6b29679cb6" providerId="ADAL" clId="{25A8F450-EEB1-41C6-83AA-E80E60FCBBA4}" dt="2020-05-19T23:48:31.466" v="38" actId="20577"/>
          <ac:spMkLst>
            <pc:docMk/>
            <pc:sldMk cId="1864207256" sldId="759"/>
            <ac:spMk id="3" creationId="{00000000-0000-0000-0000-000000000000}"/>
          </ac:spMkLst>
        </pc:spChg>
      </pc:sldChg>
      <pc:sldChg chg="modTransition">
        <pc:chgData name="Paul Muller" userId="a63a91f7-2aee-4d3f-abcf-5b6b29679cb6" providerId="ADAL" clId="{25A8F450-EEB1-41C6-83AA-E80E60FCBBA4}" dt="2020-05-21T03:25:39.767" v="54"/>
        <pc:sldMkLst>
          <pc:docMk/>
          <pc:sldMk cId="99329740" sldId="795"/>
        </pc:sldMkLst>
      </pc:sldChg>
      <pc:sldChg chg="modTransition">
        <pc:chgData name="Paul Muller" userId="a63a91f7-2aee-4d3f-abcf-5b6b29679cb6" providerId="ADAL" clId="{25A8F450-EEB1-41C6-83AA-E80E60FCBBA4}" dt="2020-05-21T03:25:39.767" v="54"/>
        <pc:sldMkLst>
          <pc:docMk/>
          <pc:sldMk cId="1158672895" sldId="796"/>
        </pc:sldMkLst>
      </pc:sldChg>
      <pc:sldChg chg="modSp modTransition">
        <pc:chgData name="Paul Muller" userId="a63a91f7-2aee-4d3f-abcf-5b6b29679cb6" providerId="ADAL" clId="{25A8F450-EEB1-41C6-83AA-E80E60FCBBA4}" dt="2020-05-22T01:03:54.357" v="60" actId="20577"/>
        <pc:sldMkLst>
          <pc:docMk/>
          <pc:sldMk cId="3757252296" sldId="799"/>
        </pc:sldMkLst>
        <pc:spChg chg="mod">
          <ac:chgData name="Paul Muller" userId="a63a91f7-2aee-4d3f-abcf-5b6b29679cb6" providerId="ADAL" clId="{25A8F450-EEB1-41C6-83AA-E80E60FCBBA4}" dt="2020-05-22T01:03:54.357" v="60" actId="20577"/>
          <ac:spMkLst>
            <pc:docMk/>
            <pc:sldMk cId="3757252296" sldId="799"/>
            <ac:spMk id="3" creationId="{9A4798BC-92DE-4A43-AAB4-BDB62417EC44}"/>
          </ac:spMkLst>
        </pc:spChg>
      </pc:sldChg>
      <pc:sldChg chg="modTransition">
        <pc:chgData name="Paul Muller" userId="a63a91f7-2aee-4d3f-abcf-5b6b29679cb6" providerId="ADAL" clId="{25A8F450-EEB1-41C6-83AA-E80E60FCBBA4}" dt="2020-05-21T03:25:39.767" v="54"/>
        <pc:sldMkLst>
          <pc:docMk/>
          <pc:sldMk cId="2958732658" sldId="800"/>
        </pc:sldMkLst>
      </pc:sldChg>
      <pc:sldChg chg="ord modTransition">
        <pc:chgData name="Paul Muller" userId="a63a91f7-2aee-4d3f-abcf-5b6b29679cb6" providerId="ADAL" clId="{25A8F450-EEB1-41C6-83AA-E80E60FCBBA4}" dt="2020-05-22T04:33:27.546" v="284"/>
        <pc:sldMkLst>
          <pc:docMk/>
          <pc:sldMk cId="3303854607" sldId="802"/>
        </pc:sldMkLst>
      </pc:sldChg>
      <pc:sldChg chg="modSp ord modTransition">
        <pc:chgData name="Paul Muller" userId="a63a91f7-2aee-4d3f-abcf-5b6b29679cb6" providerId="ADAL" clId="{25A8F450-EEB1-41C6-83AA-E80E60FCBBA4}" dt="2020-05-22T04:32:28.090" v="222" actId="20577"/>
        <pc:sldMkLst>
          <pc:docMk/>
          <pc:sldMk cId="1342701764" sldId="803"/>
        </pc:sldMkLst>
        <pc:spChg chg="mod">
          <ac:chgData name="Paul Muller" userId="a63a91f7-2aee-4d3f-abcf-5b6b29679cb6" providerId="ADAL" clId="{25A8F450-EEB1-41C6-83AA-E80E60FCBBA4}" dt="2020-05-22T04:32:28.090" v="222" actId="20577"/>
          <ac:spMkLst>
            <pc:docMk/>
            <pc:sldMk cId="1342701764" sldId="803"/>
            <ac:spMk id="4" creationId="{D5DBFAE9-0008-45A5-ACE1-96192683BE84}"/>
          </ac:spMkLst>
        </pc:spChg>
      </pc:sldChg>
      <pc:sldChg chg="modSp del modTransition">
        <pc:chgData name="Paul Muller" userId="a63a91f7-2aee-4d3f-abcf-5b6b29679cb6" providerId="ADAL" clId="{25A8F450-EEB1-41C6-83AA-E80E60FCBBA4}" dt="2020-05-22T01:07:02.471" v="113" actId="2696"/>
        <pc:sldMkLst>
          <pc:docMk/>
          <pc:sldMk cId="1911902623" sldId="836"/>
        </pc:sldMkLst>
        <pc:spChg chg="mod">
          <ac:chgData name="Paul Muller" userId="a63a91f7-2aee-4d3f-abcf-5b6b29679cb6" providerId="ADAL" clId="{25A8F450-EEB1-41C6-83AA-E80E60FCBBA4}" dt="2020-05-19T23:50:14.913" v="50" actId="20577"/>
          <ac:spMkLst>
            <pc:docMk/>
            <pc:sldMk cId="1911902623" sldId="836"/>
            <ac:spMk id="3" creationId="{7FD27DC2-0F25-4D91-AAF1-7423B411BC4D}"/>
          </ac:spMkLst>
        </pc:spChg>
      </pc:sldChg>
      <pc:sldChg chg="modSp del modTransition">
        <pc:chgData name="Paul Muller" userId="a63a91f7-2aee-4d3f-abcf-5b6b29679cb6" providerId="ADAL" clId="{25A8F450-EEB1-41C6-83AA-E80E60FCBBA4}" dt="2020-05-22T01:05:19.321" v="87" actId="2696"/>
        <pc:sldMkLst>
          <pc:docMk/>
          <pc:sldMk cId="1799512585" sldId="837"/>
        </pc:sldMkLst>
        <pc:spChg chg="mod">
          <ac:chgData name="Paul Muller" userId="a63a91f7-2aee-4d3f-abcf-5b6b29679cb6" providerId="ADAL" clId="{25A8F450-EEB1-41C6-83AA-E80E60FCBBA4}" dt="2020-05-19T23:50:08.874" v="49" actId="20577"/>
          <ac:spMkLst>
            <pc:docMk/>
            <pc:sldMk cId="1799512585" sldId="837"/>
            <ac:spMk id="3" creationId="{CB2BA707-3F13-43E6-B0C7-52F002DDD371}"/>
          </ac:spMkLst>
        </pc:spChg>
      </pc:sldChg>
      <pc:sldChg chg="del modTransition">
        <pc:chgData name="Paul Muller" userId="a63a91f7-2aee-4d3f-abcf-5b6b29679cb6" providerId="ADAL" clId="{25A8F450-EEB1-41C6-83AA-E80E60FCBBA4}" dt="2020-05-22T04:33:36.738" v="285" actId="2696"/>
        <pc:sldMkLst>
          <pc:docMk/>
          <pc:sldMk cId="1030287392" sldId="838"/>
        </pc:sldMkLst>
      </pc:sldChg>
      <pc:sldChg chg="modTransition">
        <pc:chgData name="Paul Muller" userId="a63a91f7-2aee-4d3f-abcf-5b6b29679cb6" providerId="ADAL" clId="{25A8F450-EEB1-41C6-83AA-E80E60FCBBA4}" dt="2020-05-21T03:25:39.767" v="54"/>
        <pc:sldMkLst>
          <pc:docMk/>
          <pc:sldMk cId="1264206170" sldId="839"/>
        </pc:sldMkLst>
      </pc:sldChg>
      <pc:sldChg chg="modTransition">
        <pc:chgData name="Paul Muller" userId="a63a91f7-2aee-4d3f-abcf-5b6b29679cb6" providerId="ADAL" clId="{25A8F450-EEB1-41C6-83AA-E80E60FCBBA4}" dt="2020-05-21T03:25:39.767" v="54"/>
        <pc:sldMkLst>
          <pc:docMk/>
          <pc:sldMk cId="2812204821" sldId="840"/>
        </pc:sldMkLst>
      </pc:sldChg>
      <pc:sldChg chg="modTransition">
        <pc:chgData name="Paul Muller" userId="a63a91f7-2aee-4d3f-abcf-5b6b29679cb6" providerId="ADAL" clId="{25A8F450-EEB1-41C6-83AA-E80E60FCBBA4}" dt="2020-05-21T03:25:39.767" v="54"/>
        <pc:sldMkLst>
          <pc:docMk/>
          <pc:sldMk cId="2030228545" sldId="885"/>
        </pc:sldMkLst>
      </pc:sldChg>
      <pc:sldChg chg="modTransition">
        <pc:chgData name="Paul Muller" userId="a63a91f7-2aee-4d3f-abcf-5b6b29679cb6" providerId="ADAL" clId="{25A8F450-EEB1-41C6-83AA-E80E60FCBBA4}" dt="2020-05-21T03:25:39.767" v="54"/>
        <pc:sldMkLst>
          <pc:docMk/>
          <pc:sldMk cId="3779593964" sldId="886"/>
        </pc:sldMkLst>
      </pc:sldChg>
      <pc:sldChg chg="modTransition">
        <pc:chgData name="Paul Muller" userId="a63a91f7-2aee-4d3f-abcf-5b6b29679cb6" providerId="ADAL" clId="{25A8F450-EEB1-41C6-83AA-E80E60FCBBA4}" dt="2020-05-21T03:25:39.767" v="54"/>
        <pc:sldMkLst>
          <pc:docMk/>
          <pc:sldMk cId="800429979" sldId="887"/>
        </pc:sldMkLst>
      </pc:sldChg>
      <pc:sldChg chg="modTransition">
        <pc:chgData name="Paul Muller" userId="a63a91f7-2aee-4d3f-abcf-5b6b29679cb6" providerId="ADAL" clId="{25A8F450-EEB1-41C6-83AA-E80E60FCBBA4}" dt="2020-05-21T03:25:39.767" v="54"/>
        <pc:sldMkLst>
          <pc:docMk/>
          <pc:sldMk cId="179011691" sldId="888"/>
        </pc:sldMkLst>
      </pc:sldChg>
      <pc:sldChg chg="delSp modTransition">
        <pc:chgData name="Paul Muller" userId="a63a91f7-2aee-4d3f-abcf-5b6b29679cb6" providerId="ADAL" clId="{25A8F450-EEB1-41C6-83AA-E80E60FCBBA4}" dt="2020-05-22T04:53:27.141" v="386"/>
        <pc:sldMkLst>
          <pc:docMk/>
          <pc:sldMk cId="3376877212" sldId="889"/>
        </pc:sldMkLst>
        <pc:spChg chg="del">
          <ac:chgData name="Paul Muller" userId="a63a91f7-2aee-4d3f-abcf-5b6b29679cb6" providerId="ADAL" clId="{25A8F450-EEB1-41C6-83AA-E80E60FCBBA4}" dt="2020-05-19T23:46:44.591" v="1" actId="478"/>
          <ac:spMkLst>
            <pc:docMk/>
            <pc:sldMk cId="3376877212" sldId="889"/>
            <ac:spMk id="2" creationId="{8164F40B-D97B-473B-BED6-36DB5C254F91}"/>
          </ac:spMkLst>
        </pc:spChg>
      </pc:sldChg>
      <pc:sldChg chg="modTransition">
        <pc:chgData name="Paul Muller" userId="a63a91f7-2aee-4d3f-abcf-5b6b29679cb6" providerId="ADAL" clId="{25A8F450-EEB1-41C6-83AA-E80E60FCBBA4}" dt="2020-05-22T04:53:27.141" v="386"/>
        <pc:sldMkLst>
          <pc:docMk/>
          <pc:sldMk cId="423071370" sldId="890"/>
        </pc:sldMkLst>
      </pc:sldChg>
      <pc:sldChg chg="modTransition">
        <pc:chgData name="Paul Muller" userId="a63a91f7-2aee-4d3f-abcf-5b6b29679cb6" providerId="ADAL" clId="{25A8F450-EEB1-41C6-83AA-E80E60FCBBA4}" dt="2020-05-22T04:53:27.141" v="386"/>
        <pc:sldMkLst>
          <pc:docMk/>
          <pc:sldMk cId="1473436444" sldId="891"/>
        </pc:sldMkLst>
      </pc:sldChg>
      <pc:sldChg chg="modTransition">
        <pc:chgData name="Paul Muller" userId="a63a91f7-2aee-4d3f-abcf-5b6b29679cb6" providerId="ADAL" clId="{25A8F450-EEB1-41C6-83AA-E80E60FCBBA4}" dt="2020-05-22T04:53:27.141" v="386"/>
        <pc:sldMkLst>
          <pc:docMk/>
          <pc:sldMk cId="593527882" sldId="893"/>
        </pc:sldMkLst>
      </pc:sldChg>
      <pc:sldChg chg="modTransition">
        <pc:chgData name="Paul Muller" userId="a63a91f7-2aee-4d3f-abcf-5b6b29679cb6" providerId="ADAL" clId="{25A8F450-EEB1-41C6-83AA-E80E60FCBBA4}" dt="2020-05-22T04:53:27.141" v="386"/>
        <pc:sldMkLst>
          <pc:docMk/>
          <pc:sldMk cId="4010249548" sldId="894"/>
        </pc:sldMkLst>
      </pc:sldChg>
      <pc:sldChg chg="modTransition">
        <pc:chgData name="Paul Muller" userId="a63a91f7-2aee-4d3f-abcf-5b6b29679cb6" providerId="ADAL" clId="{25A8F450-EEB1-41C6-83AA-E80E60FCBBA4}" dt="2020-05-21T03:25:39.767" v="54"/>
        <pc:sldMkLst>
          <pc:docMk/>
          <pc:sldMk cId="3514929331" sldId="895"/>
        </pc:sldMkLst>
      </pc:sldChg>
      <pc:sldChg chg="modTransition">
        <pc:chgData name="Paul Muller" userId="a63a91f7-2aee-4d3f-abcf-5b6b29679cb6" providerId="ADAL" clId="{25A8F450-EEB1-41C6-83AA-E80E60FCBBA4}" dt="2020-05-22T04:53:27.141" v="386"/>
        <pc:sldMkLst>
          <pc:docMk/>
          <pc:sldMk cId="2800340170" sldId="896"/>
        </pc:sldMkLst>
      </pc:sldChg>
      <pc:sldChg chg="modTransition">
        <pc:chgData name="Paul Muller" userId="a63a91f7-2aee-4d3f-abcf-5b6b29679cb6" providerId="ADAL" clId="{25A8F450-EEB1-41C6-83AA-E80E60FCBBA4}" dt="2020-05-22T04:53:27.141" v="386"/>
        <pc:sldMkLst>
          <pc:docMk/>
          <pc:sldMk cId="780187007" sldId="897"/>
        </pc:sldMkLst>
      </pc:sldChg>
      <pc:sldChg chg="modTransition">
        <pc:chgData name="Paul Muller" userId="a63a91f7-2aee-4d3f-abcf-5b6b29679cb6" providerId="ADAL" clId="{25A8F450-EEB1-41C6-83AA-E80E60FCBBA4}" dt="2020-05-22T04:53:27.141" v="386"/>
        <pc:sldMkLst>
          <pc:docMk/>
          <pc:sldMk cId="3816333879" sldId="898"/>
        </pc:sldMkLst>
      </pc:sldChg>
      <pc:sldChg chg="modTransition">
        <pc:chgData name="Paul Muller" userId="a63a91f7-2aee-4d3f-abcf-5b6b29679cb6" providerId="ADAL" clId="{25A8F450-EEB1-41C6-83AA-E80E60FCBBA4}" dt="2020-05-22T04:53:27.141" v="386"/>
        <pc:sldMkLst>
          <pc:docMk/>
          <pc:sldMk cId="983532885" sldId="899"/>
        </pc:sldMkLst>
      </pc:sldChg>
      <pc:sldChg chg="modTransition">
        <pc:chgData name="Paul Muller" userId="a63a91f7-2aee-4d3f-abcf-5b6b29679cb6" providerId="ADAL" clId="{25A8F450-EEB1-41C6-83AA-E80E60FCBBA4}" dt="2020-05-21T03:25:39.767" v="54"/>
        <pc:sldMkLst>
          <pc:docMk/>
          <pc:sldMk cId="926590525" sldId="900"/>
        </pc:sldMkLst>
      </pc:sldChg>
      <pc:sldChg chg="addSp modSp ord modTransition modAnim">
        <pc:chgData name="Paul Muller" userId="a63a91f7-2aee-4d3f-abcf-5b6b29679cb6" providerId="ADAL" clId="{25A8F450-EEB1-41C6-83AA-E80E60FCBBA4}" dt="2020-05-22T04:35:46.507" v="366" actId="114"/>
        <pc:sldMkLst>
          <pc:docMk/>
          <pc:sldMk cId="3813164246" sldId="902"/>
        </pc:sldMkLst>
        <pc:spChg chg="mod">
          <ac:chgData name="Paul Muller" userId="a63a91f7-2aee-4d3f-abcf-5b6b29679cb6" providerId="ADAL" clId="{25A8F450-EEB1-41C6-83AA-E80E60FCBBA4}" dt="2020-05-22T01:04:28.614" v="82" actId="20577"/>
          <ac:spMkLst>
            <pc:docMk/>
            <pc:sldMk cId="3813164246" sldId="902"/>
            <ac:spMk id="2" creationId="{9BB90B06-4A07-4372-A632-86AE0C89A126}"/>
          </ac:spMkLst>
        </pc:spChg>
        <pc:spChg chg="mod">
          <ac:chgData name="Paul Muller" userId="a63a91f7-2aee-4d3f-abcf-5b6b29679cb6" providerId="ADAL" clId="{25A8F450-EEB1-41C6-83AA-E80E60FCBBA4}" dt="2020-05-22T04:35:43.572" v="365" actId="114"/>
          <ac:spMkLst>
            <pc:docMk/>
            <pc:sldMk cId="3813164246" sldId="902"/>
            <ac:spMk id="3" creationId="{5120D2AA-793C-45D0-B58B-5D9853EFF039}"/>
          </ac:spMkLst>
        </pc:spChg>
        <pc:spChg chg="mod">
          <ac:chgData name="Paul Muller" userId="a63a91f7-2aee-4d3f-abcf-5b6b29679cb6" providerId="ADAL" clId="{25A8F450-EEB1-41C6-83AA-E80E60FCBBA4}" dt="2020-05-22T04:34:18.513" v="331" actId="404"/>
          <ac:spMkLst>
            <pc:docMk/>
            <pc:sldMk cId="3813164246" sldId="902"/>
            <ac:spMk id="4" creationId="{2D388020-CC03-4350-B8B8-B6AA2CA3BDF0}"/>
          </ac:spMkLst>
        </pc:spChg>
        <pc:spChg chg="add mod">
          <ac:chgData name="Paul Muller" userId="a63a91f7-2aee-4d3f-abcf-5b6b29679cb6" providerId="ADAL" clId="{25A8F450-EEB1-41C6-83AA-E80E60FCBBA4}" dt="2020-05-22T04:35:46.507" v="366" actId="114"/>
          <ac:spMkLst>
            <pc:docMk/>
            <pc:sldMk cId="3813164246" sldId="902"/>
            <ac:spMk id="5" creationId="{49584693-2BE3-4DB6-A04D-39891B3AF01D}"/>
          </ac:spMkLst>
        </pc:spChg>
      </pc:sldChg>
      <pc:sldChg chg="modTransition">
        <pc:chgData name="Paul Muller" userId="a63a91f7-2aee-4d3f-abcf-5b6b29679cb6" providerId="ADAL" clId="{25A8F450-EEB1-41C6-83AA-E80E60FCBBA4}" dt="2020-05-22T04:53:27.141" v="386"/>
        <pc:sldMkLst>
          <pc:docMk/>
          <pc:sldMk cId="4284430736" sldId="940"/>
        </pc:sldMkLst>
      </pc:sldChg>
      <pc:sldChg chg="modSp modTransition">
        <pc:chgData name="Paul Muller" userId="a63a91f7-2aee-4d3f-abcf-5b6b29679cb6" providerId="ADAL" clId="{25A8F450-EEB1-41C6-83AA-E80E60FCBBA4}" dt="2020-05-21T03:25:39.767" v="54"/>
        <pc:sldMkLst>
          <pc:docMk/>
          <pc:sldMk cId="3397244840" sldId="970"/>
        </pc:sldMkLst>
        <pc:spChg chg="mod">
          <ac:chgData name="Paul Muller" userId="a63a91f7-2aee-4d3f-abcf-5b6b29679cb6" providerId="ADAL" clId="{25A8F450-EEB1-41C6-83AA-E80E60FCBBA4}" dt="2020-05-19T23:54:10.348" v="52" actId="20577"/>
          <ac:spMkLst>
            <pc:docMk/>
            <pc:sldMk cId="3397244840" sldId="970"/>
            <ac:spMk id="8" creationId="{70CB3884-E547-4EE9-8075-3F9A4B4310C7}"/>
          </ac:spMkLst>
        </pc:spChg>
      </pc:sldChg>
      <pc:sldChg chg="modTransition">
        <pc:chgData name="Paul Muller" userId="a63a91f7-2aee-4d3f-abcf-5b6b29679cb6" providerId="ADAL" clId="{25A8F450-EEB1-41C6-83AA-E80E60FCBBA4}" dt="2020-05-22T04:53:27.141" v="386"/>
        <pc:sldMkLst>
          <pc:docMk/>
          <pc:sldMk cId="2287259284" sldId="989"/>
        </pc:sldMkLst>
      </pc:sldChg>
      <pc:sldChg chg="modTransition">
        <pc:chgData name="Paul Muller" userId="a63a91f7-2aee-4d3f-abcf-5b6b29679cb6" providerId="ADAL" clId="{25A8F450-EEB1-41C6-83AA-E80E60FCBBA4}" dt="2020-05-22T04:53:27.141" v="386"/>
        <pc:sldMkLst>
          <pc:docMk/>
          <pc:sldMk cId="396390837" sldId="990"/>
        </pc:sldMkLst>
      </pc:sldChg>
      <pc:sldChg chg="modSp modTransition">
        <pc:chgData name="Paul Muller" userId="a63a91f7-2aee-4d3f-abcf-5b6b29679cb6" providerId="ADAL" clId="{25A8F450-EEB1-41C6-83AA-E80E60FCBBA4}" dt="2020-05-21T03:25:39.767" v="54"/>
        <pc:sldMkLst>
          <pc:docMk/>
          <pc:sldMk cId="225488998" sldId="991"/>
        </pc:sldMkLst>
        <pc:spChg chg="mod">
          <ac:chgData name="Paul Muller" userId="a63a91f7-2aee-4d3f-abcf-5b6b29679cb6" providerId="ADAL" clId="{25A8F450-EEB1-41C6-83AA-E80E60FCBBA4}" dt="2020-05-19T23:48:10.626" v="25" actId="20577"/>
          <ac:spMkLst>
            <pc:docMk/>
            <pc:sldMk cId="225488998" sldId="991"/>
            <ac:spMk id="3" creationId="{1119C50C-5CCC-4602-8141-87C793A9006B}"/>
          </ac:spMkLst>
        </pc:spChg>
      </pc:sldChg>
      <pc:sldChg chg="modSp modTransition">
        <pc:chgData name="Paul Muller" userId="a63a91f7-2aee-4d3f-abcf-5b6b29679cb6" providerId="ADAL" clId="{25A8F450-EEB1-41C6-83AA-E80E60FCBBA4}" dt="2020-05-21T03:25:39.767" v="54"/>
        <pc:sldMkLst>
          <pc:docMk/>
          <pc:sldMk cId="1686459112" sldId="992"/>
        </pc:sldMkLst>
        <pc:spChg chg="mod">
          <ac:chgData name="Paul Muller" userId="a63a91f7-2aee-4d3f-abcf-5b6b29679cb6" providerId="ADAL" clId="{25A8F450-EEB1-41C6-83AA-E80E60FCBBA4}" dt="2020-05-19T23:48:37.258" v="41" actId="20577"/>
          <ac:spMkLst>
            <pc:docMk/>
            <pc:sldMk cId="1686459112" sldId="992"/>
            <ac:spMk id="2" creationId="{00000000-0000-0000-0000-000000000000}"/>
          </ac:spMkLst>
        </pc:spChg>
        <pc:spChg chg="mod">
          <ac:chgData name="Paul Muller" userId="a63a91f7-2aee-4d3f-abcf-5b6b29679cb6" providerId="ADAL" clId="{25A8F450-EEB1-41C6-83AA-E80E60FCBBA4}" dt="2020-05-19T23:49:43.218" v="48" actId="114"/>
          <ac:spMkLst>
            <pc:docMk/>
            <pc:sldMk cId="1686459112" sldId="992"/>
            <ac:spMk id="3" creationId="{00000000-0000-0000-0000-000000000000}"/>
          </ac:spMkLst>
        </pc:spChg>
      </pc:sldChg>
      <pc:sldChg chg="modSp add ord">
        <pc:chgData name="Paul Muller" userId="a63a91f7-2aee-4d3f-abcf-5b6b29679cb6" providerId="ADAL" clId="{25A8F450-EEB1-41C6-83AA-E80E60FCBBA4}" dt="2020-05-22T04:33:48.417" v="297" actId="20577"/>
        <pc:sldMkLst>
          <pc:docMk/>
          <pc:sldMk cId="3059832007" sldId="993"/>
        </pc:sldMkLst>
        <pc:spChg chg="mod">
          <ac:chgData name="Paul Muller" userId="a63a91f7-2aee-4d3f-abcf-5b6b29679cb6" providerId="ADAL" clId="{25A8F450-EEB1-41C6-83AA-E80E60FCBBA4}" dt="2020-05-22T04:33:48.417" v="297" actId="20577"/>
          <ac:spMkLst>
            <pc:docMk/>
            <pc:sldMk cId="3059832007" sldId="993"/>
            <ac:spMk id="2" creationId="{AA8B8AF6-EA6D-40A1-9FAA-4D6AA97144A5}"/>
          </ac:spMkLst>
        </pc:spChg>
        <pc:spChg chg="mod">
          <ac:chgData name="Paul Muller" userId="a63a91f7-2aee-4d3f-abcf-5b6b29679cb6" providerId="ADAL" clId="{25A8F450-EEB1-41C6-83AA-E80E60FCBBA4}" dt="2020-05-22T04:33:10.889" v="282" actId="20577"/>
          <ac:spMkLst>
            <pc:docMk/>
            <pc:sldMk cId="3059832007" sldId="993"/>
            <ac:spMk id="3" creationId="{E78D0D86-EED5-4D33-856A-19D0712F3078}"/>
          </ac:spMkLst>
        </pc:spChg>
      </pc:sldChg>
      <pc:sldChg chg="modSp add">
        <pc:chgData name="Paul Muller" userId="a63a91f7-2aee-4d3f-abcf-5b6b29679cb6" providerId="ADAL" clId="{25A8F450-EEB1-41C6-83AA-E80E60FCBBA4}" dt="2020-05-22T05:00:42.872" v="391" actId="20577"/>
        <pc:sldMkLst>
          <pc:docMk/>
          <pc:sldMk cId="2646862668" sldId="994"/>
        </pc:sldMkLst>
        <pc:spChg chg="mod">
          <ac:chgData name="Paul Muller" userId="a63a91f7-2aee-4d3f-abcf-5b6b29679cb6" providerId="ADAL" clId="{25A8F450-EEB1-41C6-83AA-E80E60FCBBA4}" dt="2020-05-22T05:00:42.872" v="391" actId="20577"/>
          <ac:spMkLst>
            <pc:docMk/>
            <pc:sldMk cId="2646862668" sldId="994"/>
            <ac:spMk id="2" creationId="{00000000-0000-0000-0000-000000000000}"/>
          </ac:spMkLst>
        </pc:spChg>
      </pc:sldChg>
    </pc:docChg>
  </pc:docChgLst>
  <pc:docChgLst>
    <pc:chgData name="Paul Muller" userId="a63a91f7-2aee-4d3f-abcf-5b6b29679cb6" providerId="ADAL" clId="{97460C4E-8C5A-4912-B2F4-BB821047CD55}"/>
    <pc:docChg chg="custSel addSld modSld">
      <pc:chgData name="Paul Muller" userId="a63a91f7-2aee-4d3f-abcf-5b6b29679cb6" providerId="ADAL" clId="{97460C4E-8C5A-4912-B2F4-BB821047CD55}" dt="2020-01-10T06:18:03.562" v="22" actId="1076"/>
      <pc:docMkLst>
        <pc:docMk/>
      </pc:docMkLst>
      <pc:sldChg chg="addSp delSp modSp delAnim modAnim">
        <pc:chgData name="Paul Muller" userId="a63a91f7-2aee-4d3f-abcf-5b6b29679cb6" providerId="ADAL" clId="{97460C4E-8C5A-4912-B2F4-BB821047CD55}" dt="2020-01-10T06:16:59.855" v="9" actId="20577"/>
        <pc:sldMkLst>
          <pc:docMk/>
          <pc:sldMk cId="1864207256" sldId="759"/>
        </pc:sldMkLst>
        <pc:spChg chg="mod">
          <ac:chgData name="Paul Muller" userId="a63a91f7-2aee-4d3f-abcf-5b6b29679cb6" providerId="ADAL" clId="{97460C4E-8C5A-4912-B2F4-BB821047CD55}" dt="2020-01-10T06:16:59.855" v="9" actId="20577"/>
          <ac:spMkLst>
            <pc:docMk/>
            <pc:sldMk cId="1864207256" sldId="759"/>
            <ac:spMk id="3" creationId="{00000000-0000-0000-0000-000000000000}"/>
          </ac:spMkLst>
        </pc:spChg>
        <pc:spChg chg="add del">
          <ac:chgData name="Paul Muller" userId="a63a91f7-2aee-4d3f-abcf-5b6b29679cb6" providerId="ADAL" clId="{97460C4E-8C5A-4912-B2F4-BB821047CD55}" dt="2020-01-10T06:16:41.600" v="2" actId="478"/>
          <ac:spMkLst>
            <pc:docMk/>
            <pc:sldMk cId="1864207256" sldId="759"/>
            <ac:spMk id="5" creationId="{56E5962B-68D8-400F-837E-918E42E61A7F}"/>
          </ac:spMkLst>
        </pc:spChg>
      </pc:sldChg>
      <pc:sldChg chg="addSp modSp">
        <pc:chgData name="Paul Muller" userId="a63a91f7-2aee-4d3f-abcf-5b6b29679cb6" providerId="ADAL" clId="{97460C4E-8C5A-4912-B2F4-BB821047CD55}" dt="2020-01-10T06:18:03.562" v="22" actId="1076"/>
        <pc:sldMkLst>
          <pc:docMk/>
          <pc:sldMk cId="3376877212" sldId="889"/>
        </pc:sldMkLst>
        <pc:spChg chg="add mod">
          <ac:chgData name="Paul Muller" userId="a63a91f7-2aee-4d3f-abcf-5b6b29679cb6" providerId="ADAL" clId="{97460C4E-8C5A-4912-B2F4-BB821047CD55}" dt="2020-01-10T06:18:03.562" v="22" actId="1076"/>
          <ac:spMkLst>
            <pc:docMk/>
            <pc:sldMk cId="3376877212" sldId="889"/>
            <ac:spMk id="2" creationId="{8164F40B-D97B-473B-BED6-36DB5C254F91}"/>
          </ac:spMkLst>
        </pc:spChg>
      </pc:sldChg>
      <pc:sldChg chg="modSp">
        <pc:chgData name="Paul Muller" userId="a63a91f7-2aee-4d3f-abcf-5b6b29679cb6" providerId="ADAL" clId="{97460C4E-8C5A-4912-B2F4-BB821047CD55}" dt="2020-01-10T06:16:14.300" v="0" actId="6549"/>
        <pc:sldMkLst>
          <pc:docMk/>
          <pc:sldMk cId="2287259284" sldId="989"/>
        </pc:sldMkLst>
        <pc:spChg chg="mod">
          <ac:chgData name="Paul Muller" userId="a63a91f7-2aee-4d3f-abcf-5b6b29679cb6" providerId="ADAL" clId="{97460C4E-8C5A-4912-B2F4-BB821047CD55}" dt="2020-01-10T06:16:14.300" v="0" actId="6549"/>
          <ac:spMkLst>
            <pc:docMk/>
            <pc:sldMk cId="2287259284" sldId="989"/>
            <ac:spMk id="5" creationId="{FCF18DDA-D325-49C9-8ED0-8651B859A4A6}"/>
          </ac:spMkLst>
        </pc:spChg>
      </pc:sldChg>
      <pc:sldChg chg="modSp add modAnim">
        <pc:chgData name="Paul Muller" userId="a63a91f7-2aee-4d3f-abcf-5b6b29679cb6" providerId="ADAL" clId="{97460C4E-8C5A-4912-B2F4-BB821047CD55}" dt="2020-01-10T06:16:51.535" v="5" actId="27636"/>
        <pc:sldMkLst>
          <pc:docMk/>
          <pc:sldMk cId="1686459112" sldId="992"/>
        </pc:sldMkLst>
        <pc:spChg chg="mod">
          <ac:chgData name="Paul Muller" userId="a63a91f7-2aee-4d3f-abcf-5b6b29679cb6" providerId="ADAL" clId="{97460C4E-8C5A-4912-B2F4-BB821047CD55}" dt="2020-01-10T06:16:51.535" v="5" actId="27636"/>
          <ac:spMkLst>
            <pc:docMk/>
            <pc:sldMk cId="1686459112" sldId="992"/>
            <ac:spMk id="3" creationId="{00000000-0000-0000-0000-000000000000}"/>
          </ac:spMkLst>
        </pc:spChg>
      </pc:sldChg>
    </pc:docChg>
  </pc:docChgLst>
  <pc:docChgLst>
    <pc:chgData name="Paul Muller, CPD" userId="a63a91f7-2aee-4d3f-abcf-5b6b29679cb6" providerId="ADAL" clId="{1A261FE5-22B6-421B-AFED-E79B2724EE1F}"/>
    <pc:docChg chg="custSel modSld">
      <pc:chgData name="Paul Muller, CPD" userId="a63a91f7-2aee-4d3f-abcf-5b6b29679cb6" providerId="ADAL" clId="{1A261FE5-22B6-421B-AFED-E79B2724EE1F}" dt="2021-06-04T07:08:43.574" v="334" actId="729"/>
      <pc:docMkLst>
        <pc:docMk/>
      </pc:docMkLst>
      <pc:sldChg chg="modSp mod modShow">
        <pc:chgData name="Paul Muller, CPD" userId="a63a91f7-2aee-4d3f-abcf-5b6b29679cb6" providerId="ADAL" clId="{1A261FE5-22B6-421B-AFED-E79B2724EE1F}" dt="2021-06-04T07:08:43.574" v="334" actId="729"/>
        <pc:sldMkLst>
          <pc:docMk/>
          <pc:sldMk cId="1866551778" sldId="508"/>
        </pc:sldMkLst>
        <pc:spChg chg="mod">
          <ac:chgData name="Paul Muller, CPD" userId="a63a91f7-2aee-4d3f-abcf-5b6b29679cb6" providerId="ADAL" clId="{1A261FE5-22B6-421B-AFED-E79B2724EE1F}" dt="2021-06-04T06:59:47.211" v="241" actId="20577"/>
          <ac:spMkLst>
            <pc:docMk/>
            <pc:sldMk cId="1866551778" sldId="508"/>
            <ac:spMk id="3" creationId="{00000000-0000-0000-0000-000000000000}"/>
          </ac:spMkLst>
        </pc:spChg>
      </pc:sldChg>
      <pc:sldChg chg="mod modShow">
        <pc:chgData name="Paul Muller, CPD" userId="a63a91f7-2aee-4d3f-abcf-5b6b29679cb6" providerId="ADAL" clId="{1A261FE5-22B6-421B-AFED-E79B2724EE1F}" dt="2021-06-04T07:08:43.574" v="334" actId="729"/>
        <pc:sldMkLst>
          <pc:docMk/>
          <pc:sldMk cId="152178531" sldId="513"/>
        </pc:sldMkLst>
      </pc:sldChg>
      <pc:sldChg chg="mod modShow">
        <pc:chgData name="Paul Muller, CPD" userId="a63a91f7-2aee-4d3f-abcf-5b6b29679cb6" providerId="ADAL" clId="{1A261FE5-22B6-421B-AFED-E79B2724EE1F}" dt="2021-06-04T07:08:43.574" v="334" actId="729"/>
        <pc:sldMkLst>
          <pc:docMk/>
          <pc:sldMk cId="20250353" sldId="651"/>
        </pc:sldMkLst>
      </pc:sldChg>
      <pc:sldChg chg="mod modShow">
        <pc:chgData name="Paul Muller, CPD" userId="a63a91f7-2aee-4d3f-abcf-5b6b29679cb6" providerId="ADAL" clId="{1A261FE5-22B6-421B-AFED-E79B2724EE1F}" dt="2021-06-04T07:08:43.574" v="334" actId="729"/>
        <pc:sldMkLst>
          <pc:docMk/>
          <pc:sldMk cId="245118576" sldId="652"/>
        </pc:sldMkLst>
      </pc:sldChg>
      <pc:sldChg chg="mod modShow">
        <pc:chgData name="Paul Muller, CPD" userId="a63a91f7-2aee-4d3f-abcf-5b6b29679cb6" providerId="ADAL" clId="{1A261FE5-22B6-421B-AFED-E79B2724EE1F}" dt="2021-06-04T07:08:43.574" v="334" actId="729"/>
        <pc:sldMkLst>
          <pc:docMk/>
          <pc:sldMk cId="3151360338" sldId="653"/>
        </pc:sldMkLst>
      </pc:sldChg>
      <pc:sldChg chg="mod modShow">
        <pc:chgData name="Paul Muller, CPD" userId="a63a91f7-2aee-4d3f-abcf-5b6b29679cb6" providerId="ADAL" clId="{1A261FE5-22B6-421B-AFED-E79B2724EE1F}" dt="2021-06-04T07:08:43.574" v="334" actId="729"/>
        <pc:sldMkLst>
          <pc:docMk/>
          <pc:sldMk cId="683752654" sldId="654"/>
        </pc:sldMkLst>
      </pc:sldChg>
      <pc:sldChg chg="mod modShow">
        <pc:chgData name="Paul Muller, CPD" userId="a63a91f7-2aee-4d3f-abcf-5b6b29679cb6" providerId="ADAL" clId="{1A261FE5-22B6-421B-AFED-E79B2724EE1F}" dt="2021-06-04T07:08:43.574" v="334" actId="729"/>
        <pc:sldMkLst>
          <pc:docMk/>
          <pc:sldMk cId="508410789" sldId="655"/>
        </pc:sldMkLst>
      </pc:sldChg>
      <pc:sldChg chg="mod modShow">
        <pc:chgData name="Paul Muller, CPD" userId="a63a91f7-2aee-4d3f-abcf-5b6b29679cb6" providerId="ADAL" clId="{1A261FE5-22B6-421B-AFED-E79B2724EE1F}" dt="2021-06-04T07:08:43.574" v="334" actId="729"/>
        <pc:sldMkLst>
          <pc:docMk/>
          <pc:sldMk cId="2375018264" sldId="656"/>
        </pc:sldMkLst>
      </pc:sldChg>
      <pc:sldChg chg="mod modShow">
        <pc:chgData name="Paul Muller, CPD" userId="a63a91f7-2aee-4d3f-abcf-5b6b29679cb6" providerId="ADAL" clId="{1A261FE5-22B6-421B-AFED-E79B2724EE1F}" dt="2021-06-04T07:08:43.574" v="334" actId="729"/>
        <pc:sldMkLst>
          <pc:docMk/>
          <pc:sldMk cId="1360301546" sldId="657"/>
        </pc:sldMkLst>
      </pc:sldChg>
      <pc:sldChg chg="mod modShow">
        <pc:chgData name="Paul Muller, CPD" userId="a63a91f7-2aee-4d3f-abcf-5b6b29679cb6" providerId="ADAL" clId="{1A261FE5-22B6-421B-AFED-E79B2724EE1F}" dt="2021-06-04T07:08:43.574" v="334" actId="729"/>
        <pc:sldMkLst>
          <pc:docMk/>
          <pc:sldMk cId="1549389310" sldId="658"/>
        </pc:sldMkLst>
      </pc:sldChg>
      <pc:sldChg chg="mod modShow">
        <pc:chgData name="Paul Muller, CPD" userId="a63a91f7-2aee-4d3f-abcf-5b6b29679cb6" providerId="ADAL" clId="{1A261FE5-22B6-421B-AFED-E79B2724EE1F}" dt="2021-06-04T07:08:43.574" v="334" actId="729"/>
        <pc:sldMkLst>
          <pc:docMk/>
          <pc:sldMk cId="3695328506" sldId="659"/>
        </pc:sldMkLst>
      </pc:sldChg>
      <pc:sldChg chg="mod modShow">
        <pc:chgData name="Paul Muller, CPD" userId="a63a91f7-2aee-4d3f-abcf-5b6b29679cb6" providerId="ADAL" clId="{1A261FE5-22B6-421B-AFED-E79B2724EE1F}" dt="2021-06-04T07:08:43.574" v="334" actId="729"/>
        <pc:sldMkLst>
          <pc:docMk/>
          <pc:sldMk cId="248253821" sldId="697"/>
        </pc:sldMkLst>
      </pc:sldChg>
      <pc:sldChg chg="modSp mod modAnim modShow modNotesTx">
        <pc:chgData name="Paul Muller, CPD" userId="a63a91f7-2aee-4d3f-abcf-5b6b29679cb6" providerId="ADAL" clId="{1A261FE5-22B6-421B-AFED-E79B2724EE1F}" dt="2021-06-04T07:08:43.574" v="334" actId="729"/>
        <pc:sldMkLst>
          <pc:docMk/>
          <pc:sldMk cId="3346094435" sldId="698"/>
        </pc:sldMkLst>
        <pc:spChg chg="mod">
          <ac:chgData name="Paul Muller, CPD" userId="a63a91f7-2aee-4d3f-abcf-5b6b29679cb6" providerId="ADAL" clId="{1A261FE5-22B6-421B-AFED-E79B2724EE1F}" dt="2021-06-04T07:04:49.867" v="324" actId="20577"/>
          <ac:spMkLst>
            <pc:docMk/>
            <pc:sldMk cId="3346094435" sldId="698"/>
            <ac:spMk id="3" creationId="{00000000-0000-0000-0000-000000000000}"/>
          </ac:spMkLst>
        </pc:spChg>
      </pc:sldChg>
      <pc:sldChg chg="mod modShow">
        <pc:chgData name="Paul Muller, CPD" userId="a63a91f7-2aee-4d3f-abcf-5b6b29679cb6" providerId="ADAL" clId="{1A261FE5-22B6-421B-AFED-E79B2724EE1F}" dt="2021-06-04T07:08:43.574" v="334" actId="729"/>
        <pc:sldMkLst>
          <pc:docMk/>
          <pc:sldMk cId="1864207256" sldId="759"/>
        </pc:sldMkLst>
      </pc:sldChg>
      <pc:sldChg chg="mod modShow">
        <pc:chgData name="Paul Muller, CPD" userId="a63a91f7-2aee-4d3f-abcf-5b6b29679cb6" providerId="ADAL" clId="{1A261FE5-22B6-421B-AFED-E79B2724EE1F}" dt="2021-06-04T07:08:43.574" v="334" actId="729"/>
        <pc:sldMkLst>
          <pc:docMk/>
          <pc:sldMk cId="99329740" sldId="795"/>
        </pc:sldMkLst>
      </pc:sldChg>
      <pc:sldChg chg="mod modShow">
        <pc:chgData name="Paul Muller, CPD" userId="a63a91f7-2aee-4d3f-abcf-5b6b29679cb6" providerId="ADAL" clId="{1A261FE5-22B6-421B-AFED-E79B2724EE1F}" dt="2021-06-04T07:08:43.574" v="334" actId="729"/>
        <pc:sldMkLst>
          <pc:docMk/>
          <pc:sldMk cId="1158672895" sldId="796"/>
        </pc:sldMkLst>
      </pc:sldChg>
      <pc:sldChg chg="mod modShow">
        <pc:chgData name="Paul Muller, CPD" userId="a63a91f7-2aee-4d3f-abcf-5b6b29679cb6" providerId="ADAL" clId="{1A261FE5-22B6-421B-AFED-E79B2724EE1F}" dt="2021-06-04T07:08:43.574" v="334" actId="729"/>
        <pc:sldMkLst>
          <pc:docMk/>
          <pc:sldMk cId="3757252296" sldId="799"/>
        </pc:sldMkLst>
      </pc:sldChg>
      <pc:sldChg chg="mod modShow">
        <pc:chgData name="Paul Muller, CPD" userId="a63a91f7-2aee-4d3f-abcf-5b6b29679cb6" providerId="ADAL" clId="{1A261FE5-22B6-421B-AFED-E79B2724EE1F}" dt="2021-06-04T07:08:43.574" v="334" actId="729"/>
        <pc:sldMkLst>
          <pc:docMk/>
          <pc:sldMk cId="2958732658" sldId="800"/>
        </pc:sldMkLst>
      </pc:sldChg>
      <pc:sldChg chg="mod modShow">
        <pc:chgData name="Paul Muller, CPD" userId="a63a91f7-2aee-4d3f-abcf-5b6b29679cb6" providerId="ADAL" clId="{1A261FE5-22B6-421B-AFED-E79B2724EE1F}" dt="2021-06-04T07:08:43.574" v="334" actId="729"/>
        <pc:sldMkLst>
          <pc:docMk/>
          <pc:sldMk cId="1342701764" sldId="803"/>
        </pc:sldMkLst>
      </pc:sldChg>
      <pc:sldChg chg="mod modShow">
        <pc:chgData name="Paul Muller, CPD" userId="a63a91f7-2aee-4d3f-abcf-5b6b29679cb6" providerId="ADAL" clId="{1A261FE5-22B6-421B-AFED-E79B2724EE1F}" dt="2021-06-04T07:08:43.574" v="334" actId="729"/>
        <pc:sldMkLst>
          <pc:docMk/>
          <pc:sldMk cId="1264206170" sldId="839"/>
        </pc:sldMkLst>
      </pc:sldChg>
      <pc:sldChg chg="mod modShow">
        <pc:chgData name="Paul Muller, CPD" userId="a63a91f7-2aee-4d3f-abcf-5b6b29679cb6" providerId="ADAL" clId="{1A261FE5-22B6-421B-AFED-E79B2724EE1F}" dt="2021-06-04T07:08:43.574" v="334" actId="729"/>
        <pc:sldMkLst>
          <pc:docMk/>
          <pc:sldMk cId="2812204821" sldId="840"/>
        </pc:sldMkLst>
      </pc:sldChg>
      <pc:sldChg chg="mod modShow">
        <pc:chgData name="Paul Muller, CPD" userId="a63a91f7-2aee-4d3f-abcf-5b6b29679cb6" providerId="ADAL" clId="{1A261FE5-22B6-421B-AFED-E79B2724EE1F}" dt="2021-06-04T07:08:43.574" v="334" actId="729"/>
        <pc:sldMkLst>
          <pc:docMk/>
          <pc:sldMk cId="2030228545" sldId="885"/>
        </pc:sldMkLst>
      </pc:sldChg>
      <pc:sldChg chg="mod modShow">
        <pc:chgData name="Paul Muller, CPD" userId="a63a91f7-2aee-4d3f-abcf-5b6b29679cb6" providerId="ADAL" clId="{1A261FE5-22B6-421B-AFED-E79B2724EE1F}" dt="2021-06-04T07:08:43.574" v="334" actId="729"/>
        <pc:sldMkLst>
          <pc:docMk/>
          <pc:sldMk cId="3779593964" sldId="886"/>
        </pc:sldMkLst>
      </pc:sldChg>
      <pc:sldChg chg="mod modShow">
        <pc:chgData name="Paul Muller, CPD" userId="a63a91f7-2aee-4d3f-abcf-5b6b29679cb6" providerId="ADAL" clId="{1A261FE5-22B6-421B-AFED-E79B2724EE1F}" dt="2021-06-04T07:08:43.574" v="334" actId="729"/>
        <pc:sldMkLst>
          <pc:docMk/>
          <pc:sldMk cId="800429979" sldId="887"/>
        </pc:sldMkLst>
      </pc:sldChg>
      <pc:sldChg chg="mod modShow">
        <pc:chgData name="Paul Muller, CPD" userId="a63a91f7-2aee-4d3f-abcf-5b6b29679cb6" providerId="ADAL" clId="{1A261FE5-22B6-421B-AFED-E79B2724EE1F}" dt="2021-06-04T07:08:43.574" v="334" actId="729"/>
        <pc:sldMkLst>
          <pc:docMk/>
          <pc:sldMk cId="179011691" sldId="888"/>
        </pc:sldMkLst>
      </pc:sldChg>
      <pc:sldChg chg="mod modShow">
        <pc:chgData name="Paul Muller, CPD" userId="a63a91f7-2aee-4d3f-abcf-5b6b29679cb6" providerId="ADAL" clId="{1A261FE5-22B6-421B-AFED-E79B2724EE1F}" dt="2021-06-04T07:08:43.574" v="334" actId="729"/>
        <pc:sldMkLst>
          <pc:docMk/>
          <pc:sldMk cId="3376877212" sldId="889"/>
        </pc:sldMkLst>
      </pc:sldChg>
      <pc:sldChg chg="mod modShow">
        <pc:chgData name="Paul Muller, CPD" userId="a63a91f7-2aee-4d3f-abcf-5b6b29679cb6" providerId="ADAL" clId="{1A261FE5-22B6-421B-AFED-E79B2724EE1F}" dt="2021-06-04T07:08:43.574" v="334" actId="729"/>
        <pc:sldMkLst>
          <pc:docMk/>
          <pc:sldMk cId="423071370" sldId="890"/>
        </pc:sldMkLst>
      </pc:sldChg>
      <pc:sldChg chg="mod modShow">
        <pc:chgData name="Paul Muller, CPD" userId="a63a91f7-2aee-4d3f-abcf-5b6b29679cb6" providerId="ADAL" clId="{1A261FE5-22B6-421B-AFED-E79B2724EE1F}" dt="2021-06-04T07:08:43.574" v="334" actId="729"/>
        <pc:sldMkLst>
          <pc:docMk/>
          <pc:sldMk cId="1473436444" sldId="891"/>
        </pc:sldMkLst>
      </pc:sldChg>
      <pc:sldChg chg="mod modShow">
        <pc:chgData name="Paul Muller, CPD" userId="a63a91f7-2aee-4d3f-abcf-5b6b29679cb6" providerId="ADAL" clId="{1A261FE5-22B6-421B-AFED-E79B2724EE1F}" dt="2021-06-04T07:08:43.574" v="334" actId="729"/>
        <pc:sldMkLst>
          <pc:docMk/>
          <pc:sldMk cId="593527882" sldId="893"/>
        </pc:sldMkLst>
      </pc:sldChg>
      <pc:sldChg chg="mod modShow">
        <pc:chgData name="Paul Muller, CPD" userId="a63a91f7-2aee-4d3f-abcf-5b6b29679cb6" providerId="ADAL" clId="{1A261FE5-22B6-421B-AFED-E79B2724EE1F}" dt="2021-06-04T07:08:43.574" v="334" actId="729"/>
        <pc:sldMkLst>
          <pc:docMk/>
          <pc:sldMk cId="4010249548" sldId="894"/>
        </pc:sldMkLst>
      </pc:sldChg>
      <pc:sldChg chg="mod modShow">
        <pc:chgData name="Paul Muller, CPD" userId="a63a91f7-2aee-4d3f-abcf-5b6b29679cb6" providerId="ADAL" clId="{1A261FE5-22B6-421B-AFED-E79B2724EE1F}" dt="2021-06-04T07:08:43.574" v="334" actId="729"/>
        <pc:sldMkLst>
          <pc:docMk/>
          <pc:sldMk cId="3514929331" sldId="895"/>
        </pc:sldMkLst>
      </pc:sldChg>
      <pc:sldChg chg="mod modShow">
        <pc:chgData name="Paul Muller, CPD" userId="a63a91f7-2aee-4d3f-abcf-5b6b29679cb6" providerId="ADAL" clId="{1A261FE5-22B6-421B-AFED-E79B2724EE1F}" dt="2021-06-04T07:08:43.574" v="334" actId="729"/>
        <pc:sldMkLst>
          <pc:docMk/>
          <pc:sldMk cId="2800340170" sldId="896"/>
        </pc:sldMkLst>
      </pc:sldChg>
      <pc:sldChg chg="mod modShow">
        <pc:chgData name="Paul Muller, CPD" userId="a63a91f7-2aee-4d3f-abcf-5b6b29679cb6" providerId="ADAL" clId="{1A261FE5-22B6-421B-AFED-E79B2724EE1F}" dt="2021-06-04T07:08:43.574" v="334" actId="729"/>
        <pc:sldMkLst>
          <pc:docMk/>
          <pc:sldMk cId="780187007" sldId="897"/>
        </pc:sldMkLst>
      </pc:sldChg>
      <pc:sldChg chg="mod modShow">
        <pc:chgData name="Paul Muller, CPD" userId="a63a91f7-2aee-4d3f-abcf-5b6b29679cb6" providerId="ADAL" clId="{1A261FE5-22B6-421B-AFED-E79B2724EE1F}" dt="2021-06-04T07:08:43.574" v="334" actId="729"/>
        <pc:sldMkLst>
          <pc:docMk/>
          <pc:sldMk cId="3816333879" sldId="898"/>
        </pc:sldMkLst>
      </pc:sldChg>
      <pc:sldChg chg="mod modShow">
        <pc:chgData name="Paul Muller, CPD" userId="a63a91f7-2aee-4d3f-abcf-5b6b29679cb6" providerId="ADAL" clId="{1A261FE5-22B6-421B-AFED-E79B2724EE1F}" dt="2021-06-04T07:08:43.574" v="334" actId="729"/>
        <pc:sldMkLst>
          <pc:docMk/>
          <pc:sldMk cId="983532885" sldId="899"/>
        </pc:sldMkLst>
      </pc:sldChg>
      <pc:sldChg chg="mod modShow">
        <pc:chgData name="Paul Muller, CPD" userId="a63a91f7-2aee-4d3f-abcf-5b6b29679cb6" providerId="ADAL" clId="{1A261FE5-22B6-421B-AFED-E79B2724EE1F}" dt="2021-06-04T07:08:43.574" v="334" actId="729"/>
        <pc:sldMkLst>
          <pc:docMk/>
          <pc:sldMk cId="926590525" sldId="900"/>
        </pc:sldMkLst>
      </pc:sldChg>
      <pc:sldChg chg="mod modShow">
        <pc:chgData name="Paul Muller, CPD" userId="a63a91f7-2aee-4d3f-abcf-5b6b29679cb6" providerId="ADAL" clId="{1A261FE5-22B6-421B-AFED-E79B2724EE1F}" dt="2021-06-04T07:08:43.574" v="334" actId="729"/>
        <pc:sldMkLst>
          <pc:docMk/>
          <pc:sldMk cId="3813164246" sldId="902"/>
        </pc:sldMkLst>
      </pc:sldChg>
      <pc:sldChg chg="mod modShow">
        <pc:chgData name="Paul Muller, CPD" userId="a63a91f7-2aee-4d3f-abcf-5b6b29679cb6" providerId="ADAL" clId="{1A261FE5-22B6-421B-AFED-E79B2724EE1F}" dt="2021-06-04T07:08:43.574" v="334" actId="729"/>
        <pc:sldMkLst>
          <pc:docMk/>
          <pc:sldMk cId="3397244840" sldId="970"/>
        </pc:sldMkLst>
      </pc:sldChg>
      <pc:sldChg chg="mod modShow">
        <pc:chgData name="Paul Muller, CPD" userId="a63a91f7-2aee-4d3f-abcf-5b6b29679cb6" providerId="ADAL" clId="{1A261FE5-22B6-421B-AFED-E79B2724EE1F}" dt="2021-06-04T07:08:43.574" v="334" actId="729"/>
        <pc:sldMkLst>
          <pc:docMk/>
          <pc:sldMk cId="584493799" sldId="973"/>
        </pc:sldMkLst>
      </pc:sldChg>
      <pc:sldChg chg="mod modShow">
        <pc:chgData name="Paul Muller, CPD" userId="a63a91f7-2aee-4d3f-abcf-5b6b29679cb6" providerId="ADAL" clId="{1A261FE5-22B6-421B-AFED-E79B2724EE1F}" dt="2021-06-04T07:08:43.574" v="334" actId="729"/>
        <pc:sldMkLst>
          <pc:docMk/>
          <pc:sldMk cId="225488998" sldId="991"/>
        </pc:sldMkLst>
      </pc:sldChg>
      <pc:sldChg chg="mod modShow">
        <pc:chgData name="Paul Muller, CPD" userId="a63a91f7-2aee-4d3f-abcf-5b6b29679cb6" providerId="ADAL" clId="{1A261FE5-22B6-421B-AFED-E79B2724EE1F}" dt="2021-06-04T07:08:43.574" v="334" actId="729"/>
        <pc:sldMkLst>
          <pc:docMk/>
          <pc:sldMk cId="1686459112" sldId="992"/>
        </pc:sldMkLst>
      </pc:sldChg>
      <pc:sldChg chg="mod modShow">
        <pc:chgData name="Paul Muller, CPD" userId="a63a91f7-2aee-4d3f-abcf-5b6b29679cb6" providerId="ADAL" clId="{1A261FE5-22B6-421B-AFED-E79B2724EE1F}" dt="2021-06-04T07:08:43.574" v="334" actId="729"/>
        <pc:sldMkLst>
          <pc:docMk/>
          <pc:sldMk cId="3059832007" sldId="993"/>
        </pc:sldMkLst>
      </pc:sldChg>
      <pc:sldChg chg="mod modShow">
        <pc:chgData name="Paul Muller, CPD" userId="a63a91f7-2aee-4d3f-abcf-5b6b29679cb6" providerId="ADAL" clId="{1A261FE5-22B6-421B-AFED-E79B2724EE1F}" dt="2021-06-04T07:08:43.574" v="334" actId="729"/>
        <pc:sldMkLst>
          <pc:docMk/>
          <pc:sldMk cId="2646862668" sldId="994"/>
        </pc:sldMkLst>
      </pc:sldChg>
      <pc:sldChg chg="mod modShow">
        <pc:chgData name="Paul Muller, CPD" userId="a63a91f7-2aee-4d3f-abcf-5b6b29679cb6" providerId="ADAL" clId="{1A261FE5-22B6-421B-AFED-E79B2724EE1F}" dt="2021-06-04T07:08:43.574" v="334" actId="729"/>
        <pc:sldMkLst>
          <pc:docMk/>
          <pc:sldMk cId="561904033" sldId="995"/>
        </pc:sldMkLst>
      </pc:sldChg>
      <pc:sldChg chg="mod modShow">
        <pc:chgData name="Paul Muller, CPD" userId="a63a91f7-2aee-4d3f-abcf-5b6b29679cb6" providerId="ADAL" clId="{1A261FE5-22B6-421B-AFED-E79B2724EE1F}" dt="2021-06-04T07:08:43.574" v="334" actId="729"/>
        <pc:sldMkLst>
          <pc:docMk/>
          <pc:sldMk cId="623771846" sldId="996"/>
        </pc:sldMkLst>
      </pc:sldChg>
      <pc:sldChg chg="mod modShow">
        <pc:chgData name="Paul Muller, CPD" userId="a63a91f7-2aee-4d3f-abcf-5b6b29679cb6" providerId="ADAL" clId="{1A261FE5-22B6-421B-AFED-E79B2724EE1F}" dt="2021-06-04T07:08:43.574" v="334" actId="729"/>
        <pc:sldMkLst>
          <pc:docMk/>
          <pc:sldMk cId="1234551240" sldId="997"/>
        </pc:sldMkLst>
      </pc:sldChg>
      <pc:sldChg chg="modSp mod modAnim modShow">
        <pc:chgData name="Paul Muller, CPD" userId="a63a91f7-2aee-4d3f-abcf-5b6b29679cb6" providerId="ADAL" clId="{1A261FE5-22B6-421B-AFED-E79B2724EE1F}" dt="2021-06-04T07:08:43.574" v="334" actId="729"/>
        <pc:sldMkLst>
          <pc:docMk/>
          <pc:sldMk cId="57547311" sldId="998"/>
        </pc:sldMkLst>
        <pc:spChg chg="mod">
          <ac:chgData name="Paul Muller, CPD" userId="a63a91f7-2aee-4d3f-abcf-5b6b29679cb6" providerId="ADAL" clId="{1A261FE5-22B6-421B-AFED-E79B2724EE1F}" dt="2021-06-04T07:01:39.796" v="281" actId="20577"/>
          <ac:spMkLst>
            <pc:docMk/>
            <pc:sldMk cId="57547311" sldId="998"/>
            <ac:spMk id="2" creationId="{48EEE6C6-8C69-458E-A74A-E1A3871FF551}"/>
          </ac:spMkLst>
        </pc:spChg>
        <pc:spChg chg="mod">
          <ac:chgData name="Paul Muller, CPD" userId="a63a91f7-2aee-4d3f-abcf-5b6b29679cb6" providerId="ADAL" clId="{1A261FE5-22B6-421B-AFED-E79B2724EE1F}" dt="2021-06-04T07:02:43.642" v="295" actId="20577"/>
          <ac:spMkLst>
            <pc:docMk/>
            <pc:sldMk cId="57547311" sldId="998"/>
            <ac:spMk id="3" creationId="{5BEF3D7F-906A-483A-8A58-AA45B7B27838}"/>
          </ac:spMkLst>
        </pc:spChg>
      </pc:sldChg>
      <pc:sldChg chg="mod modShow">
        <pc:chgData name="Paul Muller, CPD" userId="a63a91f7-2aee-4d3f-abcf-5b6b29679cb6" providerId="ADAL" clId="{1A261FE5-22B6-421B-AFED-E79B2724EE1F}" dt="2021-06-04T07:08:43.574" v="334" actId="729"/>
        <pc:sldMkLst>
          <pc:docMk/>
          <pc:sldMk cId="1095562980" sldId="999"/>
        </pc:sldMkLst>
      </pc:sldChg>
      <pc:sldChg chg="mod modShow">
        <pc:chgData name="Paul Muller, CPD" userId="a63a91f7-2aee-4d3f-abcf-5b6b29679cb6" providerId="ADAL" clId="{1A261FE5-22B6-421B-AFED-E79B2724EE1F}" dt="2021-06-04T07:08:43.574" v="334" actId="729"/>
        <pc:sldMkLst>
          <pc:docMk/>
          <pc:sldMk cId="1630228585" sldId="1000"/>
        </pc:sldMkLst>
      </pc:sldChg>
      <pc:sldChg chg="mod modShow">
        <pc:chgData name="Paul Muller, CPD" userId="a63a91f7-2aee-4d3f-abcf-5b6b29679cb6" providerId="ADAL" clId="{1A261FE5-22B6-421B-AFED-E79B2724EE1F}" dt="2021-06-04T07:08:43.574" v="334" actId="729"/>
        <pc:sldMkLst>
          <pc:docMk/>
          <pc:sldMk cId="243160358" sldId="1022"/>
        </pc:sldMkLst>
      </pc:sldChg>
      <pc:sldChg chg="modSp mod modShow">
        <pc:chgData name="Paul Muller, CPD" userId="a63a91f7-2aee-4d3f-abcf-5b6b29679cb6" providerId="ADAL" clId="{1A261FE5-22B6-421B-AFED-E79B2724EE1F}" dt="2021-06-04T07:08:43.574" v="334" actId="729"/>
        <pc:sldMkLst>
          <pc:docMk/>
          <pc:sldMk cId="2037507590" sldId="1023"/>
        </pc:sldMkLst>
        <pc:spChg chg="mod">
          <ac:chgData name="Paul Muller, CPD" userId="a63a91f7-2aee-4d3f-abcf-5b6b29679cb6" providerId="ADAL" clId="{1A261FE5-22B6-421B-AFED-E79B2724EE1F}" dt="2021-06-04T07:04:07.978" v="298" actId="1076"/>
          <ac:spMkLst>
            <pc:docMk/>
            <pc:sldMk cId="2037507590" sldId="1023"/>
            <ac:spMk id="4" creationId="{7767E7B5-01A0-46D1-B1BF-F0175FFE4F00}"/>
          </ac:spMkLst>
        </pc:sp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31667" y="127404"/>
            <a:ext cx="5503556" cy="513508"/>
          </a:xfrm>
          <a:prstGeom prst="rect">
            <a:avLst/>
          </a:prstGeom>
        </p:spPr>
        <p:txBody>
          <a:bodyPr vert="horz" lIns="95537" tIns="47768" rIns="95537" bIns="47768" rtlCol="0"/>
          <a:lstStyle>
            <a:lvl1pPr algn="l">
              <a:defRPr sz="1300"/>
            </a:lvl1pPr>
          </a:lstStyle>
          <a:p>
            <a:pPr lvl="0"/>
            <a:r>
              <a:rPr lang="en-AU" sz="1000" cap="small" dirty="0">
                <a:solidFill>
                  <a:prstClr val="white">
                    <a:lumMod val="50000"/>
                  </a:prstClr>
                </a:solidFill>
                <a:latin typeface="Lato" panose="020F0502020204030203" pitchFamily="34" charset="0"/>
                <a:cs typeface="Lato" panose="020F0502020204030203" pitchFamily="34" charset="0"/>
              </a:rPr>
              <a:t>Procurement</a:t>
            </a:r>
          </a:p>
        </p:txBody>
      </p:sp>
      <p:sp>
        <p:nvSpPr>
          <p:cNvPr id="5" name="Slide Number Placeholder 4"/>
          <p:cNvSpPr>
            <a:spLocks noGrp="1"/>
          </p:cNvSpPr>
          <p:nvPr>
            <p:ph type="sldNum" sz="quarter" idx="3"/>
          </p:nvPr>
        </p:nvSpPr>
        <p:spPr>
          <a:xfrm>
            <a:off x="3889629" y="9721110"/>
            <a:ext cx="3076363" cy="513507"/>
          </a:xfrm>
          <a:prstGeom prst="rect">
            <a:avLst/>
          </a:prstGeom>
        </p:spPr>
        <p:txBody>
          <a:bodyPr vert="horz" lIns="95537" tIns="47768" rIns="95537" bIns="47768" rtlCol="0" anchor="b"/>
          <a:lstStyle>
            <a:lvl1pPr algn="r">
              <a:defRPr sz="1300"/>
            </a:lvl1pPr>
          </a:lstStyle>
          <a:p>
            <a:pPr lvl="0"/>
            <a:fld id="{4B9C99CB-2740-4A64-A22B-A6FFE23D5740}" type="slidenum">
              <a:rPr lang="en-AU" sz="1000" cap="small" smtClean="0">
                <a:solidFill>
                  <a:prstClr val="white">
                    <a:lumMod val="50000"/>
                  </a:prstClr>
                </a:solidFill>
                <a:latin typeface="Lato" panose="020F0502020204030203" pitchFamily="34" charset="0"/>
                <a:cs typeface="Lato" panose="020F0502020204030203" pitchFamily="34" charset="0"/>
              </a:rPr>
              <a:pPr lvl="0"/>
              <a:t>‹#›</a:t>
            </a:fld>
            <a:endParaRPr lang="en-AU" sz="1000" cap="small" dirty="0">
              <a:solidFill>
                <a:prstClr val="white">
                  <a:lumMod val="50000"/>
                </a:prstClr>
              </a:solidFill>
              <a:latin typeface="Lato" panose="020F0502020204030203" pitchFamily="34" charset="0"/>
              <a:cs typeface="Lato" panose="020F0502020204030203" pitchFamily="34" charset="0"/>
            </a:endParaRPr>
          </a:p>
        </p:txBody>
      </p:sp>
      <p:sp>
        <p:nvSpPr>
          <p:cNvPr id="4" name="Footer Placeholder 3">
            <a:extLst>
              <a:ext uri="{FF2B5EF4-FFF2-40B4-BE49-F238E27FC236}">
                <a16:creationId xmlns:a16="http://schemas.microsoft.com/office/drawing/2014/main" id="{CD080808-64B0-4097-A877-4F5AC2FB8837}"/>
              </a:ext>
            </a:extLst>
          </p:cNvPr>
          <p:cNvSpPr>
            <a:spLocks noGrp="1"/>
          </p:cNvSpPr>
          <p:nvPr>
            <p:ph type="ftr" sz="quarter" idx="2"/>
          </p:nvPr>
        </p:nvSpPr>
        <p:spPr>
          <a:xfrm>
            <a:off x="131668" y="9722309"/>
            <a:ext cx="3076871" cy="512304"/>
          </a:xfrm>
          <a:prstGeom prst="rect">
            <a:avLst/>
          </a:prstGeom>
        </p:spPr>
        <p:txBody>
          <a:bodyPr vert="horz" lIns="95537" tIns="47768" rIns="95537" bIns="47768" rtlCol="0" anchor="b"/>
          <a:lstStyle>
            <a:lvl1pPr algn="l">
              <a:defRPr sz="1300"/>
            </a:lvl1pPr>
          </a:lstStyle>
          <a:p>
            <a:r>
              <a:rPr lang="en-AU" sz="1000" cap="small" dirty="0">
                <a:solidFill>
                  <a:prstClr val="white">
                    <a:lumMod val="50000"/>
                  </a:prstClr>
                </a:solidFill>
                <a:latin typeface="Lato" panose="020F0502020204030203" pitchFamily="34" charset="0"/>
              </a:rPr>
              <a:t>Institute of Project Management</a:t>
            </a:r>
          </a:p>
        </p:txBody>
      </p:sp>
    </p:spTree>
    <p:custDataLst>
      <p:tags r:id="rId2"/>
    </p:custDataLst>
    <p:extLst>
      <p:ext uri="{BB962C8B-B14F-4D97-AF65-F5344CB8AC3E}">
        <p14:creationId xmlns:p14="http://schemas.microsoft.com/office/powerpoint/2010/main" val="128560397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5537" tIns="47768" rIns="95537" bIns="47768" rtlCol="0"/>
          <a:lstStyle>
            <a:lvl1pPr algn="l">
              <a:defRPr sz="1300"/>
            </a:lvl1pPr>
          </a:lstStyle>
          <a:p>
            <a:r>
              <a:rPr lang="en-AU"/>
              <a:t>Project Management Masterclass</a:t>
            </a:r>
          </a:p>
        </p:txBody>
      </p:sp>
      <p:sp>
        <p:nvSpPr>
          <p:cNvPr id="3" name="Date Placeholder 2"/>
          <p:cNvSpPr>
            <a:spLocks noGrp="1"/>
          </p:cNvSpPr>
          <p:nvPr>
            <p:ph type="dt" idx="1"/>
          </p:nvPr>
        </p:nvSpPr>
        <p:spPr>
          <a:xfrm>
            <a:off x="4021296" y="0"/>
            <a:ext cx="3076363" cy="513508"/>
          </a:xfrm>
          <a:prstGeom prst="rect">
            <a:avLst/>
          </a:prstGeom>
        </p:spPr>
        <p:txBody>
          <a:bodyPr vert="horz" lIns="95537" tIns="47768" rIns="95537" bIns="47768" rtlCol="0"/>
          <a:lstStyle>
            <a:lvl1pPr algn="r">
              <a:defRPr sz="1300"/>
            </a:lvl1pPr>
          </a:lstStyle>
          <a:p>
            <a:fld id="{A3D8FC5D-DDA7-49E4-9E73-E274175C333B}" type="datetime6">
              <a:rPr lang="en-AU" smtClean="0"/>
              <a:t>July 21</a:t>
            </a:fld>
            <a:endParaRPr lang="en-AU"/>
          </a:p>
        </p:txBody>
      </p:sp>
      <p:sp>
        <p:nvSpPr>
          <p:cNvPr id="4" name="Slide Image Placeholder 3"/>
          <p:cNvSpPr>
            <a:spLocks noGrp="1" noRot="1" noChangeAspect="1"/>
          </p:cNvSpPr>
          <p:nvPr>
            <p:ph type="sldImg" idx="2"/>
          </p:nvPr>
        </p:nvSpPr>
        <p:spPr>
          <a:xfrm>
            <a:off x="481013" y="1281113"/>
            <a:ext cx="6137275" cy="3452812"/>
          </a:xfrm>
          <a:prstGeom prst="rect">
            <a:avLst/>
          </a:prstGeom>
          <a:noFill/>
          <a:ln w="12700">
            <a:solidFill>
              <a:prstClr val="black"/>
            </a:solidFill>
          </a:ln>
        </p:spPr>
        <p:txBody>
          <a:bodyPr vert="horz" lIns="95537" tIns="47768" rIns="95537" bIns="47768" rtlCol="0" anchor="ctr"/>
          <a:lstStyle/>
          <a:p>
            <a:endParaRPr lang="en-AU"/>
          </a:p>
        </p:txBody>
      </p:sp>
      <p:sp>
        <p:nvSpPr>
          <p:cNvPr id="5" name="Notes Placeholder 4"/>
          <p:cNvSpPr>
            <a:spLocks noGrp="1"/>
          </p:cNvSpPr>
          <p:nvPr>
            <p:ph type="body" sz="quarter" idx="3"/>
          </p:nvPr>
        </p:nvSpPr>
        <p:spPr>
          <a:xfrm>
            <a:off x="709931" y="4925409"/>
            <a:ext cx="5679440" cy="4029878"/>
          </a:xfrm>
          <a:prstGeom prst="rect">
            <a:avLst/>
          </a:prstGeom>
        </p:spPr>
        <p:txBody>
          <a:bodyPr vert="horz" lIns="95537" tIns="47768" rIns="95537" bIns="477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721110"/>
            <a:ext cx="3076363" cy="513507"/>
          </a:xfrm>
          <a:prstGeom prst="rect">
            <a:avLst/>
          </a:prstGeom>
        </p:spPr>
        <p:txBody>
          <a:bodyPr vert="horz" lIns="95537" tIns="47768" rIns="95537" bIns="47768" rtlCol="0" anchor="b"/>
          <a:lstStyle>
            <a:lvl1pPr algn="l">
              <a:defRPr sz="1300"/>
            </a:lvl1pPr>
          </a:lstStyle>
          <a:p>
            <a:r>
              <a:rPr lang="en-AU"/>
              <a:t>Institute of Project Management</a:t>
            </a:r>
          </a:p>
        </p:txBody>
      </p:sp>
      <p:sp>
        <p:nvSpPr>
          <p:cNvPr id="7" name="Slide Number Placeholder 6"/>
          <p:cNvSpPr>
            <a:spLocks noGrp="1"/>
          </p:cNvSpPr>
          <p:nvPr>
            <p:ph type="sldNum" sz="quarter" idx="5"/>
          </p:nvPr>
        </p:nvSpPr>
        <p:spPr>
          <a:xfrm>
            <a:off x="4021296" y="9721110"/>
            <a:ext cx="3076363" cy="513507"/>
          </a:xfrm>
          <a:prstGeom prst="rect">
            <a:avLst/>
          </a:prstGeom>
        </p:spPr>
        <p:txBody>
          <a:bodyPr vert="horz" lIns="95537" tIns="47768" rIns="95537" bIns="47768" rtlCol="0" anchor="b"/>
          <a:lstStyle>
            <a:lvl1pPr algn="r">
              <a:defRPr sz="1300"/>
            </a:lvl1pPr>
          </a:lstStyle>
          <a:p>
            <a:fld id="{26A9BE73-4262-4638-901C-38391926C119}" type="slidenum">
              <a:rPr lang="en-AU" smtClean="0"/>
              <a:t>‹#›</a:t>
            </a:fld>
            <a:endParaRPr lang="en-AU"/>
          </a:p>
        </p:txBody>
      </p:sp>
    </p:spTree>
    <p:extLst>
      <p:ext uri="{BB962C8B-B14F-4D97-AF65-F5344CB8AC3E}">
        <p14:creationId xmlns:p14="http://schemas.microsoft.com/office/powerpoint/2010/main" val="3068397906"/>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Good luck!</a:t>
            </a: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1</a:t>
            </a:fld>
            <a:endParaRPr lang="en-AU"/>
          </a:p>
        </p:txBody>
      </p:sp>
    </p:spTree>
    <p:extLst>
      <p:ext uri="{BB962C8B-B14F-4D97-AF65-F5344CB8AC3E}">
        <p14:creationId xmlns:p14="http://schemas.microsoft.com/office/powerpoint/2010/main" val="164861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000" b="0" i="0" dirty="0">
                <a:solidFill>
                  <a:srgbClr val="313537"/>
                </a:solidFill>
                <a:effectLst/>
                <a:latin typeface="Merriweather" panose="00000500000000000000" pitchFamily="50" charset="0"/>
              </a:rPr>
              <a:t>Organisations that fail to capture and embed the lessons - </a:t>
            </a:r>
            <a:r>
              <a:rPr lang="en-US" sz="2000" b="1" i="0" dirty="0">
                <a:solidFill>
                  <a:srgbClr val="313537"/>
                </a:solidFill>
                <a:effectLst/>
                <a:latin typeface="Merriweather" panose="00000500000000000000" pitchFamily="50" charset="0"/>
              </a:rPr>
              <a:t>both good and bad</a:t>
            </a:r>
            <a:r>
              <a:rPr lang="en-US" sz="2000" b="0" i="0" dirty="0">
                <a:solidFill>
                  <a:srgbClr val="313537"/>
                </a:solidFill>
                <a:effectLst/>
                <a:latin typeface="Merriweather" panose="00000500000000000000" pitchFamily="50" charset="0"/>
              </a:rPr>
              <a:t> - they learn from the procurement process are doomed to stagnate or even fail.</a:t>
            </a:r>
          </a:p>
          <a:p>
            <a:pPr algn="l" fontAlgn="base"/>
            <a:r>
              <a:rPr lang="en-US" sz="2000" b="0" i="0" dirty="0">
                <a:solidFill>
                  <a:srgbClr val="313537"/>
                </a:solidFill>
                <a:effectLst/>
                <a:latin typeface="Merriweather" panose="00000500000000000000" pitchFamily="50" charset="0"/>
              </a:rPr>
              <a:t>It is important that every contract is </a:t>
            </a:r>
            <a:r>
              <a:rPr lang="en-US" sz="2000" b="1" i="0" dirty="0">
                <a:solidFill>
                  <a:srgbClr val="313537"/>
                </a:solidFill>
                <a:effectLst/>
                <a:latin typeface="Merriweather" panose="00000500000000000000" pitchFamily="50" charset="0"/>
              </a:rPr>
              <a:t>reviewed </a:t>
            </a:r>
            <a:r>
              <a:rPr lang="en-US" sz="2000" b="0" i="0" dirty="0">
                <a:solidFill>
                  <a:srgbClr val="313537"/>
                </a:solidFill>
                <a:effectLst/>
                <a:latin typeface="Merriweather" panose="00000500000000000000" pitchFamily="50" charset="0"/>
              </a:rPr>
              <a:t>upon close to guarantee success is leveraged and missteps are not repeated.</a:t>
            </a:r>
          </a:p>
          <a:p>
            <a:pPr defTabSz="955365">
              <a:defRPr/>
            </a:pPr>
            <a:r>
              <a:rPr lang="en-AU" sz="1300" b="0" dirty="0"/>
              <a:t>Given the time gap as well between supplier selection and closing out the contract, it may also be useful to conduct a retrospective at the end of the procurement process as well.</a:t>
            </a:r>
          </a:p>
        </p:txBody>
      </p:sp>
      <p:sp>
        <p:nvSpPr>
          <p:cNvPr id="4" name="Header Placeholder 3"/>
          <p:cNvSpPr>
            <a:spLocks noGrp="1"/>
          </p:cNvSpPr>
          <p:nvPr>
            <p:ph type="hdr" sz="quarter" idx="10"/>
          </p:nvPr>
        </p:nvSpPr>
        <p:spPr/>
        <p:txBody>
          <a:bodyPr/>
          <a:lstStyle/>
          <a:p>
            <a:r>
              <a:rPr lang="en-AU"/>
              <a:t>Introduction to Contract Management</a:t>
            </a:r>
          </a:p>
        </p:txBody>
      </p:sp>
      <p:sp>
        <p:nvSpPr>
          <p:cNvPr id="5" name="Date Placeholder 4"/>
          <p:cNvSpPr>
            <a:spLocks noGrp="1"/>
          </p:cNvSpPr>
          <p:nvPr>
            <p:ph type="dt" idx="11"/>
          </p:nvPr>
        </p:nvSpPr>
        <p:spPr/>
        <p:txBody>
          <a:bodyPr/>
          <a:lstStyle/>
          <a:p>
            <a:r>
              <a:rPr lang="en-US"/>
              <a:t>March, 2015</a:t>
            </a:r>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10</a:t>
            </a:fld>
            <a:endParaRPr lang="en-AU"/>
          </a:p>
        </p:txBody>
      </p:sp>
    </p:spTree>
    <p:extLst>
      <p:ext uri="{BB962C8B-B14F-4D97-AF65-F5344CB8AC3E}">
        <p14:creationId xmlns:p14="http://schemas.microsoft.com/office/powerpoint/2010/main" val="1744730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365">
              <a:defRPr/>
            </a:pPr>
            <a:r>
              <a:rPr lang="en-US" sz="1300" b="0" dirty="0"/>
              <a:t>As always, successful procurement depends upon the comprehensive identification, </a:t>
            </a:r>
            <a:r>
              <a:rPr lang="en-US" sz="1300" b="0" dirty="0" err="1"/>
              <a:t>prioritisation</a:t>
            </a:r>
            <a:r>
              <a:rPr lang="en-US" sz="1300" b="0" dirty="0"/>
              <a:t> and engagement of stakeholders as per the principles and good practices discussed in Session 2.</a:t>
            </a:r>
            <a:endParaRPr lang="en-AU" sz="1300" b="0" dirty="0"/>
          </a:p>
        </p:txBody>
      </p:sp>
      <p:sp>
        <p:nvSpPr>
          <p:cNvPr id="4" name="Header Placeholder 3"/>
          <p:cNvSpPr>
            <a:spLocks noGrp="1"/>
          </p:cNvSpPr>
          <p:nvPr>
            <p:ph type="hdr" sz="quarter" idx="10"/>
          </p:nvPr>
        </p:nvSpPr>
        <p:spPr/>
        <p:txBody>
          <a:bodyPr/>
          <a:lstStyle/>
          <a:p>
            <a:r>
              <a:rPr lang="en-AU"/>
              <a:t>Introduction to Contract Management</a:t>
            </a:r>
          </a:p>
        </p:txBody>
      </p:sp>
      <p:sp>
        <p:nvSpPr>
          <p:cNvPr id="5" name="Date Placeholder 4"/>
          <p:cNvSpPr>
            <a:spLocks noGrp="1"/>
          </p:cNvSpPr>
          <p:nvPr>
            <p:ph type="dt" idx="11"/>
          </p:nvPr>
        </p:nvSpPr>
        <p:spPr/>
        <p:txBody>
          <a:bodyPr/>
          <a:lstStyle/>
          <a:p>
            <a:r>
              <a:rPr lang="en-US"/>
              <a:t>March, 2015</a:t>
            </a:r>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11</a:t>
            </a:fld>
            <a:endParaRPr lang="en-AU"/>
          </a:p>
        </p:txBody>
      </p:sp>
    </p:spTree>
    <p:extLst>
      <p:ext uri="{BB962C8B-B14F-4D97-AF65-F5344CB8AC3E}">
        <p14:creationId xmlns:p14="http://schemas.microsoft.com/office/powerpoint/2010/main" val="1549867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FFFFFF"/>
                </a:solidFill>
                <a:effectLst/>
                <a:latin typeface="Lato" panose="020F0502020204030203" pitchFamily="34" charset="0"/>
              </a:rPr>
              <a:t>Beyond the legal constraints to procurement, most organisations have a suite of policies and procedures that will either directly or indirectly inform each purchase.</a:t>
            </a:r>
          </a:p>
          <a:p>
            <a:pPr algn="l" fontAlgn="base"/>
            <a:r>
              <a:rPr lang="en-US" b="0" i="0" dirty="0">
                <a:solidFill>
                  <a:srgbClr val="313537"/>
                </a:solidFill>
                <a:effectLst/>
                <a:latin typeface="Merriweather" panose="00000500000000000000" pitchFamily="50" charset="0"/>
              </a:rPr>
              <a:t>Some of these policies may be </a:t>
            </a:r>
            <a:r>
              <a:rPr lang="en-US" b="1" i="0" dirty="0">
                <a:solidFill>
                  <a:srgbClr val="313537"/>
                </a:solidFill>
                <a:effectLst/>
                <a:latin typeface="Merriweather" panose="00000500000000000000" pitchFamily="50" charset="0"/>
              </a:rPr>
              <a:t>informal</a:t>
            </a:r>
            <a:r>
              <a:rPr lang="en-US" b="0" i="0" dirty="0">
                <a:solidFill>
                  <a:srgbClr val="313537"/>
                </a:solidFill>
                <a:effectLst/>
                <a:latin typeface="Merriweather" panose="00000500000000000000" pitchFamily="50" charset="0"/>
              </a:rPr>
              <a:t>, in that they are the accepted way of doing things round here.</a:t>
            </a:r>
          </a:p>
          <a:p>
            <a:pPr algn="l" fontAlgn="base"/>
            <a:r>
              <a:rPr lang="en-US" b="0" i="0" dirty="0">
                <a:solidFill>
                  <a:srgbClr val="313537"/>
                </a:solidFill>
                <a:effectLst/>
                <a:latin typeface="Merriweather" panose="00000500000000000000" pitchFamily="50" charset="0"/>
              </a:rPr>
              <a:t>Others may be more specific, and include the following:</a:t>
            </a:r>
          </a:p>
          <a:p>
            <a:pPr algn="l" fontAlgn="base"/>
            <a:r>
              <a:rPr lang="en-US" b="1" i="0" dirty="0">
                <a:solidFill>
                  <a:srgbClr val="313537"/>
                </a:solidFill>
                <a:effectLst/>
                <a:latin typeface="Merriweather" panose="00000500000000000000" pitchFamily="50" charset="0"/>
              </a:rPr>
              <a:t>Delegated authority</a:t>
            </a:r>
          </a:p>
          <a:p>
            <a:pPr algn="l" fontAlgn="base"/>
            <a:r>
              <a:rPr lang="en-US" b="0" i="0" dirty="0">
                <a:solidFill>
                  <a:srgbClr val="313537"/>
                </a:solidFill>
                <a:effectLst/>
                <a:latin typeface="Merriweather" panose="00000500000000000000" pitchFamily="50" charset="0"/>
              </a:rPr>
              <a:t>A delegated authority is a limit placed on the decision-making authority of an employee.</a:t>
            </a:r>
          </a:p>
          <a:p>
            <a:pPr algn="l" fontAlgn="base"/>
            <a:r>
              <a:rPr lang="en-US" b="0" i="0" dirty="0">
                <a:solidFill>
                  <a:srgbClr val="313537"/>
                </a:solidFill>
                <a:effectLst/>
                <a:latin typeface="Merriweather" panose="00000500000000000000" pitchFamily="50" charset="0"/>
              </a:rPr>
              <a:t>A project manager, for example, may have the </a:t>
            </a:r>
            <a:r>
              <a:rPr lang="en-US" b="0" i="1" dirty="0">
                <a:solidFill>
                  <a:srgbClr val="313537"/>
                </a:solidFill>
                <a:effectLst/>
                <a:latin typeface="Merriweather" panose="00000500000000000000" pitchFamily="50" charset="0"/>
              </a:rPr>
              <a:t>authority</a:t>
            </a:r>
            <a:r>
              <a:rPr lang="en-US" b="0" i="0" dirty="0">
                <a:solidFill>
                  <a:srgbClr val="313537"/>
                </a:solidFill>
                <a:effectLst/>
                <a:latin typeface="Merriweather" panose="00000500000000000000" pitchFamily="50" charset="0"/>
              </a:rPr>
              <a:t> to make minor changes to the project plan and exceptional purchases up to the value of $500.</a:t>
            </a:r>
          </a:p>
          <a:p>
            <a:pPr algn="l" fontAlgn="base"/>
            <a:r>
              <a:rPr lang="en-US" b="0" i="0" dirty="0">
                <a:solidFill>
                  <a:srgbClr val="313537"/>
                </a:solidFill>
                <a:effectLst/>
                <a:latin typeface="Merriweather" panose="00000500000000000000" pitchFamily="50" charset="0"/>
              </a:rPr>
              <a:t>The sponsor may have the </a:t>
            </a:r>
            <a:r>
              <a:rPr lang="en-US" b="0" i="1" dirty="0">
                <a:solidFill>
                  <a:srgbClr val="313537"/>
                </a:solidFill>
                <a:effectLst/>
                <a:latin typeface="Merriweather" panose="00000500000000000000" pitchFamily="50" charset="0"/>
              </a:rPr>
              <a:t>authority </a:t>
            </a:r>
            <a:r>
              <a:rPr lang="en-US" b="0" i="0" dirty="0">
                <a:solidFill>
                  <a:srgbClr val="313537"/>
                </a:solidFill>
                <a:effectLst/>
                <a:latin typeface="Merriweather" panose="00000500000000000000" pitchFamily="50" charset="0"/>
              </a:rPr>
              <a:t>to sign off on purchases up to $2,500; whereas, larger amounts not already </a:t>
            </a:r>
            <a:r>
              <a:rPr lang="en-US" b="0" i="0" dirty="0" err="1">
                <a:solidFill>
                  <a:srgbClr val="313537"/>
                </a:solidFill>
                <a:effectLst/>
                <a:latin typeface="Merriweather" panose="00000500000000000000" pitchFamily="50" charset="0"/>
              </a:rPr>
              <a:t>authorised</a:t>
            </a:r>
            <a:r>
              <a:rPr lang="en-US" b="0" i="0" dirty="0">
                <a:solidFill>
                  <a:srgbClr val="313537"/>
                </a:solidFill>
                <a:effectLst/>
                <a:latin typeface="Merriweather" panose="00000500000000000000" pitchFamily="50" charset="0"/>
              </a:rPr>
              <a:t> in the project plan may have to go to the steering committee for approval.</a:t>
            </a:r>
          </a:p>
          <a:p>
            <a:pPr algn="l" fontAlgn="base"/>
            <a:r>
              <a:rPr lang="en-US" b="0" i="0" dirty="0">
                <a:solidFill>
                  <a:srgbClr val="313537"/>
                </a:solidFill>
                <a:effectLst/>
                <a:latin typeface="Merriweather" panose="00000500000000000000" pitchFamily="50" charset="0"/>
              </a:rPr>
              <a:t>Having clear delegations of authority not only provides </a:t>
            </a:r>
            <a:r>
              <a:rPr lang="en-US" b="1" i="0" dirty="0">
                <a:solidFill>
                  <a:srgbClr val="313537"/>
                </a:solidFill>
                <a:effectLst/>
                <a:latin typeface="Merriweather" panose="00000500000000000000" pitchFamily="50" charset="0"/>
              </a:rPr>
              <a:t>role clarity</a:t>
            </a:r>
            <a:r>
              <a:rPr lang="en-US" b="0" i="0" dirty="0">
                <a:solidFill>
                  <a:srgbClr val="313537"/>
                </a:solidFill>
                <a:effectLst/>
                <a:latin typeface="Merriweather" panose="00000500000000000000" pitchFamily="50" charset="0"/>
              </a:rPr>
              <a:t>, but allows necessary procurements to be made </a:t>
            </a:r>
            <a:r>
              <a:rPr lang="en-US" b="1" i="0" dirty="0">
                <a:solidFill>
                  <a:srgbClr val="313537"/>
                </a:solidFill>
                <a:effectLst/>
                <a:latin typeface="Merriweather" panose="00000500000000000000" pitchFamily="50" charset="0"/>
              </a:rPr>
              <a:t>quickly </a:t>
            </a:r>
            <a:r>
              <a:rPr lang="en-US" b="0" i="0" dirty="0">
                <a:solidFill>
                  <a:srgbClr val="313537"/>
                </a:solidFill>
                <a:effectLst/>
                <a:latin typeface="Merriweather" panose="00000500000000000000" pitchFamily="50" charset="0"/>
              </a:rPr>
              <a:t>and with the minimum of bureaucratic intervention.</a:t>
            </a:r>
          </a:p>
          <a:p>
            <a:r>
              <a:rPr lang="en-AU" b="1" dirty="0"/>
              <a:t>Competitive processes</a:t>
            </a:r>
          </a:p>
          <a:p>
            <a:pPr algn="l" fontAlgn="base"/>
            <a:r>
              <a:rPr lang="en-US" b="0" i="0" dirty="0">
                <a:solidFill>
                  <a:srgbClr val="313537"/>
                </a:solidFill>
                <a:effectLst/>
                <a:latin typeface="Merriweather" panose="00000500000000000000" pitchFamily="50" charset="0"/>
              </a:rPr>
              <a:t>In order to ensure the best value for their procurement money, organisations may stipulate that purchases greater than $10,000 need to consider at least three quotes from </a:t>
            </a:r>
            <a:r>
              <a:rPr lang="en-US" b="1" i="0" dirty="0">
                <a:solidFill>
                  <a:srgbClr val="313537"/>
                </a:solidFill>
                <a:effectLst/>
                <a:latin typeface="Merriweather" panose="00000500000000000000" pitchFamily="50" charset="0"/>
              </a:rPr>
              <a:t>competing suppliers</a:t>
            </a:r>
            <a:r>
              <a:rPr lang="en-US" b="0" i="0" dirty="0">
                <a:solidFill>
                  <a:srgbClr val="313537"/>
                </a:solidFill>
                <a:effectLst/>
                <a:latin typeface="Merriweather" panose="00000500000000000000" pitchFamily="50" charset="0"/>
              </a:rPr>
              <a:t>.</a:t>
            </a:r>
          </a:p>
          <a:p>
            <a:pPr algn="l" fontAlgn="base"/>
            <a:r>
              <a:rPr lang="en-US" b="0" i="0" dirty="0">
                <a:solidFill>
                  <a:srgbClr val="313537"/>
                </a:solidFill>
                <a:effectLst/>
                <a:latin typeface="Merriweather" panose="00000500000000000000" pitchFamily="50" charset="0"/>
              </a:rPr>
              <a:t>Procurements greater than $50,000 may require a </a:t>
            </a:r>
            <a:r>
              <a:rPr lang="en-US" b="1" i="0" dirty="0">
                <a:solidFill>
                  <a:srgbClr val="313537"/>
                </a:solidFill>
                <a:effectLst/>
                <a:latin typeface="Merriweather" panose="00000500000000000000" pitchFamily="50" charset="0"/>
              </a:rPr>
              <a:t>formal tendering</a:t>
            </a:r>
            <a:r>
              <a:rPr lang="en-US" b="0" i="0" dirty="0">
                <a:solidFill>
                  <a:srgbClr val="313537"/>
                </a:solidFill>
                <a:effectLst/>
                <a:latin typeface="Merriweather" panose="00000500000000000000" pitchFamily="50" charset="0"/>
              </a:rPr>
              <a:t> process.</a:t>
            </a:r>
          </a:p>
          <a:p>
            <a:pPr algn="l" fontAlgn="base"/>
            <a:r>
              <a:rPr lang="en-US" b="0" i="0" dirty="0">
                <a:solidFill>
                  <a:srgbClr val="313537"/>
                </a:solidFill>
                <a:effectLst/>
                <a:latin typeface="Merriweather" panose="00000500000000000000" pitchFamily="50" charset="0"/>
              </a:rPr>
              <a:t>There may also be </a:t>
            </a:r>
            <a:r>
              <a:rPr lang="en-US" b="0" i="0" dirty="0" err="1">
                <a:solidFill>
                  <a:srgbClr val="313537"/>
                </a:solidFill>
                <a:effectLst/>
                <a:latin typeface="Merriweather" panose="00000500000000000000" pitchFamily="50" charset="0"/>
              </a:rPr>
              <a:t>organisational</a:t>
            </a:r>
            <a:r>
              <a:rPr lang="en-US" b="0" i="0" dirty="0">
                <a:solidFill>
                  <a:srgbClr val="313537"/>
                </a:solidFill>
                <a:effectLst/>
                <a:latin typeface="Merriweather" panose="00000500000000000000" pitchFamily="50" charset="0"/>
              </a:rPr>
              <a:t> rules that govern how tenders are conducted, a process we will explore in more detail in the rest of this Session.</a:t>
            </a:r>
          </a:p>
          <a:p>
            <a:pPr algn="l" fontAlgn="base"/>
            <a:r>
              <a:rPr lang="en-AU" b="1" i="0" dirty="0">
                <a:solidFill>
                  <a:srgbClr val="282828"/>
                </a:solidFill>
                <a:effectLst/>
                <a:latin typeface="Lato" panose="020F0502020204030203" pitchFamily="34" charset="0"/>
              </a:rPr>
              <a:t>Preferred suppliers</a:t>
            </a:r>
            <a:endParaRPr lang="en-US" b="0" i="0" dirty="0">
              <a:solidFill>
                <a:srgbClr val="313537"/>
              </a:solidFill>
              <a:effectLst/>
              <a:latin typeface="Merriweather" panose="00000500000000000000" pitchFamily="50" charset="0"/>
            </a:endParaRPr>
          </a:p>
          <a:p>
            <a:pPr algn="l" fontAlgn="base"/>
            <a:r>
              <a:rPr lang="en-US" b="0" i="0" dirty="0">
                <a:solidFill>
                  <a:srgbClr val="313537"/>
                </a:solidFill>
                <a:effectLst/>
                <a:latin typeface="Merriweather" panose="00000500000000000000" pitchFamily="50" charset="0"/>
              </a:rPr>
              <a:t>To speed the procurement process, many organisations maintain a panel of </a:t>
            </a:r>
            <a:r>
              <a:rPr lang="en-US" b="1" i="0" dirty="0">
                <a:solidFill>
                  <a:srgbClr val="313537"/>
                </a:solidFill>
                <a:effectLst/>
                <a:latin typeface="Merriweather" panose="00000500000000000000" pitchFamily="50" charset="0"/>
              </a:rPr>
              <a:t>preferred suppliers</a:t>
            </a:r>
            <a:r>
              <a:rPr lang="en-US" b="0" i="0" dirty="0">
                <a:solidFill>
                  <a:srgbClr val="313537"/>
                </a:solidFill>
                <a:effectLst/>
                <a:latin typeface="Merriweather" panose="00000500000000000000" pitchFamily="50" charset="0"/>
              </a:rPr>
              <a:t>.</a:t>
            </a:r>
          </a:p>
          <a:p>
            <a:pPr algn="l" fontAlgn="base"/>
            <a:r>
              <a:rPr lang="en-US" b="0" i="0" dirty="0">
                <a:solidFill>
                  <a:srgbClr val="313537"/>
                </a:solidFill>
                <a:effectLst/>
                <a:latin typeface="Merriweather" panose="00000500000000000000" pitchFamily="50" charset="0"/>
              </a:rPr>
              <a:t>These are businesses that are </a:t>
            </a:r>
            <a:r>
              <a:rPr lang="en-US" b="1" i="0" dirty="0">
                <a:solidFill>
                  <a:srgbClr val="313537"/>
                </a:solidFill>
                <a:effectLst/>
                <a:latin typeface="Merriweather" panose="00000500000000000000" pitchFamily="50" charset="0"/>
              </a:rPr>
              <a:t>pre-approved</a:t>
            </a:r>
            <a:r>
              <a:rPr lang="en-US" b="0" i="0" dirty="0">
                <a:solidFill>
                  <a:srgbClr val="313537"/>
                </a:solidFill>
                <a:effectLst/>
                <a:latin typeface="Merriweather" panose="00000500000000000000" pitchFamily="50" charset="0"/>
              </a:rPr>
              <a:t> to supply goods and/or services to the organisation.</a:t>
            </a:r>
          </a:p>
          <a:p>
            <a:pPr algn="l" fontAlgn="base"/>
            <a:r>
              <a:rPr lang="en-US" b="0" i="0" dirty="0">
                <a:solidFill>
                  <a:srgbClr val="313537"/>
                </a:solidFill>
                <a:effectLst/>
                <a:latin typeface="Merriweather" panose="00000500000000000000" pitchFamily="50" charset="0"/>
              </a:rPr>
              <a:t>These pre-approvals may exempt them from parts or all of the tender process, on the basis that they have previously proven their ability to meet the demands of the procuring organisation.</a:t>
            </a:r>
          </a:p>
          <a:p>
            <a:pPr algn="l" fontAlgn="base"/>
            <a:r>
              <a:rPr lang="en-US" b="0" i="0" dirty="0">
                <a:solidFill>
                  <a:srgbClr val="313537"/>
                </a:solidFill>
                <a:effectLst/>
                <a:latin typeface="Merriweather" panose="00000500000000000000" pitchFamily="50" charset="0"/>
              </a:rPr>
              <a:t>Government agencies, not-for-profit groups and some firms may also extend preferential treatment to certain </a:t>
            </a:r>
            <a:r>
              <a:rPr lang="en-US" b="1" i="0" dirty="0">
                <a:solidFill>
                  <a:srgbClr val="313537"/>
                </a:solidFill>
                <a:effectLst/>
                <a:latin typeface="Merriweather" panose="00000500000000000000" pitchFamily="50" charset="0"/>
              </a:rPr>
              <a:t>classes </a:t>
            </a:r>
            <a:r>
              <a:rPr lang="en-US" b="0" i="0" dirty="0">
                <a:solidFill>
                  <a:srgbClr val="313537"/>
                </a:solidFill>
                <a:effectLst/>
                <a:latin typeface="Merriweather" panose="00000500000000000000" pitchFamily="50" charset="0"/>
              </a:rPr>
              <a:t>of suppliers, such as local traders and minority- or women-owned businesses.</a:t>
            </a:r>
          </a:p>
          <a:p>
            <a:r>
              <a:rPr lang="en-AU" b="1" i="0" dirty="0">
                <a:solidFill>
                  <a:srgbClr val="282828"/>
                </a:solidFill>
                <a:effectLst/>
                <a:latin typeface="Lato" panose="020F0502020204030203" pitchFamily="34" charset="0"/>
              </a:rPr>
              <a:t>Codes of conduct</a:t>
            </a:r>
          </a:p>
          <a:p>
            <a:pPr algn="l" fontAlgn="base"/>
            <a:r>
              <a:rPr lang="en-US" b="0" i="0" dirty="0">
                <a:solidFill>
                  <a:srgbClr val="313537"/>
                </a:solidFill>
                <a:effectLst/>
                <a:latin typeface="Merriweather" panose="00000500000000000000" pitchFamily="50" charset="0"/>
              </a:rPr>
              <a:t>Organisations may also have policies that deal with the following specific risks to obtaining the best </a:t>
            </a:r>
            <a:r>
              <a:rPr lang="en-US" b="1" i="0" dirty="0">
                <a:solidFill>
                  <a:srgbClr val="313537"/>
                </a:solidFill>
                <a:effectLst/>
                <a:latin typeface="Merriweather" panose="00000500000000000000" pitchFamily="50" charset="0"/>
              </a:rPr>
              <a:t>value for money</a:t>
            </a:r>
            <a:r>
              <a:rPr lang="en-US" b="0" i="0" dirty="0">
                <a:solidFill>
                  <a:srgbClr val="313537"/>
                </a:solidFill>
                <a:effectLst/>
                <a:latin typeface="Merriweather" panose="00000500000000000000" pitchFamily="50" charset="0"/>
              </a:rPr>
              <a:t> from suppliers:</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Conflicts of interest</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Gratuities and kickbacks</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Misuse of confidential information</a:t>
            </a:r>
          </a:p>
          <a:p>
            <a:pPr algn="l" fontAlgn="base"/>
            <a:r>
              <a:rPr lang="en-US" b="0" i="0" dirty="0">
                <a:solidFill>
                  <a:srgbClr val="313537"/>
                </a:solidFill>
                <a:effectLst/>
                <a:latin typeface="Merriweather" panose="00000500000000000000" pitchFamily="50" charset="0"/>
              </a:rPr>
              <a:t>All organisations should also have</a:t>
            </a:r>
            <a:r>
              <a:rPr lang="en-US" b="1" i="0" dirty="0">
                <a:solidFill>
                  <a:srgbClr val="313537"/>
                </a:solidFill>
                <a:effectLst/>
                <a:latin typeface="Merriweather" panose="00000500000000000000" pitchFamily="50" charset="0"/>
              </a:rPr>
              <a:t> complementary processes</a:t>
            </a:r>
            <a:r>
              <a:rPr lang="en-US" b="0" i="0" dirty="0">
                <a:solidFill>
                  <a:srgbClr val="313537"/>
                </a:solidFill>
                <a:effectLst/>
                <a:latin typeface="Merriweather" panose="00000500000000000000" pitchFamily="50" charset="0"/>
              </a:rPr>
              <a:t> that deal with disciplining employees who violate the procurement policies or codes of conduct, and debarring and/or suspending vendors under specific circumstances.</a:t>
            </a:r>
          </a:p>
          <a:p>
            <a:pPr algn="l" fontAlgn="base"/>
            <a:r>
              <a:rPr lang="en-US" b="0" i="0" dirty="0">
                <a:solidFill>
                  <a:srgbClr val="313537"/>
                </a:solidFill>
                <a:effectLst/>
                <a:latin typeface="Merriweather" panose="00000500000000000000" pitchFamily="50" charset="0"/>
              </a:rPr>
              <a:t>We will discuss some of these specific </a:t>
            </a:r>
            <a:r>
              <a:rPr lang="en-US" b="1" i="0" dirty="0">
                <a:solidFill>
                  <a:srgbClr val="313537"/>
                </a:solidFill>
                <a:effectLst/>
                <a:latin typeface="Merriweather" panose="00000500000000000000" pitchFamily="50" charset="0"/>
              </a:rPr>
              <a:t>ethical </a:t>
            </a:r>
            <a:r>
              <a:rPr lang="en-US" b="0" i="0" dirty="0">
                <a:solidFill>
                  <a:srgbClr val="313537"/>
                </a:solidFill>
                <a:effectLst/>
                <a:latin typeface="Merriweather" panose="00000500000000000000" pitchFamily="50" charset="0"/>
              </a:rPr>
              <a:t>considerations in greater detail later in this course.</a:t>
            </a:r>
          </a:p>
          <a:p>
            <a:br>
              <a:rPr lang="en-US" b="0" i="0" dirty="0">
                <a:solidFill>
                  <a:srgbClr val="313537"/>
                </a:solidFill>
                <a:effectLst/>
                <a:latin typeface="lato" panose="020F0502020204030203" pitchFamily="34" charset="0"/>
              </a:rPr>
            </a:br>
            <a:endParaRPr lang="en-US" b="0" i="0" dirty="0">
              <a:solidFill>
                <a:srgbClr val="313537"/>
              </a:solidFill>
              <a:effectLst/>
              <a:latin typeface="Merriweather" panose="00000500000000000000" pitchFamily="50" charset="0"/>
            </a:endParaRPr>
          </a:p>
          <a:p>
            <a:endParaRPr lang="en-AU" dirty="0"/>
          </a:p>
        </p:txBody>
      </p:sp>
      <p:sp>
        <p:nvSpPr>
          <p:cNvPr id="4" name="Header Placeholder 3"/>
          <p:cNvSpPr>
            <a:spLocks noGrp="1"/>
          </p:cNvSpPr>
          <p:nvPr>
            <p:ph type="hdr" sz="quarter" idx="10"/>
          </p:nvPr>
        </p:nvSpPr>
        <p:spPr/>
        <p:txBody>
          <a:bodyPr/>
          <a:lstStyle/>
          <a:p>
            <a:r>
              <a:rPr lang="en-AU"/>
              <a:t>Introduction to Contract Management</a:t>
            </a:r>
          </a:p>
        </p:txBody>
      </p:sp>
      <p:sp>
        <p:nvSpPr>
          <p:cNvPr id="5" name="Date Placeholder 4"/>
          <p:cNvSpPr>
            <a:spLocks noGrp="1"/>
          </p:cNvSpPr>
          <p:nvPr>
            <p:ph type="dt" idx="11"/>
          </p:nvPr>
        </p:nvSpPr>
        <p:spPr/>
        <p:txBody>
          <a:bodyPr/>
          <a:lstStyle/>
          <a:p>
            <a:r>
              <a:rPr lang="en-US"/>
              <a:t>March, 2015</a:t>
            </a:r>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12</a:t>
            </a:fld>
            <a:endParaRPr lang="en-AU"/>
          </a:p>
        </p:txBody>
      </p:sp>
    </p:spTree>
    <p:extLst>
      <p:ext uri="{BB962C8B-B14F-4D97-AF65-F5344CB8AC3E}">
        <p14:creationId xmlns:p14="http://schemas.microsoft.com/office/powerpoint/2010/main" val="1477485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365">
              <a:defRPr/>
            </a:pPr>
            <a:r>
              <a:rPr lang="en-US" sz="1300" b="0" dirty="0"/>
              <a:t>Given the obvious consistency between procurement and project initiation, we won’t spend a lot of time in this Session on these activities</a:t>
            </a:r>
            <a:endParaRPr lang="en-AU" sz="1300" b="0" dirty="0"/>
          </a:p>
        </p:txBody>
      </p:sp>
      <p:sp>
        <p:nvSpPr>
          <p:cNvPr id="4" name="Header Placeholder 3"/>
          <p:cNvSpPr>
            <a:spLocks noGrp="1"/>
          </p:cNvSpPr>
          <p:nvPr>
            <p:ph type="hdr" sz="quarter" idx="10"/>
          </p:nvPr>
        </p:nvSpPr>
        <p:spPr/>
        <p:txBody>
          <a:bodyPr/>
          <a:lstStyle/>
          <a:p>
            <a:r>
              <a:rPr lang="en-AU"/>
              <a:t>Introduction to Contract Management</a:t>
            </a:r>
          </a:p>
        </p:txBody>
      </p:sp>
      <p:sp>
        <p:nvSpPr>
          <p:cNvPr id="5" name="Date Placeholder 4"/>
          <p:cNvSpPr>
            <a:spLocks noGrp="1"/>
          </p:cNvSpPr>
          <p:nvPr>
            <p:ph type="dt" idx="11"/>
          </p:nvPr>
        </p:nvSpPr>
        <p:spPr/>
        <p:txBody>
          <a:bodyPr/>
          <a:lstStyle/>
          <a:p>
            <a:r>
              <a:rPr lang="en-US"/>
              <a:t>March, 2015</a:t>
            </a:r>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13</a:t>
            </a:fld>
            <a:endParaRPr lang="en-AU"/>
          </a:p>
        </p:txBody>
      </p:sp>
    </p:spTree>
    <p:extLst>
      <p:ext uri="{BB962C8B-B14F-4D97-AF65-F5344CB8AC3E}">
        <p14:creationId xmlns:p14="http://schemas.microsoft.com/office/powerpoint/2010/main" val="2504842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Session 3 we did a multi-criteria analysis on the make-or-buy business case – we will return to MCA again shortly! </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14</a:t>
            </a:fld>
            <a:endParaRPr lang="en-AU"/>
          </a:p>
        </p:txBody>
      </p:sp>
    </p:spTree>
    <p:extLst>
      <p:ext uri="{BB962C8B-B14F-4D97-AF65-F5344CB8AC3E}">
        <p14:creationId xmlns:p14="http://schemas.microsoft.com/office/powerpoint/2010/main" val="2604161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365">
              <a:defRPr/>
            </a:pPr>
            <a:endParaRPr lang="en-AU" sz="1300" b="0" dirty="0"/>
          </a:p>
        </p:txBody>
      </p:sp>
      <p:sp>
        <p:nvSpPr>
          <p:cNvPr id="4" name="Header Placeholder 3"/>
          <p:cNvSpPr>
            <a:spLocks noGrp="1"/>
          </p:cNvSpPr>
          <p:nvPr>
            <p:ph type="hdr" sz="quarter" idx="10"/>
          </p:nvPr>
        </p:nvSpPr>
        <p:spPr/>
        <p:txBody>
          <a:bodyPr/>
          <a:lstStyle/>
          <a:p>
            <a:r>
              <a:rPr lang="en-AU"/>
              <a:t>Introduction to Contract Management</a:t>
            </a:r>
          </a:p>
        </p:txBody>
      </p:sp>
      <p:sp>
        <p:nvSpPr>
          <p:cNvPr id="5" name="Date Placeholder 4"/>
          <p:cNvSpPr>
            <a:spLocks noGrp="1"/>
          </p:cNvSpPr>
          <p:nvPr>
            <p:ph type="dt" idx="11"/>
          </p:nvPr>
        </p:nvSpPr>
        <p:spPr/>
        <p:txBody>
          <a:bodyPr/>
          <a:lstStyle/>
          <a:p>
            <a:r>
              <a:rPr lang="en-US"/>
              <a:t>March, 2015</a:t>
            </a:r>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15</a:t>
            </a:fld>
            <a:endParaRPr lang="en-AU"/>
          </a:p>
        </p:txBody>
      </p:sp>
    </p:spTree>
    <p:extLst>
      <p:ext uri="{BB962C8B-B14F-4D97-AF65-F5344CB8AC3E}">
        <p14:creationId xmlns:p14="http://schemas.microsoft.com/office/powerpoint/2010/main" val="2508272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stakeholder engagement methods and model should be familiar by now.</a:t>
            </a:r>
          </a:p>
          <a:p>
            <a:r>
              <a:rPr lang="en-US" dirty="0"/>
              <a:t>Consider using the risk profile tool (the one we use to assess the risk to our organisation of an option or project) to determine the level of risk and subsequent effort that need to be put into a procurement.</a:t>
            </a:r>
          </a:p>
          <a:p>
            <a:r>
              <a:rPr lang="en-US" dirty="0"/>
              <a:t>Make sure too that your investors are realistic in what they can get for their money with a procurement – even though they might think a procurement will only cost $500,000, but when you factor in the costs of acquiring and managing the procurement as a project it might be $750,000 or more.</a:t>
            </a:r>
          </a:p>
          <a:p>
            <a:r>
              <a:rPr lang="en-US" dirty="0"/>
              <a:t>Consider too total costs of ownership (new v used car example)!</a:t>
            </a:r>
          </a:p>
          <a:p>
            <a:r>
              <a:rPr lang="en-US" dirty="0"/>
              <a:t>Finally, especially when purchasing advice or services, be aware that stakeholders will only engage up to a point before there is an expectation of payment for services. </a:t>
            </a:r>
          </a:p>
          <a:p>
            <a:r>
              <a:rPr lang="en-US" dirty="0"/>
              <a:t>Involvement, collaboration and empowerment are typically remunerated activities.</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16</a:t>
            </a:fld>
            <a:endParaRPr lang="en-AU"/>
          </a:p>
        </p:txBody>
      </p:sp>
    </p:spTree>
    <p:extLst>
      <p:ext uri="{BB962C8B-B14F-4D97-AF65-F5344CB8AC3E}">
        <p14:creationId xmlns:p14="http://schemas.microsoft.com/office/powerpoint/2010/main" val="2342582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365">
              <a:defRPr/>
            </a:pPr>
            <a:r>
              <a:rPr lang="en-US" sz="1300" b="0" dirty="0"/>
              <a:t>This procurement phase is where we will focus the rest of this session. </a:t>
            </a:r>
          </a:p>
          <a:p>
            <a:pPr defTabSz="955365">
              <a:defRPr/>
            </a:pPr>
            <a:r>
              <a:rPr lang="en-US" sz="1300" b="0" dirty="0"/>
              <a:t>The specifics of procurement delivery and close are included as talking points in the other relevant sessions.</a:t>
            </a:r>
            <a:endParaRPr lang="en-AU" sz="1300" b="0" dirty="0"/>
          </a:p>
        </p:txBody>
      </p:sp>
      <p:sp>
        <p:nvSpPr>
          <p:cNvPr id="4" name="Header Placeholder 3"/>
          <p:cNvSpPr>
            <a:spLocks noGrp="1"/>
          </p:cNvSpPr>
          <p:nvPr>
            <p:ph type="hdr" sz="quarter" idx="10"/>
          </p:nvPr>
        </p:nvSpPr>
        <p:spPr/>
        <p:txBody>
          <a:bodyPr/>
          <a:lstStyle/>
          <a:p>
            <a:r>
              <a:rPr lang="en-AU"/>
              <a:t>Introduction to Contract Management</a:t>
            </a:r>
          </a:p>
        </p:txBody>
      </p:sp>
      <p:sp>
        <p:nvSpPr>
          <p:cNvPr id="5" name="Date Placeholder 4"/>
          <p:cNvSpPr>
            <a:spLocks noGrp="1"/>
          </p:cNvSpPr>
          <p:nvPr>
            <p:ph type="dt" idx="11"/>
          </p:nvPr>
        </p:nvSpPr>
        <p:spPr/>
        <p:txBody>
          <a:bodyPr/>
          <a:lstStyle/>
          <a:p>
            <a:r>
              <a:rPr lang="en-US"/>
              <a:t>March, 2015</a:t>
            </a:r>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17</a:t>
            </a:fld>
            <a:endParaRPr lang="en-AU"/>
          </a:p>
        </p:txBody>
      </p:sp>
    </p:spTree>
    <p:extLst>
      <p:ext uri="{BB962C8B-B14F-4D97-AF65-F5344CB8AC3E}">
        <p14:creationId xmlns:p14="http://schemas.microsoft.com/office/powerpoint/2010/main" val="2314156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Montserrat" panose="00000500000000000000" pitchFamily="50" charset="0"/>
              </a:rPr>
              <a:t>EOI</a:t>
            </a:r>
          </a:p>
          <a:p>
            <a:pPr algn="l"/>
            <a:r>
              <a:rPr lang="en-US" b="0" i="0" dirty="0">
                <a:solidFill>
                  <a:srgbClr val="000000"/>
                </a:solidFill>
                <a:effectLst/>
                <a:latin typeface="Montserrat" panose="00000500000000000000" pitchFamily="50" charset="0"/>
              </a:rPr>
              <a:t>An expression of interest (EOI) works best when you’re unsure of the goods or services you’re procuring, or you're not clear on the best way to supply them. </a:t>
            </a:r>
          </a:p>
          <a:p>
            <a:pPr algn="l"/>
            <a:r>
              <a:rPr lang="en-US" b="0" i="0" dirty="0">
                <a:solidFill>
                  <a:srgbClr val="000000"/>
                </a:solidFill>
                <a:effectLst/>
                <a:latin typeface="Montserrat" panose="00000500000000000000" pitchFamily="50" charset="0"/>
              </a:rPr>
              <a:t>You use an EOI to find out whether suppliers are both capable of performing the specific work and interested in undertaking it.</a:t>
            </a:r>
          </a:p>
          <a:p>
            <a:pPr algn="l"/>
            <a:r>
              <a:rPr lang="en-US" b="0" i="0" dirty="0">
                <a:solidFill>
                  <a:srgbClr val="000000"/>
                </a:solidFill>
                <a:effectLst/>
                <a:latin typeface="Montserrat" panose="00000500000000000000" pitchFamily="50" charset="0"/>
              </a:rPr>
              <a:t>Typically, an EOI only elicits responses to a broad set of criteria.</a:t>
            </a:r>
          </a:p>
          <a:p>
            <a:pPr algn="l"/>
            <a:r>
              <a:rPr lang="en-US" b="0" i="0" dirty="0">
                <a:solidFill>
                  <a:srgbClr val="000000"/>
                </a:solidFill>
                <a:effectLst/>
                <a:latin typeface="Montserrat" panose="00000500000000000000" pitchFamily="50" charset="0"/>
              </a:rPr>
              <a:t>It rarely includes definitive solutions or final costs. For that reason, you don’t need to include price criteria, and you ultimately don't award a contract.</a:t>
            </a:r>
          </a:p>
          <a:p>
            <a:pPr algn="l"/>
            <a:r>
              <a:rPr lang="en-US" b="0" i="0" dirty="0">
                <a:solidFill>
                  <a:srgbClr val="000000"/>
                </a:solidFill>
                <a:effectLst/>
                <a:latin typeface="Montserrat" panose="00000500000000000000" pitchFamily="50" charset="0"/>
              </a:rPr>
              <a:t>Instead, once you’ve completed the process, you usually shortlist potential suppliers and invite them to tender. </a:t>
            </a:r>
          </a:p>
          <a:p>
            <a:pPr algn="l"/>
            <a:r>
              <a:rPr lang="en-US" b="0" i="0" dirty="0">
                <a:solidFill>
                  <a:srgbClr val="000000"/>
                </a:solidFill>
                <a:effectLst/>
                <a:latin typeface="Montserrat" panose="00000500000000000000" pitchFamily="50" charset="0"/>
              </a:rPr>
              <a:t>For this reason, an EOI is considered to be one of the multi-stage procurement processes.</a:t>
            </a:r>
          </a:p>
          <a:p>
            <a:pPr algn="l"/>
            <a:r>
              <a:rPr lang="en-US" b="0" i="0" dirty="0">
                <a:solidFill>
                  <a:srgbClr val="000000"/>
                </a:solidFill>
                <a:effectLst/>
                <a:latin typeface="Montserrat" panose="00000500000000000000" pitchFamily="50" charset="0"/>
              </a:rPr>
              <a:t>An EOI can:</a:t>
            </a:r>
          </a:p>
          <a:p>
            <a:pPr marL="171450" indent="-171450" algn="l">
              <a:buFont typeface="Arial" panose="020B0604020202020204" pitchFamily="34" charset="0"/>
              <a:buChar char="•"/>
            </a:pPr>
            <a:r>
              <a:rPr lang="en-US" b="0" i="0" dirty="0">
                <a:solidFill>
                  <a:srgbClr val="000000"/>
                </a:solidFill>
                <a:effectLst/>
                <a:latin typeface="Montserrat" panose="00000500000000000000" pitchFamily="50" charset="0"/>
              </a:rPr>
              <a:t>help you test the market to find out whether a good or service exists</a:t>
            </a:r>
          </a:p>
          <a:p>
            <a:pPr marL="171450" indent="-171450" algn="l">
              <a:buFont typeface="Arial" panose="020B0604020202020204" pitchFamily="34" charset="0"/>
              <a:buChar char="•"/>
            </a:pPr>
            <a:r>
              <a:rPr lang="en-US" b="0" i="0" dirty="0">
                <a:solidFill>
                  <a:srgbClr val="000000"/>
                </a:solidFill>
                <a:effectLst/>
                <a:latin typeface="Montserrat" panose="00000500000000000000" pitchFamily="50" charset="0"/>
              </a:rPr>
              <a:t>keep suppliers’ costs down, as you only invite suppliers to respond to the resulting tender if they've demonstrated they can realistically supply the goods or services (as revealed during the EOI stage)</a:t>
            </a:r>
          </a:p>
          <a:p>
            <a:pPr marL="171450" indent="-171450" algn="l">
              <a:buFont typeface="Arial" panose="020B0604020202020204" pitchFamily="34" charset="0"/>
              <a:buChar char="•"/>
            </a:pPr>
            <a:r>
              <a:rPr lang="en-US" b="0" i="0" dirty="0">
                <a:solidFill>
                  <a:srgbClr val="000000"/>
                </a:solidFill>
                <a:effectLst/>
                <a:latin typeface="Montserrat" panose="00000500000000000000" pitchFamily="50" charset="0"/>
              </a:rPr>
              <a:t>keep your own costs down, as there are fewer responses to evaluate during the resulting tender stage</a:t>
            </a:r>
          </a:p>
          <a:p>
            <a:pPr marL="171450" indent="-171450" algn="l">
              <a:buFont typeface="Arial" panose="020B0604020202020204" pitchFamily="34" charset="0"/>
              <a:buChar char="•"/>
            </a:pPr>
            <a:r>
              <a:rPr lang="en-US" b="0" i="0" dirty="0">
                <a:solidFill>
                  <a:srgbClr val="000000"/>
                </a:solidFill>
                <a:effectLst/>
                <a:latin typeface="Montserrat" panose="00000500000000000000" pitchFamily="50" charset="0"/>
              </a:rPr>
              <a:t>provide several suppliers an opportunity to compete for your business</a:t>
            </a:r>
          </a:p>
          <a:p>
            <a:pPr marL="171450" indent="-171450" algn="l">
              <a:buFont typeface="Arial" panose="020B0604020202020204" pitchFamily="34" charset="0"/>
              <a:buChar char="•"/>
            </a:pPr>
            <a:r>
              <a:rPr lang="en-US" b="0" i="0" dirty="0">
                <a:solidFill>
                  <a:srgbClr val="000000"/>
                </a:solidFill>
                <a:effectLst/>
                <a:latin typeface="Montserrat" panose="00000500000000000000" pitchFamily="50" charset="0"/>
              </a:rPr>
              <a:t>encourage healthy market competition.</a:t>
            </a:r>
          </a:p>
          <a:p>
            <a:pPr algn="l"/>
            <a:r>
              <a:rPr lang="en-US" b="1" i="0" dirty="0">
                <a:solidFill>
                  <a:srgbClr val="000000"/>
                </a:solidFill>
                <a:effectLst/>
                <a:latin typeface="Montserrat" panose="00000500000000000000" pitchFamily="50" charset="0"/>
              </a:rPr>
              <a:t>RFP / RFT</a:t>
            </a:r>
          </a:p>
          <a:p>
            <a:pPr algn="l"/>
            <a:r>
              <a:rPr lang="en-US" b="0" i="0" dirty="0">
                <a:solidFill>
                  <a:srgbClr val="000000"/>
                </a:solidFill>
                <a:effectLst/>
                <a:latin typeface="Montserrat" panose="00000500000000000000" pitchFamily="50" charset="0"/>
              </a:rPr>
              <a:t>In an open request for tender (open RFT), any supplier can submit a tender. In their responses, each tenderer must demonstrate how they satisfy the evaluation criteria and meet any specific requirements.</a:t>
            </a:r>
          </a:p>
          <a:p>
            <a:pPr algn="l"/>
            <a:r>
              <a:rPr lang="en-US" b="0" i="0" dirty="0">
                <a:solidFill>
                  <a:srgbClr val="000000"/>
                </a:solidFill>
                <a:effectLst/>
                <a:latin typeface="Montserrat" panose="00000500000000000000" pitchFamily="50" charset="0"/>
              </a:rPr>
              <a:t>An open RFT can work best when:</a:t>
            </a:r>
          </a:p>
          <a:p>
            <a:pPr marL="171450" indent="-171450" algn="l">
              <a:buFont typeface="Arial" panose="020B0604020202020204" pitchFamily="34" charset="0"/>
              <a:buChar char="•"/>
            </a:pPr>
            <a:r>
              <a:rPr lang="en-US" b="0" i="0" dirty="0">
                <a:solidFill>
                  <a:srgbClr val="000000"/>
                </a:solidFill>
                <a:effectLst/>
                <a:latin typeface="Montserrat" panose="00000500000000000000" pitchFamily="50" charset="0"/>
              </a:rPr>
              <a:t>there’s a broad and competitive market for goods or services</a:t>
            </a:r>
          </a:p>
          <a:p>
            <a:pPr marL="171450" indent="-171450" algn="l">
              <a:buFont typeface="Arial" panose="020B0604020202020204" pitchFamily="34" charset="0"/>
              <a:buChar char="•"/>
            </a:pPr>
            <a:r>
              <a:rPr lang="en-US" b="0" i="0" dirty="0">
                <a:solidFill>
                  <a:srgbClr val="000000"/>
                </a:solidFill>
                <a:effectLst/>
                <a:latin typeface="Montserrat" panose="00000500000000000000" pitchFamily="50" charset="0"/>
              </a:rPr>
              <a:t>that market is dynamic and subject to change</a:t>
            </a:r>
          </a:p>
          <a:p>
            <a:pPr marL="171450" indent="-171450" algn="l">
              <a:buFont typeface="Arial" panose="020B0604020202020204" pitchFamily="34" charset="0"/>
              <a:buChar char="•"/>
            </a:pPr>
            <a:r>
              <a:rPr lang="en-US" b="0" i="0" dirty="0">
                <a:solidFill>
                  <a:srgbClr val="000000"/>
                </a:solidFill>
                <a:effectLst/>
                <a:latin typeface="Montserrat" panose="00000500000000000000" pitchFamily="50" charset="0"/>
              </a:rPr>
              <a:t>your procurement is high value, or</a:t>
            </a:r>
          </a:p>
          <a:p>
            <a:pPr marL="171450" indent="-171450" algn="l">
              <a:buFont typeface="Arial" panose="020B0604020202020204" pitchFamily="34" charset="0"/>
              <a:buChar char="•"/>
            </a:pPr>
            <a:r>
              <a:rPr lang="en-US" b="0" i="0" dirty="0">
                <a:solidFill>
                  <a:srgbClr val="000000"/>
                </a:solidFill>
                <a:effectLst/>
                <a:latin typeface="Montserrat" panose="00000500000000000000" pitchFamily="50" charset="0"/>
              </a:rPr>
              <a:t>there’s likely to be a lot of interest from suppliers.</a:t>
            </a:r>
          </a:p>
          <a:p>
            <a:pPr algn="l"/>
            <a:r>
              <a:rPr lang="en-US" b="0" i="0" dirty="0">
                <a:solidFill>
                  <a:srgbClr val="000000"/>
                </a:solidFill>
                <a:effectLst/>
                <a:latin typeface="Montserrat" panose="00000500000000000000" pitchFamily="50" charset="0"/>
              </a:rPr>
              <a:t>An open RFT encourages healthy market competition and can be an effective way to ensure value for money and can be an attractive approach when you’re unsure of pricing or don’t know which supplier can best satisfy your procurement needs.</a:t>
            </a:r>
          </a:p>
          <a:p>
            <a:pPr algn="l"/>
            <a:r>
              <a:rPr lang="en-US" b="1" i="0" dirty="0">
                <a:solidFill>
                  <a:srgbClr val="000000"/>
                </a:solidFill>
                <a:effectLst/>
                <a:latin typeface="Montserrat" panose="00000500000000000000" pitchFamily="50" charset="0"/>
              </a:rPr>
              <a:t>RFQ</a:t>
            </a:r>
          </a:p>
          <a:p>
            <a:pPr algn="l"/>
            <a:r>
              <a:rPr lang="en-US" b="0" i="0" dirty="0">
                <a:solidFill>
                  <a:srgbClr val="000000"/>
                </a:solidFill>
                <a:effectLst/>
                <a:latin typeface="Montserrat" panose="00000500000000000000" pitchFamily="50" charset="0"/>
              </a:rPr>
              <a:t>A request for quote (RFQ) is usually most effective when you’re procuring low-risk, low-to-medium-value contracts. You understand the goods or services well, but you're not sure what the final cost of procurement will be.</a:t>
            </a:r>
          </a:p>
          <a:p>
            <a:pPr algn="l"/>
            <a:r>
              <a:rPr lang="en-US" b="0" i="0" dirty="0">
                <a:solidFill>
                  <a:srgbClr val="000000"/>
                </a:solidFill>
                <a:effectLst/>
                <a:latin typeface="Montserrat" panose="00000500000000000000" pitchFamily="50" charset="0"/>
              </a:rPr>
              <a:t>Use an RFQ when you plan to buy well-defined goods or services using a contract with standard terms and conditions.</a:t>
            </a:r>
          </a:p>
          <a:p>
            <a:pPr algn="l"/>
            <a:r>
              <a:rPr lang="en-US" b="0" i="0" dirty="0">
                <a:solidFill>
                  <a:srgbClr val="000000"/>
                </a:solidFill>
                <a:effectLst/>
                <a:latin typeface="Montserrat" panose="00000500000000000000" pitchFamily="50" charset="0"/>
              </a:rPr>
              <a:t>An RFQ can be an efficient way to receive quotes from a pool of prequalified suppliers.</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18</a:t>
            </a:fld>
            <a:endParaRPr lang="en-AU"/>
          </a:p>
        </p:txBody>
      </p:sp>
    </p:spTree>
    <p:extLst>
      <p:ext uri="{BB962C8B-B14F-4D97-AF65-F5344CB8AC3E}">
        <p14:creationId xmlns:p14="http://schemas.microsoft.com/office/powerpoint/2010/main" val="746787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313537"/>
                </a:solidFill>
                <a:effectLst/>
                <a:latin typeface="Lato" panose="020F0502020204030203" pitchFamily="34" charset="0"/>
              </a:rPr>
              <a:t>Draft statement of work</a:t>
            </a:r>
          </a:p>
          <a:p>
            <a:pPr algn="l" fontAlgn="base"/>
            <a:r>
              <a:rPr lang="en-US" b="0" i="0" dirty="0">
                <a:solidFill>
                  <a:srgbClr val="313537"/>
                </a:solidFill>
                <a:effectLst/>
                <a:latin typeface="Merriweather" panose="00000500000000000000" pitchFamily="50" charset="0"/>
              </a:rPr>
              <a:t>The statement of work describes the resources (goods and/or services) </a:t>
            </a:r>
            <a:r>
              <a:rPr lang="en-US" b="1" i="0" dirty="0">
                <a:solidFill>
                  <a:srgbClr val="313537"/>
                </a:solidFill>
                <a:effectLst/>
                <a:latin typeface="Merriweather" panose="00000500000000000000" pitchFamily="50" charset="0"/>
              </a:rPr>
              <a:t>required </a:t>
            </a:r>
            <a:r>
              <a:rPr lang="en-US" b="0" i="0" dirty="0">
                <a:solidFill>
                  <a:srgbClr val="313537"/>
                </a:solidFill>
                <a:effectLst/>
                <a:latin typeface="Merriweather" panose="00000500000000000000" pitchFamily="50" charset="0"/>
              </a:rPr>
              <a:t>by the project.</a:t>
            </a:r>
          </a:p>
          <a:p>
            <a:pPr algn="l" fontAlgn="base"/>
            <a:r>
              <a:rPr lang="en-US" b="0" i="0" dirty="0">
                <a:solidFill>
                  <a:srgbClr val="313537"/>
                </a:solidFill>
                <a:effectLst/>
                <a:latin typeface="Merriweather" panose="00000500000000000000" pitchFamily="50" charset="0"/>
              </a:rPr>
              <a:t>In many respects, this will resemble a </a:t>
            </a:r>
            <a:r>
              <a:rPr lang="en-US" b="1" i="0" dirty="0">
                <a:solidFill>
                  <a:srgbClr val="313537"/>
                </a:solidFill>
                <a:effectLst/>
                <a:latin typeface="Merriweather" panose="00000500000000000000" pitchFamily="50" charset="0"/>
              </a:rPr>
              <a:t>project charter</a:t>
            </a:r>
            <a:r>
              <a:rPr lang="en-US" b="0" i="0" dirty="0">
                <a:solidFill>
                  <a:srgbClr val="313537"/>
                </a:solidFill>
                <a:effectLst/>
                <a:latin typeface="Merriweather" panose="00000500000000000000" pitchFamily="50" charset="0"/>
              </a:rPr>
              <a:t>, and contain information such as scope inclusions / exclusions, time frame for delivery, indicative cost, and any assumptions or constraints.</a:t>
            </a:r>
          </a:p>
          <a:p>
            <a:pPr algn="l" fontAlgn="base"/>
            <a:r>
              <a:rPr lang="en-US" b="0" i="0" dirty="0">
                <a:solidFill>
                  <a:srgbClr val="313537"/>
                </a:solidFill>
                <a:effectLst/>
                <a:latin typeface="Merriweather" panose="00000500000000000000" pitchFamily="50" charset="0"/>
              </a:rPr>
              <a:t>A balance must be struck between providing </a:t>
            </a:r>
            <a:r>
              <a:rPr lang="en-US" b="1" i="0" dirty="0">
                <a:solidFill>
                  <a:srgbClr val="313537"/>
                </a:solidFill>
                <a:effectLst/>
                <a:latin typeface="Merriweather" panose="00000500000000000000" pitchFamily="50" charset="0"/>
              </a:rPr>
              <a:t>sufficient detail</a:t>
            </a:r>
            <a:r>
              <a:rPr lang="en-US" b="0" i="0" dirty="0">
                <a:solidFill>
                  <a:srgbClr val="313537"/>
                </a:solidFill>
                <a:effectLst/>
                <a:latin typeface="Merriweather" panose="00000500000000000000" pitchFamily="50" charset="0"/>
              </a:rPr>
              <a:t> to ensure project requirements are met, and giving tenderers enough </a:t>
            </a:r>
            <a:r>
              <a:rPr lang="en-US" b="1" i="0" dirty="0">
                <a:solidFill>
                  <a:srgbClr val="313537"/>
                </a:solidFill>
                <a:effectLst/>
                <a:latin typeface="Merriweather" panose="00000500000000000000" pitchFamily="50" charset="0"/>
              </a:rPr>
              <a:t>freedom </a:t>
            </a:r>
            <a:r>
              <a:rPr lang="en-US" b="0" i="0" dirty="0">
                <a:solidFill>
                  <a:srgbClr val="313537"/>
                </a:solidFill>
                <a:effectLst/>
                <a:latin typeface="Merriweather" panose="00000500000000000000" pitchFamily="50" charset="0"/>
              </a:rPr>
              <a:t>to provide creative and innovative solutions.</a:t>
            </a:r>
          </a:p>
          <a:p>
            <a:pPr algn="l" fontAlgn="base"/>
            <a:r>
              <a:rPr lang="en-US" b="0" i="0" dirty="0">
                <a:solidFill>
                  <a:srgbClr val="313537"/>
                </a:solidFill>
                <a:effectLst/>
                <a:latin typeface="Merriweather" panose="00000500000000000000" pitchFamily="50" charset="0"/>
              </a:rPr>
              <a:t>For that reason, this document should be considered a draft only and the deliverables may be subject to </a:t>
            </a:r>
            <a:r>
              <a:rPr lang="en-US" b="1" i="0" dirty="0">
                <a:solidFill>
                  <a:srgbClr val="313537"/>
                </a:solidFill>
                <a:effectLst/>
                <a:latin typeface="Merriweather" panose="00000500000000000000" pitchFamily="50" charset="0"/>
              </a:rPr>
              <a:t>negotiation </a:t>
            </a:r>
            <a:r>
              <a:rPr lang="en-US" b="0" i="0" dirty="0">
                <a:solidFill>
                  <a:srgbClr val="313537"/>
                </a:solidFill>
                <a:effectLst/>
                <a:latin typeface="Merriweather" panose="00000500000000000000" pitchFamily="50" charset="0"/>
              </a:rPr>
              <a:t>with the preferred tenderer.</a:t>
            </a:r>
          </a:p>
          <a:p>
            <a:pPr algn="l" fontAlgn="base"/>
            <a:r>
              <a:rPr lang="en-US" b="1" i="0" dirty="0">
                <a:solidFill>
                  <a:srgbClr val="313537"/>
                </a:solidFill>
                <a:effectLst/>
                <a:latin typeface="Lato" panose="020F0502020204030203" pitchFamily="34" charset="0"/>
              </a:rPr>
              <a:t>Evaluation criteria</a:t>
            </a:r>
          </a:p>
          <a:p>
            <a:pPr algn="l" fontAlgn="base"/>
            <a:r>
              <a:rPr lang="en-US" b="0" i="0" dirty="0">
                <a:solidFill>
                  <a:srgbClr val="313537"/>
                </a:solidFill>
                <a:effectLst/>
                <a:latin typeface="Merriweather" panose="00000500000000000000" pitchFamily="50" charset="0"/>
              </a:rPr>
              <a:t>Tender specifications should be accompanied by information about which requirements are the most important and how tender bids will be </a:t>
            </a:r>
            <a:r>
              <a:rPr lang="en-US" b="1" i="0" dirty="0">
                <a:solidFill>
                  <a:srgbClr val="313537"/>
                </a:solidFill>
                <a:effectLst/>
                <a:latin typeface="Merriweather" panose="00000500000000000000" pitchFamily="50" charset="0"/>
              </a:rPr>
              <a:t>evaluated </a:t>
            </a:r>
            <a:r>
              <a:rPr lang="en-US" b="0" i="0" dirty="0">
                <a:solidFill>
                  <a:srgbClr val="313537"/>
                </a:solidFill>
                <a:effectLst/>
                <a:latin typeface="Merriweather" panose="00000500000000000000" pitchFamily="50" charset="0"/>
              </a:rPr>
              <a:t>according to these requirements.</a:t>
            </a:r>
          </a:p>
          <a:p>
            <a:pPr algn="l" fontAlgn="base"/>
            <a:r>
              <a:rPr lang="en-US" b="0" i="0" dirty="0">
                <a:solidFill>
                  <a:srgbClr val="313537"/>
                </a:solidFill>
                <a:effectLst/>
                <a:latin typeface="Merriweather" panose="00000500000000000000" pitchFamily="50" charset="0"/>
              </a:rPr>
              <a:t>The evaluation criteria are not a part of the statement of work, but must be part of the information package sent to potential tenderers to give them all the same opportunity to respond to your </a:t>
            </a:r>
            <a:r>
              <a:rPr lang="en-US" b="1" i="0" dirty="0">
                <a:solidFill>
                  <a:srgbClr val="313537"/>
                </a:solidFill>
                <a:effectLst/>
                <a:latin typeface="Merriweather" panose="00000500000000000000" pitchFamily="50" charset="0"/>
              </a:rPr>
              <a:t>priorities</a:t>
            </a:r>
            <a:r>
              <a:rPr lang="en-US" b="0" i="0" dirty="0">
                <a:solidFill>
                  <a:srgbClr val="313537"/>
                </a:solidFill>
                <a:effectLst/>
                <a:latin typeface="Merriweather" panose="00000500000000000000" pitchFamily="50" charset="0"/>
              </a:rPr>
              <a:t>.</a:t>
            </a:r>
          </a:p>
          <a:p>
            <a:pPr algn="l" fontAlgn="base"/>
            <a:r>
              <a:rPr lang="en-US" b="1" i="0" dirty="0">
                <a:solidFill>
                  <a:srgbClr val="313537"/>
                </a:solidFill>
                <a:effectLst/>
                <a:latin typeface="Lato" panose="020F0502020204030203" pitchFamily="34" charset="0"/>
              </a:rPr>
              <a:t>Conditions for participation</a:t>
            </a:r>
          </a:p>
          <a:p>
            <a:pPr algn="l" fontAlgn="base"/>
            <a:r>
              <a:rPr lang="en-US" b="0" i="0" dirty="0">
                <a:solidFill>
                  <a:srgbClr val="313537"/>
                </a:solidFill>
                <a:effectLst/>
                <a:latin typeface="Merriweather" panose="00000500000000000000" pitchFamily="50" charset="0"/>
              </a:rPr>
              <a:t>The </a:t>
            </a:r>
            <a:r>
              <a:rPr lang="en-US" b="1" i="0" dirty="0">
                <a:solidFill>
                  <a:srgbClr val="313537"/>
                </a:solidFill>
                <a:effectLst/>
                <a:latin typeface="Merriweather" panose="00000500000000000000" pitchFamily="50" charset="0"/>
              </a:rPr>
              <a:t>conditions for participation</a:t>
            </a:r>
            <a:r>
              <a:rPr lang="en-US" b="0" i="0" dirty="0">
                <a:solidFill>
                  <a:srgbClr val="313537"/>
                </a:solidFill>
                <a:effectLst/>
                <a:latin typeface="Merriweather" panose="00000500000000000000" pitchFamily="50" charset="0"/>
              </a:rPr>
              <a:t> limit the number of businesses that may be eligible to tender for the work.</a:t>
            </a:r>
          </a:p>
          <a:p>
            <a:pPr algn="l" fontAlgn="base"/>
            <a:r>
              <a:rPr lang="en-US" b="0" i="0" dirty="0">
                <a:solidFill>
                  <a:srgbClr val="313537"/>
                </a:solidFill>
                <a:effectLst/>
                <a:latin typeface="Merriweather" panose="00000500000000000000" pitchFamily="50" charset="0"/>
              </a:rPr>
              <a:t>If, for example, the procurement demands specialist knowledge or resources, it might be prudent to limit potential suppliers to those with the </a:t>
            </a:r>
            <a:r>
              <a:rPr lang="en-US" b="1" i="0" dirty="0">
                <a:solidFill>
                  <a:srgbClr val="313537"/>
                </a:solidFill>
                <a:effectLst/>
                <a:latin typeface="Merriweather" panose="00000500000000000000" pitchFamily="50" charset="0"/>
              </a:rPr>
              <a:t>proven expertise</a:t>
            </a:r>
            <a:r>
              <a:rPr lang="en-US" b="0" i="0" dirty="0">
                <a:solidFill>
                  <a:srgbClr val="313537"/>
                </a:solidFill>
                <a:effectLst/>
                <a:latin typeface="Merriweather" panose="00000500000000000000" pitchFamily="50" charset="0"/>
              </a:rPr>
              <a:t> to deliver the work.</a:t>
            </a:r>
          </a:p>
          <a:p>
            <a:pPr algn="l" fontAlgn="base"/>
            <a:r>
              <a:rPr lang="en-US" b="0" i="0" dirty="0">
                <a:solidFill>
                  <a:srgbClr val="313537"/>
                </a:solidFill>
                <a:effectLst/>
                <a:latin typeface="Merriweather" panose="00000500000000000000" pitchFamily="50" charset="0"/>
              </a:rPr>
              <a:t>Such suppliers might be drawn from a panel of pre-approved or preferred suppliers.</a:t>
            </a:r>
          </a:p>
          <a:p>
            <a:pPr algn="l" fontAlgn="base"/>
            <a:r>
              <a:rPr lang="en-US" b="0" i="0" dirty="0">
                <a:solidFill>
                  <a:srgbClr val="313537"/>
                </a:solidFill>
                <a:effectLst/>
                <a:latin typeface="Merriweather" panose="00000500000000000000" pitchFamily="50" charset="0"/>
              </a:rPr>
              <a:t>Although limiting the number of tenderers reduces competition, it may significantly </a:t>
            </a:r>
            <a:r>
              <a:rPr lang="en-US" b="1" i="0" dirty="0">
                <a:solidFill>
                  <a:srgbClr val="313537"/>
                </a:solidFill>
                <a:effectLst/>
                <a:latin typeface="Merriweather" panose="00000500000000000000" pitchFamily="50" charset="0"/>
              </a:rPr>
              <a:t>simplify</a:t>
            </a:r>
            <a:r>
              <a:rPr lang="en-US" b="0" i="0" dirty="0">
                <a:solidFill>
                  <a:srgbClr val="313537"/>
                </a:solidFill>
                <a:effectLst/>
                <a:latin typeface="Merriweather" panose="00000500000000000000" pitchFamily="50" charset="0"/>
              </a:rPr>
              <a:t> the management of the tender process.</a:t>
            </a:r>
          </a:p>
          <a:p>
            <a:pPr algn="l" fontAlgn="base"/>
            <a:r>
              <a:rPr lang="en-US" b="1" i="0" dirty="0">
                <a:solidFill>
                  <a:srgbClr val="313537"/>
                </a:solidFill>
                <a:effectLst/>
                <a:latin typeface="Merriweather" panose="00000500000000000000" pitchFamily="50" charset="0"/>
              </a:rPr>
              <a:t>Essential requirements</a:t>
            </a:r>
            <a:r>
              <a:rPr lang="en-US" b="0" i="0" dirty="0">
                <a:solidFill>
                  <a:srgbClr val="313537"/>
                </a:solidFill>
                <a:effectLst/>
                <a:latin typeface="Merriweather" panose="00000500000000000000" pitchFamily="50" charset="0"/>
              </a:rPr>
              <a:t> extend the conditions of participation by listing certain non-negotiables that the successful tenderer must either have or provide.</a:t>
            </a:r>
          </a:p>
          <a:p>
            <a:pPr algn="l" fontAlgn="base"/>
            <a:r>
              <a:rPr lang="en-US" b="0" i="0" dirty="0">
                <a:solidFill>
                  <a:srgbClr val="313537"/>
                </a:solidFill>
                <a:effectLst/>
                <a:latin typeface="Merriweather" panose="00000500000000000000" pitchFamily="50" charset="0"/>
              </a:rPr>
              <a:t>These might include things like certifications, insurances and references.</a:t>
            </a:r>
          </a:p>
          <a:p>
            <a:pPr algn="l" fontAlgn="base"/>
            <a:r>
              <a:rPr lang="en-US" b="0" i="0" dirty="0">
                <a:solidFill>
                  <a:srgbClr val="313537"/>
                </a:solidFill>
                <a:effectLst/>
                <a:latin typeface="Merriweather" panose="00000500000000000000" pitchFamily="50" charset="0"/>
              </a:rPr>
              <a:t>Tenders that do not meet these criteria should be </a:t>
            </a:r>
            <a:r>
              <a:rPr lang="en-US" b="1" i="0" dirty="0">
                <a:solidFill>
                  <a:srgbClr val="313537"/>
                </a:solidFill>
                <a:effectLst/>
                <a:latin typeface="Merriweather" panose="00000500000000000000" pitchFamily="50" charset="0"/>
              </a:rPr>
              <a:t>disqualified </a:t>
            </a:r>
            <a:r>
              <a:rPr lang="en-US" b="0" i="0" dirty="0">
                <a:solidFill>
                  <a:srgbClr val="313537"/>
                </a:solidFill>
                <a:effectLst/>
                <a:latin typeface="Merriweather" panose="00000500000000000000" pitchFamily="50" charset="0"/>
              </a:rPr>
              <a:t>from consideration.</a:t>
            </a:r>
          </a:p>
          <a:p>
            <a:pPr algn="l" fontAlgn="base"/>
            <a:r>
              <a:rPr lang="en-US" b="0" i="1" dirty="0">
                <a:solidFill>
                  <a:srgbClr val="313537"/>
                </a:solidFill>
                <a:effectLst/>
                <a:latin typeface="Merriweather" panose="00000500000000000000" pitchFamily="50" charset="0"/>
              </a:rPr>
              <a:t>Desirable requirements</a:t>
            </a:r>
            <a:r>
              <a:rPr lang="en-US" b="0" i="0" dirty="0">
                <a:solidFill>
                  <a:srgbClr val="313537"/>
                </a:solidFill>
                <a:effectLst/>
                <a:latin typeface="Merriweather" panose="00000500000000000000" pitchFamily="50" charset="0"/>
              </a:rPr>
              <a:t> – things that might be considered </a:t>
            </a:r>
            <a:r>
              <a:rPr lang="en-US" b="0" i="0" dirty="0" err="1">
                <a:solidFill>
                  <a:srgbClr val="313537"/>
                </a:solidFill>
                <a:effectLst/>
                <a:latin typeface="Merriweather" panose="00000500000000000000" pitchFamily="50" charset="0"/>
              </a:rPr>
              <a:t>favourable</a:t>
            </a:r>
            <a:r>
              <a:rPr lang="en-US" b="0" i="0" dirty="0">
                <a:solidFill>
                  <a:srgbClr val="313537"/>
                </a:solidFill>
                <a:effectLst/>
                <a:latin typeface="Merriweather" panose="00000500000000000000" pitchFamily="50" charset="0"/>
              </a:rPr>
              <a:t> but are not critical to performance – may also be listed. </a:t>
            </a:r>
          </a:p>
          <a:p>
            <a:pPr algn="l" fontAlgn="base"/>
            <a:r>
              <a:rPr lang="en-US" b="1" i="0" dirty="0">
                <a:solidFill>
                  <a:srgbClr val="313537"/>
                </a:solidFill>
                <a:effectLst/>
                <a:latin typeface="Lato" panose="020F0502020204030203" pitchFamily="34" charset="0"/>
              </a:rPr>
              <a:t>Proposed contract</a:t>
            </a:r>
          </a:p>
          <a:p>
            <a:pPr algn="l" fontAlgn="base"/>
            <a:r>
              <a:rPr lang="en-US" b="0" i="0" dirty="0">
                <a:solidFill>
                  <a:srgbClr val="313537"/>
                </a:solidFill>
                <a:effectLst/>
                <a:latin typeface="Merriweather" panose="00000500000000000000" pitchFamily="50" charset="0"/>
              </a:rPr>
              <a:t>A draft copy of the </a:t>
            </a:r>
            <a:r>
              <a:rPr lang="en-US" b="1" i="0" dirty="0">
                <a:solidFill>
                  <a:srgbClr val="313537"/>
                </a:solidFill>
                <a:effectLst/>
                <a:latin typeface="Merriweather" panose="00000500000000000000" pitchFamily="50" charset="0"/>
              </a:rPr>
              <a:t>contract </a:t>
            </a:r>
            <a:r>
              <a:rPr lang="en-US" b="0" i="0" dirty="0">
                <a:solidFill>
                  <a:srgbClr val="313537"/>
                </a:solidFill>
                <a:effectLst/>
                <a:latin typeface="Merriweather" panose="00000500000000000000" pitchFamily="50" charset="0"/>
              </a:rPr>
              <a:t>that the successful tenderer will be expected to enter into should also be attached.</a:t>
            </a:r>
          </a:p>
          <a:p>
            <a:pPr algn="l" fontAlgn="base"/>
            <a:r>
              <a:rPr lang="en-US" b="0" i="0" dirty="0">
                <a:solidFill>
                  <a:srgbClr val="313537"/>
                </a:solidFill>
                <a:effectLst/>
                <a:latin typeface="Merriweather" panose="00000500000000000000" pitchFamily="50" charset="0"/>
              </a:rPr>
              <a:t>Although specific terms may be subject to </a:t>
            </a:r>
            <a:r>
              <a:rPr lang="en-US" b="1" i="0" dirty="0">
                <a:solidFill>
                  <a:srgbClr val="313537"/>
                </a:solidFill>
                <a:effectLst/>
                <a:latin typeface="Merriweather" panose="00000500000000000000" pitchFamily="50" charset="0"/>
              </a:rPr>
              <a:t>negotiation</a:t>
            </a:r>
            <a:r>
              <a:rPr lang="en-US" b="0" i="0" dirty="0">
                <a:solidFill>
                  <a:srgbClr val="313537"/>
                </a:solidFill>
                <a:effectLst/>
                <a:latin typeface="Merriweather" panose="00000500000000000000" pitchFamily="50" charset="0"/>
              </a:rPr>
              <a:t>, this gives tenderers clarity about the legal nature of the relationship they are potentially entering into.</a:t>
            </a:r>
          </a:p>
          <a:p>
            <a:pPr algn="l" fontAlgn="base"/>
            <a:endParaRPr lang="en-US" b="0" i="0" dirty="0">
              <a:solidFill>
                <a:srgbClr val="313537"/>
              </a:solidFill>
              <a:effectLst/>
              <a:latin typeface="Merriweather" panose="00000500000000000000" pitchFamily="50" charset="0"/>
            </a:endParaRPr>
          </a:p>
          <a:p>
            <a:pPr defTabSz="955365">
              <a:defRPr/>
            </a:pPr>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19</a:t>
            </a:fld>
            <a:endParaRPr lang="en-AU"/>
          </a:p>
        </p:txBody>
      </p:sp>
    </p:spTree>
    <p:extLst>
      <p:ext uri="{BB962C8B-B14F-4D97-AF65-F5344CB8AC3E}">
        <p14:creationId xmlns:p14="http://schemas.microsoft.com/office/powerpoint/2010/main" val="210676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
        <p:nvSpPr>
          <p:cNvPr id="7" name="Slide Number Placeholder 6"/>
          <p:cNvSpPr>
            <a:spLocks noGrp="1"/>
          </p:cNvSpPr>
          <p:nvPr>
            <p:ph type="sldNum" sz="quarter" idx="5"/>
          </p:nvPr>
        </p:nvSpPr>
        <p:spPr/>
        <p:txBody>
          <a:bodyPr/>
          <a:lstStyle/>
          <a:p>
            <a:fld id="{26A9BE73-4262-4638-901C-38391926C119}" type="slidenum">
              <a:rPr lang="en-AU" smtClean="0"/>
              <a:t>2</a:t>
            </a:fld>
            <a:endParaRPr lang="en-AU" dirty="0"/>
          </a:p>
        </p:txBody>
      </p:sp>
    </p:spTree>
    <p:extLst>
      <p:ext uri="{BB962C8B-B14F-4D97-AF65-F5344CB8AC3E}">
        <p14:creationId xmlns:p14="http://schemas.microsoft.com/office/powerpoint/2010/main" val="4054840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365">
              <a:defRPr/>
            </a:pPr>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24</a:t>
            </a:fld>
            <a:endParaRPr lang="en-AU"/>
          </a:p>
        </p:txBody>
      </p:sp>
    </p:spTree>
    <p:extLst>
      <p:ext uri="{BB962C8B-B14F-4D97-AF65-F5344CB8AC3E}">
        <p14:creationId xmlns:p14="http://schemas.microsoft.com/office/powerpoint/2010/main" val="824398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365">
              <a:defRPr/>
            </a:pPr>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25</a:t>
            </a:fld>
            <a:endParaRPr lang="en-AU"/>
          </a:p>
        </p:txBody>
      </p:sp>
    </p:spTree>
    <p:extLst>
      <p:ext uri="{BB962C8B-B14F-4D97-AF65-F5344CB8AC3E}">
        <p14:creationId xmlns:p14="http://schemas.microsoft.com/office/powerpoint/2010/main" val="1612782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variety of responses, perhaps one per group until all exhausted, and we will consider a broad set of selection criteria after the break.</a:t>
            </a:r>
          </a:p>
          <a:p>
            <a:r>
              <a:rPr lang="en-US" dirty="0"/>
              <a:t>Note the difference between </a:t>
            </a:r>
            <a:r>
              <a:rPr lang="en-US" b="1" dirty="0"/>
              <a:t>conditions for participation </a:t>
            </a:r>
            <a:r>
              <a:rPr lang="en-US" dirty="0"/>
              <a:t>and </a:t>
            </a:r>
            <a:r>
              <a:rPr lang="en-US" b="1" dirty="0"/>
              <a:t>selection criteria </a:t>
            </a:r>
            <a:r>
              <a:rPr lang="en-US" dirty="0"/>
              <a:t>when taking responses.</a:t>
            </a:r>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26</a:t>
            </a:fld>
            <a:endParaRPr lang="en-AU"/>
          </a:p>
        </p:txBody>
      </p:sp>
    </p:spTree>
    <p:extLst>
      <p:ext uri="{BB962C8B-B14F-4D97-AF65-F5344CB8AC3E}">
        <p14:creationId xmlns:p14="http://schemas.microsoft.com/office/powerpoint/2010/main" val="2631003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breaking, ask students if there are any questions about what has been covered in the session so far.</a:t>
            </a:r>
          </a:p>
          <a:p>
            <a:r>
              <a:rPr lang="en-US" dirty="0"/>
              <a:t>Once answered, encourage students to stand up, get a drink, go outside and stretch.</a:t>
            </a:r>
          </a:p>
          <a:p>
            <a:r>
              <a:rPr lang="en-US" dirty="0"/>
              <a:t>If they are on Zoom, tell them to turn their camera and microphone off (you do the same)!</a:t>
            </a:r>
          </a:p>
          <a:p>
            <a:r>
              <a:rPr lang="en-US" dirty="0"/>
              <a:t>Make sure you tell them the precise time you will be restarting (</a:t>
            </a:r>
            <a:r>
              <a:rPr lang="en-US" i="1" dirty="0"/>
              <a:t>eg</a:t>
            </a:r>
            <a:r>
              <a:rPr lang="en-US" dirty="0"/>
              <a:t> 10:10am)</a:t>
            </a:r>
          </a:p>
          <a:p>
            <a:r>
              <a:rPr lang="en-US" dirty="0"/>
              <a:t>Don’t check your email – take a proper break!!</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27</a:t>
            </a:fld>
            <a:endParaRPr lang="en-AU"/>
          </a:p>
        </p:txBody>
      </p:sp>
    </p:spTree>
    <p:extLst>
      <p:ext uri="{BB962C8B-B14F-4D97-AF65-F5344CB8AC3E}">
        <p14:creationId xmlns:p14="http://schemas.microsoft.com/office/powerpoint/2010/main" val="3939392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365">
              <a:defRPr/>
            </a:pPr>
            <a:endParaRPr lang="en-AU" sz="1300" b="0" dirty="0"/>
          </a:p>
        </p:txBody>
      </p:sp>
      <p:sp>
        <p:nvSpPr>
          <p:cNvPr id="4" name="Header Placeholder 3"/>
          <p:cNvSpPr>
            <a:spLocks noGrp="1"/>
          </p:cNvSpPr>
          <p:nvPr>
            <p:ph type="hdr" sz="quarter" idx="10"/>
          </p:nvPr>
        </p:nvSpPr>
        <p:spPr/>
        <p:txBody>
          <a:bodyPr/>
          <a:lstStyle/>
          <a:p>
            <a:r>
              <a:rPr lang="en-AU"/>
              <a:t>Introduction to Contract Management</a:t>
            </a:r>
          </a:p>
        </p:txBody>
      </p:sp>
      <p:sp>
        <p:nvSpPr>
          <p:cNvPr id="5" name="Date Placeholder 4"/>
          <p:cNvSpPr>
            <a:spLocks noGrp="1"/>
          </p:cNvSpPr>
          <p:nvPr>
            <p:ph type="dt" idx="11"/>
          </p:nvPr>
        </p:nvSpPr>
        <p:spPr/>
        <p:txBody>
          <a:bodyPr/>
          <a:lstStyle/>
          <a:p>
            <a:r>
              <a:rPr lang="en-US"/>
              <a:t>March, 2015</a:t>
            </a:r>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28</a:t>
            </a:fld>
            <a:endParaRPr lang="en-AU"/>
          </a:p>
        </p:txBody>
      </p:sp>
    </p:spTree>
    <p:extLst>
      <p:ext uri="{BB962C8B-B14F-4D97-AF65-F5344CB8AC3E}">
        <p14:creationId xmlns:p14="http://schemas.microsoft.com/office/powerpoint/2010/main" val="3346788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365">
              <a:defRPr/>
            </a:pPr>
            <a:r>
              <a:rPr lang="en-US" b="1" dirty="0"/>
              <a:t>Should you just tell them your budget?</a:t>
            </a:r>
          </a:p>
          <a:p>
            <a:pPr defTabSz="955365">
              <a:defRPr/>
            </a:pPr>
            <a:r>
              <a:rPr lang="en-US" dirty="0"/>
              <a:t>Although some organisations prefer to hide their budget for fear of being ripped off, in a </a:t>
            </a:r>
            <a:r>
              <a:rPr lang="en-US" b="1" dirty="0"/>
              <a:t>functionally competitive market </a:t>
            </a:r>
            <a:r>
              <a:rPr lang="en-US" b="0" dirty="0"/>
              <a:t>(ie multiple, competing suppliers), bidders will generally try to impress on quality within the price (</a:t>
            </a:r>
            <a:r>
              <a:rPr lang="en-US" b="0" i="1" dirty="0"/>
              <a:t>eg</a:t>
            </a:r>
            <a:r>
              <a:rPr lang="en-US" b="0" dirty="0"/>
              <a:t> by adding features or improving the service options), or just compete outright on price regardless.</a:t>
            </a:r>
          </a:p>
          <a:p>
            <a:pPr defTabSz="955365">
              <a:defRPr/>
            </a:pPr>
            <a:r>
              <a:rPr lang="en-US" b="0" dirty="0"/>
              <a:t>Your budget also helps clarify expectations and the scope of work required in circumstances where it might otherwise have been vague.</a:t>
            </a:r>
          </a:p>
          <a:p>
            <a:pPr defTabSz="955365">
              <a:defRPr/>
            </a:pPr>
            <a:r>
              <a:rPr lang="en-US" b="0" dirty="0"/>
              <a:t>A budget range may also be preferable to giving an exact budget – the market will quickly let you know if your expectations are unrealistic but either informing you directly or not bidding at all!</a:t>
            </a:r>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29</a:t>
            </a:fld>
            <a:endParaRPr lang="en-AU"/>
          </a:p>
        </p:txBody>
      </p:sp>
    </p:spTree>
    <p:extLst>
      <p:ext uri="{BB962C8B-B14F-4D97-AF65-F5344CB8AC3E}">
        <p14:creationId xmlns:p14="http://schemas.microsoft.com/office/powerpoint/2010/main" val="2919606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Understanding of need </a:t>
            </a:r>
            <a:r>
              <a:rPr lang="en-AU" dirty="0"/>
              <a:t>- </a:t>
            </a:r>
            <a:r>
              <a:rPr lang="en-US" b="0" i="0" dirty="0">
                <a:solidFill>
                  <a:srgbClr val="313537"/>
                </a:solidFill>
                <a:effectLst/>
                <a:latin typeface="Lato" panose="020F0502020204030203" pitchFamily="34" charset="0"/>
              </a:rPr>
              <a:t>How well does the tenderer’s proposal address the procurement statement of work?</a:t>
            </a:r>
            <a:endParaRPr lang="en-AU" dirty="0"/>
          </a:p>
          <a:p>
            <a:r>
              <a:rPr lang="en-AU" b="1" dirty="0"/>
              <a:t>Technical capability and approach </a:t>
            </a:r>
            <a:r>
              <a:rPr lang="en-AU" dirty="0"/>
              <a:t>- </a:t>
            </a:r>
            <a:r>
              <a:rPr lang="en-US" b="0" i="0" dirty="0">
                <a:solidFill>
                  <a:srgbClr val="313537"/>
                </a:solidFill>
                <a:effectLst/>
                <a:latin typeface="Lato" panose="020F0502020204030203" pitchFamily="34" charset="0"/>
              </a:rPr>
              <a:t>Does the tenderer have, or can the tenderer be reasonably expected to acquire, the technical skills and knowledge needed? Do the tenderer’s technical proposed methods, techniques, solutions, and services meet the quality requirements?</a:t>
            </a:r>
            <a:endParaRPr lang="en-AU" dirty="0"/>
          </a:p>
          <a:p>
            <a:r>
              <a:rPr lang="en-AU" b="1" dirty="0"/>
              <a:t>Risk appreciation </a:t>
            </a:r>
            <a:r>
              <a:rPr lang="en-AU" dirty="0"/>
              <a:t>- </a:t>
            </a:r>
            <a:r>
              <a:rPr lang="en-US" b="0" i="0" dirty="0">
                <a:solidFill>
                  <a:srgbClr val="313537"/>
                </a:solidFill>
                <a:effectLst/>
                <a:latin typeface="Lato" panose="020F0502020204030203" pitchFamily="34" charset="0"/>
              </a:rPr>
              <a:t>Does the tenderer have, or can the tenderer be reasonably expected to develop, management processes and procedures to ensure a successful project? How much risk is embedded in the statement of work, how much risk will be assigned to the selected tenderer, and how does the tenderer mitigate risk?</a:t>
            </a:r>
            <a:endParaRPr lang="en-AU" dirty="0"/>
          </a:p>
          <a:p>
            <a:r>
              <a:rPr lang="en-AU" b="1" dirty="0"/>
              <a:t>Past performance / references </a:t>
            </a:r>
            <a:r>
              <a:rPr lang="en-AU" dirty="0"/>
              <a:t>- </a:t>
            </a:r>
            <a:r>
              <a:rPr lang="en-US" b="0" i="0" dirty="0">
                <a:solidFill>
                  <a:srgbClr val="313537"/>
                </a:solidFill>
                <a:effectLst/>
                <a:latin typeface="Lato" panose="020F0502020204030203" pitchFamily="34" charset="0"/>
              </a:rPr>
              <a:t>What has been our past experience with selected tenderers? Can the tenderer provide references from previous customers?</a:t>
            </a:r>
            <a:endParaRPr lang="en-AU" dirty="0"/>
          </a:p>
          <a:p>
            <a:r>
              <a:rPr lang="en-AU" b="1" dirty="0"/>
              <a:t>Business size &amp; type </a:t>
            </a:r>
            <a:r>
              <a:rPr lang="en-AU" dirty="0"/>
              <a:t>– </a:t>
            </a:r>
            <a:r>
              <a:rPr lang="en-AU" i="0" dirty="0"/>
              <a:t>Is this their core business? </a:t>
            </a:r>
            <a:r>
              <a:rPr lang="en-US" b="0" i="0" dirty="0">
                <a:solidFill>
                  <a:srgbClr val="313537"/>
                </a:solidFill>
                <a:effectLst/>
                <a:latin typeface="Lato" panose="020F0502020204030203" pitchFamily="34" charset="0"/>
              </a:rPr>
              <a:t>Does the tenderer have, or can the tenderer reasonably be expected to obtain, the necessary financial resources? Does the tenderer’s enterprise meet a stipulated category of business (such as small-to-medium enterprise, or Indigenous owned)?</a:t>
            </a:r>
            <a:endParaRPr lang="en-AU" i="1" dirty="0"/>
          </a:p>
          <a:p>
            <a:r>
              <a:rPr lang="en-AU" b="1" dirty="0"/>
              <a:t>Guarantees / warranties </a:t>
            </a:r>
            <a:r>
              <a:rPr lang="en-AU" dirty="0"/>
              <a:t>- </a:t>
            </a:r>
            <a:r>
              <a:rPr lang="en-US" b="0" i="0" dirty="0">
                <a:solidFill>
                  <a:srgbClr val="313537"/>
                </a:solidFill>
                <a:effectLst/>
                <a:latin typeface="Lato" panose="020F0502020204030203" pitchFamily="34" charset="0"/>
              </a:rPr>
              <a:t>What does the tenderer propose to warrant for the final product, and through what time period?</a:t>
            </a:r>
            <a:endParaRPr lang="en-AU" dirty="0"/>
          </a:p>
          <a:p>
            <a:r>
              <a:rPr lang="en-AU" b="1" dirty="0"/>
              <a:t>Intellectual / property rights </a:t>
            </a:r>
            <a:r>
              <a:rPr lang="en-AU" dirty="0"/>
              <a:t>- </a:t>
            </a:r>
            <a:r>
              <a:rPr lang="en-US" b="0" i="0" dirty="0">
                <a:solidFill>
                  <a:srgbClr val="313537"/>
                </a:solidFill>
                <a:effectLst/>
                <a:latin typeface="Lato" panose="020F0502020204030203" pitchFamily="34" charset="0"/>
              </a:rPr>
              <a:t>Does the tenderer assert intellectual property or other rights over their output? In other words, will we fully own the deliverable?</a:t>
            </a:r>
            <a:endParaRPr lang="en-AU" dirty="0"/>
          </a:p>
          <a:p>
            <a:r>
              <a:rPr lang="en-AU" b="1" dirty="0"/>
              <a:t>Values alignment </a:t>
            </a:r>
            <a:r>
              <a:rPr lang="en-AU" dirty="0"/>
              <a:t>– Does the tenderer engage in business that goes against our core values? For example, if we are an environment charity, is the proposed sponsor of our event a mining company?</a:t>
            </a:r>
          </a:p>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30</a:t>
            </a:fld>
            <a:endParaRPr lang="en-AU"/>
          </a:p>
        </p:txBody>
      </p:sp>
    </p:spTree>
    <p:extLst>
      <p:ext uri="{BB962C8B-B14F-4D97-AF65-F5344CB8AC3E}">
        <p14:creationId xmlns:p14="http://schemas.microsoft.com/office/powerpoint/2010/main" val="29378530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31</a:t>
            </a:fld>
            <a:endParaRPr lang="en-AU"/>
          </a:p>
        </p:txBody>
      </p:sp>
    </p:spTree>
    <p:extLst>
      <p:ext uri="{BB962C8B-B14F-4D97-AF65-F5344CB8AC3E}">
        <p14:creationId xmlns:p14="http://schemas.microsoft.com/office/powerpoint/2010/main" val="17289422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shortlist of 3 tenderers for our project.</a:t>
            </a:r>
          </a:p>
          <a:p>
            <a:r>
              <a:rPr lang="en-US" dirty="0"/>
              <a:t>ABC is a multinational company.</a:t>
            </a:r>
          </a:p>
          <a:p>
            <a:r>
              <a:rPr lang="en-US" dirty="0"/>
              <a:t>XYZ is a national company.</a:t>
            </a:r>
          </a:p>
          <a:p>
            <a:r>
              <a:rPr lang="en-US" dirty="0"/>
              <a:t>Uncle Arthur is a local supplier.</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33</a:t>
            </a:fld>
            <a:endParaRPr lang="en-AU"/>
          </a:p>
        </p:txBody>
      </p:sp>
    </p:spTree>
    <p:extLst>
      <p:ext uri="{BB962C8B-B14F-4D97-AF65-F5344CB8AC3E}">
        <p14:creationId xmlns:p14="http://schemas.microsoft.com/office/powerpoint/2010/main" val="3848430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ABC has given a very generic response in their tender, well-polished but obviously cut and paste from multiple similar RFPs.</a:t>
            </a:r>
          </a:p>
          <a:p>
            <a:r>
              <a:rPr lang="en-US" dirty="0"/>
              <a:t>XYZ has written a clearly thought out and well-designed solution that is specific to our needs.</a:t>
            </a:r>
          </a:p>
          <a:p>
            <a:r>
              <a:rPr lang="en-US" dirty="0"/>
              <a:t>Uncle Arthur clearly does not have much experience tender writing but seems like he could deliver in a pinch.</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34</a:t>
            </a:fld>
            <a:endParaRPr lang="en-AU"/>
          </a:p>
        </p:txBody>
      </p:sp>
    </p:spTree>
    <p:extLst>
      <p:ext uri="{BB962C8B-B14F-4D97-AF65-F5344CB8AC3E}">
        <p14:creationId xmlns:p14="http://schemas.microsoft.com/office/powerpoint/2010/main" val="3985322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3200" b="0" i="0" dirty="0">
                <a:solidFill>
                  <a:srgbClr val="313537"/>
                </a:solidFill>
                <a:effectLst/>
                <a:latin typeface="Merriweather" panose="00000500000000000000" pitchFamily="50" charset="0"/>
              </a:rPr>
              <a:t>The </a:t>
            </a:r>
            <a:r>
              <a:rPr lang="en-US" sz="3200" b="1" i="0" dirty="0">
                <a:solidFill>
                  <a:srgbClr val="313537"/>
                </a:solidFill>
                <a:effectLst/>
                <a:latin typeface="Merriweather" panose="00000500000000000000" pitchFamily="50" charset="0"/>
              </a:rPr>
              <a:t>procurement</a:t>
            </a:r>
            <a:r>
              <a:rPr lang="en-US" sz="3200" b="0" i="0" dirty="0">
                <a:solidFill>
                  <a:srgbClr val="313537"/>
                </a:solidFill>
                <a:effectLst/>
                <a:latin typeface="Merriweather" panose="00000500000000000000" pitchFamily="50" charset="0"/>
              </a:rPr>
              <a:t> </a:t>
            </a:r>
            <a:r>
              <a:rPr lang="en-US" sz="3200" b="1" i="0" dirty="0">
                <a:solidFill>
                  <a:srgbClr val="313537"/>
                </a:solidFill>
                <a:effectLst/>
                <a:latin typeface="Merriweather" panose="00000500000000000000" pitchFamily="50" charset="0"/>
              </a:rPr>
              <a:t>process</a:t>
            </a:r>
            <a:r>
              <a:rPr lang="en-US" sz="3200" b="0" i="0" dirty="0">
                <a:solidFill>
                  <a:srgbClr val="313537"/>
                </a:solidFill>
                <a:effectLst/>
                <a:latin typeface="Merriweather" panose="00000500000000000000" pitchFamily="50" charset="0"/>
              </a:rPr>
              <a:t> captures everything from planning the procurement, conducting a tender, negotiating and entering into a contract, administering that contract and successfully bringing it to a close.</a:t>
            </a:r>
          </a:p>
          <a:p>
            <a:pPr algn="l" fontAlgn="base"/>
            <a:r>
              <a:rPr lang="en-US" sz="3200" b="0" i="0" dirty="0">
                <a:solidFill>
                  <a:srgbClr val="313537"/>
                </a:solidFill>
                <a:effectLst/>
                <a:latin typeface="Merriweather" panose="00000500000000000000" pitchFamily="50" charset="0"/>
              </a:rPr>
              <a:t>As with projects, every procurement has a life with a clearly defined start and finish.</a:t>
            </a:r>
          </a:p>
          <a:p>
            <a:pPr algn="l" fontAlgn="base"/>
            <a:r>
              <a:rPr lang="en-US" sz="2000" b="0" i="0" dirty="0">
                <a:solidFill>
                  <a:srgbClr val="313537"/>
                </a:solidFill>
                <a:effectLst/>
                <a:latin typeface="Merriweather" panose="00000500000000000000" pitchFamily="50" charset="0"/>
              </a:rPr>
              <a:t>The procurement initiation process therefore inevitably resembles the project initiation process.</a:t>
            </a:r>
          </a:p>
          <a:p>
            <a:pPr algn="l" fontAlgn="base"/>
            <a:r>
              <a:rPr lang="en-US" sz="2000" b="0" i="0" dirty="0">
                <a:solidFill>
                  <a:srgbClr val="313537"/>
                </a:solidFill>
                <a:effectLst/>
                <a:latin typeface="Merriweather" panose="00000500000000000000" pitchFamily="50" charset="0"/>
              </a:rPr>
              <a:t>We begin by determining the need for the procurement based on:</a:t>
            </a:r>
          </a:p>
          <a:p>
            <a:pPr marL="342900" indent="-342900" algn="l" fontAlgn="base">
              <a:buFont typeface="Arial" panose="020B0604020202020204" pitchFamily="34" charset="0"/>
              <a:buChar char="•"/>
            </a:pPr>
            <a:r>
              <a:rPr lang="en-US" sz="2000" b="0" i="0" dirty="0">
                <a:solidFill>
                  <a:srgbClr val="313537"/>
                </a:solidFill>
                <a:effectLst/>
                <a:latin typeface="Merriweather" panose="00000500000000000000" pitchFamily="50" charset="0"/>
              </a:rPr>
              <a:t>Whether this is something the project needs</a:t>
            </a:r>
          </a:p>
          <a:p>
            <a:pPr marL="342900" indent="-342900" algn="l" fontAlgn="base">
              <a:buFont typeface="Arial" panose="020B0604020202020204" pitchFamily="34" charset="0"/>
              <a:buChar char="•"/>
            </a:pPr>
            <a:r>
              <a:rPr lang="en-US" sz="2000" b="0" i="0" dirty="0">
                <a:solidFill>
                  <a:srgbClr val="313537"/>
                </a:solidFill>
                <a:effectLst/>
                <a:latin typeface="Merriweather" panose="00000500000000000000" pitchFamily="50" charset="0"/>
              </a:rPr>
              <a:t>Whether this is something we can do ourselves (or if an outside individual or organisation can do it for us) </a:t>
            </a:r>
          </a:p>
          <a:p>
            <a:pPr marL="342900" indent="-342900" algn="l" fontAlgn="base">
              <a:buFont typeface="Arial" panose="020B0604020202020204" pitchFamily="34" charset="0"/>
              <a:buChar char="•"/>
            </a:pPr>
            <a:r>
              <a:rPr lang="en-US" sz="2000" b="0" i="0" dirty="0">
                <a:solidFill>
                  <a:srgbClr val="313537"/>
                </a:solidFill>
                <a:effectLst/>
                <a:latin typeface="Merriweather" panose="00000500000000000000" pitchFamily="50" charset="0"/>
              </a:rPr>
              <a:t>What the likely cost is going to be</a:t>
            </a:r>
          </a:p>
          <a:p>
            <a:pPr marL="0" indent="0" algn="l" fontAlgn="base">
              <a:buFont typeface="Arial" panose="020B0604020202020204" pitchFamily="34" charset="0"/>
              <a:buNone/>
            </a:pPr>
            <a:r>
              <a:rPr lang="en-US" sz="2000" b="0" i="0" dirty="0">
                <a:solidFill>
                  <a:srgbClr val="313537"/>
                </a:solidFill>
                <a:effectLst/>
                <a:latin typeface="Merriweather" panose="00000500000000000000" pitchFamily="50" charset="0"/>
              </a:rPr>
              <a:t>In many instances, this is a straightforward consideration; however, every procurement is unique and we have all at different stages of life made purchases we have come to regret!</a:t>
            </a:r>
          </a:p>
          <a:p>
            <a:pPr defTabSz="955365">
              <a:defRPr/>
            </a:pPr>
            <a:endParaRPr lang="en-AU" sz="1300" b="0" dirty="0"/>
          </a:p>
        </p:txBody>
      </p:sp>
      <p:sp>
        <p:nvSpPr>
          <p:cNvPr id="4" name="Header Placeholder 3"/>
          <p:cNvSpPr>
            <a:spLocks noGrp="1"/>
          </p:cNvSpPr>
          <p:nvPr>
            <p:ph type="hdr" sz="quarter" idx="10"/>
          </p:nvPr>
        </p:nvSpPr>
        <p:spPr/>
        <p:txBody>
          <a:bodyPr/>
          <a:lstStyle/>
          <a:p>
            <a:r>
              <a:rPr lang="en-AU"/>
              <a:t>Introduction to Contract Management</a:t>
            </a:r>
          </a:p>
        </p:txBody>
      </p:sp>
      <p:sp>
        <p:nvSpPr>
          <p:cNvPr id="5" name="Date Placeholder 4"/>
          <p:cNvSpPr>
            <a:spLocks noGrp="1"/>
          </p:cNvSpPr>
          <p:nvPr>
            <p:ph type="dt" idx="11"/>
          </p:nvPr>
        </p:nvSpPr>
        <p:spPr/>
        <p:txBody>
          <a:bodyPr/>
          <a:lstStyle/>
          <a:p>
            <a:r>
              <a:rPr lang="en-US"/>
              <a:t>March, 2015</a:t>
            </a:r>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3</a:t>
            </a:fld>
            <a:endParaRPr lang="en-AU"/>
          </a:p>
        </p:txBody>
      </p:sp>
    </p:spTree>
    <p:extLst>
      <p:ext uri="{BB962C8B-B14F-4D97-AF65-F5344CB8AC3E}">
        <p14:creationId xmlns:p14="http://schemas.microsoft.com/office/powerpoint/2010/main" val="30334256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ABC has references from kings, presidents and captains of industry.</a:t>
            </a:r>
          </a:p>
          <a:p>
            <a:r>
              <a:rPr lang="en-US" dirty="0"/>
              <a:t>XYZ has good client references from across the country.</a:t>
            </a:r>
          </a:p>
          <a:p>
            <a:r>
              <a:rPr lang="en-US" dirty="0"/>
              <a:t>Uncle Arthur has some modest references from small local suppliers.</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35</a:t>
            </a:fld>
            <a:endParaRPr lang="en-AU"/>
          </a:p>
        </p:txBody>
      </p:sp>
    </p:spTree>
    <p:extLst>
      <p:ext uri="{BB962C8B-B14F-4D97-AF65-F5344CB8AC3E}">
        <p14:creationId xmlns:p14="http://schemas.microsoft.com/office/powerpoint/2010/main" val="3697839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instance, rather than working a -5 to +5 scale, we are saying a low cost gets a high score, and vice versa.</a:t>
            </a:r>
          </a:p>
          <a:p>
            <a:r>
              <a:rPr lang="en-US" dirty="0"/>
              <a:t>ABC has a competitive price, presumably because of the scale they work at and their generic approach.</a:t>
            </a:r>
          </a:p>
          <a:p>
            <a:r>
              <a:rPr lang="en-US" dirty="0"/>
              <a:t>XYZ had a very customized package, but it comes at a higher cost (therefore lower score).</a:t>
            </a:r>
          </a:p>
          <a:p>
            <a:r>
              <a:rPr lang="en-US" dirty="0"/>
              <a:t>Uncle Arthur is very cheap.</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36</a:t>
            </a:fld>
            <a:endParaRPr lang="en-AU"/>
          </a:p>
        </p:txBody>
      </p:sp>
    </p:spTree>
    <p:extLst>
      <p:ext uri="{BB962C8B-B14F-4D97-AF65-F5344CB8AC3E}">
        <p14:creationId xmlns:p14="http://schemas.microsoft.com/office/powerpoint/2010/main" val="2052227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strongly prefer to work with a local supplier.</a:t>
            </a:r>
          </a:p>
          <a:p>
            <a:r>
              <a:rPr lang="en-US" dirty="0"/>
              <a:t>ABC doesn’t rate as an off-shore, multinational.</a:t>
            </a:r>
          </a:p>
          <a:p>
            <a:r>
              <a:rPr lang="en-US" dirty="0"/>
              <a:t>XYZ is headquartered inter-state, but does have a local office.</a:t>
            </a:r>
          </a:p>
          <a:p>
            <a:r>
              <a:rPr lang="en-US" dirty="0"/>
              <a:t>Uncle Arthur’s sole premises is just down the road, so he scores most highly here.</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37</a:t>
            </a:fld>
            <a:endParaRPr lang="en-AU"/>
          </a:p>
        </p:txBody>
      </p:sp>
    </p:spTree>
    <p:extLst>
      <p:ext uri="{BB962C8B-B14F-4D97-AF65-F5344CB8AC3E}">
        <p14:creationId xmlns:p14="http://schemas.microsoft.com/office/powerpoint/2010/main" val="4197876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basis, Uncle Arthur would be our preferred supplier, but does that really feel like the best choice?</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38</a:t>
            </a:fld>
            <a:endParaRPr lang="en-AU"/>
          </a:p>
        </p:txBody>
      </p:sp>
    </p:spTree>
    <p:extLst>
      <p:ext uri="{BB962C8B-B14F-4D97-AF65-F5344CB8AC3E}">
        <p14:creationId xmlns:p14="http://schemas.microsoft.com/office/powerpoint/2010/main" val="29291335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a:t>
            </a:r>
            <a:r>
              <a:rPr lang="en-US" b="1" dirty="0"/>
              <a:t>weight</a:t>
            </a:r>
            <a:r>
              <a:rPr lang="en-US" dirty="0"/>
              <a:t> our criteria according to our preferences.</a:t>
            </a:r>
          </a:p>
          <a:p>
            <a:r>
              <a:rPr lang="en-US" dirty="0"/>
              <a:t>Most important to us is the technical approach of our contractor, so we ‘weight’ this criteria by a factor of 4.</a:t>
            </a:r>
          </a:p>
          <a:p>
            <a:r>
              <a:rPr lang="en-US" dirty="0"/>
              <a:t>New scores are revealed (the raw (original) score being shown in grey in brackets).</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39</a:t>
            </a:fld>
            <a:endParaRPr lang="en-AU"/>
          </a:p>
        </p:txBody>
      </p:sp>
    </p:spTree>
    <p:extLst>
      <p:ext uri="{BB962C8B-B14F-4D97-AF65-F5344CB8AC3E}">
        <p14:creationId xmlns:p14="http://schemas.microsoft.com/office/powerpoint/2010/main" val="2539778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Past performance is slightly less important, but we will still weight it by a factor of 3.</a:t>
            </a:r>
          </a:p>
          <a:p>
            <a:r>
              <a:rPr lang="en-US" dirty="0"/>
              <a:t>Walk through the changes.</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40</a:t>
            </a:fld>
            <a:endParaRPr lang="en-AU"/>
          </a:p>
        </p:txBody>
      </p:sp>
    </p:spTree>
    <p:extLst>
      <p:ext uri="{BB962C8B-B14F-4D97-AF65-F5344CB8AC3E}">
        <p14:creationId xmlns:p14="http://schemas.microsoft.com/office/powerpoint/2010/main" val="40499385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 is less important again, so is weighted 2x.</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41</a:t>
            </a:fld>
            <a:endParaRPr lang="en-AU"/>
          </a:p>
        </p:txBody>
      </p:sp>
    </p:spTree>
    <p:extLst>
      <p:ext uri="{BB962C8B-B14F-4D97-AF65-F5344CB8AC3E}">
        <p14:creationId xmlns:p14="http://schemas.microsoft.com/office/powerpoint/2010/main" val="12949041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supplier is still a criteria, but less important than the others.</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42</a:t>
            </a:fld>
            <a:endParaRPr lang="en-AU"/>
          </a:p>
        </p:txBody>
      </p:sp>
    </p:spTree>
    <p:extLst>
      <p:ext uri="{BB962C8B-B14F-4D97-AF65-F5344CB8AC3E}">
        <p14:creationId xmlns:p14="http://schemas.microsoft.com/office/powerpoint/2010/main" val="13514638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basis, XYZ is chose and ABC is our alternate / back-up.</a:t>
            </a:r>
          </a:p>
          <a:p>
            <a:r>
              <a:rPr lang="en-US" dirty="0"/>
              <a:t>Weightings will always be subjective, can be expressed in any combination, and like the raw scores shown, must be clearly and transparently defined (</a:t>
            </a:r>
            <a:r>
              <a:rPr lang="en-US" i="1" dirty="0" err="1"/>
              <a:t>cf</a:t>
            </a:r>
            <a:r>
              <a:rPr lang="en-US" dirty="0"/>
              <a:t> stakeholder register definitions of power and interest.)</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43</a:t>
            </a:fld>
            <a:endParaRPr lang="en-AU"/>
          </a:p>
        </p:txBody>
      </p:sp>
    </p:spTree>
    <p:extLst>
      <p:ext uri="{BB962C8B-B14F-4D97-AF65-F5344CB8AC3E}">
        <p14:creationId xmlns:p14="http://schemas.microsoft.com/office/powerpoint/2010/main" val="37679187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313537"/>
                </a:solidFill>
                <a:effectLst/>
                <a:latin typeface="merriweather" panose="00000500000000000000" pitchFamily="50" charset="0"/>
              </a:rPr>
              <a:t>Why negotiate?</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To confirm the contract details or obtain better value for money</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To achieve a full understanding between the parties</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To establish or refine the statement of requirements and/or the performance regime</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To clarify issues or objections to contract provisions</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To explore any complex or one-off issues</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To identify new opportunities</a:t>
            </a:r>
          </a:p>
          <a:p>
            <a:pPr marL="0" indent="0" algn="l" fontAlgn="base">
              <a:buFont typeface="Arial" panose="020B0604020202020204" pitchFamily="34" charset="0"/>
              <a:buNone/>
            </a:pPr>
            <a:r>
              <a:rPr lang="en-US" b="0" i="0" dirty="0">
                <a:solidFill>
                  <a:srgbClr val="313537"/>
                </a:solidFill>
                <a:effectLst/>
                <a:latin typeface="merriweather" panose="00000500000000000000" pitchFamily="50" charset="0"/>
              </a:rPr>
              <a:t>Importantly, as we are setting up a relationship with the supplier that will last throughout contract delivery (and hopefully into future contracts!) we want this to be a friendly, integrative process, whereby both parties ideally benefit.</a:t>
            </a:r>
          </a:p>
          <a:p>
            <a:pPr marL="0" indent="0" algn="l" fontAlgn="base">
              <a:buFont typeface="Arial" panose="020B0604020202020204" pitchFamily="34" charset="0"/>
              <a:buNone/>
            </a:pPr>
            <a:r>
              <a:rPr lang="en-US" b="0" i="0" dirty="0">
                <a:solidFill>
                  <a:srgbClr val="313537"/>
                </a:solidFill>
                <a:effectLst/>
                <a:latin typeface="merriweather" panose="00000500000000000000" pitchFamily="50" charset="0"/>
              </a:rPr>
              <a:t>This is quite different to the common / popular perception of negotiation as a competitive process, such as when buying a used car!</a:t>
            </a:r>
          </a:p>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44</a:t>
            </a:fld>
            <a:endParaRPr lang="en-AU"/>
          </a:p>
        </p:txBody>
      </p:sp>
    </p:spTree>
    <p:extLst>
      <p:ext uri="{BB962C8B-B14F-4D97-AF65-F5344CB8AC3E}">
        <p14:creationId xmlns:p14="http://schemas.microsoft.com/office/powerpoint/2010/main" val="1327812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365">
              <a:defRPr/>
            </a:pPr>
            <a:r>
              <a:rPr lang="en-US" sz="1300" b="0" dirty="0"/>
              <a:t>Co-design (sometimes called participatory design) is a fancy way of expressing something we have already emphasized a number of times throughout this course – the importance of early and inclusive stakeholder engagement in arriving at your project (or, in this case, procurement) solution.</a:t>
            </a:r>
          </a:p>
          <a:p>
            <a:pPr defTabSz="955365">
              <a:defRPr/>
            </a:pPr>
            <a:r>
              <a:rPr lang="en-US" sz="1300" b="0" dirty="0"/>
              <a:t>Co-design intentionally includes and </a:t>
            </a:r>
            <a:r>
              <a:rPr lang="en-US" sz="1300" b="0" dirty="0" err="1"/>
              <a:t>centres</a:t>
            </a:r>
            <a:r>
              <a:rPr lang="en-US" sz="1300" b="0" dirty="0"/>
              <a:t> </a:t>
            </a:r>
            <a:r>
              <a:rPr lang="en-US" sz="1300" b="1" dirty="0"/>
              <a:t>end-users</a:t>
            </a:r>
            <a:r>
              <a:rPr lang="en-US" sz="1300" b="0" dirty="0"/>
              <a:t> in this practice.</a:t>
            </a:r>
            <a:endParaRPr lang="en-AU" sz="1300" b="0" dirty="0"/>
          </a:p>
          <a:p>
            <a:pPr defTabSz="955365">
              <a:defRPr/>
            </a:pPr>
            <a:r>
              <a:rPr lang="en-AU" sz="1300" b="0" dirty="0"/>
              <a:t>From a project perspective, if the procurement is going to be one of many inputs into the finally delivered project, then end-users might be the project team; alternately, if the procurement is the entire project then by co-design we really mean the complete, end-to-end process of business case development.</a:t>
            </a:r>
            <a:endParaRPr lang="en-US" sz="1300" b="0" dirty="0"/>
          </a:p>
        </p:txBody>
      </p:sp>
      <p:sp>
        <p:nvSpPr>
          <p:cNvPr id="4" name="Header Placeholder 3"/>
          <p:cNvSpPr>
            <a:spLocks noGrp="1"/>
          </p:cNvSpPr>
          <p:nvPr>
            <p:ph type="hdr" sz="quarter" idx="10"/>
          </p:nvPr>
        </p:nvSpPr>
        <p:spPr/>
        <p:txBody>
          <a:bodyPr/>
          <a:lstStyle/>
          <a:p>
            <a:r>
              <a:rPr lang="en-AU"/>
              <a:t>Introduction to Contract Management</a:t>
            </a:r>
          </a:p>
        </p:txBody>
      </p:sp>
      <p:sp>
        <p:nvSpPr>
          <p:cNvPr id="5" name="Date Placeholder 4"/>
          <p:cNvSpPr>
            <a:spLocks noGrp="1"/>
          </p:cNvSpPr>
          <p:nvPr>
            <p:ph type="dt" idx="11"/>
          </p:nvPr>
        </p:nvSpPr>
        <p:spPr/>
        <p:txBody>
          <a:bodyPr/>
          <a:lstStyle/>
          <a:p>
            <a:r>
              <a:rPr lang="en-US"/>
              <a:t>March, 2015</a:t>
            </a:r>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4</a:t>
            </a:fld>
            <a:endParaRPr lang="en-AU"/>
          </a:p>
        </p:txBody>
      </p:sp>
    </p:spTree>
    <p:extLst>
      <p:ext uri="{BB962C8B-B14F-4D97-AF65-F5344CB8AC3E}">
        <p14:creationId xmlns:p14="http://schemas.microsoft.com/office/powerpoint/2010/main" val="42079311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46</a:t>
            </a:fld>
            <a:endParaRPr lang="en-AU"/>
          </a:p>
        </p:txBody>
      </p:sp>
    </p:spTree>
    <p:extLst>
      <p:ext uri="{BB962C8B-B14F-4D97-AF65-F5344CB8AC3E}">
        <p14:creationId xmlns:p14="http://schemas.microsoft.com/office/powerpoint/2010/main" val="42303699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t>Stop and ask each of the italicised questions to the group before moving on each point.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i="1" dirty="0"/>
              <a:t>When do we do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t>Once the contract is finally awarded – not while you are still in negotiation!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i="1" dirty="0"/>
              <a:t>What level of detail should we provide?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t>Detail specific to the tenderer’s response – do not share info on other tenderers</a:t>
            </a:r>
          </a:p>
          <a:p>
            <a:pPr lvl="0"/>
            <a:r>
              <a:rPr lang="en-AU" b="1" i="1" dirty="0"/>
              <a:t>Who should we consult?</a:t>
            </a:r>
          </a:p>
          <a:p>
            <a:pPr lvl="0"/>
            <a:r>
              <a:rPr lang="en-AU" b="0" i="0" dirty="0"/>
              <a:t>Successful and unsuccessful bidders, but also think about suppliers who didn’t respond</a:t>
            </a:r>
          </a:p>
          <a:p>
            <a:pPr lvl="0"/>
            <a:r>
              <a:rPr lang="en-AU" b="1" i="1" dirty="0"/>
              <a:t>What should we ask?</a:t>
            </a:r>
          </a:p>
          <a:p>
            <a:r>
              <a:rPr lang="en-AU" b="0" dirty="0"/>
              <a:t>How did you find out about the RFP?</a:t>
            </a:r>
          </a:p>
          <a:p>
            <a:r>
              <a:rPr lang="en-AU" b="0" dirty="0"/>
              <a:t>Were the tender docs clear and easy to understand?</a:t>
            </a:r>
          </a:p>
          <a:p>
            <a:r>
              <a:rPr lang="en-AU" b="0" dirty="0"/>
              <a:t>Was the scope of work sufficiently detailed?</a:t>
            </a:r>
          </a:p>
          <a:p>
            <a:r>
              <a:rPr lang="en-AU" b="0" dirty="0"/>
              <a:t>Were the criteria specific and relevant to what we were asking for?</a:t>
            </a:r>
          </a:p>
          <a:p>
            <a:r>
              <a:rPr lang="en-AU" b="0" dirty="0"/>
              <a:t>How well did we respond to questions?</a:t>
            </a:r>
          </a:p>
          <a:p>
            <a:r>
              <a:rPr lang="en-AU" b="0" dirty="0"/>
              <a:t>Was the level of effort required in developing your bid proportionate to the value of work you hoped to win?</a:t>
            </a:r>
          </a:p>
          <a:p>
            <a:r>
              <a:rPr lang="en-AU" b="0" dirty="0"/>
              <a:t>Are we an organisation you’d like to work with in the future?</a:t>
            </a:r>
          </a:p>
          <a:p>
            <a:r>
              <a:rPr lang="en-AU" b="0" dirty="0"/>
              <a:t>What did we do well? What can we do better next time? </a:t>
            </a:r>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47</a:t>
            </a:fld>
            <a:endParaRPr lang="en-AU"/>
          </a:p>
        </p:txBody>
      </p:sp>
    </p:spTree>
    <p:extLst>
      <p:ext uri="{BB962C8B-B14F-4D97-AF65-F5344CB8AC3E}">
        <p14:creationId xmlns:p14="http://schemas.microsoft.com/office/powerpoint/2010/main" val="24801348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 IV PMP students only</a:t>
            </a:r>
            <a:endParaRPr lang="en-AU"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t>Project Management Masterclass</a:t>
            </a: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D8FC5D-DDA7-49E4-9E73-E274175C333B}" type="datetime6">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July 21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t>Institute of Project Management</a:t>
            </a: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A9BE73-4262-4638-901C-38391926C11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6022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idx="10"/>
          </p:nvPr>
        </p:nvSpPr>
        <p:spPr/>
        <p:txBody>
          <a:bodyPr/>
          <a:lstStyle/>
          <a:p>
            <a:pPr defTabSz="955365">
              <a:defRPr/>
            </a:pPr>
            <a:r>
              <a:rPr lang="en-AU" sz="1900" kern="0">
                <a:solidFill>
                  <a:sysClr val="windowText" lastClr="000000"/>
                </a:solidFill>
              </a:rPr>
              <a:t>Project Management Masterclass</a:t>
            </a:r>
          </a:p>
        </p:txBody>
      </p:sp>
      <p:sp>
        <p:nvSpPr>
          <p:cNvPr id="5" name="Date Placeholder 4"/>
          <p:cNvSpPr>
            <a:spLocks noGrp="1"/>
          </p:cNvSpPr>
          <p:nvPr>
            <p:ph type="dt" idx="11"/>
          </p:nvPr>
        </p:nvSpPr>
        <p:spPr/>
        <p:txBody>
          <a:bodyPr/>
          <a:lstStyle/>
          <a:p>
            <a:pPr defTabSz="955365">
              <a:defRPr/>
            </a:pPr>
            <a:fld id="{E4A53A36-04B3-444A-9490-39CC071C784B}" type="datetime6">
              <a:rPr lang="en-AU" sz="1900" kern="0">
                <a:solidFill>
                  <a:sysClr val="windowText" lastClr="000000"/>
                </a:solidFill>
              </a:rPr>
              <a:pPr defTabSz="955365">
                <a:defRPr/>
              </a:pPr>
              <a:t>July 21</a:t>
            </a:fld>
            <a:endParaRPr lang="en-AU" sz="1900" kern="0">
              <a:solidFill>
                <a:sysClr val="windowText" lastClr="000000"/>
              </a:solidFill>
            </a:endParaRPr>
          </a:p>
        </p:txBody>
      </p:sp>
      <p:sp>
        <p:nvSpPr>
          <p:cNvPr id="6" name="Footer Placeholder 5"/>
          <p:cNvSpPr>
            <a:spLocks noGrp="1"/>
          </p:cNvSpPr>
          <p:nvPr>
            <p:ph type="ftr" sz="quarter" idx="12"/>
          </p:nvPr>
        </p:nvSpPr>
        <p:spPr/>
        <p:txBody>
          <a:bodyPr/>
          <a:lstStyle/>
          <a:p>
            <a:pPr defTabSz="955365">
              <a:defRPr/>
            </a:pPr>
            <a:r>
              <a:rPr lang="en-AU" sz="1900" kern="0">
                <a:solidFill>
                  <a:sysClr val="windowText" lastClr="000000"/>
                </a:solidFill>
              </a:rPr>
              <a:t>Institute of Project Management</a:t>
            </a:r>
          </a:p>
        </p:txBody>
      </p:sp>
      <p:sp>
        <p:nvSpPr>
          <p:cNvPr id="7" name="Slide Number Placeholder 6"/>
          <p:cNvSpPr>
            <a:spLocks noGrp="1"/>
          </p:cNvSpPr>
          <p:nvPr>
            <p:ph type="sldNum" sz="quarter" idx="13"/>
          </p:nvPr>
        </p:nvSpPr>
        <p:spPr/>
        <p:txBody>
          <a:bodyPr/>
          <a:lstStyle/>
          <a:p>
            <a:pPr defTabSz="955365">
              <a:defRPr/>
            </a:pPr>
            <a:fld id="{26A9BE73-4262-4638-901C-38391926C119}" type="slidenum">
              <a:rPr lang="en-AU" sz="1900" kern="0">
                <a:solidFill>
                  <a:sysClr val="windowText" lastClr="000000"/>
                </a:solidFill>
              </a:rPr>
              <a:pPr defTabSz="955365">
                <a:defRPr/>
              </a:pPr>
              <a:t>51</a:t>
            </a:fld>
            <a:endParaRPr lang="en-AU" sz="1900" kern="0">
              <a:solidFill>
                <a:sysClr val="windowText" lastClr="000000"/>
              </a:solidFill>
            </a:endParaRPr>
          </a:p>
        </p:txBody>
      </p:sp>
    </p:spTree>
    <p:extLst>
      <p:ext uri="{BB962C8B-B14F-4D97-AF65-F5344CB8AC3E}">
        <p14:creationId xmlns:p14="http://schemas.microsoft.com/office/powerpoint/2010/main" val="1477343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000" b="0" i="0" dirty="0">
                <a:solidFill>
                  <a:srgbClr val="313537"/>
                </a:solidFill>
                <a:effectLst/>
                <a:latin typeface="Merriweather" panose="00000500000000000000" pitchFamily="50" charset="0"/>
              </a:rPr>
              <a:t>There’s no one-size-fits-all way of approaching the market. </a:t>
            </a:r>
          </a:p>
          <a:p>
            <a:pPr algn="l" fontAlgn="base"/>
            <a:r>
              <a:rPr lang="en-US" sz="2000" b="0" i="0" dirty="0">
                <a:solidFill>
                  <a:srgbClr val="313537"/>
                </a:solidFill>
                <a:effectLst/>
                <a:latin typeface="Merriweather" panose="00000500000000000000" pitchFamily="50" charset="0"/>
              </a:rPr>
              <a:t>The best approach usually depends on the value, complexity, and timing of the procurement.</a:t>
            </a:r>
          </a:p>
          <a:p>
            <a:pPr algn="l" fontAlgn="base"/>
            <a:r>
              <a:rPr lang="en-US" sz="2000" b="0" i="0" dirty="0">
                <a:solidFill>
                  <a:srgbClr val="313537"/>
                </a:solidFill>
                <a:effectLst/>
                <a:latin typeface="Merriweather" panose="00000500000000000000" pitchFamily="50" charset="0"/>
              </a:rPr>
              <a:t>It can also depend on the nature of the market itself, as well as on your procurement goals.</a:t>
            </a:r>
          </a:p>
          <a:p>
            <a:pPr algn="l" fontAlgn="base"/>
            <a:r>
              <a:rPr lang="en-US" sz="2000" b="0" i="0" dirty="0">
                <a:solidFill>
                  <a:srgbClr val="313537"/>
                </a:solidFill>
                <a:effectLst/>
                <a:latin typeface="Merriweather" panose="00000500000000000000" pitchFamily="50" charset="0"/>
              </a:rPr>
              <a:t>For instance, if you buy the same goods or services frequently, you may be best served by a selective tendering process using a list of prequalified suppliers.</a:t>
            </a:r>
          </a:p>
          <a:p>
            <a:pPr algn="l" fontAlgn="base"/>
            <a:r>
              <a:rPr lang="en-US" sz="2000" b="0" i="0" dirty="0">
                <a:solidFill>
                  <a:srgbClr val="313537"/>
                </a:solidFill>
                <a:effectLst/>
                <a:latin typeface="Merriweather" panose="00000500000000000000" pitchFamily="50" charset="0"/>
              </a:rPr>
              <a:t>Alternatively, if it’s unclear where to find a supplier -- or whether a supplier even exists for the service you're envisioning -- you may get the best result with an expression of interest (EOI).</a:t>
            </a:r>
          </a:p>
          <a:p>
            <a:pPr algn="l" fontAlgn="base"/>
            <a:r>
              <a:rPr lang="en-US" sz="2000" b="0" i="0" dirty="0">
                <a:solidFill>
                  <a:srgbClr val="313537"/>
                </a:solidFill>
                <a:effectLst/>
                <a:latin typeface="Merriweather" panose="00000500000000000000" pitchFamily="50" charset="0"/>
              </a:rPr>
              <a:t>This will help you determine whether suppliers can meet your requirements.</a:t>
            </a:r>
            <a:endParaRPr lang="en-AU" sz="1300" b="0" dirty="0"/>
          </a:p>
        </p:txBody>
      </p:sp>
      <p:sp>
        <p:nvSpPr>
          <p:cNvPr id="4" name="Header Placeholder 3"/>
          <p:cNvSpPr>
            <a:spLocks noGrp="1"/>
          </p:cNvSpPr>
          <p:nvPr>
            <p:ph type="hdr" sz="quarter" idx="10"/>
          </p:nvPr>
        </p:nvSpPr>
        <p:spPr/>
        <p:txBody>
          <a:bodyPr/>
          <a:lstStyle/>
          <a:p>
            <a:r>
              <a:rPr lang="en-AU"/>
              <a:t>Introduction to Contract Management</a:t>
            </a:r>
          </a:p>
        </p:txBody>
      </p:sp>
      <p:sp>
        <p:nvSpPr>
          <p:cNvPr id="5" name="Date Placeholder 4"/>
          <p:cNvSpPr>
            <a:spLocks noGrp="1"/>
          </p:cNvSpPr>
          <p:nvPr>
            <p:ph type="dt" idx="11"/>
          </p:nvPr>
        </p:nvSpPr>
        <p:spPr/>
        <p:txBody>
          <a:bodyPr/>
          <a:lstStyle/>
          <a:p>
            <a:r>
              <a:rPr lang="en-US"/>
              <a:t>March, 2015</a:t>
            </a:r>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5</a:t>
            </a:fld>
            <a:endParaRPr lang="en-AU"/>
          </a:p>
        </p:txBody>
      </p:sp>
    </p:spTree>
    <p:extLst>
      <p:ext uri="{BB962C8B-B14F-4D97-AF65-F5344CB8AC3E}">
        <p14:creationId xmlns:p14="http://schemas.microsoft.com/office/powerpoint/2010/main" val="2973501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000" b="0" i="0" dirty="0">
                <a:solidFill>
                  <a:srgbClr val="313537"/>
                </a:solidFill>
                <a:effectLst/>
                <a:latin typeface="Merriweather" panose="00000500000000000000" pitchFamily="50" charset="0"/>
              </a:rPr>
              <a:t>The selection of a </a:t>
            </a:r>
            <a:r>
              <a:rPr lang="en-US" sz="2000" b="1" i="0" dirty="0">
                <a:solidFill>
                  <a:srgbClr val="313537"/>
                </a:solidFill>
                <a:effectLst/>
                <a:latin typeface="Merriweather" panose="00000500000000000000" pitchFamily="50" charset="0"/>
              </a:rPr>
              <a:t>preferred </a:t>
            </a:r>
            <a:r>
              <a:rPr lang="en-US" sz="2000" b="0" i="0" dirty="0">
                <a:solidFill>
                  <a:srgbClr val="313537"/>
                </a:solidFill>
                <a:effectLst/>
                <a:latin typeface="Merriweather" panose="00000500000000000000" pitchFamily="50" charset="0"/>
              </a:rPr>
              <a:t>supplier from the available options in the market should follow a formal, structured process.</a:t>
            </a:r>
          </a:p>
          <a:p>
            <a:pPr algn="l" fontAlgn="base"/>
            <a:r>
              <a:rPr lang="en-US" sz="2000" b="0" i="0" dirty="0">
                <a:solidFill>
                  <a:srgbClr val="313537"/>
                </a:solidFill>
                <a:effectLst/>
                <a:latin typeface="Merriweather" panose="00000500000000000000" pitchFamily="50" charset="0"/>
              </a:rPr>
              <a:t>This ensures that the 'best’ supplier is chosen </a:t>
            </a:r>
            <a:r>
              <a:rPr lang="en-US" sz="2000" b="1" i="0" dirty="0">
                <a:solidFill>
                  <a:srgbClr val="313537"/>
                </a:solidFill>
                <a:effectLst/>
                <a:latin typeface="Merriweather" panose="00000500000000000000" pitchFamily="50" charset="0"/>
              </a:rPr>
              <a:t>objectively</a:t>
            </a:r>
            <a:r>
              <a:rPr lang="en-US" sz="2000" b="0" i="0" dirty="0">
                <a:solidFill>
                  <a:srgbClr val="313537"/>
                </a:solidFill>
                <a:effectLst/>
                <a:latin typeface="Merriweather" panose="00000500000000000000" pitchFamily="50" charset="0"/>
              </a:rPr>
              <a:t>, without real or perceived bias and in the best interests of both the organisation and its project.</a:t>
            </a:r>
          </a:p>
          <a:p>
            <a:pPr algn="l" fontAlgn="base"/>
            <a:r>
              <a:rPr lang="en-US" sz="2000" b="0" i="0" dirty="0">
                <a:solidFill>
                  <a:srgbClr val="313537"/>
                </a:solidFill>
                <a:effectLst/>
                <a:latin typeface="Merriweather" panose="00000500000000000000" pitchFamily="50" charset="0"/>
              </a:rPr>
              <a:t>On larger procurements, it also may be desirable to enter into </a:t>
            </a:r>
            <a:r>
              <a:rPr lang="en-US" sz="2000" b="1" i="0" dirty="0">
                <a:solidFill>
                  <a:srgbClr val="313537"/>
                </a:solidFill>
                <a:effectLst/>
                <a:latin typeface="Merriweather" panose="00000500000000000000" pitchFamily="50" charset="0"/>
              </a:rPr>
              <a:t>negotiation </a:t>
            </a:r>
            <a:r>
              <a:rPr lang="en-US" sz="2000" b="0" i="0" dirty="0">
                <a:solidFill>
                  <a:srgbClr val="313537"/>
                </a:solidFill>
                <a:effectLst/>
                <a:latin typeface="Merriweather" panose="00000500000000000000" pitchFamily="50" charset="0"/>
              </a:rPr>
              <a:t>with a preferred supplier before committing to a contract.</a:t>
            </a:r>
          </a:p>
          <a:p>
            <a:pPr algn="l" fontAlgn="base"/>
            <a:r>
              <a:rPr lang="en-US" sz="2000" b="0" i="0" dirty="0">
                <a:solidFill>
                  <a:srgbClr val="313537"/>
                </a:solidFill>
                <a:effectLst/>
                <a:latin typeface="Merriweather" panose="00000500000000000000" pitchFamily="50" charset="0"/>
              </a:rPr>
              <a:t>Doing so clarifies both the </a:t>
            </a:r>
            <a:r>
              <a:rPr lang="en-US" sz="2000" b="1" i="0" dirty="0">
                <a:solidFill>
                  <a:srgbClr val="313537"/>
                </a:solidFill>
                <a:effectLst/>
                <a:latin typeface="Merriweather" panose="00000500000000000000" pitchFamily="50" charset="0"/>
              </a:rPr>
              <a:t>outputs </a:t>
            </a:r>
            <a:r>
              <a:rPr lang="en-US" sz="2000" b="0" i="0" dirty="0">
                <a:solidFill>
                  <a:srgbClr val="313537"/>
                </a:solidFill>
                <a:effectLst/>
                <a:latin typeface="Merriweather" panose="00000500000000000000" pitchFamily="50" charset="0"/>
              </a:rPr>
              <a:t>and </a:t>
            </a:r>
            <a:r>
              <a:rPr lang="en-US" sz="2000" b="1" i="0" dirty="0">
                <a:solidFill>
                  <a:srgbClr val="313537"/>
                </a:solidFill>
                <a:effectLst/>
                <a:latin typeface="Merriweather" panose="00000500000000000000" pitchFamily="50" charset="0"/>
              </a:rPr>
              <a:t>processes </a:t>
            </a:r>
            <a:r>
              <a:rPr lang="en-US" sz="2000" b="0" i="0" dirty="0">
                <a:solidFill>
                  <a:srgbClr val="313537"/>
                </a:solidFill>
                <a:effectLst/>
                <a:latin typeface="Merriweather" panose="00000500000000000000" pitchFamily="50" charset="0"/>
              </a:rPr>
              <a:t>to be followed, ensuring quality is both assured and controlled.</a:t>
            </a:r>
          </a:p>
          <a:p>
            <a:pPr defTabSz="955365">
              <a:defRPr/>
            </a:pPr>
            <a:endParaRPr lang="en-AU" sz="1300" b="0" dirty="0"/>
          </a:p>
        </p:txBody>
      </p:sp>
      <p:sp>
        <p:nvSpPr>
          <p:cNvPr id="4" name="Header Placeholder 3"/>
          <p:cNvSpPr>
            <a:spLocks noGrp="1"/>
          </p:cNvSpPr>
          <p:nvPr>
            <p:ph type="hdr" sz="quarter" idx="10"/>
          </p:nvPr>
        </p:nvSpPr>
        <p:spPr/>
        <p:txBody>
          <a:bodyPr/>
          <a:lstStyle/>
          <a:p>
            <a:r>
              <a:rPr lang="en-AU"/>
              <a:t>Introduction to Contract Management</a:t>
            </a:r>
          </a:p>
        </p:txBody>
      </p:sp>
      <p:sp>
        <p:nvSpPr>
          <p:cNvPr id="5" name="Date Placeholder 4"/>
          <p:cNvSpPr>
            <a:spLocks noGrp="1"/>
          </p:cNvSpPr>
          <p:nvPr>
            <p:ph type="dt" idx="11"/>
          </p:nvPr>
        </p:nvSpPr>
        <p:spPr/>
        <p:txBody>
          <a:bodyPr/>
          <a:lstStyle/>
          <a:p>
            <a:r>
              <a:rPr lang="en-US"/>
              <a:t>March, 2015</a:t>
            </a:r>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6</a:t>
            </a:fld>
            <a:endParaRPr lang="en-AU"/>
          </a:p>
        </p:txBody>
      </p:sp>
    </p:spTree>
    <p:extLst>
      <p:ext uri="{BB962C8B-B14F-4D97-AF65-F5344CB8AC3E}">
        <p14:creationId xmlns:p14="http://schemas.microsoft.com/office/powerpoint/2010/main" val="4225653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000" b="0" i="0" dirty="0">
                <a:solidFill>
                  <a:srgbClr val="313537"/>
                </a:solidFill>
                <a:effectLst/>
                <a:latin typeface="Merriweather" panose="00000500000000000000" pitchFamily="50" charset="0"/>
              </a:rPr>
              <a:t>The kick-off meeting between the project team and its contractors may be the </a:t>
            </a:r>
            <a:r>
              <a:rPr lang="en-US" sz="2000" b="1" i="0" dirty="0">
                <a:solidFill>
                  <a:srgbClr val="313537"/>
                </a:solidFill>
                <a:effectLst/>
                <a:latin typeface="Merriweather" panose="00000500000000000000" pitchFamily="50" charset="0"/>
              </a:rPr>
              <a:t>first contact</a:t>
            </a:r>
            <a:r>
              <a:rPr lang="en-US" sz="2000" b="0" i="0" dirty="0">
                <a:solidFill>
                  <a:srgbClr val="313537"/>
                </a:solidFill>
                <a:effectLst/>
                <a:latin typeface="Merriweather" panose="00000500000000000000" pitchFamily="50" charset="0"/>
              </a:rPr>
              <a:t> between the parties, as negotiation may have taken place at another level in the organisation.</a:t>
            </a:r>
          </a:p>
          <a:p>
            <a:pPr algn="l" fontAlgn="base"/>
            <a:r>
              <a:rPr lang="en-US" sz="2000" b="0" i="0" dirty="0">
                <a:solidFill>
                  <a:srgbClr val="313537"/>
                </a:solidFill>
                <a:effectLst/>
                <a:latin typeface="Merriweather" panose="00000500000000000000" pitchFamily="50" charset="0"/>
              </a:rPr>
              <a:t>Either way, this is a critical milestone that sets the foundation for the </a:t>
            </a:r>
            <a:r>
              <a:rPr lang="en-US" sz="2000" b="1" i="0" dirty="0">
                <a:solidFill>
                  <a:srgbClr val="313537"/>
                </a:solidFill>
                <a:effectLst/>
                <a:latin typeface="Merriweather" panose="00000500000000000000" pitchFamily="50" charset="0"/>
              </a:rPr>
              <a:t>relationship </a:t>
            </a:r>
            <a:r>
              <a:rPr lang="en-US" sz="2000" b="0" i="0" dirty="0">
                <a:solidFill>
                  <a:srgbClr val="313537"/>
                </a:solidFill>
                <a:effectLst/>
                <a:latin typeface="Merriweather" panose="00000500000000000000" pitchFamily="50" charset="0"/>
              </a:rPr>
              <a:t>between parties and project success.</a:t>
            </a:r>
          </a:p>
          <a:p>
            <a:pPr defTabSz="955365">
              <a:defRPr/>
            </a:pPr>
            <a:endParaRPr lang="en-AU" sz="1300" b="0" dirty="0"/>
          </a:p>
        </p:txBody>
      </p:sp>
      <p:sp>
        <p:nvSpPr>
          <p:cNvPr id="4" name="Header Placeholder 3"/>
          <p:cNvSpPr>
            <a:spLocks noGrp="1"/>
          </p:cNvSpPr>
          <p:nvPr>
            <p:ph type="hdr" sz="quarter" idx="10"/>
          </p:nvPr>
        </p:nvSpPr>
        <p:spPr/>
        <p:txBody>
          <a:bodyPr/>
          <a:lstStyle/>
          <a:p>
            <a:r>
              <a:rPr lang="en-AU"/>
              <a:t>Introduction to Contract Management</a:t>
            </a:r>
          </a:p>
        </p:txBody>
      </p:sp>
      <p:sp>
        <p:nvSpPr>
          <p:cNvPr id="5" name="Date Placeholder 4"/>
          <p:cNvSpPr>
            <a:spLocks noGrp="1"/>
          </p:cNvSpPr>
          <p:nvPr>
            <p:ph type="dt" idx="11"/>
          </p:nvPr>
        </p:nvSpPr>
        <p:spPr/>
        <p:txBody>
          <a:bodyPr/>
          <a:lstStyle/>
          <a:p>
            <a:r>
              <a:rPr lang="en-US"/>
              <a:t>March, 2015</a:t>
            </a:r>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7</a:t>
            </a:fld>
            <a:endParaRPr lang="en-AU"/>
          </a:p>
        </p:txBody>
      </p:sp>
    </p:spTree>
    <p:extLst>
      <p:ext uri="{BB962C8B-B14F-4D97-AF65-F5344CB8AC3E}">
        <p14:creationId xmlns:p14="http://schemas.microsoft.com/office/powerpoint/2010/main" val="4203362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000" b="0" i="0" dirty="0">
                <a:solidFill>
                  <a:srgbClr val="313537"/>
                </a:solidFill>
                <a:effectLst/>
                <a:latin typeface="Merriweather" panose="00000500000000000000" pitchFamily="50" charset="0"/>
              </a:rPr>
              <a:t>Contract </a:t>
            </a:r>
            <a:r>
              <a:rPr lang="en-US" sz="2000" b="1" i="0" dirty="0">
                <a:solidFill>
                  <a:srgbClr val="313537"/>
                </a:solidFill>
                <a:effectLst/>
                <a:latin typeface="Merriweather" panose="00000500000000000000" pitchFamily="50" charset="0"/>
              </a:rPr>
              <a:t>administration</a:t>
            </a:r>
            <a:r>
              <a:rPr lang="en-US" sz="2000" b="0" i="0" dirty="0">
                <a:solidFill>
                  <a:srgbClr val="313537"/>
                </a:solidFill>
                <a:effectLst/>
                <a:latin typeface="Merriweather" panose="00000500000000000000" pitchFamily="50" charset="0"/>
              </a:rPr>
              <a:t> is more than just accepting updates and hoping for the best.</a:t>
            </a:r>
          </a:p>
          <a:p>
            <a:pPr algn="l" fontAlgn="base"/>
            <a:r>
              <a:rPr lang="en-US" sz="2000" b="0" i="0" dirty="0">
                <a:solidFill>
                  <a:srgbClr val="313537"/>
                </a:solidFill>
                <a:effectLst/>
                <a:latin typeface="Merriweather" panose="00000500000000000000" pitchFamily="50" charset="0"/>
              </a:rPr>
              <a:t>Managing conflict and change are crucially important skills for every project manager, and doing so within the framework of a contract presents its own </a:t>
            </a:r>
            <a:r>
              <a:rPr lang="en-US" sz="2000" b="1" i="0" dirty="0">
                <a:solidFill>
                  <a:srgbClr val="313537"/>
                </a:solidFill>
                <a:effectLst/>
                <a:latin typeface="Merriweather" panose="00000500000000000000" pitchFamily="50" charset="0"/>
              </a:rPr>
              <a:t>unique </a:t>
            </a:r>
            <a:r>
              <a:rPr lang="en-US" sz="2000" b="0" i="0" dirty="0">
                <a:solidFill>
                  <a:srgbClr val="313537"/>
                </a:solidFill>
                <a:effectLst/>
                <a:latin typeface="Merriweather" panose="00000500000000000000" pitchFamily="50" charset="0"/>
              </a:rPr>
              <a:t>challenges.</a:t>
            </a:r>
          </a:p>
          <a:p>
            <a:pPr defTabSz="955365">
              <a:defRPr/>
            </a:pPr>
            <a:endParaRPr lang="en-AU" sz="1300" b="0" dirty="0"/>
          </a:p>
        </p:txBody>
      </p:sp>
      <p:sp>
        <p:nvSpPr>
          <p:cNvPr id="4" name="Header Placeholder 3"/>
          <p:cNvSpPr>
            <a:spLocks noGrp="1"/>
          </p:cNvSpPr>
          <p:nvPr>
            <p:ph type="hdr" sz="quarter" idx="10"/>
          </p:nvPr>
        </p:nvSpPr>
        <p:spPr/>
        <p:txBody>
          <a:bodyPr/>
          <a:lstStyle/>
          <a:p>
            <a:r>
              <a:rPr lang="en-AU"/>
              <a:t>Introduction to Contract Management</a:t>
            </a:r>
          </a:p>
        </p:txBody>
      </p:sp>
      <p:sp>
        <p:nvSpPr>
          <p:cNvPr id="5" name="Date Placeholder 4"/>
          <p:cNvSpPr>
            <a:spLocks noGrp="1"/>
          </p:cNvSpPr>
          <p:nvPr>
            <p:ph type="dt" idx="11"/>
          </p:nvPr>
        </p:nvSpPr>
        <p:spPr/>
        <p:txBody>
          <a:bodyPr/>
          <a:lstStyle/>
          <a:p>
            <a:r>
              <a:rPr lang="en-US"/>
              <a:t>March, 2015</a:t>
            </a:r>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8</a:t>
            </a:fld>
            <a:endParaRPr lang="en-AU"/>
          </a:p>
        </p:txBody>
      </p:sp>
    </p:spTree>
    <p:extLst>
      <p:ext uri="{BB962C8B-B14F-4D97-AF65-F5344CB8AC3E}">
        <p14:creationId xmlns:p14="http://schemas.microsoft.com/office/powerpoint/2010/main" val="1641376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000" b="1" i="0" dirty="0">
                <a:solidFill>
                  <a:srgbClr val="313537"/>
                </a:solidFill>
                <a:effectLst/>
                <a:latin typeface="Merriweather" panose="00000500000000000000" pitchFamily="50" charset="0"/>
              </a:rPr>
              <a:t>Successful performance</a:t>
            </a:r>
            <a:r>
              <a:rPr lang="en-US" sz="2000" b="0" i="0" dirty="0">
                <a:solidFill>
                  <a:srgbClr val="313537"/>
                </a:solidFill>
                <a:effectLst/>
                <a:latin typeface="Merriweather" panose="00000500000000000000" pitchFamily="50" charset="0"/>
              </a:rPr>
              <a:t> is the ideal outcome of every contract; however, there are a number of specific remedies available to parties when things don't go right.</a:t>
            </a:r>
          </a:p>
          <a:p>
            <a:pPr algn="l" fontAlgn="base"/>
            <a:r>
              <a:rPr lang="en-US" sz="2000" b="0" i="0" dirty="0">
                <a:solidFill>
                  <a:srgbClr val="313537"/>
                </a:solidFill>
                <a:effectLst/>
                <a:latin typeface="Merriweather" panose="00000500000000000000" pitchFamily="50" charset="0"/>
              </a:rPr>
              <a:t>Each country has its own </a:t>
            </a:r>
            <a:r>
              <a:rPr lang="en-US" sz="2000" b="1" i="0" dirty="0">
                <a:solidFill>
                  <a:srgbClr val="313537"/>
                </a:solidFill>
                <a:effectLst/>
                <a:latin typeface="Merriweather" panose="00000500000000000000" pitchFamily="50" charset="0"/>
              </a:rPr>
              <a:t>legal principles</a:t>
            </a:r>
            <a:r>
              <a:rPr lang="en-US" sz="2000" b="0" i="0" dirty="0">
                <a:solidFill>
                  <a:srgbClr val="313537"/>
                </a:solidFill>
                <a:effectLst/>
                <a:latin typeface="Merriweather" panose="00000500000000000000" pitchFamily="50" charset="0"/>
              </a:rPr>
              <a:t> in this regard, and the project manager should be at least basically familiar with them.</a:t>
            </a:r>
          </a:p>
          <a:p>
            <a:pPr defTabSz="955365">
              <a:defRPr/>
            </a:pPr>
            <a:endParaRPr lang="en-AU" sz="1300" b="0" dirty="0"/>
          </a:p>
        </p:txBody>
      </p:sp>
      <p:sp>
        <p:nvSpPr>
          <p:cNvPr id="4" name="Header Placeholder 3"/>
          <p:cNvSpPr>
            <a:spLocks noGrp="1"/>
          </p:cNvSpPr>
          <p:nvPr>
            <p:ph type="hdr" sz="quarter" idx="10"/>
          </p:nvPr>
        </p:nvSpPr>
        <p:spPr/>
        <p:txBody>
          <a:bodyPr/>
          <a:lstStyle/>
          <a:p>
            <a:r>
              <a:rPr lang="en-AU"/>
              <a:t>Introduction to Contract Management</a:t>
            </a:r>
          </a:p>
        </p:txBody>
      </p:sp>
      <p:sp>
        <p:nvSpPr>
          <p:cNvPr id="5" name="Date Placeholder 4"/>
          <p:cNvSpPr>
            <a:spLocks noGrp="1"/>
          </p:cNvSpPr>
          <p:nvPr>
            <p:ph type="dt" idx="11"/>
          </p:nvPr>
        </p:nvSpPr>
        <p:spPr/>
        <p:txBody>
          <a:bodyPr/>
          <a:lstStyle/>
          <a:p>
            <a:r>
              <a:rPr lang="en-US"/>
              <a:t>March, 2015</a:t>
            </a:r>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9</a:t>
            </a:fld>
            <a:endParaRPr lang="en-AU"/>
          </a:p>
        </p:txBody>
      </p:sp>
    </p:spTree>
    <p:extLst>
      <p:ext uri="{BB962C8B-B14F-4D97-AF65-F5344CB8AC3E}">
        <p14:creationId xmlns:p14="http://schemas.microsoft.com/office/powerpoint/2010/main" val="1615216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Master Header">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0C74BB"/>
                </a:solidFill>
              </a:defRPr>
            </a:lvl1pPr>
          </a:lstStyle>
          <a:p>
            <a:r>
              <a:rPr lang="en-US" dirty="0"/>
              <a:t>Click to edit Master title style</a:t>
            </a:r>
            <a:endParaRPr lang="en-AU"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2015828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Activity">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64882627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Discussion">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717517569"/>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Hidden Answer">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60849872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9D273C-C44B-486E-AA44-8290EAFC7876}"/>
              </a:ext>
            </a:extLst>
          </p:cNvPr>
          <p:cNvSpPr/>
          <p:nvPr userDrawn="1"/>
        </p:nvSpPr>
        <p:spPr>
          <a:xfrm>
            <a:off x="0" y="0"/>
            <a:ext cx="12192000" cy="6858000"/>
          </a:xfrm>
          <a:prstGeom prst="rect">
            <a:avLst/>
          </a:prstGeom>
          <a:solidFill>
            <a:srgbClr val="0C74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Graphic 2" descr="Video camera">
            <a:extLst>
              <a:ext uri="{FF2B5EF4-FFF2-40B4-BE49-F238E27FC236}">
                <a16:creationId xmlns:a16="http://schemas.microsoft.com/office/drawing/2014/main" id="{F4DB6E5A-BE29-479B-B532-93D222DC3F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36000" y="1269000"/>
            <a:ext cx="4320000" cy="4320000"/>
          </a:xfrm>
          <a:prstGeom prst="rect">
            <a:avLst/>
          </a:prstGeom>
        </p:spPr>
      </p:pic>
    </p:spTree>
    <p:extLst>
      <p:ext uri="{BB962C8B-B14F-4D97-AF65-F5344CB8AC3E}">
        <p14:creationId xmlns:p14="http://schemas.microsoft.com/office/powerpoint/2010/main" val="2765539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Hidden Notes">
    <p:bg>
      <p:bgPr>
        <a:pattFill prst="pct10">
          <a:fgClr>
            <a:srgbClr val="FF99FF"/>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09173535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Reflection">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E1113-4F67-47EB-835E-5BF041E3289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195EEB0-4AEE-451D-854E-FF6DF4EC07D1}"/>
              </a:ext>
            </a:extLst>
          </p:cNvPr>
          <p:cNvSpPr>
            <a:spLocks noGrp="1"/>
          </p:cNvSpPr>
          <p:nvPr>
            <p:ph idx="1"/>
          </p:nvPr>
        </p:nvSpPr>
        <p:spPr>
          <a:xfrm>
            <a:off x="838200" y="1825625"/>
            <a:ext cx="10515600" cy="4351338"/>
          </a:xfrm>
        </p:spPr>
        <p:txBody>
          <a:bodyPr/>
          <a:lstStyle>
            <a:lvl1pPr>
              <a:defRPr>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871899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Master Header">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0C74BB"/>
                </a:solidFill>
              </a:defRPr>
            </a:lvl1pPr>
          </a:lstStyle>
          <a:p>
            <a:r>
              <a:rPr lang="en-US" dirty="0"/>
              <a:t>Click to edit Master title style</a:t>
            </a:r>
            <a:endParaRPr lang="en-AU"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1945558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accent3"/>
                </a:solidFill>
              </a:defRPr>
            </a:lvl1pPr>
          </a:lstStyle>
          <a:p>
            <a:r>
              <a:rPr lang="en-US" dirty="0"/>
              <a:t>Click to edit Master title style</a:t>
            </a:r>
            <a:endParaRPr lang="en-AU"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884546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lvl1pPr>
              <a:defRPr>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115331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l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986303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accent3"/>
                </a:solidFill>
              </a:defRPr>
            </a:lvl1pPr>
          </a:lstStyle>
          <a:p>
            <a:r>
              <a:rPr lang="en-US" dirty="0"/>
              <a:t>Click to edit Master title style</a:t>
            </a:r>
            <a:endParaRPr lang="en-AU"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6946058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2 Col with Heade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accent3"/>
                </a:solidFill>
              </a:defRPr>
            </a:lvl1pPr>
          </a:lstStyle>
          <a:p>
            <a:r>
              <a:rPr lang="en-US" dirty="0"/>
              <a:t>Click to edit Master title style</a:t>
            </a:r>
            <a:endParaRPr lang="en-AU"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501278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Tree>
    <p:extLst>
      <p:ext uri="{BB962C8B-B14F-4D97-AF65-F5344CB8AC3E}">
        <p14:creationId xmlns:p14="http://schemas.microsoft.com/office/powerpoint/2010/main" val="3019011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285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accent3"/>
                </a:solidFill>
              </a:defRPr>
            </a:lvl1pPr>
          </a:lstStyle>
          <a:p>
            <a:r>
              <a:rPr lang="en-US" dirty="0"/>
              <a:t>Click to edit Master title style</a:t>
            </a:r>
            <a:endParaRPr lang="en-AU"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73385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accent3"/>
                </a:solidFill>
              </a:defRPr>
            </a:lvl1pPr>
          </a:lstStyle>
          <a:p>
            <a:r>
              <a:rPr lang="en-US" dirty="0"/>
              <a:t>Click to edit Master title style</a:t>
            </a:r>
            <a:endParaRPr lang="en-AU"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72763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Activity">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488118788"/>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Discussion">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70577419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Hidden Answer">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212353276"/>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9D273C-C44B-486E-AA44-8290EAFC7876}"/>
              </a:ext>
            </a:extLst>
          </p:cNvPr>
          <p:cNvSpPr/>
          <p:nvPr userDrawn="1"/>
        </p:nvSpPr>
        <p:spPr>
          <a:xfrm>
            <a:off x="0" y="0"/>
            <a:ext cx="12192000" cy="6858000"/>
          </a:xfrm>
          <a:prstGeom prst="rect">
            <a:avLst/>
          </a:prstGeom>
          <a:solidFill>
            <a:srgbClr val="0C74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Graphic 2" descr="Video camera">
            <a:extLst>
              <a:ext uri="{FF2B5EF4-FFF2-40B4-BE49-F238E27FC236}">
                <a16:creationId xmlns:a16="http://schemas.microsoft.com/office/drawing/2014/main" id="{F4DB6E5A-BE29-479B-B532-93D222DC3F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36000" y="1269000"/>
            <a:ext cx="4320000" cy="4320000"/>
          </a:xfrm>
          <a:prstGeom prst="rect">
            <a:avLst/>
          </a:prstGeom>
        </p:spPr>
      </p:pic>
    </p:spTree>
    <p:extLst>
      <p:ext uri="{BB962C8B-B14F-4D97-AF65-F5344CB8AC3E}">
        <p14:creationId xmlns:p14="http://schemas.microsoft.com/office/powerpoint/2010/main" val="3295515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Hidden Notes">
    <p:bg>
      <p:bgPr>
        <a:pattFill prst="pct10">
          <a:fgClr>
            <a:srgbClr val="FF99FF"/>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07160914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lvl1pPr>
              <a:defRPr>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021213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l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352168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2 Col with Heade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accent3"/>
                </a:solidFill>
              </a:defRPr>
            </a:lvl1pPr>
          </a:lstStyle>
          <a:p>
            <a:r>
              <a:rPr lang="en-US" dirty="0"/>
              <a:t>Click to edit Master title style</a:t>
            </a:r>
            <a:endParaRPr lang="en-AU"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43347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Tree>
    <p:extLst>
      <p:ext uri="{BB962C8B-B14F-4D97-AF65-F5344CB8AC3E}">
        <p14:creationId xmlns:p14="http://schemas.microsoft.com/office/powerpoint/2010/main" val="3005725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409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accent3"/>
                </a:solidFill>
              </a:defRPr>
            </a:lvl1pPr>
          </a:lstStyle>
          <a:p>
            <a:r>
              <a:rPr lang="en-US" dirty="0"/>
              <a:t>Click to edit Master title style</a:t>
            </a:r>
            <a:endParaRPr lang="en-AU"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84127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accent3"/>
                </a:solidFill>
              </a:defRPr>
            </a:lvl1pPr>
          </a:lstStyle>
          <a:p>
            <a:r>
              <a:rPr lang="en-US" dirty="0"/>
              <a:t>Click to edit Master title style</a:t>
            </a:r>
            <a:endParaRPr lang="en-AU"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1606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3.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2.png"/><Relationship Id="rId2" Type="http://schemas.openxmlformats.org/officeDocument/2006/relationships/slideLayout" Target="../slideLayouts/slideLayout17.xml"/><Relationship Id="rId16" Type="http://schemas.openxmlformats.org/officeDocument/2006/relationships/image" Target="../media/image1.emf"/><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7" name="Picture 6"/>
          <p:cNvPicPr>
            <a:picLocks noChangeAspect="1"/>
          </p:cNvPicPr>
          <p:nvPr userDrawn="1"/>
        </p:nvPicPr>
        <p:blipFill>
          <a:blip r:embed="rId17"/>
          <a:stretch>
            <a:fillRect/>
          </a:stretch>
        </p:blipFill>
        <p:spPr>
          <a:xfrm>
            <a:off x="9667783" y="3087256"/>
            <a:ext cx="2524217" cy="3770744"/>
          </a:xfrm>
          <a:prstGeom prst="rect">
            <a:avLst/>
          </a:prstGeom>
        </p:spPr>
      </p:pic>
      <p:pic>
        <p:nvPicPr>
          <p:cNvPr id="9" name="Picture 8"/>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799051" y="5885889"/>
            <a:ext cx="2261679" cy="582148"/>
          </a:xfrm>
          <a:prstGeom prst="rect">
            <a:avLst/>
          </a:prstGeom>
        </p:spPr>
      </p:pic>
    </p:spTree>
    <p:extLst>
      <p:ext uri="{BB962C8B-B14F-4D97-AF65-F5344CB8AC3E}">
        <p14:creationId xmlns:p14="http://schemas.microsoft.com/office/powerpoint/2010/main" val="2457539952"/>
      </p:ext>
    </p:extLst>
  </p:cSld>
  <p:clrMap bg1="lt1" tx1="dk1" bg2="lt2" tx2="dk2" accent1="accent1" accent2="accent2" accent3="accent3" accent4="accent4" accent5="accent5" accent6="accent6" hlink="hlink" folHlink="folHlink"/>
  <p:sldLayoutIdLst>
    <p:sldLayoutId id="2147483704" r:id="rId1"/>
    <p:sldLayoutId id="2147483706" r:id="rId2"/>
    <p:sldLayoutId id="2147483705" r:id="rId3"/>
    <p:sldLayoutId id="2147483707" r:id="rId4"/>
    <p:sldLayoutId id="2147483708" r:id="rId5"/>
    <p:sldLayoutId id="2147483709" r:id="rId6"/>
    <p:sldLayoutId id="2147483710" r:id="rId7"/>
    <p:sldLayoutId id="2147483711" r:id="rId8"/>
    <p:sldLayoutId id="2147483712" r:id="rId9"/>
    <p:sldLayoutId id="2147483715" r:id="rId10"/>
    <p:sldLayoutId id="2147483716" r:id="rId11"/>
    <p:sldLayoutId id="2147483717" r:id="rId12"/>
    <p:sldLayoutId id="2147483719" r:id="rId13"/>
    <p:sldLayoutId id="2147483718" r:id="rId14"/>
    <p:sldLayoutId id="2147483735" r:id="rId15"/>
  </p:sldLayoutIdLst>
  <p:hf sldNum="0" hdr="0" ftr="0" dt="0"/>
  <p:txStyles>
    <p:titleStyle>
      <a:lvl1pPr algn="l" defTabSz="914400" rtl="0" eaLnBrk="1" latinLnBrk="0" hangingPunct="1">
        <a:lnSpc>
          <a:spcPct val="90000"/>
        </a:lnSpc>
        <a:spcBef>
          <a:spcPct val="0"/>
        </a:spcBef>
        <a:buNone/>
        <a:defRPr sz="4400" kern="1200">
          <a:solidFill>
            <a:schemeClr val="accent3"/>
          </a:solidFill>
          <a:latin typeface="Lato Medium" panose="020F0602020204030203" pitchFamily="34" charset="0"/>
          <a:ea typeface="+mj-ea"/>
          <a:cs typeface="Lato Medium" panose="020F0602020204030203" pitchFamily="34" charset="0"/>
        </a:defRPr>
      </a:lvl1pPr>
    </p:titleStyle>
    <p:bodyStyle>
      <a:lvl1pPr marL="357188" indent="-357188" algn="l" defTabSz="914400" rtl="0" eaLnBrk="1" latinLnBrk="0" hangingPunct="1">
        <a:lnSpc>
          <a:spcPct val="114000"/>
        </a:lnSpc>
        <a:spcBef>
          <a:spcPts val="0"/>
        </a:spcBef>
        <a:spcAft>
          <a:spcPts val="1200"/>
        </a:spcAft>
        <a:buFontTx/>
        <a:buBlip>
          <a:blip r:embed="rId19"/>
        </a:buBlip>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809625" indent="-352425" algn="l" defTabSz="914400" rtl="0" eaLnBrk="1" latinLnBrk="0" hangingPunct="1">
        <a:lnSpc>
          <a:spcPct val="114000"/>
        </a:lnSpc>
        <a:spcBef>
          <a:spcPts val="0"/>
        </a:spcBef>
        <a:spcAft>
          <a:spcPts val="1200"/>
        </a:spcAft>
        <a:buFontTx/>
        <a:buBlip>
          <a:blip r:embed="rId19"/>
        </a:buBlip>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250950" indent="-336550" algn="l" defTabSz="914400" rtl="0" eaLnBrk="1" latinLnBrk="0" hangingPunct="1">
        <a:lnSpc>
          <a:spcPct val="114000"/>
        </a:lnSpc>
        <a:spcBef>
          <a:spcPts val="0"/>
        </a:spcBef>
        <a:spcAft>
          <a:spcPts val="1200"/>
        </a:spcAft>
        <a:buFontTx/>
        <a:buBlip>
          <a:blip r:embed="rId19"/>
        </a:buBlip>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703388" indent="-331788" algn="l" defTabSz="914400" rtl="0" eaLnBrk="1" latinLnBrk="0" hangingPunct="1">
        <a:lnSpc>
          <a:spcPct val="114000"/>
        </a:lnSpc>
        <a:spcBef>
          <a:spcPts val="0"/>
        </a:spcBef>
        <a:spcAft>
          <a:spcPts val="1200"/>
        </a:spcAft>
        <a:buFontTx/>
        <a:buBlip>
          <a:blip r:embed="rId19"/>
        </a:buBlip>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154238" indent="-325438" algn="l" defTabSz="914400" rtl="0" eaLnBrk="1" latinLnBrk="0" hangingPunct="1">
        <a:lnSpc>
          <a:spcPct val="114000"/>
        </a:lnSpc>
        <a:spcBef>
          <a:spcPts val="0"/>
        </a:spcBef>
        <a:spcAft>
          <a:spcPts val="1200"/>
        </a:spcAft>
        <a:buFontTx/>
        <a:buBlip>
          <a:blip r:embed="rId19"/>
        </a:buBlip>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7" name="Picture 6"/>
          <p:cNvPicPr>
            <a:picLocks noChangeAspect="1"/>
          </p:cNvPicPr>
          <p:nvPr userDrawn="1"/>
        </p:nvPicPr>
        <p:blipFill>
          <a:blip r:embed="rId16"/>
          <a:stretch>
            <a:fillRect/>
          </a:stretch>
        </p:blipFill>
        <p:spPr>
          <a:xfrm>
            <a:off x="9667783" y="3087256"/>
            <a:ext cx="2524217" cy="3770744"/>
          </a:xfrm>
          <a:prstGeom prst="rect">
            <a:avLst/>
          </a:prstGeom>
        </p:spPr>
      </p:pic>
      <p:pic>
        <p:nvPicPr>
          <p:cNvPr id="9" name="Picture 8"/>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799051" y="5885889"/>
            <a:ext cx="2261679" cy="582148"/>
          </a:xfrm>
          <a:prstGeom prst="rect">
            <a:avLst/>
          </a:prstGeom>
        </p:spPr>
      </p:pic>
    </p:spTree>
    <p:extLst>
      <p:ext uri="{BB962C8B-B14F-4D97-AF65-F5344CB8AC3E}">
        <p14:creationId xmlns:p14="http://schemas.microsoft.com/office/powerpoint/2010/main" val="376383310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hf sldNum="0" hdr="0" ftr="0" dt="0"/>
  <p:txStyles>
    <p:titleStyle>
      <a:lvl1pPr algn="l" defTabSz="914400" rtl="0" eaLnBrk="1" latinLnBrk="0" hangingPunct="1">
        <a:lnSpc>
          <a:spcPct val="90000"/>
        </a:lnSpc>
        <a:spcBef>
          <a:spcPct val="0"/>
        </a:spcBef>
        <a:buNone/>
        <a:defRPr sz="4400" kern="1200">
          <a:solidFill>
            <a:schemeClr val="accent3"/>
          </a:solidFill>
          <a:latin typeface="Lato Medium" panose="020F0602020204030203" pitchFamily="34" charset="0"/>
          <a:ea typeface="+mj-ea"/>
          <a:cs typeface="Lato Medium" panose="020F0602020204030203" pitchFamily="34" charset="0"/>
        </a:defRPr>
      </a:lvl1pPr>
    </p:titleStyle>
    <p:bodyStyle>
      <a:lvl1pPr marL="357188" indent="-357188" algn="l" defTabSz="914400" rtl="0" eaLnBrk="1" latinLnBrk="0" hangingPunct="1">
        <a:lnSpc>
          <a:spcPct val="114000"/>
        </a:lnSpc>
        <a:spcBef>
          <a:spcPts val="0"/>
        </a:spcBef>
        <a:spcAft>
          <a:spcPts val="1200"/>
        </a:spcAft>
        <a:buFontTx/>
        <a:buBlip>
          <a:blip r:embed="rId18"/>
        </a:buBlip>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809625" indent="-352425" algn="l" defTabSz="914400" rtl="0" eaLnBrk="1" latinLnBrk="0" hangingPunct="1">
        <a:lnSpc>
          <a:spcPct val="114000"/>
        </a:lnSpc>
        <a:spcBef>
          <a:spcPts val="0"/>
        </a:spcBef>
        <a:spcAft>
          <a:spcPts val="1200"/>
        </a:spcAft>
        <a:buFontTx/>
        <a:buBlip>
          <a:blip r:embed="rId18"/>
        </a:buBlip>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250950" indent="-336550" algn="l" defTabSz="914400" rtl="0" eaLnBrk="1" latinLnBrk="0" hangingPunct="1">
        <a:lnSpc>
          <a:spcPct val="114000"/>
        </a:lnSpc>
        <a:spcBef>
          <a:spcPts val="0"/>
        </a:spcBef>
        <a:spcAft>
          <a:spcPts val="1200"/>
        </a:spcAft>
        <a:buFontTx/>
        <a:buBlip>
          <a:blip r:embed="rId18"/>
        </a:buBlip>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703388" indent="-331788" algn="l" defTabSz="914400" rtl="0" eaLnBrk="1" latinLnBrk="0" hangingPunct="1">
        <a:lnSpc>
          <a:spcPct val="114000"/>
        </a:lnSpc>
        <a:spcBef>
          <a:spcPts val="0"/>
        </a:spcBef>
        <a:spcAft>
          <a:spcPts val="1200"/>
        </a:spcAft>
        <a:buFontTx/>
        <a:buBlip>
          <a:blip r:embed="rId18"/>
        </a:buBlip>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154238" indent="-325438" algn="l" defTabSz="914400" rtl="0" eaLnBrk="1" latinLnBrk="0" hangingPunct="1">
        <a:lnSpc>
          <a:spcPct val="114000"/>
        </a:lnSpc>
        <a:spcBef>
          <a:spcPts val="0"/>
        </a:spcBef>
        <a:spcAft>
          <a:spcPts val="1200"/>
        </a:spcAft>
        <a:buFontTx/>
        <a:buBlip>
          <a:blip r:embed="rId18"/>
        </a:buBlip>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hyperlink" Target="https://support.zoom.us/hc/en-us/articles/206476313-Managing-Video-Breakout-Rooms"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5.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0.xml"/><Relationship Id="rId1" Type="http://schemas.openxmlformats.org/officeDocument/2006/relationships/tags" Target="../tags/tag25.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6.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0.xml"/><Relationship Id="rId1" Type="http://schemas.openxmlformats.org/officeDocument/2006/relationships/tags" Target="../tags/tag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30.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31.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32.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33.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34.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35.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36.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37.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38.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39.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40.xml"/><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1.xml"/><Relationship Id="rId1" Type="http://schemas.openxmlformats.org/officeDocument/2006/relationships/tags" Target="../tags/tag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2.xml"/><Relationship Id="rId1" Type="http://schemas.openxmlformats.org/officeDocument/2006/relationships/tags" Target="../tags/tag4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7.xml"/><Relationship Id="rId1" Type="http://schemas.openxmlformats.org/officeDocument/2006/relationships/tags" Target="../tags/tag44.xml"/><Relationship Id="rId4" Type="http://schemas.openxmlformats.org/officeDocument/2006/relationships/image" Target="../media/image35.sv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9.xml"/><Relationship Id="rId1" Type="http://schemas.openxmlformats.org/officeDocument/2006/relationships/tags" Target="../tags/tag45.xml"/><Relationship Id="rId4" Type="http://schemas.openxmlformats.org/officeDocument/2006/relationships/hyperlink" Target="mailto:paul@institute.pm"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382278-C308-4F02-8041-465B5A40E658}"/>
              </a:ext>
            </a:extLst>
          </p:cNvPr>
          <p:cNvSpPr>
            <a:spLocks noGrp="1"/>
          </p:cNvSpPr>
          <p:nvPr>
            <p:ph type="title"/>
          </p:nvPr>
        </p:nvSpPr>
        <p:spPr/>
        <p:txBody>
          <a:bodyPr/>
          <a:lstStyle/>
          <a:p>
            <a:r>
              <a:rPr lang="en-US" noProof="0" dirty="0"/>
              <a:t>Opening checklist</a:t>
            </a:r>
          </a:p>
        </p:txBody>
      </p:sp>
      <p:sp>
        <p:nvSpPr>
          <p:cNvPr id="5" name="Content Placeholder 4">
            <a:extLst>
              <a:ext uri="{FF2B5EF4-FFF2-40B4-BE49-F238E27FC236}">
                <a16:creationId xmlns:a16="http://schemas.microsoft.com/office/drawing/2014/main" id="{FCF18DDA-D325-49C9-8ED0-8651B859A4A6}"/>
              </a:ext>
            </a:extLst>
          </p:cNvPr>
          <p:cNvSpPr>
            <a:spLocks noGrp="1"/>
          </p:cNvSpPr>
          <p:nvPr>
            <p:ph idx="1"/>
          </p:nvPr>
        </p:nvSpPr>
        <p:spPr/>
        <p:txBody>
          <a:bodyPr>
            <a:normAutofit fontScale="85000" lnSpcReduction="20000"/>
          </a:bodyPr>
          <a:lstStyle/>
          <a:p>
            <a:r>
              <a:rPr lang="en-AU" sz="2400" dirty="0"/>
              <a:t>Your preparation</a:t>
            </a:r>
          </a:p>
          <a:p>
            <a:pPr lvl="1"/>
            <a:r>
              <a:rPr lang="en-AU" sz="1800" dirty="0"/>
              <a:t>Review notes, run a technical rehearsal</a:t>
            </a:r>
          </a:p>
          <a:p>
            <a:pPr lvl="1"/>
            <a:r>
              <a:rPr lang="en-AU" sz="1800" dirty="0"/>
              <a:t>Rehearse examples / cases / stories to stimulate discussion</a:t>
            </a:r>
          </a:p>
          <a:p>
            <a:r>
              <a:rPr lang="en-AU" sz="2400" dirty="0"/>
              <a:t>Classroom</a:t>
            </a:r>
          </a:p>
          <a:p>
            <a:pPr lvl="1"/>
            <a:r>
              <a:rPr lang="en-AU" sz="2000" dirty="0"/>
              <a:t>Ensure students seated at tables of 3-5 and all facing the front </a:t>
            </a:r>
          </a:p>
          <a:p>
            <a:pPr lvl="1"/>
            <a:r>
              <a:rPr lang="en-AU" sz="2000" dirty="0"/>
              <a:t>Have student name cards in place and ensure all sign in</a:t>
            </a:r>
          </a:p>
          <a:p>
            <a:r>
              <a:rPr lang="en-AU" sz="2400" dirty="0"/>
              <a:t>Zoom </a:t>
            </a:r>
          </a:p>
          <a:p>
            <a:pPr lvl="1"/>
            <a:r>
              <a:rPr lang="en-AU" sz="2000" dirty="0"/>
              <a:t>Rename yourself as host (under participants)</a:t>
            </a:r>
          </a:p>
          <a:p>
            <a:pPr lvl="1"/>
            <a:r>
              <a:rPr lang="en-AU" sz="2000" dirty="0"/>
              <a:t>Set-up breakout rooms</a:t>
            </a:r>
            <a:endParaRPr lang="en-AU" sz="2000" dirty="0">
              <a:hlinkClick r:id="rId4">
                <a:extLst>
                  <a:ext uri="{A12FA001-AC4F-418D-AE19-62706E023703}">
                    <ahyp:hlinkClr xmlns:ahyp="http://schemas.microsoft.com/office/drawing/2018/hyperlinkcolor" val="tx"/>
                  </a:ext>
                </a:extLst>
              </a:hlinkClick>
            </a:endParaRPr>
          </a:p>
          <a:p>
            <a:pPr lvl="2"/>
            <a:r>
              <a:rPr lang="en-AU" sz="1400" dirty="0">
                <a:hlinkClick r:id="rId4"/>
              </a:rPr>
              <a:t>https://support.zoom.us/hc/en-us/articles/206476313-Managing-Video-Breakout-Rooms</a:t>
            </a:r>
            <a:r>
              <a:rPr lang="en-AU" sz="1400" dirty="0"/>
              <a:t> </a:t>
            </a:r>
          </a:p>
          <a:p>
            <a:r>
              <a:rPr lang="en-AU" sz="2400" dirty="0"/>
              <a:t>Welcome students as they arrive, let them know when starting</a:t>
            </a:r>
          </a:p>
        </p:txBody>
      </p:sp>
      <p:pic>
        <p:nvPicPr>
          <p:cNvPr id="3" name="Picture 2" descr="A picture containing text, iPod&#10;&#10;Description automatically generated">
            <a:extLst>
              <a:ext uri="{FF2B5EF4-FFF2-40B4-BE49-F238E27FC236}">
                <a16:creationId xmlns:a16="http://schemas.microsoft.com/office/drawing/2014/main" id="{48BF188A-256C-4797-B97E-EBBFE375DCA7}"/>
              </a:ext>
            </a:extLst>
          </p:cNvPr>
          <p:cNvPicPr>
            <a:picLocks noChangeAspect="1"/>
          </p:cNvPicPr>
          <p:nvPr/>
        </p:nvPicPr>
        <p:blipFill>
          <a:blip r:embed="rId5"/>
          <a:stretch>
            <a:fillRect/>
          </a:stretch>
        </p:blipFill>
        <p:spPr>
          <a:xfrm>
            <a:off x="8239312" y="618217"/>
            <a:ext cx="3392326" cy="2242457"/>
          </a:xfrm>
          <a:prstGeom prst="rect">
            <a:avLst/>
          </a:prstGeom>
        </p:spPr>
      </p:pic>
    </p:spTree>
    <p:custDataLst>
      <p:tags r:id="rId1"/>
    </p:custDataLst>
    <p:extLst>
      <p:ext uri="{BB962C8B-B14F-4D97-AF65-F5344CB8AC3E}">
        <p14:creationId xmlns:p14="http://schemas.microsoft.com/office/powerpoint/2010/main" val="1234551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907420" cy="1891938"/>
          </a:xfrm>
        </p:spPr>
        <p:txBody>
          <a:bodyPr>
            <a:normAutofit/>
          </a:bodyPr>
          <a:lstStyle/>
          <a:p>
            <a:r>
              <a:rPr lang="en-AU" dirty="0"/>
              <a:t>Procurement lifecycle</a:t>
            </a:r>
            <a:endParaRPr lang="en-AU" sz="2800" dirty="0"/>
          </a:p>
        </p:txBody>
      </p:sp>
      <p:sp>
        <p:nvSpPr>
          <p:cNvPr id="5" name="TextBox 4">
            <a:extLst>
              <a:ext uri="{FF2B5EF4-FFF2-40B4-BE49-F238E27FC236}">
                <a16:creationId xmlns:a16="http://schemas.microsoft.com/office/drawing/2014/main" id="{DB2DBB26-69BF-4E75-8FA8-6B736F861CCF}"/>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5.7</a:t>
            </a:r>
          </a:p>
        </p:txBody>
      </p:sp>
      <p:pic>
        <p:nvPicPr>
          <p:cNvPr id="19" name="Picture 18">
            <a:extLst>
              <a:ext uri="{FF2B5EF4-FFF2-40B4-BE49-F238E27FC236}">
                <a16:creationId xmlns:a16="http://schemas.microsoft.com/office/drawing/2014/main" id="{6AB776A3-EB85-4113-89BE-CA05DA999C5B}"/>
              </a:ext>
            </a:extLst>
          </p:cNvPr>
          <p:cNvPicPr>
            <a:picLocks noChangeAspect="1"/>
          </p:cNvPicPr>
          <p:nvPr/>
        </p:nvPicPr>
        <p:blipFill>
          <a:blip r:embed="rId4"/>
          <a:stretch>
            <a:fillRect/>
          </a:stretch>
        </p:blipFill>
        <p:spPr>
          <a:xfrm>
            <a:off x="4126979" y="365125"/>
            <a:ext cx="6300000" cy="6300000"/>
          </a:xfrm>
          <a:prstGeom prst="rect">
            <a:avLst/>
          </a:prstGeom>
        </p:spPr>
      </p:pic>
    </p:spTree>
    <p:custDataLst>
      <p:tags r:id="rId1"/>
    </p:custDataLst>
    <p:extLst>
      <p:ext uri="{BB962C8B-B14F-4D97-AF65-F5344CB8AC3E}">
        <p14:creationId xmlns:p14="http://schemas.microsoft.com/office/powerpoint/2010/main" val="23750182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907420" cy="1891938"/>
          </a:xfrm>
        </p:spPr>
        <p:txBody>
          <a:bodyPr>
            <a:normAutofit/>
          </a:bodyPr>
          <a:lstStyle/>
          <a:p>
            <a:r>
              <a:rPr lang="en-AU" dirty="0"/>
              <a:t>Procurement lifecycle</a:t>
            </a:r>
            <a:endParaRPr lang="en-AU" sz="2800" dirty="0"/>
          </a:p>
        </p:txBody>
      </p:sp>
      <p:sp>
        <p:nvSpPr>
          <p:cNvPr id="5" name="TextBox 4">
            <a:extLst>
              <a:ext uri="{FF2B5EF4-FFF2-40B4-BE49-F238E27FC236}">
                <a16:creationId xmlns:a16="http://schemas.microsoft.com/office/drawing/2014/main" id="{5C63836C-0444-4C17-86B5-B9217E2FDAFE}"/>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5.7</a:t>
            </a:r>
          </a:p>
        </p:txBody>
      </p:sp>
      <p:pic>
        <p:nvPicPr>
          <p:cNvPr id="24" name="Picture 23">
            <a:extLst>
              <a:ext uri="{FF2B5EF4-FFF2-40B4-BE49-F238E27FC236}">
                <a16:creationId xmlns:a16="http://schemas.microsoft.com/office/drawing/2014/main" id="{5F4C4756-4AA2-447C-9116-3C6D1477C800}"/>
              </a:ext>
            </a:extLst>
          </p:cNvPr>
          <p:cNvPicPr>
            <a:picLocks noChangeAspect="1"/>
          </p:cNvPicPr>
          <p:nvPr/>
        </p:nvPicPr>
        <p:blipFill>
          <a:blip r:embed="rId4"/>
          <a:stretch>
            <a:fillRect/>
          </a:stretch>
        </p:blipFill>
        <p:spPr>
          <a:xfrm>
            <a:off x="4126979" y="365125"/>
            <a:ext cx="6300000" cy="6300000"/>
          </a:xfrm>
          <a:prstGeom prst="rect">
            <a:avLst/>
          </a:prstGeom>
        </p:spPr>
      </p:pic>
    </p:spTree>
    <p:custDataLst>
      <p:tags r:id="rId1"/>
    </p:custDataLst>
    <p:extLst>
      <p:ext uri="{BB962C8B-B14F-4D97-AF65-F5344CB8AC3E}">
        <p14:creationId xmlns:p14="http://schemas.microsoft.com/office/powerpoint/2010/main" val="36953285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Procurement policies</a:t>
            </a:r>
          </a:p>
        </p:txBody>
      </p:sp>
      <p:sp>
        <p:nvSpPr>
          <p:cNvPr id="4" name="Content Placeholder 3"/>
          <p:cNvSpPr>
            <a:spLocks noGrp="1"/>
          </p:cNvSpPr>
          <p:nvPr>
            <p:ph idx="1"/>
          </p:nvPr>
        </p:nvSpPr>
        <p:spPr/>
        <p:txBody>
          <a:bodyPr>
            <a:normAutofit fontScale="77500" lnSpcReduction="20000"/>
          </a:bodyPr>
          <a:lstStyle/>
          <a:p>
            <a:pPr lvl="0"/>
            <a:r>
              <a:rPr lang="en-AU" dirty="0"/>
              <a:t>Delegated authorities</a:t>
            </a:r>
          </a:p>
          <a:p>
            <a:pPr lvl="1"/>
            <a:r>
              <a:rPr lang="en-AU" dirty="0"/>
              <a:t>How much can individuals spend? What specifically can they purchase?</a:t>
            </a:r>
          </a:p>
          <a:p>
            <a:pPr lvl="0"/>
            <a:r>
              <a:rPr lang="en-AU" dirty="0"/>
              <a:t>Competitive process</a:t>
            </a:r>
          </a:p>
          <a:p>
            <a:pPr lvl="1"/>
            <a:r>
              <a:rPr lang="en-AU" dirty="0"/>
              <a:t>When can we direct purchase? When should we get three quotes? When should we invite proposals? </a:t>
            </a:r>
          </a:p>
          <a:p>
            <a:pPr lvl="0"/>
            <a:r>
              <a:rPr lang="en-AU" dirty="0"/>
              <a:t>Preferred suppliers</a:t>
            </a:r>
          </a:p>
          <a:p>
            <a:pPr lvl="1"/>
            <a:r>
              <a:rPr lang="en-AU" dirty="0"/>
              <a:t>Do we have pre-approved contractors / vendors for certain work?</a:t>
            </a:r>
          </a:p>
          <a:p>
            <a:pPr lvl="0"/>
            <a:r>
              <a:rPr lang="en-AU" dirty="0"/>
              <a:t>Codes of conduct</a:t>
            </a:r>
          </a:p>
          <a:p>
            <a:pPr lvl="1"/>
            <a:r>
              <a:rPr lang="en-AU" dirty="0"/>
              <a:t>How can we ensure the fair conduct of bids?</a:t>
            </a:r>
          </a:p>
          <a:p>
            <a:r>
              <a:rPr lang="en-AU" dirty="0"/>
              <a:t>Sustainability guidelines</a:t>
            </a:r>
          </a:p>
        </p:txBody>
      </p:sp>
      <p:sp>
        <p:nvSpPr>
          <p:cNvPr id="7" name="Oval 6">
            <a:extLst>
              <a:ext uri="{FF2B5EF4-FFF2-40B4-BE49-F238E27FC236}">
                <a16:creationId xmlns:a16="http://schemas.microsoft.com/office/drawing/2014/main" id="{CAD5768F-828A-4875-87A9-0BC81094E528}"/>
              </a:ext>
            </a:extLst>
          </p:cNvPr>
          <p:cNvSpPr/>
          <p:nvPr/>
        </p:nvSpPr>
        <p:spPr>
          <a:xfrm>
            <a:off x="8841954" y="5167312"/>
            <a:ext cx="3350046" cy="1690688"/>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r>
              <a:rPr lang="en-AU" sz="2000" dirty="0">
                <a:latin typeface="Lato" panose="020F0502020204030203" pitchFamily="34" charset="0"/>
              </a:rPr>
              <a:t>Other formal / informal practices</a:t>
            </a:r>
          </a:p>
        </p:txBody>
      </p:sp>
      <p:sp>
        <p:nvSpPr>
          <p:cNvPr id="9" name="TextBox 8">
            <a:extLst>
              <a:ext uri="{FF2B5EF4-FFF2-40B4-BE49-F238E27FC236}">
                <a16:creationId xmlns:a16="http://schemas.microsoft.com/office/drawing/2014/main" id="{F84E581B-74A6-4024-8A72-4B95AF47E18F}"/>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5.6</a:t>
            </a:r>
          </a:p>
        </p:txBody>
      </p:sp>
    </p:spTree>
    <p:custDataLst>
      <p:tags r:id="rId1"/>
    </p:custDataLst>
    <p:extLst>
      <p:ext uri="{BB962C8B-B14F-4D97-AF65-F5344CB8AC3E}">
        <p14:creationId xmlns:p14="http://schemas.microsoft.com/office/powerpoint/2010/main" val="24825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500"/>
                                        <p:tgtEl>
                                          <p:spTgt spid="4">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500"/>
                                        <p:tgtEl>
                                          <p:spTgt spid="4">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fade">
                                      <p:cBhvr>
                                        <p:cTn id="34" dur="500"/>
                                        <p:tgtEl>
                                          <p:spTgt spid="4">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fade">
                                      <p:cBhvr>
                                        <p:cTn id="39" dur="500"/>
                                        <p:tgtEl>
                                          <p:spTgt spid="4">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907420" cy="1891938"/>
          </a:xfrm>
        </p:spPr>
        <p:txBody>
          <a:bodyPr>
            <a:normAutofit/>
          </a:bodyPr>
          <a:lstStyle/>
          <a:p>
            <a:r>
              <a:rPr lang="en-AU" dirty="0"/>
              <a:t>Procurement lifecycle</a:t>
            </a:r>
            <a:endParaRPr lang="en-AU" sz="2800" dirty="0"/>
          </a:p>
        </p:txBody>
      </p:sp>
      <p:sp>
        <p:nvSpPr>
          <p:cNvPr id="5" name="TextBox 4">
            <a:extLst>
              <a:ext uri="{FF2B5EF4-FFF2-40B4-BE49-F238E27FC236}">
                <a16:creationId xmlns:a16="http://schemas.microsoft.com/office/drawing/2014/main" id="{D001CA24-C581-4697-836D-05A9DBD8FB95}"/>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5.7</a:t>
            </a:r>
          </a:p>
        </p:txBody>
      </p:sp>
      <p:pic>
        <p:nvPicPr>
          <p:cNvPr id="43" name="Picture 42">
            <a:extLst>
              <a:ext uri="{FF2B5EF4-FFF2-40B4-BE49-F238E27FC236}">
                <a16:creationId xmlns:a16="http://schemas.microsoft.com/office/drawing/2014/main" id="{CB6EAC4F-B5A8-47BC-8CFB-8862AD98B320}"/>
              </a:ext>
            </a:extLst>
          </p:cNvPr>
          <p:cNvPicPr>
            <a:picLocks noChangeAspect="1"/>
          </p:cNvPicPr>
          <p:nvPr/>
        </p:nvPicPr>
        <p:blipFill>
          <a:blip r:embed="rId4"/>
          <a:stretch>
            <a:fillRect/>
          </a:stretch>
        </p:blipFill>
        <p:spPr>
          <a:xfrm>
            <a:off x="4126979" y="365125"/>
            <a:ext cx="6300000" cy="6300000"/>
          </a:xfrm>
          <a:prstGeom prst="rect">
            <a:avLst/>
          </a:prstGeom>
        </p:spPr>
      </p:pic>
    </p:spTree>
    <p:custDataLst>
      <p:tags r:id="rId1"/>
    </p:custDataLst>
    <p:extLst>
      <p:ext uri="{BB962C8B-B14F-4D97-AF65-F5344CB8AC3E}">
        <p14:creationId xmlns:p14="http://schemas.microsoft.com/office/powerpoint/2010/main" val="2030228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BACF0-C526-4D9A-B317-E24BA3959DCB}"/>
              </a:ext>
            </a:extLst>
          </p:cNvPr>
          <p:cNvSpPr>
            <a:spLocks noGrp="1"/>
          </p:cNvSpPr>
          <p:nvPr>
            <p:ph type="title"/>
          </p:nvPr>
        </p:nvSpPr>
        <p:spPr/>
        <p:txBody>
          <a:bodyPr/>
          <a:lstStyle/>
          <a:p>
            <a:r>
              <a:rPr lang="en-AU" dirty="0"/>
              <a:t>Needs assessment</a:t>
            </a:r>
          </a:p>
        </p:txBody>
      </p:sp>
      <p:sp>
        <p:nvSpPr>
          <p:cNvPr id="3" name="Content Placeholder 2">
            <a:extLst>
              <a:ext uri="{FF2B5EF4-FFF2-40B4-BE49-F238E27FC236}">
                <a16:creationId xmlns:a16="http://schemas.microsoft.com/office/drawing/2014/main" id="{AB1C728D-656C-4782-B85C-BC67A382D97E}"/>
              </a:ext>
            </a:extLst>
          </p:cNvPr>
          <p:cNvSpPr>
            <a:spLocks noGrp="1"/>
          </p:cNvSpPr>
          <p:nvPr>
            <p:ph idx="1"/>
          </p:nvPr>
        </p:nvSpPr>
        <p:spPr/>
        <p:txBody>
          <a:bodyPr/>
          <a:lstStyle/>
          <a:p>
            <a:r>
              <a:rPr lang="en-AU" dirty="0"/>
              <a:t>‘Make or buy’ business case</a:t>
            </a:r>
          </a:p>
          <a:p>
            <a:pPr lvl="1"/>
            <a:r>
              <a:rPr lang="en-AU" dirty="0"/>
              <a:t>Option zero – does the project need these goods or services?</a:t>
            </a:r>
          </a:p>
          <a:p>
            <a:pPr lvl="1"/>
            <a:r>
              <a:rPr lang="en-AU" dirty="0"/>
              <a:t>Option 1 – what are the costs / impacts / risks of doing it ourselves?</a:t>
            </a:r>
          </a:p>
          <a:p>
            <a:pPr lvl="1"/>
            <a:r>
              <a:rPr lang="en-AU" dirty="0"/>
              <a:t>Option 2 – what are the costs / impacts / risks of using someone else?</a:t>
            </a:r>
          </a:p>
          <a:p>
            <a:pPr lvl="1"/>
            <a:endParaRPr lang="en-AU" dirty="0"/>
          </a:p>
        </p:txBody>
      </p:sp>
      <p:sp>
        <p:nvSpPr>
          <p:cNvPr id="6" name="TextBox 5">
            <a:extLst>
              <a:ext uri="{FF2B5EF4-FFF2-40B4-BE49-F238E27FC236}">
                <a16:creationId xmlns:a16="http://schemas.microsoft.com/office/drawing/2014/main" id="{2DF9CFDF-CE0C-4B28-98DD-3D1FA7A4ACAD}"/>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5.7</a:t>
            </a:r>
          </a:p>
        </p:txBody>
      </p:sp>
      <p:pic>
        <p:nvPicPr>
          <p:cNvPr id="5" name="Picture 4" descr="Table&#10;&#10;Description automatically generated">
            <a:extLst>
              <a:ext uri="{FF2B5EF4-FFF2-40B4-BE49-F238E27FC236}">
                <a16:creationId xmlns:a16="http://schemas.microsoft.com/office/drawing/2014/main" id="{44ED0067-0EA9-4F8E-988D-9C316D8C291D}"/>
              </a:ext>
            </a:extLst>
          </p:cNvPr>
          <p:cNvPicPr>
            <a:picLocks noChangeAspect="1"/>
          </p:cNvPicPr>
          <p:nvPr/>
        </p:nvPicPr>
        <p:blipFill>
          <a:blip r:embed="rId4"/>
          <a:stretch>
            <a:fillRect/>
          </a:stretch>
        </p:blipFill>
        <p:spPr>
          <a:xfrm>
            <a:off x="3067170" y="4310949"/>
            <a:ext cx="6057659" cy="2547051"/>
          </a:xfrm>
          <a:prstGeom prst="rect">
            <a:avLst/>
          </a:prstGeom>
        </p:spPr>
      </p:pic>
    </p:spTree>
    <p:custDataLst>
      <p:tags r:id="rId1"/>
    </p:custDataLst>
    <p:extLst>
      <p:ext uri="{BB962C8B-B14F-4D97-AF65-F5344CB8AC3E}">
        <p14:creationId xmlns:p14="http://schemas.microsoft.com/office/powerpoint/2010/main" val="9932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907420" cy="1891938"/>
          </a:xfrm>
        </p:spPr>
        <p:txBody>
          <a:bodyPr>
            <a:normAutofit/>
          </a:bodyPr>
          <a:lstStyle/>
          <a:p>
            <a:r>
              <a:rPr lang="en-AU" dirty="0"/>
              <a:t>Procurement lifecycle</a:t>
            </a:r>
            <a:endParaRPr lang="en-AU" sz="2800" dirty="0"/>
          </a:p>
        </p:txBody>
      </p:sp>
      <p:sp>
        <p:nvSpPr>
          <p:cNvPr id="4" name="TextBox 3">
            <a:extLst>
              <a:ext uri="{FF2B5EF4-FFF2-40B4-BE49-F238E27FC236}">
                <a16:creationId xmlns:a16="http://schemas.microsoft.com/office/drawing/2014/main" id="{45F6E07B-0205-4113-8243-ADA69728AE8B}"/>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5.7</a:t>
            </a:r>
          </a:p>
        </p:txBody>
      </p:sp>
      <p:pic>
        <p:nvPicPr>
          <p:cNvPr id="8" name="Picture 7">
            <a:extLst>
              <a:ext uri="{FF2B5EF4-FFF2-40B4-BE49-F238E27FC236}">
                <a16:creationId xmlns:a16="http://schemas.microsoft.com/office/drawing/2014/main" id="{61CF18D6-F485-4306-80DF-346E9E16024A}"/>
              </a:ext>
            </a:extLst>
          </p:cNvPr>
          <p:cNvPicPr>
            <a:picLocks noChangeAspect="1"/>
          </p:cNvPicPr>
          <p:nvPr/>
        </p:nvPicPr>
        <p:blipFill>
          <a:blip r:embed="rId4"/>
          <a:stretch>
            <a:fillRect/>
          </a:stretch>
        </p:blipFill>
        <p:spPr>
          <a:xfrm>
            <a:off x="4126979" y="365125"/>
            <a:ext cx="6300000" cy="6300000"/>
          </a:xfrm>
          <a:prstGeom prst="rect">
            <a:avLst/>
          </a:prstGeom>
        </p:spPr>
      </p:pic>
    </p:spTree>
    <p:custDataLst>
      <p:tags r:id="rId1"/>
    </p:custDataLst>
    <p:extLst>
      <p:ext uri="{BB962C8B-B14F-4D97-AF65-F5344CB8AC3E}">
        <p14:creationId xmlns:p14="http://schemas.microsoft.com/office/powerpoint/2010/main" val="3779593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EB90931-F817-4129-B2EC-06DA88903559}"/>
              </a:ext>
            </a:extLst>
          </p:cNvPr>
          <p:cNvGrpSpPr/>
          <p:nvPr/>
        </p:nvGrpSpPr>
        <p:grpSpPr>
          <a:xfrm>
            <a:off x="4085194" y="2539683"/>
            <a:ext cx="4021611" cy="3637280"/>
            <a:chOff x="3444882" y="4368800"/>
            <a:chExt cx="2651118" cy="2397760"/>
          </a:xfrm>
        </p:grpSpPr>
        <p:pic>
          <p:nvPicPr>
            <p:cNvPr id="4" name="Picture 3">
              <a:extLst>
                <a:ext uri="{FF2B5EF4-FFF2-40B4-BE49-F238E27FC236}">
                  <a16:creationId xmlns:a16="http://schemas.microsoft.com/office/drawing/2014/main" id="{56240EFF-9027-4B36-9F88-3FF901B9AF83}"/>
                </a:ext>
              </a:extLst>
            </p:cNvPr>
            <p:cNvPicPr>
              <a:picLocks noChangeAspect="1"/>
            </p:cNvPicPr>
            <p:nvPr/>
          </p:nvPicPr>
          <p:blipFill>
            <a:blip r:embed="rId4"/>
            <a:stretch>
              <a:fillRect/>
            </a:stretch>
          </p:blipFill>
          <p:spPr>
            <a:xfrm>
              <a:off x="3444882" y="4368800"/>
              <a:ext cx="2651118" cy="2397760"/>
            </a:xfrm>
            <a:prstGeom prst="rect">
              <a:avLst/>
            </a:prstGeom>
          </p:spPr>
        </p:pic>
        <p:sp>
          <p:nvSpPr>
            <p:cNvPr id="9" name="Rectangle 8">
              <a:extLst>
                <a:ext uri="{FF2B5EF4-FFF2-40B4-BE49-F238E27FC236}">
                  <a16:creationId xmlns:a16="http://schemas.microsoft.com/office/drawing/2014/main" id="{0BAE6AC7-AC82-4597-B7E6-056B6FE13511}"/>
                </a:ext>
              </a:extLst>
            </p:cNvPr>
            <p:cNvSpPr/>
            <p:nvPr/>
          </p:nvSpPr>
          <p:spPr>
            <a:xfrm>
              <a:off x="3444882" y="4368800"/>
              <a:ext cx="2651118" cy="239776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Title 1">
            <a:extLst>
              <a:ext uri="{FF2B5EF4-FFF2-40B4-BE49-F238E27FC236}">
                <a16:creationId xmlns:a16="http://schemas.microsoft.com/office/drawing/2014/main" id="{45353D19-0A37-48C9-9568-B896062E6964}"/>
              </a:ext>
            </a:extLst>
          </p:cNvPr>
          <p:cNvSpPr>
            <a:spLocks noGrp="1"/>
          </p:cNvSpPr>
          <p:nvPr>
            <p:ph type="title"/>
          </p:nvPr>
        </p:nvSpPr>
        <p:spPr/>
        <p:txBody>
          <a:bodyPr/>
          <a:lstStyle/>
          <a:p>
            <a:r>
              <a:rPr lang="en-AU" dirty="0"/>
              <a:t>Co-design</a:t>
            </a:r>
          </a:p>
        </p:txBody>
      </p:sp>
      <p:sp>
        <p:nvSpPr>
          <p:cNvPr id="3" name="Content Placeholder 2">
            <a:extLst>
              <a:ext uri="{FF2B5EF4-FFF2-40B4-BE49-F238E27FC236}">
                <a16:creationId xmlns:a16="http://schemas.microsoft.com/office/drawing/2014/main" id="{E7A91784-C43F-4757-93FB-DBA50F56105A}"/>
              </a:ext>
            </a:extLst>
          </p:cNvPr>
          <p:cNvSpPr>
            <a:spLocks noGrp="1"/>
          </p:cNvSpPr>
          <p:nvPr>
            <p:ph idx="1"/>
          </p:nvPr>
        </p:nvSpPr>
        <p:spPr/>
        <p:txBody>
          <a:bodyPr/>
          <a:lstStyle/>
          <a:p>
            <a:r>
              <a:rPr lang="en-AU" dirty="0"/>
              <a:t>Engage stakeholders to scope procurement</a:t>
            </a:r>
          </a:p>
          <a:p>
            <a:pPr lvl="1"/>
            <a:r>
              <a:rPr lang="en-AU" dirty="0"/>
              <a:t>Higher risk procurements require more detailed engagement</a:t>
            </a:r>
          </a:p>
          <a:p>
            <a:pPr lvl="1"/>
            <a:r>
              <a:rPr lang="en-AU" dirty="0"/>
              <a:t>Align internal expectations to market capability (scope, time and cost)</a:t>
            </a:r>
          </a:p>
          <a:p>
            <a:pPr lvl="1"/>
            <a:r>
              <a:rPr lang="en-AU" dirty="0"/>
              <a:t>There are limits to how much free advice you can expect!</a:t>
            </a:r>
          </a:p>
        </p:txBody>
      </p:sp>
      <p:sp>
        <p:nvSpPr>
          <p:cNvPr id="11" name="TextBox 10">
            <a:extLst>
              <a:ext uri="{FF2B5EF4-FFF2-40B4-BE49-F238E27FC236}">
                <a16:creationId xmlns:a16="http://schemas.microsoft.com/office/drawing/2014/main" id="{484BB5D2-9C8C-4F05-B228-2E4C6DB07969}"/>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5.7</a:t>
            </a:r>
          </a:p>
        </p:txBody>
      </p:sp>
    </p:spTree>
    <p:custDataLst>
      <p:tags r:id="rId1"/>
    </p:custDataLst>
    <p:extLst>
      <p:ext uri="{BB962C8B-B14F-4D97-AF65-F5344CB8AC3E}">
        <p14:creationId xmlns:p14="http://schemas.microsoft.com/office/powerpoint/2010/main" val="115867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907420" cy="1891938"/>
          </a:xfrm>
        </p:spPr>
        <p:txBody>
          <a:bodyPr>
            <a:normAutofit/>
          </a:bodyPr>
          <a:lstStyle/>
          <a:p>
            <a:r>
              <a:rPr lang="en-AU" dirty="0"/>
              <a:t>Procurement lifecycle</a:t>
            </a:r>
            <a:endParaRPr lang="en-AU" sz="2800" dirty="0"/>
          </a:p>
        </p:txBody>
      </p:sp>
      <p:pic>
        <p:nvPicPr>
          <p:cNvPr id="8" name="Picture 7">
            <a:extLst>
              <a:ext uri="{FF2B5EF4-FFF2-40B4-BE49-F238E27FC236}">
                <a16:creationId xmlns:a16="http://schemas.microsoft.com/office/drawing/2014/main" id="{F625049E-A4BB-4982-A8A5-A359A20136D9}"/>
              </a:ext>
            </a:extLst>
          </p:cNvPr>
          <p:cNvPicPr>
            <a:picLocks noChangeAspect="1"/>
          </p:cNvPicPr>
          <p:nvPr/>
        </p:nvPicPr>
        <p:blipFill>
          <a:blip r:embed="rId4"/>
          <a:stretch>
            <a:fillRect/>
          </a:stretch>
        </p:blipFill>
        <p:spPr>
          <a:xfrm>
            <a:off x="4126979" y="365125"/>
            <a:ext cx="6300000" cy="6300000"/>
          </a:xfrm>
          <a:prstGeom prst="rect">
            <a:avLst/>
          </a:prstGeom>
        </p:spPr>
      </p:pic>
      <p:sp>
        <p:nvSpPr>
          <p:cNvPr id="6" name="TextBox 5">
            <a:extLst>
              <a:ext uri="{FF2B5EF4-FFF2-40B4-BE49-F238E27FC236}">
                <a16:creationId xmlns:a16="http://schemas.microsoft.com/office/drawing/2014/main" id="{065481FF-20C6-46D0-9D31-A264E0ACC019}"/>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5.8</a:t>
            </a:r>
          </a:p>
        </p:txBody>
      </p:sp>
    </p:spTree>
    <p:custDataLst>
      <p:tags r:id="rId1"/>
    </p:custDataLst>
    <p:extLst>
      <p:ext uri="{BB962C8B-B14F-4D97-AF65-F5344CB8AC3E}">
        <p14:creationId xmlns:p14="http://schemas.microsoft.com/office/powerpoint/2010/main" val="8004299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97EBF-2843-4D8E-AE6A-2FCF58E67E34}"/>
              </a:ext>
            </a:extLst>
          </p:cNvPr>
          <p:cNvSpPr>
            <a:spLocks noGrp="1"/>
          </p:cNvSpPr>
          <p:nvPr>
            <p:ph type="title"/>
          </p:nvPr>
        </p:nvSpPr>
        <p:spPr/>
        <p:txBody>
          <a:bodyPr/>
          <a:lstStyle/>
          <a:p>
            <a:r>
              <a:rPr lang="en-AU" dirty="0"/>
              <a:t>Procuring goods and services</a:t>
            </a:r>
          </a:p>
        </p:txBody>
      </p:sp>
      <p:sp>
        <p:nvSpPr>
          <p:cNvPr id="3" name="Content Placeholder 2">
            <a:extLst>
              <a:ext uri="{FF2B5EF4-FFF2-40B4-BE49-F238E27FC236}">
                <a16:creationId xmlns:a16="http://schemas.microsoft.com/office/drawing/2014/main" id="{9A4798BC-92DE-4A43-AAB4-BDB62417EC44}"/>
              </a:ext>
            </a:extLst>
          </p:cNvPr>
          <p:cNvSpPr>
            <a:spLocks noGrp="1"/>
          </p:cNvSpPr>
          <p:nvPr>
            <p:ph idx="1"/>
          </p:nvPr>
        </p:nvSpPr>
        <p:spPr/>
        <p:txBody>
          <a:bodyPr>
            <a:normAutofit/>
          </a:bodyPr>
          <a:lstStyle/>
          <a:p>
            <a:r>
              <a:rPr lang="en-AU" dirty="0"/>
              <a:t>Approaches to market</a:t>
            </a:r>
          </a:p>
          <a:p>
            <a:pPr lvl="1"/>
            <a:r>
              <a:rPr lang="en-AU" dirty="0"/>
              <a:t>Expression of interest (EOI)</a:t>
            </a:r>
          </a:p>
          <a:p>
            <a:pPr lvl="2"/>
            <a:r>
              <a:rPr lang="en-AU" dirty="0"/>
              <a:t>Outcomes mostly known, highly uncertain scope</a:t>
            </a:r>
          </a:p>
          <a:p>
            <a:pPr lvl="1"/>
            <a:r>
              <a:rPr lang="en-AU" dirty="0"/>
              <a:t>Request for proposal (RFP) / request for tender (RFT)</a:t>
            </a:r>
          </a:p>
          <a:p>
            <a:pPr lvl="2"/>
            <a:r>
              <a:rPr lang="en-AU" dirty="0"/>
              <a:t>Complex but well-defined scope with clear outcomes, several known providers</a:t>
            </a:r>
          </a:p>
          <a:p>
            <a:pPr lvl="1"/>
            <a:r>
              <a:rPr lang="en-AU" dirty="0"/>
              <a:t>Request for quote (RFQ)</a:t>
            </a:r>
          </a:p>
          <a:p>
            <a:pPr lvl="2"/>
            <a:r>
              <a:rPr lang="en-AU" dirty="0"/>
              <a:t>Off-the-shelf product or service in highly competitive market, low risk procurement</a:t>
            </a:r>
          </a:p>
          <a:p>
            <a:endParaRPr lang="en-AU" dirty="0"/>
          </a:p>
          <a:p>
            <a:pPr lvl="1"/>
            <a:endParaRPr lang="en-AU" dirty="0"/>
          </a:p>
        </p:txBody>
      </p:sp>
      <p:sp>
        <p:nvSpPr>
          <p:cNvPr id="6" name="TextBox 5">
            <a:extLst>
              <a:ext uri="{FF2B5EF4-FFF2-40B4-BE49-F238E27FC236}">
                <a16:creationId xmlns:a16="http://schemas.microsoft.com/office/drawing/2014/main" id="{E6740242-7409-4F4E-8050-851643E394AB}"/>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5.8</a:t>
            </a:r>
          </a:p>
        </p:txBody>
      </p:sp>
    </p:spTree>
    <p:custDataLst>
      <p:tags r:id="rId1"/>
    </p:custDataLst>
    <p:extLst>
      <p:ext uri="{BB962C8B-B14F-4D97-AF65-F5344CB8AC3E}">
        <p14:creationId xmlns:p14="http://schemas.microsoft.com/office/powerpoint/2010/main" val="375725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What is in a RFP?</a:t>
            </a:r>
          </a:p>
        </p:txBody>
      </p:sp>
      <p:sp>
        <p:nvSpPr>
          <p:cNvPr id="3" name="Content Placeholder 2"/>
          <p:cNvSpPr>
            <a:spLocks noGrp="1"/>
          </p:cNvSpPr>
          <p:nvPr>
            <p:ph idx="1"/>
          </p:nvPr>
        </p:nvSpPr>
        <p:spPr/>
        <p:txBody>
          <a:bodyPr>
            <a:normAutofit fontScale="85000" lnSpcReduction="20000"/>
          </a:bodyPr>
          <a:lstStyle/>
          <a:p>
            <a:r>
              <a:rPr lang="en-AU" dirty="0"/>
              <a:t>Context – introduce your organisation and project  </a:t>
            </a:r>
          </a:p>
          <a:p>
            <a:r>
              <a:rPr lang="en-AU" dirty="0"/>
              <a:t>Draft statement (scope) of work</a:t>
            </a:r>
          </a:p>
          <a:p>
            <a:pPr lvl="1"/>
            <a:r>
              <a:rPr lang="en-AU" dirty="0"/>
              <a:t>Key delivery milestones / indicative budget</a:t>
            </a:r>
          </a:p>
          <a:p>
            <a:r>
              <a:rPr lang="en-AU" dirty="0"/>
              <a:t>Selection criteria</a:t>
            </a:r>
          </a:p>
          <a:p>
            <a:r>
              <a:rPr lang="en-AU" dirty="0"/>
              <a:t>Conditions for participation</a:t>
            </a:r>
          </a:p>
          <a:p>
            <a:pPr lvl="1"/>
            <a:r>
              <a:rPr lang="en-AU" dirty="0"/>
              <a:t>Licences, insurances, availability, corporate structure etc</a:t>
            </a:r>
          </a:p>
          <a:p>
            <a:pPr lvl="1"/>
            <a:r>
              <a:rPr lang="en-AU" dirty="0"/>
              <a:t>Response guidelines (when &amp; how to submit)</a:t>
            </a:r>
          </a:p>
          <a:p>
            <a:r>
              <a:rPr lang="en-AU" dirty="0"/>
              <a:t>Contact information / how to request further information</a:t>
            </a:r>
          </a:p>
          <a:p>
            <a:r>
              <a:rPr lang="en-AU" dirty="0"/>
              <a:t>Proposed contract</a:t>
            </a:r>
          </a:p>
        </p:txBody>
      </p:sp>
      <p:sp>
        <p:nvSpPr>
          <p:cNvPr id="9" name="TextBox 8">
            <a:extLst>
              <a:ext uri="{FF2B5EF4-FFF2-40B4-BE49-F238E27FC236}">
                <a16:creationId xmlns:a16="http://schemas.microsoft.com/office/drawing/2014/main" id="{4C1620B6-4A40-4B52-9170-AF97A2D8BB96}"/>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5.8</a:t>
            </a:r>
          </a:p>
        </p:txBody>
      </p:sp>
    </p:spTree>
    <p:custDataLst>
      <p:tags r:id="rId1"/>
    </p:custDataLst>
    <p:extLst>
      <p:ext uri="{BB962C8B-B14F-4D97-AF65-F5344CB8AC3E}">
        <p14:creationId xmlns:p14="http://schemas.microsoft.com/office/powerpoint/2010/main" val="334609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675212-4CC3-40A0-B906-1F01D49F243F}"/>
              </a:ext>
            </a:extLst>
          </p:cNvPr>
          <p:cNvPicPr>
            <a:picLocks noChangeAspect="1"/>
          </p:cNvPicPr>
          <p:nvPr/>
        </p:nvPicPr>
        <p:blipFill rotWithShape="1">
          <a:blip r:embed="rId4"/>
          <a:srcRect t="8949" b="678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BFD2DAB6-6B1B-4746-9FD6-05C6AC8BD648}"/>
              </a:ext>
            </a:extLst>
          </p:cNvPr>
          <p:cNvSpPr/>
          <p:nvPr/>
        </p:nvSpPr>
        <p:spPr>
          <a:xfrm>
            <a:off x="8374565" y="-9218"/>
            <a:ext cx="3817434" cy="6867218"/>
          </a:xfrm>
          <a:prstGeom prst="rect">
            <a:avLst/>
          </a:prstGeom>
          <a:solidFill>
            <a:srgbClr val="0C74BB">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70CB3884-E547-4EE9-8075-3F9A4B4310C7}"/>
              </a:ext>
            </a:extLst>
          </p:cNvPr>
          <p:cNvSpPr txBox="1"/>
          <p:nvPr/>
        </p:nvSpPr>
        <p:spPr>
          <a:xfrm>
            <a:off x="9282045" y="2593394"/>
            <a:ext cx="2002471"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white"/>
                </a:solidFill>
                <a:effectLst/>
                <a:uLnTx/>
                <a:uFillTx/>
                <a:latin typeface="Lato Black" panose="020F0A02020204030203" pitchFamily="34" charset="0"/>
                <a:ea typeface="+mn-ea"/>
                <a:cs typeface="Lato" panose="020F0502020204030203" pitchFamily="34" charset="0"/>
              </a:rPr>
              <a:t>Procurement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prstClr val="white"/>
              </a:solidFill>
              <a:effectLst/>
              <a:uLnTx/>
              <a:uFillTx/>
              <a:latin typeface="Lato Black" panose="020F0A02020204030203" pitchFamily="34" charset="0"/>
              <a:ea typeface="+mn-ea"/>
              <a:cs typeface="Lato" panose="020F0502020204030203" pitchFamily="34" charset="0"/>
            </a:endParaRPr>
          </a:p>
        </p:txBody>
      </p:sp>
      <p:pic>
        <p:nvPicPr>
          <p:cNvPr id="6" name="Picture 5" descr="Text&#10;&#10;Description automatically generated">
            <a:extLst>
              <a:ext uri="{FF2B5EF4-FFF2-40B4-BE49-F238E27FC236}">
                <a16:creationId xmlns:a16="http://schemas.microsoft.com/office/drawing/2014/main" id="{5CFE94ED-D7B7-4274-8D2A-63D5FFECFE9F}"/>
              </a:ext>
            </a:extLst>
          </p:cNvPr>
          <p:cNvPicPr>
            <a:picLocks noChangeAspect="1"/>
          </p:cNvPicPr>
          <p:nvPr/>
        </p:nvPicPr>
        <p:blipFill>
          <a:blip r:embed="rId5"/>
          <a:stretch>
            <a:fillRect/>
          </a:stretch>
        </p:blipFill>
        <p:spPr>
          <a:xfrm>
            <a:off x="9383281" y="4909040"/>
            <a:ext cx="1800000" cy="464311"/>
          </a:xfrm>
          <a:prstGeom prst="rect">
            <a:avLst/>
          </a:prstGeom>
        </p:spPr>
      </p:pic>
    </p:spTree>
    <p:custDataLst>
      <p:tags r:id="rId1"/>
    </p:custDataLst>
    <p:extLst>
      <p:ext uri="{BB962C8B-B14F-4D97-AF65-F5344CB8AC3E}">
        <p14:creationId xmlns:p14="http://schemas.microsoft.com/office/powerpoint/2010/main" val="3397244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D765D-86BF-4A2A-BFBF-8E575295A49D}"/>
              </a:ext>
            </a:extLst>
          </p:cNvPr>
          <p:cNvPicPr>
            <a:picLocks noChangeAspect="1"/>
          </p:cNvPicPr>
          <p:nvPr/>
        </p:nvPicPr>
        <p:blipFill>
          <a:blip r:embed="rId2"/>
          <a:stretch>
            <a:fillRect/>
          </a:stretch>
        </p:blipFill>
        <p:spPr>
          <a:xfrm>
            <a:off x="0" y="127000"/>
            <a:ext cx="12192000" cy="6604000"/>
          </a:xfrm>
          <a:prstGeom prst="rect">
            <a:avLst/>
          </a:prstGeom>
        </p:spPr>
      </p:pic>
      <p:sp>
        <p:nvSpPr>
          <p:cNvPr id="4" name="Oval 3">
            <a:extLst>
              <a:ext uri="{FF2B5EF4-FFF2-40B4-BE49-F238E27FC236}">
                <a16:creationId xmlns:a16="http://schemas.microsoft.com/office/drawing/2014/main" id="{E88FA956-492B-4B3C-8F69-2191A599FAB8}"/>
              </a:ext>
            </a:extLst>
          </p:cNvPr>
          <p:cNvSpPr/>
          <p:nvPr/>
        </p:nvSpPr>
        <p:spPr>
          <a:xfrm>
            <a:off x="0" y="2648198"/>
            <a:ext cx="2244436" cy="332509"/>
          </a:xfrm>
          <a:prstGeom prst="ellipse">
            <a:avLst/>
          </a:prstGeom>
          <a:noFill/>
          <a:ln w="38100">
            <a:solidFill>
              <a:srgbClr val="FF06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Helvetica LT Std Light"/>
              <a:ea typeface="+mn-ea"/>
              <a:cs typeface="+mn-cs"/>
            </a:endParaRPr>
          </a:p>
        </p:txBody>
      </p:sp>
    </p:spTree>
    <p:extLst>
      <p:ext uri="{BB962C8B-B14F-4D97-AF65-F5344CB8AC3E}">
        <p14:creationId xmlns:p14="http://schemas.microsoft.com/office/powerpoint/2010/main" val="24316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D227CB-3A38-4418-A5E9-846B65F41929}"/>
              </a:ext>
            </a:extLst>
          </p:cNvPr>
          <p:cNvPicPr>
            <a:picLocks noChangeAspect="1"/>
          </p:cNvPicPr>
          <p:nvPr/>
        </p:nvPicPr>
        <p:blipFill>
          <a:blip r:embed="rId2"/>
          <a:stretch>
            <a:fillRect/>
          </a:stretch>
        </p:blipFill>
        <p:spPr>
          <a:xfrm>
            <a:off x="0" y="127000"/>
            <a:ext cx="12192000" cy="6604000"/>
          </a:xfrm>
          <a:prstGeom prst="rect">
            <a:avLst/>
          </a:prstGeom>
        </p:spPr>
      </p:pic>
      <p:sp>
        <p:nvSpPr>
          <p:cNvPr id="4" name="Oval 3">
            <a:extLst>
              <a:ext uri="{FF2B5EF4-FFF2-40B4-BE49-F238E27FC236}">
                <a16:creationId xmlns:a16="http://schemas.microsoft.com/office/drawing/2014/main" id="{7767E7B5-01A0-46D1-B1BF-F0175FFE4F00}"/>
              </a:ext>
            </a:extLst>
          </p:cNvPr>
          <p:cNvSpPr/>
          <p:nvPr/>
        </p:nvSpPr>
        <p:spPr>
          <a:xfrm>
            <a:off x="2441225" y="4170627"/>
            <a:ext cx="2010460" cy="1826577"/>
          </a:xfrm>
          <a:prstGeom prst="ellipse">
            <a:avLst/>
          </a:prstGeom>
          <a:noFill/>
          <a:ln w="38100">
            <a:solidFill>
              <a:srgbClr val="FF06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Helvetica LT Std Light"/>
              <a:ea typeface="+mn-ea"/>
              <a:cs typeface="+mn-cs"/>
            </a:endParaRPr>
          </a:p>
        </p:txBody>
      </p:sp>
    </p:spTree>
    <p:extLst>
      <p:ext uri="{BB962C8B-B14F-4D97-AF65-F5344CB8AC3E}">
        <p14:creationId xmlns:p14="http://schemas.microsoft.com/office/powerpoint/2010/main" val="203750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6AC53-00AB-4799-9EE2-A56BC72F7EEC}"/>
              </a:ext>
            </a:extLst>
          </p:cNvPr>
          <p:cNvSpPr>
            <a:spLocks noGrp="1"/>
          </p:cNvSpPr>
          <p:nvPr>
            <p:ph type="title"/>
          </p:nvPr>
        </p:nvSpPr>
        <p:spPr/>
        <p:txBody>
          <a:bodyPr/>
          <a:lstStyle/>
          <a:p>
            <a:r>
              <a:rPr lang="en-AU" dirty="0"/>
              <a:t>Activity 6.1</a:t>
            </a:r>
          </a:p>
        </p:txBody>
      </p:sp>
      <p:sp>
        <p:nvSpPr>
          <p:cNvPr id="3" name="Content Placeholder 2">
            <a:extLst>
              <a:ext uri="{FF2B5EF4-FFF2-40B4-BE49-F238E27FC236}">
                <a16:creationId xmlns:a16="http://schemas.microsoft.com/office/drawing/2014/main" id="{479C2551-BE28-4265-9EB1-1AEFC562E0D9}"/>
              </a:ext>
            </a:extLst>
          </p:cNvPr>
          <p:cNvSpPr>
            <a:spLocks noGrp="1"/>
          </p:cNvSpPr>
          <p:nvPr>
            <p:ph idx="1"/>
          </p:nvPr>
        </p:nvSpPr>
        <p:spPr/>
        <p:txBody>
          <a:bodyPr/>
          <a:lstStyle/>
          <a:p>
            <a:r>
              <a:rPr lang="en-AU" dirty="0"/>
              <a:t>How should you manage questions or requests for information once the EOI / RFP is published? </a:t>
            </a:r>
          </a:p>
        </p:txBody>
      </p:sp>
      <p:sp>
        <p:nvSpPr>
          <p:cNvPr id="4" name="TextBox 3">
            <a:extLst>
              <a:ext uri="{FF2B5EF4-FFF2-40B4-BE49-F238E27FC236}">
                <a16:creationId xmlns:a16="http://schemas.microsoft.com/office/drawing/2014/main" id="{18A02E78-A6AC-4174-802F-1D4D23D3EFF3}"/>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5.8</a:t>
            </a:r>
          </a:p>
        </p:txBody>
      </p:sp>
    </p:spTree>
    <p:custDataLst>
      <p:tags r:id="rId1"/>
    </p:custDataLst>
    <p:extLst>
      <p:ext uri="{BB962C8B-B14F-4D97-AF65-F5344CB8AC3E}">
        <p14:creationId xmlns:p14="http://schemas.microsoft.com/office/powerpoint/2010/main" val="2958732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33667-AD8F-41A3-BE46-F480F176A44E}"/>
              </a:ext>
            </a:extLst>
          </p:cNvPr>
          <p:cNvSpPr>
            <a:spLocks noGrp="1"/>
          </p:cNvSpPr>
          <p:nvPr>
            <p:ph type="title"/>
          </p:nvPr>
        </p:nvSpPr>
        <p:spPr/>
        <p:txBody>
          <a:bodyPr/>
          <a:lstStyle/>
          <a:p>
            <a:r>
              <a:rPr lang="en-AU" dirty="0"/>
              <a:t>Activity 6.1 – answer </a:t>
            </a:r>
          </a:p>
        </p:txBody>
      </p:sp>
      <p:sp>
        <p:nvSpPr>
          <p:cNvPr id="3" name="Content Placeholder 2">
            <a:extLst>
              <a:ext uri="{FF2B5EF4-FFF2-40B4-BE49-F238E27FC236}">
                <a16:creationId xmlns:a16="http://schemas.microsoft.com/office/drawing/2014/main" id="{E5F68F0C-A8FB-4F0C-9265-691740FAD1D3}"/>
              </a:ext>
            </a:extLst>
          </p:cNvPr>
          <p:cNvSpPr>
            <a:spLocks noGrp="1"/>
          </p:cNvSpPr>
          <p:nvPr>
            <p:ph idx="1"/>
          </p:nvPr>
        </p:nvSpPr>
        <p:spPr/>
        <p:txBody>
          <a:bodyPr>
            <a:normAutofit fontScale="92500" lnSpcReduction="10000"/>
          </a:bodyPr>
          <a:lstStyle/>
          <a:p>
            <a:r>
              <a:rPr lang="en-AU" dirty="0"/>
              <a:t>Clear scope of work, processes and criteria reduces questions!</a:t>
            </a:r>
          </a:p>
          <a:p>
            <a:r>
              <a:rPr lang="en-AU" dirty="0"/>
              <a:t>Create forums for questions</a:t>
            </a:r>
          </a:p>
          <a:p>
            <a:pPr lvl="1"/>
            <a:r>
              <a:rPr lang="en-AU" dirty="0"/>
              <a:t>Info nights, site visits, question forms</a:t>
            </a:r>
          </a:p>
          <a:p>
            <a:r>
              <a:rPr lang="en-AU" dirty="0"/>
              <a:t>Have a single point of contact – ideally </a:t>
            </a:r>
            <a:r>
              <a:rPr lang="en-AU" b="1" dirty="0"/>
              <a:t>not</a:t>
            </a:r>
            <a:r>
              <a:rPr lang="en-AU" dirty="0"/>
              <a:t> the purchaser</a:t>
            </a:r>
          </a:p>
          <a:p>
            <a:r>
              <a:rPr lang="en-AU" dirty="0"/>
              <a:t>Have a defined Q&amp;A window</a:t>
            </a:r>
          </a:p>
          <a:p>
            <a:pPr lvl="1"/>
            <a:r>
              <a:rPr lang="en-AU" dirty="0"/>
              <a:t>Allow enough time for people to update responses</a:t>
            </a:r>
          </a:p>
          <a:p>
            <a:r>
              <a:rPr lang="en-AU" dirty="0"/>
              <a:t>One person asks – everyone gets the answer</a:t>
            </a:r>
          </a:p>
          <a:p>
            <a:pPr lvl="1"/>
            <a:r>
              <a:rPr lang="en-AU" dirty="0"/>
              <a:t>Answer all questions (even the dumb / repeated ones)</a:t>
            </a:r>
          </a:p>
        </p:txBody>
      </p:sp>
    </p:spTree>
    <p:extLst>
      <p:ext uri="{BB962C8B-B14F-4D97-AF65-F5344CB8AC3E}">
        <p14:creationId xmlns:p14="http://schemas.microsoft.com/office/powerpoint/2010/main" val="56190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Procurement officer / manager</a:t>
            </a:r>
          </a:p>
        </p:txBody>
      </p:sp>
      <p:sp>
        <p:nvSpPr>
          <p:cNvPr id="3" name="Content Placeholder 2"/>
          <p:cNvSpPr>
            <a:spLocks noGrp="1"/>
          </p:cNvSpPr>
          <p:nvPr>
            <p:ph idx="1"/>
          </p:nvPr>
        </p:nvSpPr>
        <p:spPr/>
        <p:txBody>
          <a:bodyPr>
            <a:normAutofit/>
          </a:bodyPr>
          <a:lstStyle/>
          <a:p>
            <a:r>
              <a:rPr lang="en-AU" dirty="0"/>
              <a:t>Manages the RFP process for purchasers – process expert </a:t>
            </a:r>
          </a:p>
          <a:p>
            <a:r>
              <a:rPr lang="en-AU" dirty="0"/>
              <a:t>Ensures RFP documentation is complete and accurate at all stages</a:t>
            </a:r>
          </a:p>
          <a:p>
            <a:r>
              <a:rPr lang="en-AU" dirty="0"/>
              <a:t>Publishes RFP and acts as sole point of contact</a:t>
            </a:r>
          </a:p>
          <a:p>
            <a:r>
              <a:rPr lang="en-AU" b="1" dirty="0"/>
              <a:t>Manages supplier questions and communicates replies to all (</a:t>
            </a:r>
            <a:r>
              <a:rPr lang="en-AU" b="1" i="1" dirty="0"/>
              <a:t>addenda</a:t>
            </a:r>
            <a:r>
              <a:rPr lang="en-AU" b="1" dirty="0"/>
              <a:t>)</a:t>
            </a:r>
          </a:p>
        </p:txBody>
      </p:sp>
      <p:sp>
        <p:nvSpPr>
          <p:cNvPr id="8" name="TextBox 7">
            <a:extLst>
              <a:ext uri="{FF2B5EF4-FFF2-40B4-BE49-F238E27FC236}">
                <a16:creationId xmlns:a16="http://schemas.microsoft.com/office/drawing/2014/main" id="{DF793932-6556-40D2-86DD-A00BB76D44D5}"/>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5.8</a:t>
            </a:r>
          </a:p>
        </p:txBody>
      </p:sp>
    </p:spTree>
    <p:custDataLst>
      <p:tags r:id="rId1"/>
    </p:custDataLst>
    <p:extLst>
      <p:ext uri="{BB962C8B-B14F-4D97-AF65-F5344CB8AC3E}">
        <p14:creationId xmlns:p14="http://schemas.microsoft.com/office/powerpoint/2010/main" val="186420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Procurement officer / manager</a:t>
            </a:r>
          </a:p>
        </p:txBody>
      </p:sp>
      <p:sp>
        <p:nvSpPr>
          <p:cNvPr id="3" name="Content Placeholder 2"/>
          <p:cNvSpPr>
            <a:spLocks noGrp="1"/>
          </p:cNvSpPr>
          <p:nvPr>
            <p:ph idx="1"/>
          </p:nvPr>
        </p:nvSpPr>
        <p:spPr/>
        <p:txBody>
          <a:bodyPr>
            <a:normAutofit/>
          </a:bodyPr>
          <a:lstStyle/>
          <a:p>
            <a:r>
              <a:rPr lang="en-AU" dirty="0"/>
              <a:t>Assesses eligibility of proposals (conditions of participation)</a:t>
            </a:r>
          </a:p>
          <a:p>
            <a:r>
              <a:rPr lang="en-AU" dirty="0"/>
              <a:t>Supports evaluation panel – can act as independent (non-voting) chair</a:t>
            </a:r>
          </a:p>
          <a:p>
            <a:r>
              <a:rPr lang="en-AU" dirty="0"/>
              <a:t>Notifies un/successful bidders</a:t>
            </a:r>
          </a:p>
          <a:p>
            <a:r>
              <a:rPr lang="en-AU" dirty="0"/>
              <a:t>Captures and actions lessons learned</a:t>
            </a:r>
          </a:p>
          <a:p>
            <a:endParaRPr lang="en-AU" dirty="0"/>
          </a:p>
        </p:txBody>
      </p:sp>
      <p:sp>
        <p:nvSpPr>
          <p:cNvPr id="8" name="TextBox 7">
            <a:extLst>
              <a:ext uri="{FF2B5EF4-FFF2-40B4-BE49-F238E27FC236}">
                <a16:creationId xmlns:a16="http://schemas.microsoft.com/office/drawing/2014/main" id="{DF793932-6556-40D2-86DD-A00BB76D44D5}"/>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5.8</a:t>
            </a:r>
          </a:p>
        </p:txBody>
      </p:sp>
    </p:spTree>
    <p:custDataLst>
      <p:tags r:id="rId1"/>
    </p:custDataLst>
    <p:extLst>
      <p:ext uri="{BB962C8B-B14F-4D97-AF65-F5344CB8AC3E}">
        <p14:creationId xmlns:p14="http://schemas.microsoft.com/office/powerpoint/2010/main" val="168645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Activity 6.2</a:t>
            </a:r>
          </a:p>
        </p:txBody>
      </p:sp>
      <p:sp>
        <p:nvSpPr>
          <p:cNvPr id="3" name="Content Placeholder 2"/>
          <p:cNvSpPr>
            <a:spLocks noGrp="1"/>
          </p:cNvSpPr>
          <p:nvPr>
            <p:ph idx="1"/>
          </p:nvPr>
        </p:nvSpPr>
        <p:spPr/>
        <p:txBody>
          <a:bodyPr/>
          <a:lstStyle/>
          <a:p>
            <a:r>
              <a:rPr lang="en-AU" dirty="0"/>
              <a:t>You have been instructed to book the entertainment by RFP</a:t>
            </a:r>
          </a:p>
          <a:p>
            <a:r>
              <a:rPr lang="en-AU" dirty="0"/>
              <a:t>What will be your selection criteria?</a:t>
            </a:r>
          </a:p>
        </p:txBody>
      </p:sp>
      <p:sp>
        <p:nvSpPr>
          <p:cNvPr id="4" name="TextBox 3">
            <a:extLst>
              <a:ext uri="{FF2B5EF4-FFF2-40B4-BE49-F238E27FC236}">
                <a16:creationId xmlns:a16="http://schemas.microsoft.com/office/drawing/2014/main" id="{8872E402-02F7-45C3-A60C-60CA1AEE32A6}"/>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5.9</a:t>
            </a:r>
          </a:p>
        </p:txBody>
      </p:sp>
    </p:spTree>
    <p:custDataLst>
      <p:tags r:id="rId1"/>
    </p:custDataLst>
    <p:extLst>
      <p:ext uri="{BB962C8B-B14F-4D97-AF65-F5344CB8AC3E}">
        <p14:creationId xmlns:p14="http://schemas.microsoft.com/office/powerpoint/2010/main" val="1866551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726E51-2CA9-4007-905E-FCE3735FED2B}"/>
              </a:ext>
            </a:extLst>
          </p:cNvPr>
          <p:cNvPicPr>
            <a:picLocks noChangeAspect="1"/>
          </p:cNvPicPr>
          <p:nvPr/>
        </p:nvPicPr>
        <p:blipFill>
          <a:blip r:embed="rId3"/>
          <a:stretch>
            <a:fillRect/>
          </a:stretch>
        </p:blipFill>
        <p:spPr>
          <a:xfrm>
            <a:off x="0" y="1785"/>
            <a:ext cx="12192000" cy="6854430"/>
          </a:xfrm>
          <a:prstGeom prst="rect">
            <a:avLst/>
          </a:prstGeom>
        </p:spPr>
      </p:pic>
    </p:spTree>
    <p:extLst>
      <p:ext uri="{BB962C8B-B14F-4D97-AF65-F5344CB8AC3E}">
        <p14:creationId xmlns:p14="http://schemas.microsoft.com/office/powerpoint/2010/main" val="584493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907420" cy="1891938"/>
          </a:xfrm>
        </p:spPr>
        <p:txBody>
          <a:bodyPr>
            <a:normAutofit/>
          </a:bodyPr>
          <a:lstStyle/>
          <a:p>
            <a:r>
              <a:rPr lang="en-AU" dirty="0"/>
              <a:t>Procurement lifecycle</a:t>
            </a:r>
            <a:endParaRPr lang="en-AU" sz="2800" dirty="0"/>
          </a:p>
        </p:txBody>
      </p:sp>
      <p:pic>
        <p:nvPicPr>
          <p:cNvPr id="8" name="Picture 7">
            <a:extLst>
              <a:ext uri="{FF2B5EF4-FFF2-40B4-BE49-F238E27FC236}">
                <a16:creationId xmlns:a16="http://schemas.microsoft.com/office/drawing/2014/main" id="{EE6E9DDE-A70E-40B3-9C3F-B2C8890558CE}"/>
              </a:ext>
            </a:extLst>
          </p:cNvPr>
          <p:cNvPicPr>
            <a:picLocks noChangeAspect="1"/>
          </p:cNvPicPr>
          <p:nvPr/>
        </p:nvPicPr>
        <p:blipFill>
          <a:blip r:embed="rId4"/>
          <a:stretch>
            <a:fillRect/>
          </a:stretch>
        </p:blipFill>
        <p:spPr>
          <a:xfrm>
            <a:off x="4126979" y="365125"/>
            <a:ext cx="6300000" cy="6300000"/>
          </a:xfrm>
          <a:prstGeom prst="rect">
            <a:avLst/>
          </a:prstGeom>
        </p:spPr>
      </p:pic>
      <p:sp>
        <p:nvSpPr>
          <p:cNvPr id="6" name="TextBox 5">
            <a:extLst>
              <a:ext uri="{FF2B5EF4-FFF2-40B4-BE49-F238E27FC236}">
                <a16:creationId xmlns:a16="http://schemas.microsoft.com/office/drawing/2014/main" id="{850949E2-8495-44B6-9C92-E3F4F34CC7FE}"/>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5.9</a:t>
            </a:r>
          </a:p>
        </p:txBody>
      </p:sp>
    </p:spTree>
    <p:custDataLst>
      <p:tags r:id="rId1"/>
    </p:custDataLst>
    <p:extLst>
      <p:ext uri="{BB962C8B-B14F-4D97-AF65-F5344CB8AC3E}">
        <p14:creationId xmlns:p14="http://schemas.microsoft.com/office/powerpoint/2010/main" val="1790116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How do we know the price is right?</a:t>
            </a:r>
          </a:p>
        </p:txBody>
      </p:sp>
      <p:sp>
        <p:nvSpPr>
          <p:cNvPr id="6" name="Content Placeholder 5"/>
          <p:cNvSpPr>
            <a:spLocks noGrp="1"/>
          </p:cNvSpPr>
          <p:nvPr>
            <p:ph idx="1"/>
          </p:nvPr>
        </p:nvSpPr>
        <p:spPr/>
        <p:txBody>
          <a:bodyPr>
            <a:normAutofit fontScale="92500" lnSpcReduction="20000"/>
          </a:bodyPr>
          <a:lstStyle/>
          <a:p>
            <a:r>
              <a:rPr lang="en-AU" dirty="0"/>
              <a:t>Commercial norms</a:t>
            </a:r>
          </a:p>
          <a:p>
            <a:pPr lvl="1"/>
            <a:r>
              <a:rPr lang="en-AU" dirty="0"/>
              <a:t>Market prices</a:t>
            </a:r>
          </a:p>
          <a:p>
            <a:r>
              <a:rPr lang="en-AU" dirty="0"/>
              <a:t>Benchmark other bids</a:t>
            </a:r>
          </a:p>
          <a:p>
            <a:r>
              <a:rPr lang="en-AU" dirty="0"/>
              <a:t>Historical prices</a:t>
            </a:r>
          </a:p>
          <a:p>
            <a:r>
              <a:rPr lang="en-AU" dirty="0"/>
              <a:t>Pricing data on similar items</a:t>
            </a:r>
          </a:p>
          <a:p>
            <a:r>
              <a:rPr lang="en-AU" dirty="0"/>
              <a:t>Independent cost assessment</a:t>
            </a:r>
          </a:p>
          <a:p>
            <a:endParaRPr lang="en-AU" dirty="0"/>
          </a:p>
          <a:p>
            <a:r>
              <a:rPr lang="en-AU" i="1" dirty="0"/>
              <a:t>Just tell them your budget?</a:t>
            </a:r>
          </a:p>
        </p:txBody>
      </p:sp>
      <p:sp>
        <p:nvSpPr>
          <p:cNvPr id="9" name="Rounded Rectangle 8"/>
          <p:cNvSpPr/>
          <p:nvPr/>
        </p:nvSpPr>
        <p:spPr>
          <a:xfrm>
            <a:off x="7004257" y="2983338"/>
            <a:ext cx="4084320" cy="17475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2800" dirty="0">
                <a:latin typeface="Lato" panose="020F0502020204030203" pitchFamily="34" charset="0"/>
                <a:cs typeface="Lato Black" panose="020F0A02020204030203" pitchFamily="34" charset="0"/>
              </a:rPr>
              <a:t>Total cost of </a:t>
            </a:r>
          </a:p>
          <a:p>
            <a:pPr algn="ctr"/>
            <a:r>
              <a:rPr lang="en-AU" sz="2800" dirty="0">
                <a:latin typeface="Lato" panose="020F0502020204030203" pitchFamily="34" charset="0"/>
                <a:cs typeface="Lato Black" panose="020F0A02020204030203" pitchFamily="34" charset="0"/>
              </a:rPr>
              <a:t>ownership (TCO)</a:t>
            </a:r>
          </a:p>
        </p:txBody>
      </p:sp>
      <p:sp>
        <p:nvSpPr>
          <p:cNvPr id="7" name="TextBox 6">
            <a:extLst>
              <a:ext uri="{FF2B5EF4-FFF2-40B4-BE49-F238E27FC236}">
                <a16:creationId xmlns:a16="http://schemas.microsoft.com/office/drawing/2014/main" id="{05901589-A683-41F1-B948-142058C78C2B}"/>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5.9</a:t>
            </a:r>
          </a:p>
        </p:txBody>
      </p:sp>
    </p:spTree>
    <p:custDataLst>
      <p:tags r:id="rId1"/>
    </p:custDataLst>
    <p:extLst>
      <p:ext uri="{BB962C8B-B14F-4D97-AF65-F5344CB8AC3E}">
        <p14:creationId xmlns:p14="http://schemas.microsoft.com/office/powerpoint/2010/main" val="126420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500"/>
                                        <p:tgtEl>
                                          <p:spTgt spid="6">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fade">
                                      <p:cBhvr>
                                        <p:cTn id="30" dur="500"/>
                                        <p:tgtEl>
                                          <p:spTgt spid="6">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xEl>
                                              <p:pRg st="7" end="7"/>
                                            </p:txEl>
                                          </p:spTgt>
                                        </p:tgtEl>
                                        <p:attrNameLst>
                                          <p:attrName>style.visibility</p:attrName>
                                        </p:attrNameLst>
                                      </p:cBhvr>
                                      <p:to>
                                        <p:strVal val="visible"/>
                                      </p:to>
                                    </p:set>
                                    <p:animEffect transition="in" filter="fade">
                                      <p:cBhvr>
                                        <p:cTn id="40"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907420" cy="1891938"/>
          </a:xfrm>
        </p:spPr>
        <p:txBody>
          <a:bodyPr>
            <a:normAutofit/>
          </a:bodyPr>
          <a:lstStyle/>
          <a:p>
            <a:r>
              <a:rPr lang="en-AU" dirty="0"/>
              <a:t>Procurement lifecycle</a:t>
            </a:r>
            <a:endParaRPr lang="en-AU" sz="2800" dirty="0"/>
          </a:p>
        </p:txBody>
      </p:sp>
      <p:sp>
        <p:nvSpPr>
          <p:cNvPr id="5" name="TextBox 4">
            <a:extLst>
              <a:ext uri="{FF2B5EF4-FFF2-40B4-BE49-F238E27FC236}">
                <a16:creationId xmlns:a16="http://schemas.microsoft.com/office/drawing/2014/main" id="{D001CA24-C581-4697-836D-05A9DBD8FB95}"/>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5.7</a:t>
            </a:r>
          </a:p>
        </p:txBody>
      </p:sp>
      <p:pic>
        <p:nvPicPr>
          <p:cNvPr id="43" name="Picture 42">
            <a:extLst>
              <a:ext uri="{FF2B5EF4-FFF2-40B4-BE49-F238E27FC236}">
                <a16:creationId xmlns:a16="http://schemas.microsoft.com/office/drawing/2014/main" id="{CB6EAC4F-B5A8-47BC-8CFB-8862AD98B320}"/>
              </a:ext>
            </a:extLst>
          </p:cNvPr>
          <p:cNvPicPr>
            <a:picLocks noChangeAspect="1"/>
          </p:cNvPicPr>
          <p:nvPr/>
        </p:nvPicPr>
        <p:blipFill>
          <a:blip r:embed="rId4"/>
          <a:stretch>
            <a:fillRect/>
          </a:stretch>
        </p:blipFill>
        <p:spPr>
          <a:xfrm>
            <a:off x="4126979" y="365125"/>
            <a:ext cx="6300000" cy="6300000"/>
          </a:xfrm>
          <a:prstGeom prst="rect">
            <a:avLst/>
          </a:prstGeom>
        </p:spPr>
      </p:pic>
    </p:spTree>
    <p:custDataLst>
      <p:tags r:id="rId1"/>
    </p:custDataLst>
    <p:extLst>
      <p:ext uri="{BB962C8B-B14F-4D97-AF65-F5344CB8AC3E}">
        <p14:creationId xmlns:p14="http://schemas.microsoft.com/office/powerpoint/2010/main" val="245118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How do we assess supplier quality?</a:t>
            </a:r>
          </a:p>
        </p:txBody>
      </p:sp>
      <p:sp>
        <p:nvSpPr>
          <p:cNvPr id="3" name="Content Placeholder 2"/>
          <p:cNvSpPr>
            <a:spLocks noGrp="1"/>
          </p:cNvSpPr>
          <p:nvPr>
            <p:ph idx="1"/>
          </p:nvPr>
        </p:nvSpPr>
        <p:spPr/>
        <p:txBody>
          <a:bodyPr>
            <a:normAutofit fontScale="92500" lnSpcReduction="20000"/>
          </a:bodyPr>
          <a:lstStyle/>
          <a:p>
            <a:r>
              <a:rPr lang="en-AU" dirty="0"/>
              <a:t>Understanding of need</a:t>
            </a:r>
          </a:p>
          <a:p>
            <a:r>
              <a:rPr lang="en-AU" dirty="0"/>
              <a:t>Technical capability and approach</a:t>
            </a:r>
          </a:p>
          <a:p>
            <a:r>
              <a:rPr lang="en-AU" dirty="0"/>
              <a:t>Risk appreciation</a:t>
            </a:r>
          </a:p>
          <a:p>
            <a:r>
              <a:rPr lang="en-AU" dirty="0"/>
              <a:t>Past performance / references</a:t>
            </a:r>
          </a:p>
          <a:p>
            <a:r>
              <a:rPr lang="en-AU" dirty="0"/>
              <a:t>Business size &amp; type </a:t>
            </a:r>
          </a:p>
          <a:p>
            <a:r>
              <a:rPr lang="en-AU" dirty="0"/>
              <a:t>Guarantees / warranties</a:t>
            </a:r>
          </a:p>
          <a:p>
            <a:r>
              <a:rPr lang="en-AU" dirty="0"/>
              <a:t>Intellectual / property rights</a:t>
            </a:r>
          </a:p>
          <a:p>
            <a:r>
              <a:rPr lang="en-AU" dirty="0"/>
              <a:t>Values alignment</a:t>
            </a:r>
          </a:p>
        </p:txBody>
      </p:sp>
      <p:sp>
        <p:nvSpPr>
          <p:cNvPr id="7" name="TextBox 6">
            <a:extLst>
              <a:ext uri="{FF2B5EF4-FFF2-40B4-BE49-F238E27FC236}">
                <a16:creationId xmlns:a16="http://schemas.microsoft.com/office/drawing/2014/main" id="{C6F6B752-34F5-4184-AED3-0DFFA64BF6A6}"/>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5.9</a:t>
            </a:r>
          </a:p>
        </p:txBody>
      </p:sp>
    </p:spTree>
    <p:custDataLst>
      <p:tags r:id="rId1"/>
    </p:custDataLst>
    <p:extLst>
      <p:ext uri="{BB962C8B-B14F-4D97-AF65-F5344CB8AC3E}">
        <p14:creationId xmlns:p14="http://schemas.microsoft.com/office/powerpoint/2010/main" val="281220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DBFAE9-0008-45A5-ACE1-96192683BE84}"/>
              </a:ext>
            </a:extLst>
          </p:cNvPr>
          <p:cNvSpPr>
            <a:spLocks noGrp="1"/>
          </p:cNvSpPr>
          <p:nvPr>
            <p:ph type="title"/>
          </p:nvPr>
        </p:nvSpPr>
        <p:spPr/>
        <p:txBody>
          <a:bodyPr/>
          <a:lstStyle/>
          <a:p>
            <a:r>
              <a:rPr lang="en-AU" dirty="0"/>
              <a:t>Activity 6.3 </a:t>
            </a:r>
          </a:p>
        </p:txBody>
      </p:sp>
      <p:sp>
        <p:nvSpPr>
          <p:cNvPr id="5" name="Content Placeholder 4">
            <a:extLst>
              <a:ext uri="{FF2B5EF4-FFF2-40B4-BE49-F238E27FC236}">
                <a16:creationId xmlns:a16="http://schemas.microsoft.com/office/drawing/2014/main" id="{1FC913B9-CF5B-4863-ACAE-79A8D28DDECB}"/>
              </a:ext>
            </a:extLst>
          </p:cNvPr>
          <p:cNvSpPr>
            <a:spLocks noGrp="1"/>
          </p:cNvSpPr>
          <p:nvPr>
            <p:ph idx="1"/>
          </p:nvPr>
        </p:nvSpPr>
        <p:spPr/>
        <p:txBody>
          <a:bodyPr/>
          <a:lstStyle/>
          <a:p>
            <a:r>
              <a:rPr lang="en-AU" dirty="0"/>
              <a:t>Give an example of a conflict of interest</a:t>
            </a:r>
          </a:p>
          <a:p>
            <a:r>
              <a:rPr lang="en-AU" dirty="0"/>
              <a:t>How should conflict of interest be managed?</a:t>
            </a:r>
          </a:p>
        </p:txBody>
      </p:sp>
      <p:sp>
        <p:nvSpPr>
          <p:cNvPr id="6" name="TextBox 5">
            <a:extLst>
              <a:ext uri="{FF2B5EF4-FFF2-40B4-BE49-F238E27FC236}">
                <a16:creationId xmlns:a16="http://schemas.microsoft.com/office/drawing/2014/main" id="{7409BAD8-FB57-4064-9B5C-F65B714B83A5}"/>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5.9</a:t>
            </a:r>
          </a:p>
        </p:txBody>
      </p:sp>
    </p:spTree>
    <p:custDataLst>
      <p:tags r:id="rId1"/>
    </p:custDataLst>
    <p:extLst>
      <p:ext uri="{BB962C8B-B14F-4D97-AF65-F5344CB8AC3E}">
        <p14:creationId xmlns:p14="http://schemas.microsoft.com/office/powerpoint/2010/main" val="13427017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BB4C6-6AED-4322-8AA3-90D54CB34134}"/>
              </a:ext>
            </a:extLst>
          </p:cNvPr>
          <p:cNvSpPr>
            <a:spLocks noGrp="1"/>
          </p:cNvSpPr>
          <p:nvPr>
            <p:ph type="title"/>
          </p:nvPr>
        </p:nvSpPr>
        <p:spPr/>
        <p:txBody>
          <a:bodyPr/>
          <a:lstStyle/>
          <a:p>
            <a:r>
              <a:rPr lang="en-AU" dirty="0"/>
              <a:t>Activity 6.3 - answer</a:t>
            </a:r>
          </a:p>
        </p:txBody>
      </p:sp>
      <p:sp>
        <p:nvSpPr>
          <p:cNvPr id="3" name="Content Placeholder 2">
            <a:extLst>
              <a:ext uri="{FF2B5EF4-FFF2-40B4-BE49-F238E27FC236}">
                <a16:creationId xmlns:a16="http://schemas.microsoft.com/office/drawing/2014/main" id="{50F6E9B3-D0FE-4CA9-BA4C-058BB5961A33}"/>
              </a:ext>
            </a:extLst>
          </p:cNvPr>
          <p:cNvSpPr>
            <a:spLocks noGrp="1"/>
          </p:cNvSpPr>
          <p:nvPr>
            <p:ph idx="1"/>
          </p:nvPr>
        </p:nvSpPr>
        <p:spPr/>
        <p:txBody>
          <a:bodyPr>
            <a:normAutofit fontScale="77500" lnSpcReduction="20000"/>
          </a:bodyPr>
          <a:lstStyle/>
          <a:p>
            <a:r>
              <a:rPr lang="en-AU" dirty="0"/>
              <a:t>An individual (or someone ‘close’ to them) personally benefits from an action they take or decision they make on behalf of an organisation</a:t>
            </a:r>
          </a:p>
          <a:p>
            <a:pPr lvl="1"/>
            <a:r>
              <a:rPr lang="en-AU" i="1" dirty="0"/>
              <a:t>For example</a:t>
            </a:r>
            <a:r>
              <a:rPr lang="en-AU" dirty="0"/>
              <a:t>: sharing inside information, awarding a contract</a:t>
            </a:r>
          </a:p>
          <a:p>
            <a:r>
              <a:rPr lang="en-AU" dirty="0"/>
              <a:t>Even if they (think they) can be objective, the conflicted individual should:</a:t>
            </a:r>
          </a:p>
          <a:p>
            <a:pPr lvl="1"/>
            <a:r>
              <a:rPr lang="en-AU" dirty="0"/>
              <a:t>Declare the conflict </a:t>
            </a:r>
            <a:r>
              <a:rPr lang="en-AU" b="1" dirty="0"/>
              <a:t>and</a:t>
            </a:r>
            <a:r>
              <a:rPr lang="en-AU" dirty="0"/>
              <a:t> </a:t>
            </a:r>
          </a:p>
          <a:p>
            <a:pPr lvl="1"/>
            <a:r>
              <a:rPr lang="en-AU" dirty="0"/>
              <a:t>Recuse themselves from the process (not just the decision)</a:t>
            </a:r>
          </a:p>
          <a:p>
            <a:r>
              <a:rPr lang="en-AU" dirty="0"/>
              <a:t>It is the organisation’s responsibility to provide a fair and transparent process </a:t>
            </a:r>
          </a:p>
          <a:p>
            <a:pPr lvl="1"/>
            <a:r>
              <a:rPr lang="en-AU" dirty="0"/>
              <a:t>The </a:t>
            </a:r>
            <a:r>
              <a:rPr lang="en-AU" b="1" i="1" dirty="0"/>
              <a:t>perception</a:t>
            </a:r>
            <a:r>
              <a:rPr lang="en-AU" dirty="0"/>
              <a:t> of a conflict is as damaging as an actual conflict</a:t>
            </a:r>
          </a:p>
          <a:p>
            <a:r>
              <a:rPr lang="en-AU" dirty="0"/>
              <a:t>Sometimes, it may not even be appropriate for a conflicted supplier to bid</a:t>
            </a:r>
          </a:p>
          <a:p>
            <a:endParaRPr lang="en-AU" dirty="0"/>
          </a:p>
        </p:txBody>
      </p:sp>
    </p:spTree>
    <p:extLst>
      <p:ext uri="{BB962C8B-B14F-4D97-AF65-F5344CB8AC3E}">
        <p14:creationId xmlns:p14="http://schemas.microsoft.com/office/powerpoint/2010/main" val="62377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714968-E357-4503-AC95-3D5B38408F29}"/>
              </a:ext>
            </a:extLst>
          </p:cNvPr>
          <p:cNvSpPr>
            <a:spLocks noGrp="1"/>
          </p:cNvSpPr>
          <p:nvPr>
            <p:ph type="title"/>
          </p:nvPr>
        </p:nvSpPr>
        <p:spPr/>
        <p:txBody>
          <a:bodyPr/>
          <a:lstStyle/>
          <a:p>
            <a:r>
              <a:rPr lang="en-AU" dirty="0"/>
              <a:t>Multi-criteria analysis (MCA)</a:t>
            </a:r>
          </a:p>
        </p:txBody>
      </p:sp>
      <p:pic>
        <p:nvPicPr>
          <p:cNvPr id="10" name="Picture 9">
            <a:extLst>
              <a:ext uri="{FF2B5EF4-FFF2-40B4-BE49-F238E27FC236}">
                <a16:creationId xmlns:a16="http://schemas.microsoft.com/office/drawing/2014/main" id="{D00C5810-2C95-4320-BAB9-7BF678A2BE93}"/>
              </a:ext>
            </a:extLst>
          </p:cNvPr>
          <p:cNvPicPr>
            <a:picLocks noChangeAspect="1"/>
          </p:cNvPicPr>
          <p:nvPr/>
        </p:nvPicPr>
        <p:blipFill>
          <a:blip r:embed="rId4"/>
          <a:stretch>
            <a:fillRect/>
          </a:stretch>
        </p:blipFill>
        <p:spPr>
          <a:xfrm>
            <a:off x="838200" y="1690688"/>
            <a:ext cx="10908271" cy="4680000"/>
          </a:xfrm>
          <a:prstGeom prst="rect">
            <a:avLst/>
          </a:prstGeom>
        </p:spPr>
      </p:pic>
      <p:sp>
        <p:nvSpPr>
          <p:cNvPr id="11" name="TextBox 10">
            <a:extLst>
              <a:ext uri="{FF2B5EF4-FFF2-40B4-BE49-F238E27FC236}">
                <a16:creationId xmlns:a16="http://schemas.microsoft.com/office/drawing/2014/main" id="{8927208C-4D6E-4E89-8CC3-DE2CBE655BD4}"/>
              </a:ext>
            </a:extLst>
          </p:cNvPr>
          <p:cNvSpPr txBox="1"/>
          <p:nvPr/>
        </p:nvSpPr>
        <p:spPr>
          <a:xfrm>
            <a:off x="1393794" y="1899821"/>
            <a:ext cx="1970843" cy="400110"/>
          </a:xfrm>
          <a:prstGeom prst="rect">
            <a:avLst/>
          </a:prstGeom>
          <a:noFill/>
        </p:spPr>
        <p:txBody>
          <a:bodyPr wrap="square" rtlCol="0">
            <a:spAutoFit/>
          </a:bodyPr>
          <a:lstStyle/>
          <a:p>
            <a:pPr algn="r"/>
            <a:r>
              <a:rPr lang="en-AU" sz="2000" dirty="0">
                <a:latin typeface="Lato" panose="020F0502020204030203" pitchFamily="34" charset="0"/>
                <a:cs typeface="Lato" panose="020F0502020204030203" pitchFamily="34" charset="0"/>
              </a:rPr>
              <a:t>Tender shortlist</a:t>
            </a:r>
          </a:p>
        </p:txBody>
      </p:sp>
    </p:spTree>
    <p:custDataLst>
      <p:tags r:id="rId1"/>
    </p:custDataLst>
    <p:extLst>
      <p:ext uri="{BB962C8B-B14F-4D97-AF65-F5344CB8AC3E}">
        <p14:creationId xmlns:p14="http://schemas.microsoft.com/office/powerpoint/2010/main" val="33768772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714968-E357-4503-AC95-3D5B38408F29}"/>
              </a:ext>
            </a:extLst>
          </p:cNvPr>
          <p:cNvSpPr>
            <a:spLocks noGrp="1"/>
          </p:cNvSpPr>
          <p:nvPr>
            <p:ph type="title"/>
          </p:nvPr>
        </p:nvSpPr>
        <p:spPr/>
        <p:txBody>
          <a:bodyPr/>
          <a:lstStyle/>
          <a:p>
            <a:r>
              <a:rPr lang="en-AU" dirty="0"/>
              <a:t>Multi-criteria analysis (MCA)</a:t>
            </a:r>
          </a:p>
        </p:txBody>
      </p:sp>
      <p:pic>
        <p:nvPicPr>
          <p:cNvPr id="3" name="Picture 2">
            <a:extLst>
              <a:ext uri="{FF2B5EF4-FFF2-40B4-BE49-F238E27FC236}">
                <a16:creationId xmlns:a16="http://schemas.microsoft.com/office/drawing/2014/main" id="{80965ABE-9C68-4805-AA7C-D75838B4DE39}"/>
              </a:ext>
            </a:extLst>
          </p:cNvPr>
          <p:cNvPicPr>
            <a:picLocks noChangeAspect="1"/>
          </p:cNvPicPr>
          <p:nvPr/>
        </p:nvPicPr>
        <p:blipFill>
          <a:blip r:embed="rId4"/>
          <a:stretch>
            <a:fillRect/>
          </a:stretch>
        </p:blipFill>
        <p:spPr>
          <a:xfrm>
            <a:off x="838200" y="1690688"/>
            <a:ext cx="10908270" cy="4680000"/>
          </a:xfrm>
          <a:prstGeom prst="rect">
            <a:avLst/>
          </a:prstGeom>
        </p:spPr>
      </p:pic>
      <p:sp>
        <p:nvSpPr>
          <p:cNvPr id="7" name="TextBox 6">
            <a:extLst>
              <a:ext uri="{FF2B5EF4-FFF2-40B4-BE49-F238E27FC236}">
                <a16:creationId xmlns:a16="http://schemas.microsoft.com/office/drawing/2014/main" id="{C65C9919-F7E6-4ACE-B84D-D8AA7D1A468D}"/>
              </a:ext>
            </a:extLst>
          </p:cNvPr>
          <p:cNvSpPr txBox="1"/>
          <p:nvPr/>
        </p:nvSpPr>
        <p:spPr>
          <a:xfrm>
            <a:off x="4442583" y="2587826"/>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3</a:t>
            </a:r>
          </a:p>
        </p:txBody>
      </p:sp>
      <p:sp>
        <p:nvSpPr>
          <p:cNvPr id="8" name="TextBox 7">
            <a:extLst>
              <a:ext uri="{FF2B5EF4-FFF2-40B4-BE49-F238E27FC236}">
                <a16:creationId xmlns:a16="http://schemas.microsoft.com/office/drawing/2014/main" id="{06D247EC-D674-4F94-82FD-AFEBDA549DD5}"/>
              </a:ext>
            </a:extLst>
          </p:cNvPr>
          <p:cNvSpPr txBox="1"/>
          <p:nvPr/>
        </p:nvSpPr>
        <p:spPr>
          <a:xfrm>
            <a:off x="7313489" y="2587826"/>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5</a:t>
            </a:r>
          </a:p>
        </p:txBody>
      </p:sp>
      <p:sp>
        <p:nvSpPr>
          <p:cNvPr id="9" name="TextBox 8">
            <a:extLst>
              <a:ext uri="{FF2B5EF4-FFF2-40B4-BE49-F238E27FC236}">
                <a16:creationId xmlns:a16="http://schemas.microsoft.com/office/drawing/2014/main" id="{6582CB80-EB24-42FE-B31E-FA2452281E40}"/>
              </a:ext>
            </a:extLst>
          </p:cNvPr>
          <p:cNvSpPr txBox="1"/>
          <p:nvPr/>
        </p:nvSpPr>
        <p:spPr>
          <a:xfrm>
            <a:off x="10051225" y="2587826"/>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2</a:t>
            </a:r>
          </a:p>
        </p:txBody>
      </p:sp>
    </p:spTree>
    <p:custDataLst>
      <p:tags r:id="rId1"/>
    </p:custDataLst>
    <p:extLst>
      <p:ext uri="{BB962C8B-B14F-4D97-AF65-F5344CB8AC3E}">
        <p14:creationId xmlns:p14="http://schemas.microsoft.com/office/powerpoint/2010/main" val="42307137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714968-E357-4503-AC95-3D5B38408F29}"/>
              </a:ext>
            </a:extLst>
          </p:cNvPr>
          <p:cNvSpPr>
            <a:spLocks noGrp="1"/>
          </p:cNvSpPr>
          <p:nvPr>
            <p:ph type="title"/>
          </p:nvPr>
        </p:nvSpPr>
        <p:spPr/>
        <p:txBody>
          <a:bodyPr/>
          <a:lstStyle/>
          <a:p>
            <a:r>
              <a:rPr lang="en-AU" dirty="0"/>
              <a:t>Multi-criteria analysis (MCA)</a:t>
            </a:r>
          </a:p>
        </p:txBody>
      </p:sp>
      <p:pic>
        <p:nvPicPr>
          <p:cNvPr id="5" name="Picture 4">
            <a:extLst>
              <a:ext uri="{FF2B5EF4-FFF2-40B4-BE49-F238E27FC236}">
                <a16:creationId xmlns:a16="http://schemas.microsoft.com/office/drawing/2014/main" id="{AFAD7516-A75F-499C-BF82-4EEF4F4ED517}"/>
              </a:ext>
            </a:extLst>
          </p:cNvPr>
          <p:cNvPicPr>
            <a:picLocks noChangeAspect="1"/>
          </p:cNvPicPr>
          <p:nvPr/>
        </p:nvPicPr>
        <p:blipFill>
          <a:blip r:embed="rId4"/>
          <a:stretch>
            <a:fillRect/>
          </a:stretch>
        </p:blipFill>
        <p:spPr>
          <a:xfrm>
            <a:off x="838200" y="1690688"/>
            <a:ext cx="10908270" cy="4680000"/>
          </a:xfrm>
          <a:prstGeom prst="rect">
            <a:avLst/>
          </a:prstGeom>
        </p:spPr>
      </p:pic>
      <p:sp>
        <p:nvSpPr>
          <p:cNvPr id="6" name="TextBox 5">
            <a:extLst>
              <a:ext uri="{FF2B5EF4-FFF2-40B4-BE49-F238E27FC236}">
                <a16:creationId xmlns:a16="http://schemas.microsoft.com/office/drawing/2014/main" id="{06489EC0-A633-4E84-BE26-16170D6D05B7}"/>
              </a:ext>
            </a:extLst>
          </p:cNvPr>
          <p:cNvSpPr txBox="1"/>
          <p:nvPr/>
        </p:nvSpPr>
        <p:spPr>
          <a:xfrm>
            <a:off x="4442583" y="3365720"/>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5</a:t>
            </a:r>
          </a:p>
        </p:txBody>
      </p:sp>
      <p:sp>
        <p:nvSpPr>
          <p:cNvPr id="7" name="TextBox 6">
            <a:extLst>
              <a:ext uri="{FF2B5EF4-FFF2-40B4-BE49-F238E27FC236}">
                <a16:creationId xmlns:a16="http://schemas.microsoft.com/office/drawing/2014/main" id="{86E7E738-1A78-4153-864B-853BF4C820AC}"/>
              </a:ext>
            </a:extLst>
          </p:cNvPr>
          <p:cNvSpPr txBox="1"/>
          <p:nvPr/>
        </p:nvSpPr>
        <p:spPr>
          <a:xfrm>
            <a:off x="7313489" y="3365720"/>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3</a:t>
            </a:r>
          </a:p>
        </p:txBody>
      </p:sp>
      <p:sp>
        <p:nvSpPr>
          <p:cNvPr id="8" name="TextBox 7">
            <a:extLst>
              <a:ext uri="{FF2B5EF4-FFF2-40B4-BE49-F238E27FC236}">
                <a16:creationId xmlns:a16="http://schemas.microsoft.com/office/drawing/2014/main" id="{527E10D5-72CD-405C-B37F-BA848ACDEA6E}"/>
              </a:ext>
            </a:extLst>
          </p:cNvPr>
          <p:cNvSpPr txBox="1"/>
          <p:nvPr/>
        </p:nvSpPr>
        <p:spPr>
          <a:xfrm>
            <a:off x="10051225" y="3365720"/>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2</a:t>
            </a:r>
          </a:p>
        </p:txBody>
      </p:sp>
      <p:sp>
        <p:nvSpPr>
          <p:cNvPr id="9" name="TextBox 8">
            <a:extLst>
              <a:ext uri="{FF2B5EF4-FFF2-40B4-BE49-F238E27FC236}">
                <a16:creationId xmlns:a16="http://schemas.microsoft.com/office/drawing/2014/main" id="{D62070FF-A704-450A-8E9C-95E7B650E785}"/>
              </a:ext>
            </a:extLst>
          </p:cNvPr>
          <p:cNvSpPr txBox="1"/>
          <p:nvPr/>
        </p:nvSpPr>
        <p:spPr>
          <a:xfrm>
            <a:off x="4442583" y="2587826"/>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3</a:t>
            </a:r>
          </a:p>
        </p:txBody>
      </p:sp>
      <p:sp>
        <p:nvSpPr>
          <p:cNvPr id="10" name="TextBox 9">
            <a:extLst>
              <a:ext uri="{FF2B5EF4-FFF2-40B4-BE49-F238E27FC236}">
                <a16:creationId xmlns:a16="http://schemas.microsoft.com/office/drawing/2014/main" id="{BC7B0DA7-13B8-4CD4-97F5-A1A68F10B544}"/>
              </a:ext>
            </a:extLst>
          </p:cNvPr>
          <p:cNvSpPr txBox="1"/>
          <p:nvPr/>
        </p:nvSpPr>
        <p:spPr>
          <a:xfrm>
            <a:off x="7313489" y="2587826"/>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5</a:t>
            </a:r>
          </a:p>
        </p:txBody>
      </p:sp>
      <p:sp>
        <p:nvSpPr>
          <p:cNvPr id="11" name="TextBox 10">
            <a:extLst>
              <a:ext uri="{FF2B5EF4-FFF2-40B4-BE49-F238E27FC236}">
                <a16:creationId xmlns:a16="http://schemas.microsoft.com/office/drawing/2014/main" id="{D805DE62-C935-43F5-ABFD-345F08ABD4E5}"/>
              </a:ext>
            </a:extLst>
          </p:cNvPr>
          <p:cNvSpPr txBox="1"/>
          <p:nvPr/>
        </p:nvSpPr>
        <p:spPr>
          <a:xfrm>
            <a:off x="10051225" y="2587826"/>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2</a:t>
            </a:r>
          </a:p>
        </p:txBody>
      </p:sp>
    </p:spTree>
    <p:custDataLst>
      <p:tags r:id="rId1"/>
    </p:custDataLst>
    <p:extLst>
      <p:ext uri="{BB962C8B-B14F-4D97-AF65-F5344CB8AC3E}">
        <p14:creationId xmlns:p14="http://schemas.microsoft.com/office/powerpoint/2010/main" val="147343644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714968-E357-4503-AC95-3D5B38408F29}"/>
              </a:ext>
            </a:extLst>
          </p:cNvPr>
          <p:cNvSpPr>
            <a:spLocks noGrp="1"/>
          </p:cNvSpPr>
          <p:nvPr>
            <p:ph type="title"/>
          </p:nvPr>
        </p:nvSpPr>
        <p:spPr/>
        <p:txBody>
          <a:bodyPr/>
          <a:lstStyle/>
          <a:p>
            <a:r>
              <a:rPr lang="en-AU" dirty="0"/>
              <a:t>Multi-criteria analysis (MCA)</a:t>
            </a:r>
          </a:p>
        </p:txBody>
      </p:sp>
      <p:pic>
        <p:nvPicPr>
          <p:cNvPr id="3" name="Picture 2">
            <a:extLst>
              <a:ext uri="{FF2B5EF4-FFF2-40B4-BE49-F238E27FC236}">
                <a16:creationId xmlns:a16="http://schemas.microsoft.com/office/drawing/2014/main" id="{DAAD39AA-AF80-407C-98E7-D9DC49F35CDE}"/>
              </a:ext>
            </a:extLst>
          </p:cNvPr>
          <p:cNvPicPr>
            <a:picLocks noChangeAspect="1"/>
          </p:cNvPicPr>
          <p:nvPr/>
        </p:nvPicPr>
        <p:blipFill>
          <a:blip r:embed="rId4"/>
          <a:stretch>
            <a:fillRect/>
          </a:stretch>
        </p:blipFill>
        <p:spPr>
          <a:xfrm>
            <a:off x="838200" y="1690688"/>
            <a:ext cx="10908270" cy="4680000"/>
          </a:xfrm>
          <a:prstGeom prst="rect">
            <a:avLst/>
          </a:prstGeom>
        </p:spPr>
      </p:pic>
      <p:sp>
        <p:nvSpPr>
          <p:cNvPr id="6" name="TextBox 5">
            <a:extLst>
              <a:ext uri="{FF2B5EF4-FFF2-40B4-BE49-F238E27FC236}">
                <a16:creationId xmlns:a16="http://schemas.microsoft.com/office/drawing/2014/main" id="{10639C97-3567-4ABC-A8EF-D58EFEED48BF}"/>
              </a:ext>
            </a:extLst>
          </p:cNvPr>
          <p:cNvSpPr txBox="1"/>
          <p:nvPr/>
        </p:nvSpPr>
        <p:spPr>
          <a:xfrm>
            <a:off x="4442583" y="4143614"/>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4</a:t>
            </a:r>
          </a:p>
        </p:txBody>
      </p:sp>
      <p:sp>
        <p:nvSpPr>
          <p:cNvPr id="7" name="TextBox 6">
            <a:extLst>
              <a:ext uri="{FF2B5EF4-FFF2-40B4-BE49-F238E27FC236}">
                <a16:creationId xmlns:a16="http://schemas.microsoft.com/office/drawing/2014/main" id="{12297B70-AFB6-4048-AF19-AFFC5F81484F}"/>
              </a:ext>
            </a:extLst>
          </p:cNvPr>
          <p:cNvSpPr txBox="1"/>
          <p:nvPr/>
        </p:nvSpPr>
        <p:spPr>
          <a:xfrm>
            <a:off x="7313489" y="4143614"/>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3</a:t>
            </a:r>
          </a:p>
        </p:txBody>
      </p:sp>
      <p:sp>
        <p:nvSpPr>
          <p:cNvPr id="8" name="TextBox 7">
            <a:extLst>
              <a:ext uri="{FF2B5EF4-FFF2-40B4-BE49-F238E27FC236}">
                <a16:creationId xmlns:a16="http://schemas.microsoft.com/office/drawing/2014/main" id="{E5D2D673-525B-406A-8CC9-CDF69BF987FA}"/>
              </a:ext>
            </a:extLst>
          </p:cNvPr>
          <p:cNvSpPr txBox="1"/>
          <p:nvPr/>
        </p:nvSpPr>
        <p:spPr>
          <a:xfrm>
            <a:off x="10051225" y="4143614"/>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5</a:t>
            </a:r>
          </a:p>
        </p:txBody>
      </p:sp>
      <p:sp>
        <p:nvSpPr>
          <p:cNvPr id="9" name="TextBox 8">
            <a:extLst>
              <a:ext uri="{FF2B5EF4-FFF2-40B4-BE49-F238E27FC236}">
                <a16:creationId xmlns:a16="http://schemas.microsoft.com/office/drawing/2014/main" id="{0F6689F8-D059-414D-BD6F-22F2085CE0AB}"/>
              </a:ext>
            </a:extLst>
          </p:cNvPr>
          <p:cNvSpPr txBox="1"/>
          <p:nvPr/>
        </p:nvSpPr>
        <p:spPr>
          <a:xfrm>
            <a:off x="4442583" y="3365720"/>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5</a:t>
            </a:r>
          </a:p>
        </p:txBody>
      </p:sp>
      <p:sp>
        <p:nvSpPr>
          <p:cNvPr id="10" name="TextBox 9">
            <a:extLst>
              <a:ext uri="{FF2B5EF4-FFF2-40B4-BE49-F238E27FC236}">
                <a16:creationId xmlns:a16="http://schemas.microsoft.com/office/drawing/2014/main" id="{9689834C-541D-4A92-BB08-609B2B5FB6A6}"/>
              </a:ext>
            </a:extLst>
          </p:cNvPr>
          <p:cNvSpPr txBox="1"/>
          <p:nvPr/>
        </p:nvSpPr>
        <p:spPr>
          <a:xfrm>
            <a:off x="7313489" y="3365720"/>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3</a:t>
            </a:r>
          </a:p>
        </p:txBody>
      </p:sp>
      <p:sp>
        <p:nvSpPr>
          <p:cNvPr id="11" name="TextBox 10">
            <a:extLst>
              <a:ext uri="{FF2B5EF4-FFF2-40B4-BE49-F238E27FC236}">
                <a16:creationId xmlns:a16="http://schemas.microsoft.com/office/drawing/2014/main" id="{8DEA02A0-91DF-41E0-A7BF-7D7A7673C920}"/>
              </a:ext>
            </a:extLst>
          </p:cNvPr>
          <p:cNvSpPr txBox="1"/>
          <p:nvPr/>
        </p:nvSpPr>
        <p:spPr>
          <a:xfrm>
            <a:off x="10051225" y="3365720"/>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2</a:t>
            </a:r>
          </a:p>
        </p:txBody>
      </p:sp>
      <p:sp>
        <p:nvSpPr>
          <p:cNvPr id="12" name="TextBox 11">
            <a:extLst>
              <a:ext uri="{FF2B5EF4-FFF2-40B4-BE49-F238E27FC236}">
                <a16:creationId xmlns:a16="http://schemas.microsoft.com/office/drawing/2014/main" id="{0A4ACD1E-D163-4DFB-A3CD-D4E9CE228E21}"/>
              </a:ext>
            </a:extLst>
          </p:cNvPr>
          <p:cNvSpPr txBox="1"/>
          <p:nvPr/>
        </p:nvSpPr>
        <p:spPr>
          <a:xfrm>
            <a:off x="4442583" y="2587826"/>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3</a:t>
            </a:r>
          </a:p>
        </p:txBody>
      </p:sp>
      <p:sp>
        <p:nvSpPr>
          <p:cNvPr id="13" name="TextBox 12">
            <a:extLst>
              <a:ext uri="{FF2B5EF4-FFF2-40B4-BE49-F238E27FC236}">
                <a16:creationId xmlns:a16="http://schemas.microsoft.com/office/drawing/2014/main" id="{308A84FF-69DF-4947-978C-450316E32105}"/>
              </a:ext>
            </a:extLst>
          </p:cNvPr>
          <p:cNvSpPr txBox="1"/>
          <p:nvPr/>
        </p:nvSpPr>
        <p:spPr>
          <a:xfrm>
            <a:off x="7313489" y="2587826"/>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5</a:t>
            </a:r>
          </a:p>
        </p:txBody>
      </p:sp>
      <p:sp>
        <p:nvSpPr>
          <p:cNvPr id="14" name="TextBox 13">
            <a:extLst>
              <a:ext uri="{FF2B5EF4-FFF2-40B4-BE49-F238E27FC236}">
                <a16:creationId xmlns:a16="http://schemas.microsoft.com/office/drawing/2014/main" id="{A78208A7-98E6-4B9F-A089-2FAC72921593}"/>
              </a:ext>
            </a:extLst>
          </p:cNvPr>
          <p:cNvSpPr txBox="1"/>
          <p:nvPr/>
        </p:nvSpPr>
        <p:spPr>
          <a:xfrm>
            <a:off x="10051225" y="2587826"/>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2</a:t>
            </a:r>
          </a:p>
        </p:txBody>
      </p:sp>
    </p:spTree>
    <p:custDataLst>
      <p:tags r:id="rId1"/>
    </p:custDataLst>
    <p:extLst>
      <p:ext uri="{BB962C8B-B14F-4D97-AF65-F5344CB8AC3E}">
        <p14:creationId xmlns:p14="http://schemas.microsoft.com/office/powerpoint/2010/main" val="59352788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714968-E357-4503-AC95-3D5B38408F29}"/>
              </a:ext>
            </a:extLst>
          </p:cNvPr>
          <p:cNvSpPr>
            <a:spLocks noGrp="1"/>
          </p:cNvSpPr>
          <p:nvPr>
            <p:ph type="title"/>
          </p:nvPr>
        </p:nvSpPr>
        <p:spPr/>
        <p:txBody>
          <a:bodyPr/>
          <a:lstStyle/>
          <a:p>
            <a:r>
              <a:rPr lang="en-AU" dirty="0"/>
              <a:t>Multi-criteria analysis (MCA)</a:t>
            </a:r>
          </a:p>
        </p:txBody>
      </p:sp>
      <p:pic>
        <p:nvPicPr>
          <p:cNvPr id="5" name="Picture 4">
            <a:extLst>
              <a:ext uri="{FF2B5EF4-FFF2-40B4-BE49-F238E27FC236}">
                <a16:creationId xmlns:a16="http://schemas.microsoft.com/office/drawing/2014/main" id="{6C8E97D0-98BE-4229-AF27-A88A2626055F}"/>
              </a:ext>
            </a:extLst>
          </p:cNvPr>
          <p:cNvPicPr>
            <a:picLocks noChangeAspect="1"/>
          </p:cNvPicPr>
          <p:nvPr/>
        </p:nvPicPr>
        <p:blipFill>
          <a:blip r:embed="rId4"/>
          <a:stretch>
            <a:fillRect/>
          </a:stretch>
        </p:blipFill>
        <p:spPr>
          <a:xfrm>
            <a:off x="838200" y="1690688"/>
            <a:ext cx="10908270" cy="4680000"/>
          </a:xfrm>
          <a:prstGeom prst="rect">
            <a:avLst/>
          </a:prstGeom>
        </p:spPr>
      </p:pic>
      <p:sp>
        <p:nvSpPr>
          <p:cNvPr id="6" name="TextBox 5">
            <a:extLst>
              <a:ext uri="{FF2B5EF4-FFF2-40B4-BE49-F238E27FC236}">
                <a16:creationId xmlns:a16="http://schemas.microsoft.com/office/drawing/2014/main" id="{195688F1-926D-437C-B5AF-FFF3DAD6BD57}"/>
              </a:ext>
            </a:extLst>
          </p:cNvPr>
          <p:cNvSpPr txBox="1"/>
          <p:nvPr/>
        </p:nvSpPr>
        <p:spPr>
          <a:xfrm>
            <a:off x="4442583" y="4921508"/>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0</a:t>
            </a:r>
          </a:p>
        </p:txBody>
      </p:sp>
      <p:sp>
        <p:nvSpPr>
          <p:cNvPr id="7" name="TextBox 6">
            <a:extLst>
              <a:ext uri="{FF2B5EF4-FFF2-40B4-BE49-F238E27FC236}">
                <a16:creationId xmlns:a16="http://schemas.microsoft.com/office/drawing/2014/main" id="{9A7DED1C-0407-4FC8-97B7-CEB12FCAF8B4}"/>
              </a:ext>
            </a:extLst>
          </p:cNvPr>
          <p:cNvSpPr txBox="1"/>
          <p:nvPr/>
        </p:nvSpPr>
        <p:spPr>
          <a:xfrm>
            <a:off x="7313489" y="4921508"/>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2</a:t>
            </a:r>
          </a:p>
        </p:txBody>
      </p:sp>
      <p:sp>
        <p:nvSpPr>
          <p:cNvPr id="8" name="TextBox 7">
            <a:extLst>
              <a:ext uri="{FF2B5EF4-FFF2-40B4-BE49-F238E27FC236}">
                <a16:creationId xmlns:a16="http://schemas.microsoft.com/office/drawing/2014/main" id="{66F19315-AC06-46A4-B3EA-DE4C3227BF6A}"/>
              </a:ext>
            </a:extLst>
          </p:cNvPr>
          <p:cNvSpPr txBox="1"/>
          <p:nvPr/>
        </p:nvSpPr>
        <p:spPr>
          <a:xfrm>
            <a:off x="10051225" y="4921508"/>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5</a:t>
            </a:r>
          </a:p>
        </p:txBody>
      </p:sp>
      <p:sp>
        <p:nvSpPr>
          <p:cNvPr id="9" name="TextBox 8">
            <a:extLst>
              <a:ext uri="{FF2B5EF4-FFF2-40B4-BE49-F238E27FC236}">
                <a16:creationId xmlns:a16="http://schemas.microsoft.com/office/drawing/2014/main" id="{37E6E795-4FAB-4A64-978E-4D558E54F030}"/>
              </a:ext>
            </a:extLst>
          </p:cNvPr>
          <p:cNvSpPr txBox="1"/>
          <p:nvPr/>
        </p:nvSpPr>
        <p:spPr>
          <a:xfrm>
            <a:off x="4442583" y="4143614"/>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4</a:t>
            </a:r>
          </a:p>
        </p:txBody>
      </p:sp>
      <p:sp>
        <p:nvSpPr>
          <p:cNvPr id="10" name="TextBox 9">
            <a:extLst>
              <a:ext uri="{FF2B5EF4-FFF2-40B4-BE49-F238E27FC236}">
                <a16:creationId xmlns:a16="http://schemas.microsoft.com/office/drawing/2014/main" id="{A5B9CD60-EEF5-4078-83DB-3DBBB23564DC}"/>
              </a:ext>
            </a:extLst>
          </p:cNvPr>
          <p:cNvSpPr txBox="1"/>
          <p:nvPr/>
        </p:nvSpPr>
        <p:spPr>
          <a:xfrm>
            <a:off x="7313489" y="4143614"/>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3</a:t>
            </a:r>
          </a:p>
        </p:txBody>
      </p:sp>
      <p:sp>
        <p:nvSpPr>
          <p:cNvPr id="11" name="TextBox 10">
            <a:extLst>
              <a:ext uri="{FF2B5EF4-FFF2-40B4-BE49-F238E27FC236}">
                <a16:creationId xmlns:a16="http://schemas.microsoft.com/office/drawing/2014/main" id="{24BDDA35-52C3-40D8-A7A1-FD7AF19D7BBD}"/>
              </a:ext>
            </a:extLst>
          </p:cNvPr>
          <p:cNvSpPr txBox="1"/>
          <p:nvPr/>
        </p:nvSpPr>
        <p:spPr>
          <a:xfrm>
            <a:off x="10051225" y="4143614"/>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5</a:t>
            </a:r>
          </a:p>
        </p:txBody>
      </p:sp>
      <p:sp>
        <p:nvSpPr>
          <p:cNvPr id="12" name="TextBox 11">
            <a:extLst>
              <a:ext uri="{FF2B5EF4-FFF2-40B4-BE49-F238E27FC236}">
                <a16:creationId xmlns:a16="http://schemas.microsoft.com/office/drawing/2014/main" id="{A3761E1C-95D6-4869-ABBD-C87A8E334157}"/>
              </a:ext>
            </a:extLst>
          </p:cNvPr>
          <p:cNvSpPr txBox="1"/>
          <p:nvPr/>
        </p:nvSpPr>
        <p:spPr>
          <a:xfrm>
            <a:off x="4442583" y="3365720"/>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5</a:t>
            </a:r>
          </a:p>
        </p:txBody>
      </p:sp>
      <p:sp>
        <p:nvSpPr>
          <p:cNvPr id="13" name="TextBox 12">
            <a:extLst>
              <a:ext uri="{FF2B5EF4-FFF2-40B4-BE49-F238E27FC236}">
                <a16:creationId xmlns:a16="http://schemas.microsoft.com/office/drawing/2014/main" id="{E3DBFA03-626D-4F12-9CCF-EF8EE0DE8662}"/>
              </a:ext>
            </a:extLst>
          </p:cNvPr>
          <p:cNvSpPr txBox="1"/>
          <p:nvPr/>
        </p:nvSpPr>
        <p:spPr>
          <a:xfrm>
            <a:off x="7313489" y="3365720"/>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3</a:t>
            </a:r>
          </a:p>
        </p:txBody>
      </p:sp>
      <p:sp>
        <p:nvSpPr>
          <p:cNvPr id="14" name="TextBox 13">
            <a:extLst>
              <a:ext uri="{FF2B5EF4-FFF2-40B4-BE49-F238E27FC236}">
                <a16:creationId xmlns:a16="http://schemas.microsoft.com/office/drawing/2014/main" id="{C49EAA5E-05D0-4377-9A39-C67512AC30D4}"/>
              </a:ext>
            </a:extLst>
          </p:cNvPr>
          <p:cNvSpPr txBox="1"/>
          <p:nvPr/>
        </p:nvSpPr>
        <p:spPr>
          <a:xfrm>
            <a:off x="10051225" y="3365720"/>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2</a:t>
            </a:r>
          </a:p>
        </p:txBody>
      </p:sp>
      <p:sp>
        <p:nvSpPr>
          <p:cNvPr id="15" name="TextBox 14">
            <a:extLst>
              <a:ext uri="{FF2B5EF4-FFF2-40B4-BE49-F238E27FC236}">
                <a16:creationId xmlns:a16="http://schemas.microsoft.com/office/drawing/2014/main" id="{CE616B9F-328A-4525-8594-28411B452268}"/>
              </a:ext>
            </a:extLst>
          </p:cNvPr>
          <p:cNvSpPr txBox="1"/>
          <p:nvPr/>
        </p:nvSpPr>
        <p:spPr>
          <a:xfrm>
            <a:off x="4442583" y="2587826"/>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3</a:t>
            </a:r>
          </a:p>
        </p:txBody>
      </p:sp>
      <p:sp>
        <p:nvSpPr>
          <p:cNvPr id="16" name="TextBox 15">
            <a:extLst>
              <a:ext uri="{FF2B5EF4-FFF2-40B4-BE49-F238E27FC236}">
                <a16:creationId xmlns:a16="http://schemas.microsoft.com/office/drawing/2014/main" id="{413D152F-128B-46BD-9604-E8522EADE28C}"/>
              </a:ext>
            </a:extLst>
          </p:cNvPr>
          <p:cNvSpPr txBox="1"/>
          <p:nvPr/>
        </p:nvSpPr>
        <p:spPr>
          <a:xfrm>
            <a:off x="7313489" y="2587826"/>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5</a:t>
            </a:r>
          </a:p>
        </p:txBody>
      </p:sp>
      <p:sp>
        <p:nvSpPr>
          <p:cNvPr id="17" name="TextBox 16">
            <a:extLst>
              <a:ext uri="{FF2B5EF4-FFF2-40B4-BE49-F238E27FC236}">
                <a16:creationId xmlns:a16="http://schemas.microsoft.com/office/drawing/2014/main" id="{5914220D-4B98-49A4-AC5D-DCE4411A2A9D}"/>
              </a:ext>
            </a:extLst>
          </p:cNvPr>
          <p:cNvSpPr txBox="1"/>
          <p:nvPr/>
        </p:nvSpPr>
        <p:spPr>
          <a:xfrm>
            <a:off x="10051225" y="2587826"/>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2</a:t>
            </a:r>
          </a:p>
        </p:txBody>
      </p:sp>
    </p:spTree>
    <p:custDataLst>
      <p:tags r:id="rId1"/>
    </p:custDataLst>
    <p:extLst>
      <p:ext uri="{BB962C8B-B14F-4D97-AF65-F5344CB8AC3E}">
        <p14:creationId xmlns:p14="http://schemas.microsoft.com/office/powerpoint/2010/main" val="401024954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714968-E357-4503-AC95-3D5B38408F29}"/>
              </a:ext>
            </a:extLst>
          </p:cNvPr>
          <p:cNvSpPr>
            <a:spLocks noGrp="1"/>
          </p:cNvSpPr>
          <p:nvPr>
            <p:ph type="title"/>
          </p:nvPr>
        </p:nvSpPr>
        <p:spPr/>
        <p:txBody>
          <a:bodyPr/>
          <a:lstStyle/>
          <a:p>
            <a:r>
              <a:rPr lang="en-AU" dirty="0"/>
              <a:t>Multi-criteria analysis (MCA)</a:t>
            </a:r>
          </a:p>
        </p:txBody>
      </p:sp>
      <p:pic>
        <p:nvPicPr>
          <p:cNvPr id="3" name="Picture 2">
            <a:extLst>
              <a:ext uri="{FF2B5EF4-FFF2-40B4-BE49-F238E27FC236}">
                <a16:creationId xmlns:a16="http://schemas.microsoft.com/office/drawing/2014/main" id="{91C330BC-2472-4B47-92AB-E9F42EC5AF72}"/>
              </a:ext>
            </a:extLst>
          </p:cNvPr>
          <p:cNvPicPr>
            <a:picLocks noChangeAspect="1"/>
          </p:cNvPicPr>
          <p:nvPr/>
        </p:nvPicPr>
        <p:blipFill>
          <a:blip r:embed="rId4"/>
          <a:stretch>
            <a:fillRect/>
          </a:stretch>
        </p:blipFill>
        <p:spPr>
          <a:xfrm>
            <a:off x="838200" y="1690688"/>
            <a:ext cx="10908270" cy="4680000"/>
          </a:xfrm>
          <a:prstGeom prst="rect">
            <a:avLst/>
          </a:prstGeom>
        </p:spPr>
      </p:pic>
      <p:sp>
        <p:nvSpPr>
          <p:cNvPr id="6" name="TextBox 5">
            <a:extLst>
              <a:ext uri="{FF2B5EF4-FFF2-40B4-BE49-F238E27FC236}">
                <a16:creationId xmlns:a16="http://schemas.microsoft.com/office/drawing/2014/main" id="{EFF96EE6-6477-421B-972C-19741732E3EF}"/>
              </a:ext>
            </a:extLst>
          </p:cNvPr>
          <p:cNvSpPr txBox="1"/>
          <p:nvPr/>
        </p:nvSpPr>
        <p:spPr>
          <a:xfrm>
            <a:off x="4442583" y="5699402"/>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12</a:t>
            </a:r>
          </a:p>
        </p:txBody>
      </p:sp>
      <p:sp>
        <p:nvSpPr>
          <p:cNvPr id="7" name="TextBox 6">
            <a:extLst>
              <a:ext uri="{FF2B5EF4-FFF2-40B4-BE49-F238E27FC236}">
                <a16:creationId xmlns:a16="http://schemas.microsoft.com/office/drawing/2014/main" id="{AB869C3C-296C-464D-A171-CA7C20954F76}"/>
              </a:ext>
            </a:extLst>
          </p:cNvPr>
          <p:cNvSpPr txBox="1"/>
          <p:nvPr/>
        </p:nvSpPr>
        <p:spPr>
          <a:xfrm>
            <a:off x="7313489" y="5699402"/>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13</a:t>
            </a:r>
          </a:p>
        </p:txBody>
      </p:sp>
      <p:sp>
        <p:nvSpPr>
          <p:cNvPr id="8" name="TextBox 7">
            <a:extLst>
              <a:ext uri="{FF2B5EF4-FFF2-40B4-BE49-F238E27FC236}">
                <a16:creationId xmlns:a16="http://schemas.microsoft.com/office/drawing/2014/main" id="{38DAC3C3-1CC4-42B3-8A1F-EF924B4F6A3A}"/>
              </a:ext>
            </a:extLst>
          </p:cNvPr>
          <p:cNvSpPr txBox="1"/>
          <p:nvPr/>
        </p:nvSpPr>
        <p:spPr>
          <a:xfrm>
            <a:off x="10051225" y="5699402"/>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14</a:t>
            </a:r>
          </a:p>
        </p:txBody>
      </p:sp>
      <p:sp>
        <p:nvSpPr>
          <p:cNvPr id="9" name="TextBox 8">
            <a:extLst>
              <a:ext uri="{FF2B5EF4-FFF2-40B4-BE49-F238E27FC236}">
                <a16:creationId xmlns:a16="http://schemas.microsoft.com/office/drawing/2014/main" id="{A93BDD07-C36A-4D1E-8BA5-F08AB84251F4}"/>
              </a:ext>
            </a:extLst>
          </p:cNvPr>
          <p:cNvSpPr txBox="1"/>
          <p:nvPr/>
        </p:nvSpPr>
        <p:spPr>
          <a:xfrm>
            <a:off x="4442583" y="4921508"/>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0</a:t>
            </a:r>
          </a:p>
        </p:txBody>
      </p:sp>
      <p:sp>
        <p:nvSpPr>
          <p:cNvPr id="10" name="TextBox 9">
            <a:extLst>
              <a:ext uri="{FF2B5EF4-FFF2-40B4-BE49-F238E27FC236}">
                <a16:creationId xmlns:a16="http://schemas.microsoft.com/office/drawing/2014/main" id="{6C6785DA-393A-4D03-BD0F-44D02A9E443A}"/>
              </a:ext>
            </a:extLst>
          </p:cNvPr>
          <p:cNvSpPr txBox="1"/>
          <p:nvPr/>
        </p:nvSpPr>
        <p:spPr>
          <a:xfrm>
            <a:off x="7313489" y="4921508"/>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2</a:t>
            </a:r>
          </a:p>
        </p:txBody>
      </p:sp>
      <p:sp>
        <p:nvSpPr>
          <p:cNvPr id="11" name="TextBox 10">
            <a:extLst>
              <a:ext uri="{FF2B5EF4-FFF2-40B4-BE49-F238E27FC236}">
                <a16:creationId xmlns:a16="http://schemas.microsoft.com/office/drawing/2014/main" id="{ABC932EB-88B3-423D-B5DF-43B7819EB4B1}"/>
              </a:ext>
            </a:extLst>
          </p:cNvPr>
          <p:cNvSpPr txBox="1"/>
          <p:nvPr/>
        </p:nvSpPr>
        <p:spPr>
          <a:xfrm>
            <a:off x="10051225" y="4921508"/>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5</a:t>
            </a:r>
          </a:p>
        </p:txBody>
      </p:sp>
      <p:sp>
        <p:nvSpPr>
          <p:cNvPr id="12" name="TextBox 11">
            <a:extLst>
              <a:ext uri="{FF2B5EF4-FFF2-40B4-BE49-F238E27FC236}">
                <a16:creationId xmlns:a16="http://schemas.microsoft.com/office/drawing/2014/main" id="{AD9557D7-E05B-4442-8128-31A6DA03AD6A}"/>
              </a:ext>
            </a:extLst>
          </p:cNvPr>
          <p:cNvSpPr txBox="1"/>
          <p:nvPr/>
        </p:nvSpPr>
        <p:spPr>
          <a:xfrm>
            <a:off x="4442583" y="4143614"/>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4</a:t>
            </a:r>
          </a:p>
        </p:txBody>
      </p:sp>
      <p:sp>
        <p:nvSpPr>
          <p:cNvPr id="13" name="TextBox 12">
            <a:extLst>
              <a:ext uri="{FF2B5EF4-FFF2-40B4-BE49-F238E27FC236}">
                <a16:creationId xmlns:a16="http://schemas.microsoft.com/office/drawing/2014/main" id="{E054F2FC-DB5B-4401-80A1-4C5EEDEDC7EB}"/>
              </a:ext>
            </a:extLst>
          </p:cNvPr>
          <p:cNvSpPr txBox="1"/>
          <p:nvPr/>
        </p:nvSpPr>
        <p:spPr>
          <a:xfrm>
            <a:off x="7313489" y="4143614"/>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3</a:t>
            </a:r>
          </a:p>
        </p:txBody>
      </p:sp>
      <p:sp>
        <p:nvSpPr>
          <p:cNvPr id="14" name="TextBox 13">
            <a:extLst>
              <a:ext uri="{FF2B5EF4-FFF2-40B4-BE49-F238E27FC236}">
                <a16:creationId xmlns:a16="http://schemas.microsoft.com/office/drawing/2014/main" id="{9098E0EA-A4AF-4AE1-AA63-293D28AC14D7}"/>
              </a:ext>
            </a:extLst>
          </p:cNvPr>
          <p:cNvSpPr txBox="1"/>
          <p:nvPr/>
        </p:nvSpPr>
        <p:spPr>
          <a:xfrm>
            <a:off x="10051225" y="4143614"/>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5</a:t>
            </a:r>
          </a:p>
        </p:txBody>
      </p:sp>
      <p:sp>
        <p:nvSpPr>
          <p:cNvPr id="15" name="TextBox 14">
            <a:extLst>
              <a:ext uri="{FF2B5EF4-FFF2-40B4-BE49-F238E27FC236}">
                <a16:creationId xmlns:a16="http://schemas.microsoft.com/office/drawing/2014/main" id="{95E20F59-AA9E-4D7B-B9B0-F03CEE8A792E}"/>
              </a:ext>
            </a:extLst>
          </p:cNvPr>
          <p:cNvSpPr txBox="1"/>
          <p:nvPr/>
        </p:nvSpPr>
        <p:spPr>
          <a:xfrm>
            <a:off x="4442583" y="3365720"/>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5</a:t>
            </a:r>
          </a:p>
        </p:txBody>
      </p:sp>
      <p:sp>
        <p:nvSpPr>
          <p:cNvPr id="16" name="TextBox 15">
            <a:extLst>
              <a:ext uri="{FF2B5EF4-FFF2-40B4-BE49-F238E27FC236}">
                <a16:creationId xmlns:a16="http://schemas.microsoft.com/office/drawing/2014/main" id="{1D0D6B03-70F3-4DB0-A94C-00C40E9610C2}"/>
              </a:ext>
            </a:extLst>
          </p:cNvPr>
          <p:cNvSpPr txBox="1"/>
          <p:nvPr/>
        </p:nvSpPr>
        <p:spPr>
          <a:xfrm>
            <a:off x="7313489" y="3365720"/>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3</a:t>
            </a:r>
          </a:p>
        </p:txBody>
      </p:sp>
      <p:sp>
        <p:nvSpPr>
          <p:cNvPr id="17" name="TextBox 16">
            <a:extLst>
              <a:ext uri="{FF2B5EF4-FFF2-40B4-BE49-F238E27FC236}">
                <a16:creationId xmlns:a16="http://schemas.microsoft.com/office/drawing/2014/main" id="{56FC5161-D452-4E27-8D92-B1F248BA25E1}"/>
              </a:ext>
            </a:extLst>
          </p:cNvPr>
          <p:cNvSpPr txBox="1"/>
          <p:nvPr/>
        </p:nvSpPr>
        <p:spPr>
          <a:xfrm>
            <a:off x="10051225" y="3365720"/>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2</a:t>
            </a:r>
          </a:p>
        </p:txBody>
      </p:sp>
      <p:sp>
        <p:nvSpPr>
          <p:cNvPr id="18" name="TextBox 17">
            <a:extLst>
              <a:ext uri="{FF2B5EF4-FFF2-40B4-BE49-F238E27FC236}">
                <a16:creationId xmlns:a16="http://schemas.microsoft.com/office/drawing/2014/main" id="{AD15FCC9-1416-4E01-BDFD-34AD4ECCCEB6}"/>
              </a:ext>
            </a:extLst>
          </p:cNvPr>
          <p:cNvSpPr txBox="1"/>
          <p:nvPr/>
        </p:nvSpPr>
        <p:spPr>
          <a:xfrm>
            <a:off x="4442583" y="2587826"/>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3</a:t>
            </a:r>
          </a:p>
        </p:txBody>
      </p:sp>
      <p:sp>
        <p:nvSpPr>
          <p:cNvPr id="19" name="TextBox 18">
            <a:extLst>
              <a:ext uri="{FF2B5EF4-FFF2-40B4-BE49-F238E27FC236}">
                <a16:creationId xmlns:a16="http://schemas.microsoft.com/office/drawing/2014/main" id="{52E613B4-FDE3-41A3-A4B6-F169B599F863}"/>
              </a:ext>
            </a:extLst>
          </p:cNvPr>
          <p:cNvSpPr txBox="1"/>
          <p:nvPr/>
        </p:nvSpPr>
        <p:spPr>
          <a:xfrm>
            <a:off x="7313489" y="2587826"/>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5</a:t>
            </a:r>
          </a:p>
        </p:txBody>
      </p:sp>
      <p:sp>
        <p:nvSpPr>
          <p:cNvPr id="20" name="TextBox 19">
            <a:extLst>
              <a:ext uri="{FF2B5EF4-FFF2-40B4-BE49-F238E27FC236}">
                <a16:creationId xmlns:a16="http://schemas.microsoft.com/office/drawing/2014/main" id="{9EF54D83-BADD-4714-BB09-DC1DA335C6FD}"/>
              </a:ext>
            </a:extLst>
          </p:cNvPr>
          <p:cNvSpPr txBox="1"/>
          <p:nvPr/>
        </p:nvSpPr>
        <p:spPr>
          <a:xfrm>
            <a:off x="10051225" y="2587826"/>
            <a:ext cx="772160"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2</a:t>
            </a:r>
          </a:p>
        </p:txBody>
      </p:sp>
      <p:sp>
        <p:nvSpPr>
          <p:cNvPr id="21" name="Oval 20">
            <a:extLst>
              <a:ext uri="{FF2B5EF4-FFF2-40B4-BE49-F238E27FC236}">
                <a16:creationId xmlns:a16="http://schemas.microsoft.com/office/drawing/2014/main" id="{3FBA709B-E6EF-4DB4-8A8A-BF9332F82D7E}"/>
              </a:ext>
            </a:extLst>
          </p:cNvPr>
          <p:cNvSpPr/>
          <p:nvPr/>
        </p:nvSpPr>
        <p:spPr>
          <a:xfrm>
            <a:off x="10156048" y="5717158"/>
            <a:ext cx="772160" cy="5232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custDataLst>
      <p:tags r:id="rId1"/>
    </p:custDataLst>
    <p:extLst>
      <p:ext uri="{BB962C8B-B14F-4D97-AF65-F5344CB8AC3E}">
        <p14:creationId xmlns:p14="http://schemas.microsoft.com/office/powerpoint/2010/main" val="351492933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heel(1)">
                                      <p:cBhvr>
                                        <p:cTn id="2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1393-1CF9-4B21-934A-9AFB62DE363B}"/>
              </a:ext>
            </a:extLst>
          </p:cNvPr>
          <p:cNvSpPr>
            <a:spLocks noGrp="1"/>
          </p:cNvSpPr>
          <p:nvPr>
            <p:ph type="title"/>
          </p:nvPr>
        </p:nvSpPr>
        <p:spPr/>
        <p:txBody>
          <a:bodyPr/>
          <a:lstStyle/>
          <a:p>
            <a:r>
              <a:rPr lang="en-AU" dirty="0"/>
              <a:t>Weighted MCA</a:t>
            </a:r>
          </a:p>
        </p:txBody>
      </p:sp>
      <p:pic>
        <p:nvPicPr>
          <p:cNvPr id="4" name="Picture 3">
            <a:extLst>
              <a:ext uri="{FF2B5EF4-FFF2-40B4-BE49-F238E27FC236}">
                <a16:creationId xmlns:a16="http://schemas.microsoft.com/office/drawing/2014/main" id="{1C10A8B7-3D18-4D71-AA66-7509FB4033DA}"/>
              </a:ext>
            </a:extLst>
          </p:cNvPr>
          <p:cNvPicPr>
            <a:picLocks noChangeAspect="1"/>
          </p:cNvPicPr>
          <p:nvPr/>
        </p:nvPicPr>
        <p:blipFill>
          <a:blip r:embed="rId4"/>
          <a:stretch>
            <a:fillRect/>
          </a:stretch>
        </p:blipFill>
        <p:spPr>
          <a:xfrm>
            <a:off x="100511" y="1690688"/>
            <a:ext cx="11990977" cy="4500000"/>
          </a:xfrm>
          <a:prstGeom prst="rect">
            <a:avLst/>
          </a:prstGeom>
        </p:spPr>
      </p:pic>
      <p:sp>
        <p:nvSpPr>
          <p:cNvPr id="29" name="TextBox 28">
            <a:extLst>
              <a:ext uri="{FF2B5EF4-FFF2-40B4-BE49-F238E27FC236}">
                <a16:creationId xmlns:a16="http://schemas.microsoft.com/office/drawing/2014/main" id="{15927FF5-E228-4519-920B-922D7E2ACA5A}"/>
              </a:ext>
            </a:extLst>
          </p:cNvPr>
          <p:cNvSpPr txBox="1"/>
          <p:nvPr/>
        </p:nvSpPr>
        <p:spPr>
          <a:xfrm>
            <a:off x="10091661" y="2555891"/>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(2)</a:t>
            </a:r>
            <a:r>
              <a:rPr lang="en-AU" sz="2800" dirty="0">
                <a:latin typeface="Lato Black" panose="020F0A02020204030203" pitchFamily="34" charset="0"/>
                <a:cs typeface="Lato" panose="020F0502020204030203" pitchFamily="34" charset="0"/>
              </a:rPr>
              <a:t>      8</a:t>
            </a:r>
          </a:p>
        </p:txBody>
      </p:sp>
      <p:sp>
        <p:nvSpPr>
          <p:cNvPr id="35" name="TextBox 34">
            <a:extLst>
              <a:ext uri="{FF2B5EF4-FFF2-40B4-BE49-F238E27FC236}">
                <a16:creationId xmlns:a16="http://schemas.microsoft.com/office/drawing/2014/main" id="{E0BEA140-7919-48BB-AE7A-EE314B5CCD39}"/>
              </a:ext>
            </a:extLst>
          </p:cNvPr>
          <p:cNvSpPr txBox="1"/>
          <p:nvPr/>
        </p:nvSpPr>
        <p:spPr>
          <a:xfrm>
            <a:off x="7563004" y="2557365"/>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(5)</a:t>
            </a:r>
            <a:r>
              <a:rPr lang="en-AU" sz="2800" dirty="0">
                <a:latin typeface="Lato Black" panose="020F0A02020204030203" pitchFamily="34" charset="0"/>
                <a:cs typeface="Lato" panose="020F0502020204030203" pitchFamily="34" charset="0"/>
              </a:rPr>
              <a:t>    20</a:t>
            </a:r>
          </a:p>
        </p:txBody>
      </p:sp>
      <p:sp>
        <p:nvSpPr>
          <p:cNvPr id="40" name="TextBox 39">
            <a:extLst>
              <a:ext uri="{FF2B5EF4-FFF2-40B4-BE49-F238E27FC236}">
                <a16:creationId xmlns:a16="http://schemas.microsoft.com/office/drawing/2014/main" id="{644A0D23-5464-46F8-A8B4-1F6DC666EEAE}"/>
              </a:ext>
            </a:extLst>
          </p:cNvPr>
          <p:cNvSpPr txBox="1"/>
          <p:nvPr/>
        </p:nvSpPr>
        <p:spPr>
          <a:xfrm>
            <a:off x="4945569" y="2558839"/>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(3)</a:t>
            </a:r>
            <a:r>
              <a:rPr lang="en-AU" sz="2800" dirty="0">
                <a:latin typeface="Lato Black" panose="020F0A02020204030203" pitchFamily="34" charset="0"/>
                <a:cs typeface="Lato" panose="020F0502020204030203" pitchFamily="34" charset="0"/>
              </a:rPr>
              <a:t>    12</a:t>
            </a:r>
          </a:p>
        </p:txBody>
      </p:sp>
      <p:sp>
        <p:nvSpPr>
          <p:cNvPr id="44" name="TextBox 43">
            <a:extLst>
              <a:ext uri="{FF2B5EF4-FFF2-40B4-BE49-F238E27FC236}">
                <a16:creationId xmlns:a16="http://schemas.microsoft.com/office/drawing/2014/main" id="{22FF5AFD-88E0-4410-BFEB-DC0BF7621D5E}"/>
              </a:ext>
            </a:extLst>
          </p:cNvPr>
          <p:cNvSpPr txBox="1"/>
          <p:nvPr/>
        </p:nvSpPr>
        <p:spPr>
          <a:xfrm>
            <a:off x="2894120" y="2558846"/>
            <a:ext cx="863342"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x4</a:t>
            </a:r>
          </a:p>
        </p:txBody>
      </p:sp>
    </p:spTree>
    <p:custDataLst>
      <p:tags r:id="rId1"/>
    </p:custDataLst>
    <p:extLst>
      <p:ext uri="{BB962C8B-B14F-4D97-AF65-F5344CB8AC3E}">
        <p14:creationId xmlns:p14="http://schemas.microsoft.com/office/powerpoint/2010/main" val="280034017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5" grpId="0"/>
      <p:bldP spid="40" grpId="0"/>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907420" cy="1891938"/>
          </a:xfrm>
        </p:spPr>
        <p:txBody>
          <a:bodyPr>
            <a:normAutofit/>
          </a:bodyPr>
          <a:lstStyle/>
          <a:p>
            <a:r>
              <a:rPr lang="en-AU" dirty="0"/>
              <a:t>Procurement lifecycle</a:t>
            </a:r>
            <a:endParaRPr lang="en-AU" sz="2800" dirty="0"/>
          </a:p>
        </p:txBody>
      </p:sp>
      <p:sp>
        <p:nvSpPr>
          <p:cNvPr id="4" name="TextBox 3">
            <a:extLst>
              <a:ext uri="{FF2B5EF4-FFF2-40B4-BE49-F238E27FC236}">
                <a16:creationId xmlns:a16="http://schemas.microsoft.com/office/drawing/2014/main" id="{45F6E07B-0205-4113-8243-ADA69728AE8B}"/>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5.7</a:t>
            </a:r>
          </a:p>
        </p:txBody>
      </p:sp>
      <p:pic>
        <p:nvPicPr>
          <p:cNvPr id="8" name="Picture 7">
            <a:extLst>
              <a:ext uri="{FF2B5EF4-FFF2-40B4-BE49-F238E27FC236}">
                <a16:creationId xmlns:a16="http://schemas.microsoft.com/office/drawing/2014/main" id="{61CF18D6-F485-4306-80DF-346E9E16024A}"/>
              </a:ext>
            </a:extLst>
          </p:cNvPr>
          <p:cNvPicPr>
            <a:picLocks noChangeAspect="1"/>
          </p:cNvPicPr>
          <p:nvPr/>
        </p:nvPicPr>
        <p:blipFill>
          <a:blip r:embed="rId4"/>
          <a:stretch>
            <a:fillRect/>
          </a:stretch>
        </p:blipFill>
        <p:spPr>
          <a:xfrm>
            <a:off x="4126979" y="365125"/>
            <a:ext cx="6300000" cy="6300000"/>
          </a:xfrm>
          <a:prstGeom prst="rect">
            <a:avLst/>
          </a:prstGeom>
        </p:spPr>
      </p:pic>
    </p:spTree>
    <p:custDataLst>
      <p:tags r:id="rId1"/>
    </p:custDataLst>
    <p:extLst>
      <p:ext uri="{BB962C8B-B14F-4D97-AF65-F5344CB8AC3E}">
        <p14:creationId xmlns:p14="http://schemas.microsoft.com/office/powerpoint/2010/main" val="202503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1393-1CF9-4B21-934A-9AFB62DE363B}"/>
              </a:ext>
            </a:extLst>
          </p:cNvPr>
          <p:cNvSpPr>
            <a:spLocks noGrp="1"/>
          </p:cNvSpPr>
          <p:nvPr>
            <p:ph type="title"/>
          </p:nvPr>
        </p:nvSpPr>
        <p:spPr/>
        <p:txBody>
          <a:bodyPr/>
          <a:lstStyle/>
          <a:p>
            <a:r>
              <a:rPr lang="en-AU" dirty="0"/>
              <a:t>Weighted MCA</a:t>
            </a:r>
          </a:p>
        </p:txBody>
      </p:sp>
      <p:pic>
        <p:nvPicPr>
          <p:cNvPr id="4" name="Picture 3">
            <a:extLst>
              <a:ext uri="{FF2B5EF4-FFF2-40B4-BE49-F238E27FC236}">
                <a16:creationId xmlns:a16="http://schemas.microsoft.com/office/drawing/2014/main" id="{1C10A8B7-3D18-4D71-AA66-7509FB4033DA}"/>
              </a:ext>
            </a:extLst>
          </p:cNvPr>
          <p:cNvPicPr>
            <a:picLocks noChangeAspect="1"/>
          </p:cNvPicPr>
          <p:nvPr/>
        </p:nvPicPr>
        <p:blipFill>
          <a:blip r:embed="rId4"/>
          <a:stretch>
            <a:fillRect/>
          </a:stretch>
        </p:blipFill>
        <p:spPr>
          <a:xfrm>
            <a:off x="100511" y="1690688"/>
            <a:ext cx="11990977" cy="4499999"/>
          </a:xfrm>
          <a:prstGeom prst="rect">
            <a:avLst/>
          </a:prstGeom>
        </p:spPr>
      </p:pic>
      <p:sp>
        <p:nvSpPr>
          <p:cNvPr id="28" name="TextBox 27">
            <a:extLst>
              <a:ext uri="{FF2B5EF4-FFF2-40B4-BE49-F238E27FC236}">
                <a16:creationId xmlns:a16="http://schemas.microsoft.com/office/drawing/2014/main" id="{836FE243-AD69-4A1B-B072-F3514C84E8D6}"/>
              </a:ext>
            </a:extLst>
          </p:cNvPr>
          <p:cNvSpPr txBox="1"/>
          <p:nvPr/>
        </p:nvSpPr>
        <p:spPr>
          <a:xfrm>
            <a:off x="10091661" y="3298273"/>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(2)      </a:t>
            </a:r>
            <a:r>
              <a:rPr lang="en-AU" sz="2800" dirty="0">
                <a:latin typeface="Lato Black" panose="020F0A02020204030203" pitchFamily="34" charset="0"/>
                <a:cs typeface="Lato" panose="020F0502020204030203" pitchFamily="34" charset="0"/>
              </a:rPr>
              <a:t>6</a:t>
            </a:r>
          </a:p>
        </p:txBody>
      </p:sp>
      <p:sp>
        <p:nvSpPr>
          <p:cNvPr id="29" name="TextBox 28">
            <a:extLst>
              <a:ext uri="{FF2B5EF4-FFF2-40B4-BE49-F238E27FC236}">
                <a16:creationId xmlns:a16="http://schemas.microsoft.com/office/drawing/2014/main" id="{1B4AFC21-EB44-40FF-A553-7E95FFBD1086}"/>
              </a:ext>
            </a:extLst>
          </p:cNvPr>
          <p:cNvSpPr txBox="1"/>
          <p:nvPr/>
        </p:nvSpPr>
        <p:spPr>
          <a:xfrm>
            <a:off x="10091661" y="2555891"/>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(2)</a:t>
            </a:r>
            <a:r>
              <a:rPr lang="en-AU" sz="2800" dirty="0">
                <a:latin typeface="Lato Black" panose="020F0A02020204030203" pitchFamily="34" charset="0"/>
                <a:cs typeface="Lato" panose="020F0502020204030203" pitchFamily="34" charset="0"/>
              </a:rPr>
              <a:t>      8</a:t>
            </a:r>
          </a:p>
        </p:txBody>
      </p:sp>
      <p:sp>
        <p:nvSpPr>
          <p:cNvPr id="34" name="TextBox 33">
            <a:extLst>
              <a:ext uri="{FF2B5EF4-FFF2-40B4-BE49-F238E27FC236}">
                <a16:creationId xmlns:a16="http://schemas.microsoft.com/office/drawing/2014/main" id="{0CD5E07E-95AE-47C1-BCDD-647615347AB4}"/>
              </a:ext>
            </a:extLst>
          </p:cNvPr>
          <p:cNvSpPr txBox="1"/>
          <p:nvPr/>
        </p:nvSpPr>
        <p:spPr>
          <a:xfrm>
            <a:off x="7563004" y="3299747"/>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(3)      </a:t>
            </a:r>
            <a:r>
              <a:rPr lang="en-AU" sz="2800" dirty="0">
                <a:latin typeface="Lato Black" panose="020F0A02020204030203" pitchFamily="34" charset="0"/>
                <a:cs typeface="Lato" panose="020F0502020204030203" pitchFamily="34" charset="0"/>
              </a:rPr>
              <a:t>9</a:t>
            </a:r>
          </a:p>
        </p:txBody>
      </p:sp>
      <p:sp>
        <p:nvSpPr>
          <p:cNvPr id="35" name="TextBox 34">
            <a:extLst>
              <a:ext uri="{FF2B5EF4-FFF2-40B4-BE49-F238E27FC236}">
                <a16:creationId xmlns:a16="http://schemas.microsoft.com/office/drawing/2014/main" id="{4EA98BE8-3A49-45BD-95FF-F6AFAE371F8F}"/>
              </a:ext>
            </a:extLst>
          </p:cNvPr>
          <p:cNvSpPr txBox="1"/>
          <p:nvPr/>
        </p:nvSpPr>
        <p:spPr>
          <a:xfrm>
            <a:off x="7563004" y="2557365"/>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(5)</a:t>
            </a:r>
            <a:r>
              <a:rPr lang="en-AU" sz="2800" dirty="0">
                <a:latin typeface="Lato Black" panose="020F0A02020204030203" pitchFamily="34" charset="0"/>
                <a:cs typeface="Lato" panose="020F0502020204030203" pitchFamily="34" charset="0"/>
              </a:rPr>
              <a:t>    20</a:t>
            </a:r>
          </a:p>
        </p:txBody>
      </p:sp>
      <p:sp>
        <p:nvSpPr>
          <p:cNvPr id="39" name="TextBox 38">
            <a:extLst>
              <a:ext uri="{FF2B5EF4-FFF2-40B4-BE49-F238E27FC236}">
                <a16:creationId xmlns:a16="http://schemas.microsoft.com/office/drawing/2014/main" id="{439B8D3E-40FD-433A-A840-360446292FB8}"/>
              </a:ext>
            </a:extLst>
          </p:cNvPr>
          <p:cNvSpPr txBox="1"/>
          <p:nvPr/>
        </p:nvSpPr>
        <p:spPr>
          <a:xfrm>
            <a:off x="4945569" y="3301221"/>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(5)    </a:t>
            </a:r>
            <a:r>
              <a:rPr lang="en-AU" sz="2800" dirty="0">
                <a:latin typeface="Lato Black" panose="020F0A02020204030203" pitchFamily="34" charset="0"/>
                <a:cs typeface="Lato" panose="020F0502020204030203" pitchFamily="34" charset="0"/>
              </a:rPr>
              <a:t>15</a:t>
            </a:r>
          </a:p>
        </p:txBody>
      </p:sp>
      <p:sp>
        <p:nvSpPr>
          <p:cNvPr id="40" name="TextBox 39">
            <a:extLst>
              <a:ext uri="{FF2B5EF4-FFF2-40B4-BE49-F238E27FC236}">
                <a16:creationId xmlns:a16="http://schemas.microsoft.com/office/drawing/2014/main" id="{F94D251C-9841-41FB-AEAD-B505049137A5}"/>
              </a:ext>
            </a:extLst>
          </p:cNvPr>
          <p:cNvSpPr txBox="1"/>
          <p:nvPr/>
        </p:nvSpPr>
        <p:spPr>
          <a:xfrm>
            <a:off x="4945569" y="2558839"/>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(3)</a:t>
            </a:r>
            <a:r>
              <a:rPr lang="en-AU" sz="2800" dirty="0">
                <a:latin typeface="Lato Black" panose="020F0A02020204030203" pitchFamily="34" charset="0"/>
                <a:cs typeface="Lato" panose="020F0502020204030203" pitchFamily="34" charset="0"/>
              </a:rPr>
              <a:t>    12</a:t>
            </a:r>
          </a:p>
        </p:txBody>
      </p:sp>
      <p:sp>
        <p:nvSpPr>
          <p:cNvPr id="43" name="TextBox 42">
            <a:extLst>
              <a:ext uri="{FF2B5EF4-FFF2-40B4-BE49-F238E27FC236}">
                <a16:creationId xmlns:a16="http://schemas.microsoft.com/office/drawing/2014/main" id="{7C38DF29-33B1-40BE-9A77-9A3329AD5EA0}"/>
              </a:ext>
            </a:extLst>
          </p:cNvPr>
          <p:cNvSpPr txBox="1"/>
          <p:nvPr/>
        </p:nvSpPr>
        <p:spPr>
          <a:xfrm>
            <a:off x="2894120" y="3301228"/>
            <a:ext cx="863342"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x3</a:t>
            </a:r>
          </a:p>
        </p:txBody>
      </p:sp>
      <p:sp>
        <p:nvSpPr>
          <p:cNvPr id="44" name="TextBox 43">
            <a:extLst>
              <a:ext uri="{FF2B5EF4-FFF2-40B4-BE49-F238E27FC236}">
                <a16:creationId xmlns:a16="http://schemas.microsoft.com/office/drawing/2014/main" id="{C9A857C3-EAD8-4A93-8EAD-CD2DD425DB90}"/>
              </a:ext>
            </a:extLst>
          </p:cNvPr>
          <p:cNvSpPr txBox="1"/>
          <p:nvPr/>
        </p:nvSpPr>
        <p:spPr>
          <a:xfrm>
            <a:off x="2894120" y="2558846"/>
            <a:ext cx="863342"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x4</a:t>
            </a:r>
          </a:p>
        </p:txBody>
      </p:sp>
    </p:spTree>
    <p:custDataLst>
      <p:tags r:id="rId1"/>
    </p:custDataLst>
    <p:extLst>
      <p:ext uri="{BB962C8B-B14F-4D97-AF65-F5344CB8AC3E}">
        <p14:creationId xmlns:p14="http://schemas.microsoft.com/office/powerpoint/2010/main" val="78018700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4" grpId="0"/>
      <p:bldP spid="39" grpId="0"/>
      <p:bldP spid="4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1393-1CF9-4B21-934A-9AFB62DE363B}"/>
              </a:ext>
            </a:extLst>
          </p:cNvPr>
          <p:cNvSpPr>
            <a:spLocks noGrp="1"/>
          </p:cNvSpPr>
          <p:nvPr>
            <p:ph type="title"/>
          </p:nvPr>
        </p:nvSpPr>
        <p:spPr/>
        <p:txBody>
          <a:bodyPr/>
          <a:lstStyle/>
          <a:p>
            <a:r>
              <a:rPr lang="en-AU" dirty="0"/>
              <a:t>Weighted MCA</a:t>
            </a:r>
          </a:p>
        </p:txBody>
      </p:sp>
      <p:pic>
        <p:nvPicPr>
          <p:cNvPr id="4" name="Picture 3">
            <a:extLst>
              <a:ext uri="{FF2B5EF4-FFF2-40B4-BE49-F238E27FC236}">
                <a16:creationId xmlns:a16="http://schemas.microsoft.com/office/drawing/2014/main" id="{1C10A8B7-3D18-4D71-AA66-7509FB4033DA}"/>
              </a:ext>
            </a:extLst>
          </p:cNvPr>
          <p:cNvPicPr>
            <a:picLocks noChangeAspect="1"/>
          </p:cNvPicPr>
          <p:nvPr/>
        </p:nvPicPr>
        <p:blipFill>
          <a:blip r:embed="rId4"/>
          <a:stretch>
            <a:fillRect/>
          </a:stretch>
        </p:blipFill>
        <p:spPr>
          <a:xfrm>
            <a:off x="100511" y="1690688"/>
            <a:ext cx="11990977" cy="4499999"/>
          </a:xfrm>
          <a:prstGeom prst="rect">
            <a:avLst/>
          </a:prstGeom>
        </p:spPr>
      </p:pic>
      <p:sp>
        <p:nvSpPr>
          <p:cNvPr id="27" name="TextBox 26">
            <a:extLst>
              <a:ext uri="{FF2B5EF4-FFF2-40B4-BE49-F238E27FC236}">
                <a16:creationId xmlns:a16="http://schemas.microsoft.com/office/drawing/2014/main" id="{84E7C537-924A-446A-9097-EB3434AB00D3}"/>
              </a:ext>
            </a:extLst>
          </p:cNvPr>
          <p:cNvSpPr txBox="1"/>
          <p:nvPr/>
        </p:nvSpPr>
        <p:spPr>
          <a:xfrm>
            <a:off x="10091661" y="4040655"/>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(5)    </a:t>
            </a:r>
            <a:r>
              <a:rPr lang="en-AU" sz="2800" dirty="0">
                <a:latin typeface="Lato Black" panose="020F0A02020204030203" pitchFamily="34" charset="0"/>
                <a:cs typeface="Lato" panose="020F0502020204030203" pitchFamily="34" charset="0"/>
              </a:rPr>
              <a:t>10</a:t>
            </a:r>
          </a:p>
        </p:txBody>
      </p:sp>
      <p:sp>
        <p:nvSpPr>
          <p:cNvPr id="28" name="TextBox 27">
            <a:extLst>
              <a:ext uri="{FF2B5EF4-FFF2-40B4-BE49-F238E27FC236}">
                <a16:creationId xmlns:a16="http://schemas.microsoft.com/office/drawing/2014/main" id="{43526F69-7AF4-43A4-98DB-7A6B5A87FC50}"/>
              </a:ext>
            </a:extLst>
          </p:cNvPr>
          <p:cNvSpPr txBox="1"/>
          <p:nvPr/>
        </p:nvSpPr>
        <p:spPr>
          <a:xfrm>
            <a:off x="10091661" y="3298273"/>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(2)      </a:t>
            </a:r>
            <a:r>
              <a:rPr lang="en-AU" sz="2800" dirty="0">
                <a:latin typeface="Lato Black" panose="020F0A02020204030203" pitchFamily="34" charset="0"/>
                <a:cs typeface="Lato" panose="020F0502020204030203" pitchFamily="34" charset="0"/>
              </a:rPr>
              <a:t>6</a:t>
            </a:r>
          </a:p>
        </p:txBody>
      </p:sp>
      <p:sp>
        <p:nvSpPr>
          <p:cNvPr id="29" name="TextBox 28">
            <a:extLst>
              <a:ext uri="{FF2B5EF4-FFF2-40B4-BE49-F238E27FC236}">
                <a16:creationId xmlns:a16="http://schemas.microsoft.com/office/drawing/2014/main" id="{4249E929-0145-4FC4-941B-684ED479D7FC}"/>
              </a:ext>
            </a:extLst>
          </p:cNvPr>
          <p:cNvSpPr txBox="1"/>
          <p:nvPr/>
        </p:nvSpPr>
        <p:spPr>
          <a:xfrm>
            <a:off x="10091661" y="2555891"/>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(2)</a:t>
            </a:r>
            <a:r>
              <a:rPr lang="en-AU" sz="2800" dirty="0">
                <a:latin typeface="Lato Black" panose="020F0A02020204030203" pitchFamily="34" charset="0"/>
                <a:cs typeface="Lato" panose="020F0502020204030203" pitchFamily="34" charset="0"/>
              </a:rPr>
              <a:t>      8</a:t>
            </a:r>
          </a:p>
        </p:txBody>
      </p:sp>
      <p:sp>
        <p:nvSpPr>
          <p:cNvPr id="33" name="TextBox 32">
            <a:extLst>
              <a:ext uri="{FF2B5EF4-FFF2-40B4-BE49-F238E27FC236}">
                <a16:creationId xmlns:a16="http://schemas.microsoft.com/office/drawing/2014/main" id="{D02A4099-78ED-4D66-9482-95569F690541}"/>
              </a:ext>
            </a:extLst>
          </p:cNvPr>
          <p:cNvSpPr txBox="1"/>
          <p:nvPr/>
        </p:nvSpPr>
        <p:spPr>
          <a:xfrm>
            <a:off x="7563004" y="4042129"/>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(3)      </a:t>
            </a:r>
            <a:r>
              <a:rPr lang="en-AU" sz="2800" dirty="0">
                <a:latin typeface="Lato Black" panose="020F0A02020204030203" pitchFamily="34" charset="0"/>
                <a:cs typeface="Lato" panose="020F0502020204030203" pitchFamily="34" charset="0"/>
              </a:rPr>
              <a:t>6</a:t>
            </a:r>
          </a:p>
        </p:txBody>
      </p:sp>
      <p:sp>
        <p:nvSpPr>
          <p:cNvPr id="34" name="TextBox 33">
            <a:extLst>
              <a:ext uri="{FF2B5EF4-FFF2-40B4-BE49-F238E27FC236}">
                <a16:creationId xmlns:a16="http://schemas.microsoft.com/office/drawing/2014/main" id="{15DCC32E-F6DA-4E07-9178-315C31BAF9B1}"/>
              </a:ext>
            </a:extLst>
          </p:cNvPr>
          <p:cNvSpPr txBox="1"/>
          <p:nvPr/>
        </p:nvSpPr>
        <p:spPr>
          <a:xfrm>
            <a:off x="7563004" y="3299747"/>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(3)      </a:t>
            </a:r>
            <a:r>
              <a:rPr lang="en-AU" sz="2800" dirty="0">
                <a:latin typeface="Lato Black" panose="020F0A02020204030203" pitchFamily="34" charset="0"/>
                <a:cs typeface="Lato" panose="020F0502020204030203" pitchFamily="34" charset="0"/>
              </a:rPr>
              <a:t>9</a:t>
            </a:r>
          </a:p>
        </p:txBody>
      </p:sp>
      <p:sp>
        <p:nvSpPr>
          <p:cNvPr id="35" name="TextBox 34">
            <a:extLst>
              <a:ext uri="{FF2B5EF4-FFF2-40B4-BE49-F238E27FC236}">
                <a16:creationId xmlns:a16="http://schemas.microsoft.com/office/drawing/2014/main" id="{92CE2D0D-7557-4028-94BC-D4FD75C06146}"/>
              </a:ext>
            </a:extLst>
          </p:cNvPr>
          <p:cNvSpPr txBox="1"/>
          <p:nvPr/>
        </p:nvSpPr>
        <p:spPr>
          <a:xfrm>
            <a:off x="7563004" y="2557365"/>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(5)</a:t>
            </a:r>
            <a:r>
              <a:rPr lang="en-AU" sz="2800" dirty="0">
                <a:latin typeface="Lato Black" panose="020F0A02020204030203" pitchFamily="34" charset="0"/>
                <a:cs typeface="Lato" panose="020F0502020204030203" pitchFamily="34" charset="0"/>
              </a:rPr>
              <a:t>    20</a:t>
            </a:r>
          </a:p>
        </p:txBody>
      </p:sp>
      <p:sp>
        <p:nvSpPr>
          <p:cNvPr id="38" name="TextBox 37">
            <a:extLst>
              <a:ext uri="{FF2B5EF4-FFF2-40B4-BE49-F238E27FC236}">
                <a16:creationId xmlns:a16="http://schemas.microsoft.com/office/drawing/2014/main" id="{7AE6171A-306E-4ED2-8932-EBA2FA89EECE}"/>
              </a:ext>
            </a:extLst>
          </p:cNvPr>
          <p:cNvSpPr txBox="1"/>
          <p:nvPr/>
        </p:nvSpPr>
        <p:spPr>
          <a:xfrm>
            <a:off x="4945569" y="4043603"/>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(4)      </a:t>
            </a:r>
            <a:r>
              <a:rPr lang="en-AU" sz="2800" dirty="0">
                <a:latin typeface="Lato Black" panose="020F0A02020204030203" pitchFamily="34" charset="0"/>
                <a:cs typeface="Lato" panose="020F0502020204030203" pitchFamily="34" charset="0"/>
              </a:rPr>
              <a:t>8</a:t>
            </a:r>
          </a:p>
        </p:txBody>
      </p:sp>
      <p:sp>
        <p:nvSpPr>
          <p:cNvPr id="39" name="TextBox 38">
            <a:extLst>
              <a:ext uri="{FF2B5EF4-FFF2-40B4-BE49-F238E27FC236}">
                <a16:creationId xmlns:a16="http://schemas.microsoft.com/office/drawing/2014/main" id="{F0993EEB-8E26-4483-A70C-AFEA16D71BC7}"/>
              </a:ext>
            </a:extLst>
          </p:cNvPr>
          <p:cNvSpPr txBox="1"/>
          <p:nvPr/>
        </p:nvSpPr>
        <p:spPr>
          <a:xfrm>
            <a:off x="4945569" y="3301221"/>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(5)    </a:t>
            </a:r>
            <a:r>
              <a:rPr lang="en-AU" sz="2800" dirty="0">
                <a:latin typeface="Lato Black" panose="020F0A02020204030203" pitchFamily="34" charset="0"/>
                <a:cs typeface="Lato" panose="020F0502020204030203" pitchFamily="34" charset="0"/>
              </a:rPr>
              <a:t>15</a:t>
            </a:r>
          </a:p>
        </p:txBody>
      </p:sp>
      <p:sp>
        <p:nvSpPr>
          <p:cNvPr id="40" name="TextBox 39">
            <a:extLst>
              <a:ext uri="{FF2B5EF4-FFF2-40B4-BE49-F238E27FC236}">
                <a16:creationId xmlns:a16="http://schemas.microsoft.com/office/drawing/2014/main" id="{6231D8F5-60E9-4431-8F9F-552FE9555466}"/>
              </a:ext>
            </a:extLst>
          </p:cNvPr>
          <p:cNvSpPr txBox="1"/>
          <p:nvPr/>
        </p:nvSpPr>
        <p:spPr>
          <a:xfrm>
            <a:off x="4945569" y="2558839"/>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(3)</a:t>
            </a:r>
            <a:r>
              <a:rPr lang="en-AU" sz="2800" dirty="0">
                <a:latin typeface="Lato Black" panose="020F0A02020204030203" pitchFamily="34" charset="0"/>
                <a:cs typeface="Lato" panose="020F0502020204030203" pitchFamily="34" charset="0"/>
              </a:rPr>
              <a:t>    12</a:t>
            </a:r>
          </a:p>
        </p:txBody>
      </p:sp>
      <p:sp>
        <p:nvSpPr>
          <p:cNvPr id="42" name="TextBox 41">
            <a:extLst>
              <a:ext uri="{FF2B5EF4-FFF2-40B4-BE49-F238E27FC236}">
                <a16:creationId xmlns:a16="http://schemas.microsoft.com/office/drawing/2014/main" id="{E4434E83-E002-4180-A74A-7C83C3E23321}"/>
              </a:ext>
            </a:extLst>
          </p:cNvPr>
          <p:cNvSpPr txBox="1"/>
          <p:nvPr/>
        </p:nvSpPr>
        <p:spPr>
          <a:xfrm>
            <a:off x="2894120" y="4043610"/>
            <a:ext cx="863342"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   </a:t>
            </a:r>
            <a:r>
              <a:rPr lang="en-AU" sz="2800" dirty="0">
                <a:latin typeface="Lato Black" panose="020F0A02020204030203" pitchFamily="34" charset="0"/>
                <a:cs typeface="Lato" panose="020F0502020204030203" pitchFamily="34" charset="0"/>
              </a:rPr>
              <a:t>x2</a:t>
            </a:r>
          </a:p>
        </p:txBody>
      </p:sp>
      <p:sp>
        <p:nvSpPr>
          <p:cNvPr id="43" name="TextBox 42">
            <a:extLst>
              <a:ext uri="{FF2B5EF4-FFF2-40B4-BE49-F238E27FC236}">
                <a16:creationId xmlns:a16="http://schemas.microsoft.com/office/drawing/2014/main" id="{C27C6043-2AD5-42D5-A51E-69EB07457DA8}"/>
              </a:ext>
            </a:extLst>
          </p:cNvPr>
          <p:cNvSpPr txBox="1"/>
          <p:nvPr/>
        </p:nvSpPr>
        <p:spPr>
          <a:xfrm>
            <a:off x="2894120" y="3301228"/>
            <a:ext cx="863342"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x3</a:t>
            </a:r>
          </a:p>
        </p:txBody>
      </p:sp>
      <p:sp>
        <p:nvSpPr>
          <p:cNvPr id="44" name="TextBox 43">
            <a:extLst>
              <a:ext uri="{FF2B5EF4-FFF2-40B4-BE49-F238E27FC236}">
                <a16:creationId xmlns:a16="http://schemas.microsoft.com/office/drawing/2014/main" id="{3DF1DE21-0B82-4DD5-BD43-24958377005F}"/>
              </a:ext>
            </a:extLst>
          </p:cNvPr>
          <p:cNvSpPr txBox="1"/>
          <p:nvPr/>
        </p:nvSpPr>
        <p:spPr>
          <a:xfrm>
            <a:off x="2894120" y="2558846"/>
            <a:ext cx="863342"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x4</a:t>
            </a:r>
          </a:p>
        </p:txBody>
      </p:sp>
    </p:spTree>
    <p:custDataLst>
      <p:tags r:id="rId1"/>
    </p:custDataLst>
    <p:extLst>
      <p:ext uri="{BB962C8B-B14F-4D97-AF65-F5344CB8AC3E}">
        <p14:creationId xmlns:p14="http://schemas.microsoft.com/office/powerpoint/2010/main" val="381633387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p:bldP spid="38" grpId="0"/>
      <p:bldP spid="4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1393-1CF9-4B21-934A-9AFB62DE363B}"/>
              </a:ext>
            </a:extLst>
          </p:cNvPr>
          <p:cNvSpPr>
            <a:spLocks noGrp="1"/>
          </p:cNvSpPr>
          <p:nvPr>
            <p:ph type="title"/>
          </p:nvPr>
        </p:nvSpPr>
        <p:spPr/>
        <p:txBody>
          <a:bodyPr/>
          <a:lstStyle/>
          <a:p>
            <a:r>
              <a:rPr lang="en-AU" dirty="0"/>
              <a:t>Weighted MCA</a:t>
            </a:r>
          </a:p>
        </p:txBody>
      </p:sp>
      <p:pic>
        <p:nvPicPr>
          <p:cNvPr id="4" name="Picture 3">
            <a:extLst>
              <a:ext uri="{FF2B5EF4-FFF2-40B4-BE49-F238E27FC236}">
                <a16:creationId xmlns:a16="http://schemas.microsoft.com/office/drawing/2014/main" id="{1C10A8B7-3D18-4D71-AA66-7509FB4033DA}"/>
              </a:ext>
            </a:extLst>
          </p:cNvPr>
          <p:cNvPicPr>
            <a:picLocks noChangeAspect="1"/>
          </p:cNvPicPr>
          <p:nvPr/>
        </p:nvPicPr>
        <p:blipFill>
          <a:blip r:embed="rId4"/>
          <a:stretch>
            <a:fillRect/>
          </a:stretch>
        </p:blipFill>
        <p:spPr>
          <a:xfrm>
            <a:off x="100511" y="1690688"/>
            <a:ext cx="11990977" cy="4499999"/>
          </a:xfrm>
          <a:prstGeom prst="rect">
            <a:avLst/>
          </a:prstGeom>
        </p:spPr>
      </p:pic>
      <p:sp>
        <p:nvSpPr>
          <p:cNvPr id="26" name="TextBox 25">
            <a:extLst>
              <a:ext uri="{FF2B5EF4-FFF2-40B4-BE49-F238E27FC236}">
                <a16:creationId xmlns:a16="http://schemas.microsoft.com/office/drawing/2014/main" id="{8AB7C34B-3A5E-41AD-B075-B4D84DF60403}"/>
              </a:ext>
            </a:extLst>
          </p:cNvPr>
          <p:cNvSpPr txBox="1"/>
          <p:nvPr/>
        </p:nvSpPr>
        <p:spPr>
          <a:xfrm>
            <a:off x="10091661" y="4783037"/>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(5)      </a:t>
            </a:r>
            <a:r>
              <a:rPr lang="en-AU" sz="2800" dirty="0">
                <a:latin typeface="Lato Black" panose="020F0A02020204030203" pitchFamily="34" charset="0"/>
                <a:cs typeface="Lato" panose="020F0502020204030203" pitchFamily="34" charset="0"/>
              </a:rPr>
              <a:t>5</a:t>
            </a:r>
          </a:p>
        </p:txBody>
      </p:sp>
      <p:sp>
        <p:nvSpPr>
          <p:cNvPr id="27" name="TextBox 26">
            <a:extLst>
              <a:ext uri="{FF2B5EF4-FFF2-40B4-BE49-F238E27FC236}">
                <a16:creationId xmlns:a16="http://schemas.microsoft.com/office/drawing/2014/main" id="{9B914B63-9E61-4088-BF31-795BC05BF0D4}"/>
              </a:ext>
            </a:extLst>
          </p:cNvPr>
          <p:cNvSpPr txBox="1"/>
          <p:nvPr/>
        </p:nvSpPr>
        <p:spPr>
          <a:xfrm>
            <a:off x="10091661" y="4040655"/>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(5)    </a:t>
            </a:r>
            <a:r>
              <a:rPr lang="en-AU" sz="2800" dirty="0">
                <a:latin typeface="Lato Black" panose="020F0A02020204030203" pitchFamily="34" charset="0"/>
                <a:cs typeface="Lato" panose="020F0502020204030203" pitchFamily="34" charset="0"/>
              </a:rPr>
              <a:t>10</a:t>
            </a:r>
          </a:p>
        </p:txBody>
      </p:sp>
      <p:sp>
        <p:nvSpPr>
          <p:cNvPr id="28" name="TextBox 27">
            <a:extLst>
              <a:ext uri="{FF2B5EF4-FFF2-40B4-BE49-F238E27FC236}">
                <a16:creationId xmlns:a16="http://schemas.microsoft.com/office/drawing/2014/main" id="{A0417CD2-26EA-4C71-9E62-9A04B6DBAA01}"/>
              </a:ext>
            </a:extLst>
          </p:cNvPr>
          <p:cNvSpPr txBox="1"/>
          <p:nvPr/>
        </p:nvSpPr>
        <p:spPr>
          <a:xfrm>
            <a:off x="10091661" y="3298273"/>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(2)      </a:t>
            </a:r>
            <a:r>
              <a:rPr lang="en-AU" sz="2800" dirty="0">
                <a:latin typeface="Lato Black" panose="020F0A02020204030203" pitchFamily="34" charset="0"/>
                <a:cs typeface="Lato" panose="020F0502020204030203" pitchFamily="34" charset="0"/>
              </a:rPr>
              <a:t>6</a:t>
            </a:r>
          </a:p>
        </p:txBody>
      </p:sp>
      <p:sp>
        <p:nvSpPr>
          <p:cNvPr id="29" name="TextBox 28">
            <a:extLst>
              <a:ext uri="{FF2B5EF4-FFF2-40B4-BE49-F238E27FC236}">
                <a16:creationId xmlns:a16="http://schemas.microsoft.com/office/drawing/2014/main" id="{D4040482-5E7D-498D-83B0-82C0F4532180}"/>
              </a:ext>
            </a:extLst>
          </p:cNvPr>
          <p:cNvSpPr txBox="1"/>
          <p:nvPr/>
        </p:nvSpPr>
        <p:spPr>
          <a:xfrm>
            <a:off x="10091661" y="2555891"/>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(2)</a:t>
            </a:r>
            <a:r>
              <a:rPr lang="en-AU" sz="2800" dirty="0">
                <a:latin typeface="Lato Black" panose="020F0A02020204030203" pitchFamily="34" charset="0"/>
                <a:cs typeface="Lato" panose="020F0502020204030203" pitchFamily="34" charset="0"/>
              </a:rPr>
              <a:t>      8</a:t>
            </a:r>
          </a:p>
        </p:txBody>
      </p:sp>
      <p:sp>
        <p:nvSpPr>
          <p:cNvPr id="32" name="TextBox 31">
            <a:extLst>
              <a:ext uri="{FF2B5EF4-FFF2-40B4-BE49-F238E27FC236}">
                <a16:creationId xmlns:a16="http://schemas.microsoft.com/office/drawing/2014/main" id="{A8E6465B-804D-481F-8F62-46818C13EAA8}"/>
              </a:ext>
            </a:extLst>
          </p:cNvPr>
          <p:cNvSpPr txBox="1"/>
          <p:nvPr/>
        </p:nvSpPr>
        <p:spPr>
          <a:xfrm>
            <a:off x="7563004" y="4784511"/>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(2)      </a:t>
            </a:r>
            <a:r>
              <a:rPr lang="en-AU" sz="2800" dirty="0">
                <a:latin typeface="Lato Black" panose="020F0A02020204030203" pitchFamily="34" charset="0"/>
                <a:cs typeface="Lato" panose="020F0502020204030203" pitchFamily="34" charset="0"/>
              </a:rPr>
              <a:t>2</a:t>
            </a:r>
          </a:p>
        </p:txBody>
      </p:sp>
      <p:sp>
        <p:nvSpPr>
          <p:cNvPr id="33" name="TextBox 32">
            <a:extLst>
              <a:ext uri="{FF2B5EF4-FFF2-40B4-BE49-F238E27FC236}">
                <a16:creationId xmlns:a16="http://schemas.microsoft.com/office/drawing/2014/main" id="{8998F7B1-F151-4C7C-8F7D-49C5D60943CD}"/>
              </a:ext>
            </a:extLst>
          </p:cNvPr>
          <p:cNvSpPr txBox="1"/>
          <p:nvPr/>
        </p:nvSpPr>
        <p:spPr>
          <a:xfrm>
            <a:off x="7563004" y="4042129"/>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(3)      </a:t>
            </a:r>
            <a:r>
              <a:rPr lang="en-AU" sz="2800" dirty="0">
                <a:latin typeface="Lato Black" panose="020F0A02020204030203" pitchFamily="34" charset="0"/>
                <a:cs typeface="Lato" panose="020F0502020204030203" pitchFamily="34" charset="0"/>
              </a:rPr>
              <a:t>6</a:t>
            </a:r>
          </a:p>
        </p:txBody>
      </p:sp>
      <p:sp>
        <p:nvSpPr>
          <p:cNvPr id="34" name="TextBox 33">
            <a:extLst>
              <a:ext uri="{FF2B5EF4-FFF2-40B4-BE49-F238E27FC236}">
                <a16:creationId xmlns:a16="http://schemas.microsoft.com/office/drawing/2014/main" id="{B3C11C5A-32EA-4B84-8A83-74992D7D74E4}"/>
              </a:ext>
            </a:extLst>
          </p:cNvPr>
          <p:cNvSpPr txBox="1"/>
          <p:nvPr/>
        </p:nvSpPr>
        <p:spPr>
          <a:xfrm>
            <a:off x="7563004" y="3299747"/>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(3)      </a:t>
            </a:r>
            <a:r>
              <a:rPr lang="en-AU" sz="2800" dirty="0">
                <a:latin typeface="Lato Black" panose="020F0A02020204030203" pitchFamily="34" charset="0"/>
                <a:cs typeface="Lato" panose="020F0502020204030203" pitchFamily="34" charset="0"/>
              </a:rPr>
              <a:t>9</a:t>
            </a:r>
          </a:p>
        </p:txBody>
      </p:sp>
      <p:sp>
        <p:nvSpPr>
          <p:cNvPr id="35" name="TextBox 34">
            <a:extLst>
              <a:ext uri="{FF2B5EF4-FFF2-40B4-BE49-F238E27FC236}">
                <a16:creationId xmlns:a16="http://schemas.microsoft.com/office/drawing/2014/main" id="{A03DCE99-9915-4F98-BD92-3B96DF557ED4}"/>
              </a:ext>
            </a:extLst>
          </p:cNvPr>
          <p:cNvSpPr txBox="1"/>
          <p:nvPr/>
        </p:nvSpPr>
        <p:spPr>
          <a:xfrm>
            <a:off x="7563004" y="2557365"/>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(5)</a:t>
            </a:r>
            <a:r>
              <a:rPr lang="en-AU" sz="2800" dirty="0">
                <a:latin typeface="Lato Black" panose="020F0A02020204030203" pitchFamily="34" charset="0"/>
                <a:cs typeface="Lato" panose="020F0502020204030203" pitchFamily="34" charset="0"/>
              </a:rPr>
              <a:t>    20</a:t>
            </a:r>
          </a:p>
        </p:txBody>
      </p:sp>
      <p:sp>
        <p:nvSpPr>
          <p:cNvPr id="37" name="TextBox 36">
            <a:extLst>
              <a:ext uri="{FF2B5EF4-FFF2-40B4-BE49-F238E27FC236}">
                <a16:creationId xmlns:a16="http://schemas.microsoft.com/office/drawing/2014/main" id="{5303879E-81B3-40DF-A5E8-C362ECF5ED86}"/>
              </a:ext>
            </a:extLst>
          </p:cNvPr>
          <p:cNvSpPr txBox="1"/>
          <p:nvPr/>
        </p:nvSpPr>
        <p:spPr>
          <a:xfrm>
            <a:off x="4945569" y="4785985"/>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(0)      </a:t>
            </a:r>
            <a:r>
              <a:rPr lang="en-AU" sz="2800" dirty="0">
                <a:latin typeface="Lato Black" panose="020F0A02020204030203" pitchFamily="34" charset="0"/>
                <a:cs typeface="Lato" panose="020F0502020204030203" pitchFamily="34" charset="0"/>
              </a:rPr>
              <a:t>0</a:t>
            </a:r>
          </a:p>
        </p:txBody>
      </p:sp>
      <p:sp>
        <p:nvSpPr>
          <p:cNvPr id="38" name="TextBox 37">
            <a:extLst>
              <a:ext uri="{FF2B5EF4-FFF2-40B4-BE49-F238E27FC236}">
                <a16:creationId xmlns:a16="http://schemas.microsoft.com/office/drawing/2014/main" id="{1F87B4A5-FCBA-428D-95A8-C3F3C7BC9D6A}"/>
              </a:ext>
            </a:extLst>
          </p:cNvPr>
          <p:cNvSpPr txBox="1"/>
          <p:nvPr/>
        </p:nvSpPr>
        <p:spPr>
          <a:xfrm>
            <a:off x="4945569" y="4043603"/>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(4)      </a:t>
            </a:r>
            <a:r>
              <a:rPr lang="en-AU" sz="2800" dirty="0">
                <a:latin typeface="Lato Black" panose="020F0A02020204030203" pitchFamily="34" charset="0"/>
                <a:cs typeface="Lato" panose="020F0502020204030203" pitchFamily="34" charset="0"/>
              </a:rPr>
              <a:t>8</a:t>
            </a:r>
          </a:p>
        </p:txBody>
      </p:sp>
      <p:sp>
        <p:nvSpPr>
          <p:cNvPr id="39" name="TextBox 38">
            <a:extLst>
              <a:ext uri="{FF2B5EF4-FFF2-40B4-BE49-F238E27FC236}">
                <a16:creationId xmlns:a16="http://schemas.microsoft.com/office/drawing/2014/main" id="{055B6402-3E2C-44EC-935D-913FA94B9440}"/>
              </a:ext>
            </a:extLst>
          </p:cNvPr>
          <p:cNvSpPr txBox="1"/>
          <p:nvPr/>
        </p:nvSpPr>
        <p:spPr>
          <a:xfrm>
            <a:off x="4945569" y="3301221"/>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(5)    </a:t>
            </a:r>
            <a:r>
              <a:rPr lang="en-AU" sz="2800" dirty="0">
                <a:latin typeface="Lato Black" panose="020F0A02020204030203" pitchFamily="34" charset="0"/>
                <a:cs typeface="Lato" panose="020F0502020204030203" pitchFamily="34" charset="0"/>
              </a:rPr>
              <a:t>15</a:t>
            </a:r>
          </a:p>
        </p:txBody>
      </p:sp>
      <p:sp>
        <p:nvSpPr>
          <p:cNvPr id="40" name="TextBox 39">
            <a:extLst>
              <a:ext uri="{FF2B5EF4-FFF2-40B4-BE49-F238E27FC236}">
                <a16:creationId xmlns:a16="http://schemas.microsoft.com/office/drawing/2014/main" id="{8F898A35-B577-4F74-9135-AA952A94D5E3}"/>
              </a:ext>
            </a:extLst>
          </p:cNvPr>
          <p:cNvSpPr txBox="1"/>
          <p:nvPr/>
        </p:nvSpPr>
        <p:spPr>
          <a:xfrm>
            <a:off x="4945569" y="2558839"/>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(3)</a:t>
            </a:r>
            <a:r>
              <a:rPr lang="en-AU" sz="2800" dirty="0">
                <a:latin typeface="Lato Black" panose="020F0A02020204030203" pitchFamily="34" charset="0"/>
                <a:cs typeface="Lato" panose="020F0502020204030203" pitchFamily="34" charset="0"/>
              </a:rPr>
              <a:t>    12</a:t>
            </a:r>
          </a:p>
        </p:txBody>
      </p:sp>
      <p:sp>
        <p:nvSpPr>
          <p:cNvPr id="41" name="TextBox 40">
            <a:extLst>
              <a:ext uri="{FF2B5EF4-FFF2-40B4-BE49-F238E27FC236}">
                <a16:creationId xmlns:a16="http://schemas.microsoft.com/office/drawing/2014/main" id="{6093E450-301B-45D4-8796-73E4A4AEE72E}"/>
              </a:ext>
            </a:extLst>
          </p:cNvPr>
          <p:cNvSpPr txBox="1"/>
          <p:nvPr/>
        </p:nvSpPr>
        <p:spPr>
          <a:xfrm>
            <a:off x="2894120" y="4785992"/>
            <a:ext cx="863342"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   </a:t>
            </a:r>
            <a:r>
              <a:rPr lang="en-AU" sz="2800" dirty="0">
                <a:latin typeface="Lato Black" panose="020F0A02020204030203" pitchFamily="34" charset="0"/>
                <a:cs typeface="Lato" panose="020F0502020204030203" pitchFamily="34" charset="0"/>
              </a:rPr>
              <a:t>x1</a:t>
            </a:r>
          </a:p>
        </p:txBody>
      </p:sp>
      <p:sp>
        <p:nvSpPr>
          <p:cNvPr id="42" name="TextBox 41">
            <a:extLst>
              <a:ext uri="{FF2B5EF4-FFF2-40B4-BE49-F238E27FC236}">
                <a16:creationId xmlns:a16="http://schemas.microsoft.com/office/drawing/2014/main" id="{A1E23CF6-BAA2-4B27-AC31-B99E53D449A4}"/>
              </a:ext>
            </a:extLst>
          </p:cNvPr>
          <p:cNvSpPr txBox="1"/>
          <p:nvPr/>
        </p:nvSpPr>
        <p:spPr>
          <a:xfrm>
            <a:off x="2894120" y="4043610"/>
            <a:ext cx="863342"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   </a:t>
            </a:r>
            <a:r>
              <a:rPr lang="en-AU" sz="2800" dirty="0">
                <a:latin typeface="Lato Black" panose="020F0A02020204030203" pitchFamily="34" charset="0"/>
                <a:cs typeface="Lato" panose="020F0502020204030203" pitchFamily="34" charset="0"/>
              </a:rPr>
              <a:t>x2</a:t>
            </a:r>
          </a:p>
        </p:txBody>
      </p:sp>
      <p:sp>
        <p:nvSpPr>
          <p:cNvPr id="43" name="TextBox 42">
            <a:extLst>
              <a:ext uri="{FF2B5EF4-FFF2-40B4-BE49-F238E27FC236}">
                <a16:creationId xmlns:a16="http://schemas.microsoft.com/office/drawing/2014/main" id="{601026CE-18B3-4D7F-A653-8999A2A417B6}"/>
              </a:ext>
            </a:extLst>
          </p:cNvPr>
          <p:cNvSpPr txBox="1"/>
          <p:nvPr/>
        </p:nvSpPr>
        <p:spPr>
          <a:xfrm>
            <a:off x="2894120" y="3301228"/>
            <a:ext cx="863342"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x3</a:t>
            </a:r>
          </a:p>
        </p:txBody>
      </p:sp>
      <p:sp>
        <p:nvSpPr>
          <p:cNvPr id="44" name="TextBox 43">
            <a:extLst>
              <a:ext uri="{FF2B5EF4-FFF2-40B4-BE49-F238E27FC236}">
                <a16:creationId xmlns:a16="http://schemas.microsoft.com/office/drawing/2014/main" id="{181BEF66-0760-440E-9478-FA79C404E21D}"/>
              </a:ext>
            </a:extLst>
          </p:cNvPr>
          <p:cNvSpPr txBox="1"/>
          <p:nvPr/>
        </p:nvSpPr>
        <p:spPr>
          <a:xfrm>
            <a:off x="2894120" y="2558846"/>
            <a:ext cx="863342"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x4</a:t>
            </a:r>
          </a:p>
        </p:txBody>
      </p:sp>
    </p:spTree>
    <p:custDataLst>
      <p:tags r:id="rId1"/>
    </p:custDataLst>
    <p:extLst>
      <p:ext uri="{BB962C8B-B14F-4D97-AF65-F5344CB8AC3E}">
        <p14:creationId xmlns:p14="http://schemas.microsoft.com/office/powerpoint/2010/main" val="98353288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p:bldP spid="37" grpId="0"/>
      <p:bldP spid="4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1393-1CF9-4B21-934A-9AFB62DE363B}"/>
              </a:ext>
            </a:extLst>
          </p:cNvPr>
          <p:cNvSpPr>
            <a:spLocks noGrp="1"/>
          </p:cNvSpPr>
          <p:nvPr>
            <p:ph type="title"/>
          </p:nvPr>
        </p:nvSpPr>
        <p:spPr/>
        <p:txBody>
          <a:bodyPr/>
          <a:lstStyle/>
          <a:p>
            <a:r>
              <a:rPr lang="en-AU" dirty="0"/>
              <a:t>Weighted MCA</a:t>
            </a:r>
          </a:p>
        </p:txBody>
      </p:sp>
      <p:pic>
        <p:nvPicPr>
          <p:cNvPr id="4" name="Picture 3">
            <a:extLst>
              <a:ext uri="{FF2B5EF4-FFF2-40B4-BE49-F238E27FC236}">
                <a16:creationId xmlns:a16="http://schemas.microsoft.com/office/drawing/2014/main" id="{1C10A8B7-3D18-4D71-AA66-7509FB4033DA}"/>
              </a:ext>
            </a:extLst>
          </p:cNvPr>
          <p:cNvPicPr>
            <a:picLocks noChangeAspect="1"/>
          </p:cNvPicPr>
          <p:nvPr/>
        </p:nvPicPr>
        <p:blipFill>
          <a:blip r:embed="rId4"/>
          <a:stretch>
            <a:fillRect/>
          </a:stretch>
        </p:blipFill>
        <p:spPr>
          <a:xfrm>
            <a:off x="100511" y="1690688"/>
            <a:ext cx="11990977" cy="4499999"/>
          </a:xfrm>
          <a:prstGeom prst="rect">
            <a:avLst/>
          </a:prstGeom>
        </p:spPr>
      </p:pic>
      <p:sp>
        <p:nvSpPr>
          <p:cNvPr id="7" name="TextBox 6">
            <a:extLst>
              <a:ext uri="{FF2B5EF4-FFF2-40B4-BE49-F238E27FC236}">
                <a16:creationId xmlns:a16="http://schemas.microsoft.com/office/drawing/2014/main" id="{7A473867-6357-4748-A6D7-231E0915B4B3}"/>
              </a:ext>
            </a:extLst>
          </p:cNvPr>
          <p:cNvSpPr txBox="1"/>
          <p:nvPr/>
        </p:nvSpPr>
        <p:spPr>
          <a:xfrm>
            <a:off x="9880850" y="5525419"/>
            <a:ext cx="1570609"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(14)    </a:t>
            </a:r>
            <a:r>
              <a:rPr lang="en-AU" sz="2800" dirty="0">
                <a:latin typeface="Lato Black" panose="020F0A02020204030203" pitchFamily="34" charset="0"/>
                <a:cs typeface="Lato" panose="020F0502020204030203" pitchFamily="34" charset="0"/>
              </a:rPr>
              <a:t>29</a:t>
            </a:r>
          </a:p>
        </p:txBody>
      </p:sp>
      <p:sp>
        <p:nvSpPr>
          <p:cNvPr id="10" name="TextBox 9">
            <a:extLst>
              <a:ext uri="{FF2B5EF4-FFF2-40B4-BE49-F238E27FC236}">
                <a16:creationId xmlns:a16="http://schemas.microsoft.com/office/drawing/2014/main" id="{2483CA80-9CC6-4098-B740-0851FAC92CB9}"/>
              </a:ext>
            </a:extLst>
          </p:cNvPr>
          <p:cNvSpPr txBox="1"/>
          <p:nvPr/>
        </p:nvSpPr>
        <p:spPr>
          <a:xfrm>
            <a:off x="10091661" y="4783037"/>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(5)      </a:t>
            </a:r>
            <a:r>
              <a:rPr lang="en-AU" sz="2800" dirty="0">
                <a:latin typeface="Lato Black" panose="020F0A02020204030203" pitchFamily="34" charset="0"/>
                <a:cs typeface="Lato" panose="020F0502020204030203" pitchFamily="34" charset="0"/>
              </a:rPr>
              <a:t>5</a:t>
            </a:r>
          </a:p>
        </p:txBody>
      </p:sp>
      <p:sp>
        <p:nvSpPr>
          <p:cNvPr id="13" name="TextBox 12">
            <a:extLst>
              <a:ext uri="{FF2B5EF4-FFF2-40B4-BE49-F238E27FC236}">
                <a16:creationId xmlns:a16="http://schemas.microsoft.com/office/drawing/2014/main" id="{7968F653-4DB2-4833-8D3A-CADFC8D73416}"/>
              </a:ext>
            </a:extLst>
          </p:cNvPr>
          <p:cNvSpPr txBox="1"/>
          <p:nvPr/>
        </p:nvSpPr>
        <p:spPr>
          <a:xfrm>
            <a:off x="10091661" y="4040655"/>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(5)    </a:t>
            </a:r>
            <a:r>
              <a:rPr lang="en-AU" sz="2800" dirty="0">
                <a:latin typeface="Lato Black" panose="020F0A02020204030203" pitchFamily="34" charset="0"/>
                <a:cs typeface="Lato" panose="020F0502020204030203" pitchFamily="34" charset="0"/>
              </a:rPr>
              <a:t>10</a:t>
            </a:r>
          </a:p>
        </p:txBody>
      </p:sp>
      <p:sp>
        <p:nvSpPr>
          <p:cNvPr id="16" name="TextBox 15">
            <a:extLst>
              <a:ext uri="{FF2B5EF4-FFF2-40B4-BE49-F238E27FC236}">
                <a16:creationId xmlns:a16="http://schemas.microsoft.com/office/drawing/2014/main" id="{E0B3D97F-6251-4205-B79B-AF1E64CA8235}"/>
              </a:ext>
            </a:extLst>
          </p:cNvPr>
          <p:cNvSpPr txBox="1"/>
          <p:nvPr/>
        </p:nvSpPr>
        <p:spPr>
          <a:xfrm>
            <a:off x="10091661" y="3298273"/>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(2)      </a:t>
            </a:r>
            <a:r>
              <a:rPr lang="en-AU" sz="2800" dirty="0">
                <a:latin typeface="Lato Black" panose="020F0A02020204030203" pitchFamily="34" charset="0"/>
                <a:cs typeface="Lato" panose="020F0502020204030203" pitchFamily="34" charset="0"/>
              </a:rPr>
              <a:t>6</a:t>
            </a:r>
          </a:p>
        </p:txBody>
      </p:sp>
      <p:sp>
        <p:nvSpPr>
          <p:cNvPr id="19" name="TextBox 18">
            <a:extLst>
              <a:ext uri="{FF2B5EF4-FFF2-40B4-BE49-F238E27FC236}">
                <a16:creationId xmlns:a16="http://schemas.microsoft.com/office/drawing/2014/main" id="{B53A1639-3D13-42B6-BADC-DD174BCD7F82}"/>
              </a:ext>
            </a:extLst>
          </p:cNvPr>
          <p:cNvSpPr txBox="1"/>
          <p:nvPr/>
        </p:nvSpPr>
        <p:spPr>
          <a:xfrm>
            <a:off x="10091661" y="2555891"/>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(2)</a:t>
            </a:r>
            <a:r>
              <a:rPr lang="en-AU" sz="2800" dirty="0">
                <a:latin typeface="Lato Black" panose="020F0A02020204030203" pitchFamily="34" charset="0"/>
                <a:cs typeface="Lato" panose="020F0502020204030203" pitchFamily="34" charset="0"/>
              </a:rPr>
              <a:t>      8</a:t>
            </a:r>
          </a:p>
        </p:txBody>
      </p:sp>
      <p:sp>
        <p:nvSpPr>
          <p:cNvPr id="20" name="Oval 19">
            <a:extLst>
              <a:ext uri="{FF2B5EF4-FFF2-40B4-BE49-F238E27FC236}">
                <a16:creationId xmlns:a16="http://schemas.microsoft.com/office/drawing/2014/main" id="{78BC1D64-2FCF-42DF-8D81-9EF1087C9CB5}"/>
              </a:ext>
            </a:extLst>
          </p:cNvPr>
          <p:cNvSpPr/>
          <p:nvPr/>
        </p:nvSpPr>
        <p:spPr>
          <a:xfrm>
            <a:off x="8242902" y="5561668"/>
            <a:ext cx="772160" cy="5232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1" name="TextBox 20">
            <a:extLst>
              <a:ext uri="{FF2B5EF4-FFF2-40B4-BE49-F238E27FC236}">
                <a16:creationId xmlns:a16="http://schemas.microsoft.com/office/drawing/2014/main" id="{F183998E-CD34-4D9B-8FAB-E616ED516DC4}"/>
              </a:ext>
            </a:extLst>
          </p:cNvPr>
          <p:cNvSpPr txBox="1"/>
          <p:nvPr/>
        </p:nvSpPr>
        <p:spPr>
          <a:xfrm>
            <a:off x="7352193" y="5526893"/>
            <a:ext cx="1570609"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(13)    </a:t>
            </a:r>
            <a:r>
              <a:rPr lang="en-AU" sz="2800" dirty="0">
                <a:latin typeface="Lato Black" panose="020F0A02020204030203" pitchFamily="34" charset="0"/>
                <a:cs typeface="Lato" panose="020F0502020204030203" pitchFamily="34" charset="0"/>
              </a:rPr>
              <a:t>37</a:t>
            </a:r>
          </a:p>
        </p:txBody>
      </p:sp>
      <p:sp>
        <p:nvSpPr>
          <p:cNvPr id="22" name="TextBox 21">
            <a:extLst>
              <a:ext uri="{FF2B5EF4-FFF2-40B4-BE49-F238E27FC236}">
                <a16:creationId xmlns:a16="http://schemas.microsoft.com/office/drawing/2014/main" id="{093A95E8-8251-48F0-9E0F-5BA5AF569A52}"/>
              </a:ext>
            </a:extLst>
          </p:cNvPr>
          <p:cNvSpPr txBox="1"/>
          <p:nvPr/>
        </p:nvSpPr>
        <p:spPr>
          <a:xfrm>
            <a:off x="7563004" y="4784511"/>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(2)      </a:t>
            </a:r>
            <a:r>
              <a:rPr lang="en-AU" sz="2800" dirty="0">
                <a:latin typeface="Lato Black" panose="020F0A02020204030203" pitchFamily="34" charset="0"/>
                <a:cs typeface="Lato" panose="020F0502020204030203" pitchFamily="34" charset="0"/>
              </a:rPr>
              <a:t>2</a:t>
            </a:r>
          </a:p>
        </p:txBody>
      </p:sp>
      <p:sp>
        <p:nvSpPr>
          <p:cNvPr id="23" name="TextBox 22">
            <a:extLst>
              <a:ext uri="{FF2B5EF4-FFF2-40B4-BE49-F238E27FC236}">
                <a16:creationId xmlns:a16="http://schemas.microsoft.com/office/drawing/2014/main" id="{852C3D72-1CDE-439D-9D4D-DA56D5ABBE38}"/>
              </a:ext>
            </a:extLst>
          </p:cNvPr>
          <p:cNvSpPr txBox="1"/>
          <p:nvPr/>
        </p:nvSpPr>
        <p:spPr>
          <a:xfrm>
            <a:off x="7563004" y="4042129"/>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(3)      </a:t>
            </a:r>
            <a:r>
              <a:rPr lang="en-AU" sz="2800" dirty="0">
                <a:latin typeface="Lato Black" panose="020F0A02020204030203" pitchFamily="34" charset="0"/>
                <a:cs typeface="Lato" panose="020F0502020204030203" pitchFamily="34" charset="0"/>
              </a:rPr>
              <a:t>6</a:t>
            </a:r>
          </a:p>
        </p:txBody>
      </p:sp>
      <p:sp>
        <p:nvSpPr>
          <p:cNvPr id="24" name="TextBox 23">
            <a:extLst>
              <a:ext uri="{FF2B5EF4-FFF2-40B4-BE49-F238E27FC236}">
                <a16:creationId xmlns:a16="http://schemas.microsoft.com/office/drawing/2014/main" id="{3418CEE0-5CE3-451E-AB26-B6171E7E872F}"/>
              </a:ext>
            </a:extLst>
          </p:cNvPr>
          <p:cNvSpPr txBox="1"/>
          <p:nvPr/>
        </p:nvSpPr>
        <p:spPr>
          <a:xfrm>
            <a:off x="7563004" y="3299747"/>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(3)      </a:t>
            </a:r>
            <a:r>
              <a:rPr lang="en-AU" sz="2800" dirty="0">
                <a:latin typeface="Lato Black" panose="020F0A02020204030203" pitchFamily="34" charset="0"/>
                <a:cs typeface="Lato" panose="020F0502020204030203" pitchFamily="34" charset="0"/>
              </a:rPr>
              <a:t>9</a:t>
            </a:r>
          </a:p>
        </p:txBody>
      </p:sp>
      <p:sp>
        <p:nvSpPr>
          <p:cNvPr id="25" name="TextBox 24">
            <a:extLst>
              <a:ext uri="{FF2B5EF4-FFF2-40B4-BE49-F238E27FC236}">
                <a16:creationId xmlns:a16="http://schemas.microsoft.com/office/drawing/2014/main" id="{F70DD87C-2375-4EB7-97E4-42326C1B33CE}"/>
              </a:ext>
            </a:extLst>
          </p:cNvPr>
          <p:cNvSpPr txBox="1"/>
          <p:nvPr/>
        </p:nvSpPr>
        <p:spPr>
          <a:xfrm>
            <a:off x="7563004" y="2557365"/>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(5)</a:t>
            </a:r>
            <a:r>
              <a:rPr lang="en-AU" sz="2800" dirty="0">
                <a:latin typeface="Lato Black" panose="020F0A02020204030203" pitchFamily="34" charset="0"/>
                <a:cs typeface="Lato" panose="020F0502020204030203" pitchFamily="34" charset="0"/>
              </a:rPr>
              <a:t>    20</a:t>
            </a:r>
          </a:p>
        </p:txBody>
      </p:sp>
      <p:sp>
        <p:nvSpPr>
          <p:cNvPr id="26" name="TextBox 25">
            <a:extLst>
              <a:ext uri="{FF2B5EF4-FFF2-40B4-BE49-F238E27FC236}">
                <a16:creationId xmlns:a16="http://schemas.microsoft.com/office/drawing/2014/main" id="{8CD26BEC-1B2A-4FD4-88F8-995E387E96F1}"/>
              </a:ext>
            </a:extLst>
          </p:cNvPr>
          <p:cNvSpPr txBox="1"/>
          <p:nvPr/>
        </p:nvSpPr>
        <p:spPr>
          <a:xfrm>
            <a:off x="4734758" y="5528367"/>
            <a:ext cx="1570609"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(12)    </a:t>
            </a:r>
            <a:r>
              <a:rPr lang="en-AU" sz="2800" dirty="0">
                <a:latin typeface="Lato Black" panose="020F0A02020204030203" pitchFamily="34" charset="0"/>
                <a:cs typeface="Lato" panose="020F0502020204030203" pitchFamily="34" charset="0"/>
              </a:rPr>
              <a:t>35</a:t>
            </a:r>
          </a:p>
        </p:txBody>
      </p:sp>
      <p:sp>
        <p:nvSpPr>
          <p:cNvPr id="27" name="TextBox 26">
            <a:extLst>
              <a:ext uri="{FF2B5EF4-FFF2-40B4-BE49-F238E27FC236}">
                <a16:creationId xmlns:a16="http://schemas.microsoft.com/office/drawing/2014/main" id="{F221D9C3-E541-450A-A1FA-D0F2168F4736}"/>
              </a:ext>
            </a:extLst>
          </p:cNvPr>
          <p:cNvSpPr txBox="1"/>
          <p:nvPr/>
        </p:nvSpPr>
        <p:spPr>
          <a:xfrm>
            <a:off x="4945569" y="4785985"/>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(0)      </a:t>
            </a:r>
            <a:r>
              <a:rPr lang="en-AU" sz="2800" dirty="0">
                <a:latin typeface="Lato Black" panose="020F0A02020204030203" pitchFamily="34" charset="0"/>
                <a:cs typeface="Lato" panose="020F0502020204030203" pitchFamily="34" charset="0"/>
              </a:rPr>
              <a:t>0</a:t>
            </a:r>
          </a:p>
        </p:txBody>
      </p:sp>
      <p:sp>
        <p:nvSpPr>
          <p:cNvPr id="28" name="TextBox 27">
            <a:extLst>
              <a:ext uri="{FF2B5EF4-FFF2-40B4-BE49-F238E27FC236}">
                <a16:creationId xmlns:a16="http://schemas.microsoft.com/office/drawing/2014/main" id="{D9BAD667-723A-4234-9F02-D6495F22A78A}"/>
              </a:ext>
            </a:extLst>
          </p:cNvPr>
          <p:cNvSpPr txBox="1"/>
          <p:nvPr/>
        </p:nvSpPr>
        <p:spPr>
          <a:xfrm>
            <a:off x="4945569" y="4043603"/>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(4)      </a:t>
            </a:r>
            <a:r>
              <a:rPr lang="en-AU" sz="2800" dirty="0">
                <a:latin typeface="Lato Black" panose="020F0A02020204030203" pitchFamily="34" charset="0"/>
                <a:cs typeface="Lato" panose="020F0502020204030203" pitchFamily="34" charset="0"/>
              </a:rPr>
              <a:t>8</a:t>
            </a:r>
          </a:p>
        </p:txBody>
      </p:sp>
      <p:sp>
        <p:nvSpPr>
          <p:cNvPr id="29" name="TextBox 28">
            <a:extLst>
              <a:ext uri="{FF2B5EF4-FFF2-40B4-BE49-F238E27FC236}">
                <a16:creationId xmlns:a16="http://schemas.microsoft.com/office/drawing/2014/main" id="{C5C19B62-BC94-4499-9DB7-4A1763A5AA5F}"/>
              </a:ext>
            </a:extLst>
          </p:cNvPr>
          <p:cNvSpPr txBox="1"/>
          <p:nvPr/>
        </p:nvSpPr>
        <p:spPr>
          <a:xfrm>
            <a:off x="4945569" y="3301221"/>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(5)    </a:t>
            </a:r>
            <a:r>
              <a:rPr lang="en-AU" sz="2800" dirty="0">
                <a:latin typeface="Lato Black" panose="020F0A02020204030203" pitchFamily="34" charset="0"/>
                <a:cs typeface="Lato" panose="020F0502020204030203" pitchFamily="34" charset="0"/>
              </a:rPr>
              <a:t>15</a:t>
            </a:r>
          </a:p>
        </p:txBody>
      </p:sp>
      <p:sp>
        <p:nvSpPr>
          <p:cNvPr id="30" name="TextBox 29">
            <a:extLst>
              <a:ext uri="{FF2B5EF4-FFF2-40B4-BE49-F238E27FC236}">
                <a16:creationId xmlns:a16="http://schemas.microsoft.com/office/drawing/2014/main" id="{EBC379CE-3618-48F9-82F8-CC4F5E527BCD}"/>
              </a:ext>
            </a:extLst>
          </p:cNvPr>
          <p:cNvSpPr txBox="1"/>
          <p:nvPr/>
        </p:nvSpPr>
        <p:spPr>
          <a:xfrm>
            <a:off x="4945569" y="2558839"/>
            <a:ext cx="1359797"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(3)</a:t>
            </a:r>
            <a:r>
              <a:rPr lang="en-AU" sz="2800" dirty="0">
                <a:latin typeface="Lato Black" panose="020F0A02020204030203" pitchFamily="34" charset="0"/>
                <a:cs typeface="Lato" panose="020F0502020204030203" pitchFamily="34" charset="0"/>
              </a:rPr>
              <a:t>    12</a:t>
            </a:r>
          </a:p>
        </p:txBody>
      </p:sp>
      <p:sp>
        <p:nvSpPr>
          <p:cNvPr id="32" name="TextBox 31">
            <a:extLst>
              <a:ext uri="{FF2B5EF4-FFF2-40B4-BE49-F238E27FC236}">
                <a16:creationId xmlns:a16="http://schemas.microsoft.com/office/drawing/2014/main" id="{EFA4F728-5891-4823-9392-118733E73F91}"/>
              </a:ext>
            </a:extLst>
          </p:cNvPr>
          <p:cNvSpPr txBox="1"/>
          <p:nvPr/>
        </p:nvSpPr>
        <p:spPr>
          <a:xfrm>
            <a:off x="2894120" y="4785992"/>
            <a:ext cx="863342"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   </a:t>
            </a:r>
            <a:r>
              <a:rPr lang="en-AU" sz="2800" dirty="0">
                <a:latin typeface="Lato Black" panose="020F0A02020204030203" pitchFamily="34" charset="0"/>
                <a:cs typeface="Lato" panose="020F0502020204030203" pitchFamily="34" charset="0"/>
              </a:rPr>
              <a:t>x1</a:t>
            </a:r>
          </a:p>
        </p:txBody>
      </p:sp>
      <p:sp>
        <p:nvSpPr>
          <p:cNvPr id="33" name="TextBox 32">
            <a:extLst>
              <a:ext uri="{FF2B5EF4-FFF2-40B4-BE49-F238E27FC236}">
                <a16:creationId xmlns:a16="http://schemas.microsoft.com/office/drawing/2014/main" id="{00CE768C-2095-4AA0-BAFB-1E2B8C694EA8}"/>
              </a:ext>
            </a:extLst>
          </p:cNvPr>
          <p:cNvSpPr txBox="1"/>
          <p:nvPr/>
        </p:nvSpPr>
        <p:spPr>
          <a:xfrm>
            <a:off x="2894120" y="4043610"/>
            <a:ext cx="863342" cy="523220"/>
          </a:xfrm>
          <a:prstGeom prst="rect">
            <a:avLst/>
          </a:prstGeom>
          <a:noFill/>
        </p:spPr>
        <p:txBody>
          <a:bodyPr wrap="square" rtlCol="0">
            <a:spAutoFit/>
          </a:bodyPr>
          <a:lstStyle/>
          <a:p>
            <a:pPr algn="r"/>
            <a:r>
              <a:rPr lang="en-AU" sz="2800" dirty="0">
                <a:solidFill>
                  <a:schemeClr val="bg1">
                    <a:lumMod val="50000"/>
                  </a:schemeClr>
                </a:solidFill>
                <a:latin typeface="Lato Black" panose="020F0A02020204030203" pitchFamily="34" charset="0"/>
                <a:cs typeface="Lato" panose="020F0502020204030203" pitchFamily="34" charset="0"/>
              </a:rPr>
              <a:t>   </a:t>
            </a:r>
            <a:r>
              <a:rPr lang="en-AU" sz="2800" dirty="0">
                <a:latin typeface="Lato Black" panose="020F0A02020204030203" pitchFamily="34" charset="0"/>
                <a:cs typeface="Lato" panose="020F0502020204030203" pitchFamily="34" charset="0"/>
              </a:rPr>
              <a:t>x2</a:t>
            </a:r>
          </a:p>
        </p:txBody>
      </p:sp>
      <p:sp>
        <p:nvSpPr>
          <p:cNvPr id="34" name="TextBox 33">
            <a:extLst>
              <a:ext uri="{FF2B5EF4-FFF2-40B4-BE49-F238E27FC236}">
                <a16:creationId xmlns:a16="http://schemas.microsoft.com/office/drawing/2014/main" id="{9EE74140-BDE8-4502-AD23-F2A29A7316D0}"/>
              </a:ext>
            </a:extLst>
          </p:cNvPr>
          <p:cNvSpPr txBox="1"/>
          <p:nvPr/>
        </p:nvSpPr>
        <p:spPr>
          <a:xfrm>
            <a:off x="2894120" y="3301228"/>
            <a:ext cx="863342"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x3</a:t>
            </a:r>
          </a:p>
        </p:txBody>
      </p:sp>
      <p:sp>
        <p:nvSpPr>
          <p:cNvPr id="35" name="TextBox 34">
            <a:extLst>
              <a:ext uri="{FF2B5EF4-FFF2-40B4-BE49-F238E27FC236}">
                <a16:creationId xmlns:a16="http://schemas.microsoft.com/office/drawing/2014/main" id="{65BBEC7F-6BD5-4072-AE39-605388F65B08}"/>
              </a:ext>
            </a:extLst>
          </p:cNvPr>
          <p:cNvSpPr txBox="1"/>
          <p:nvPr/>
        </p:nvSpPr>
        <p:spPr>
          <a:xfrm>
            <a:off x="2894120" y="2558846"/>
            <a:ext cx="863342" cy="523220"/>
          </a:xfrm>
          <a:prstGeom prst="rect">
            <a:avLst/>
          </a:prstGeom>
          <a:noFill/>
        </p:spPr>
        <p:txBody>
          <a:bodyPr wrap="square" rtlCol="0">
            <a:spAutoFit/>
          </a:bodyPr>
          <a:lstStyle/>
          <a:p>
            <a:pPr algn="r"/>
            <a:r>
              <a:rPr lang="en-AU" sz="2800" dirty="0">
                <a:latin typeface="Lato Black" panose="020F0A02020204030203" pitchFamily="34" charset="0"/>
                <a:cs typeface="Lato" panose="020F0502020204030203" pitchFamily="34" charset="0"/>
              </a:rPr>
              <a:t>x4</a:t>
            </a:r>
          </a:p>
        </p:txBody>
      </p:sp>
    </p:spTree>
    <p:custDataLst>
      <p:tags r:id="rId1"/>
    </p:custDataLst>
    <p:extLst>
      <p:ext uri="{BB962C8B-B14F-4D97-AF65-F5344CB8AC3E}">
        <p14:creationId xmlns:p14="http://schemas.microsoft.com/office/powerpoint/2010/main" val="92659052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heel(1)">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animBg="1"/>
      <p:bldP spid="21" grpId="0"/>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Discussion</a:t>
            </a:r>
          </a:p>
        </p:txBody>
      </p:sp>
      <p:sp>
        <p:nvSpPr>
          <p:cNvPr id="3" name="Content Placeholder 2"/>
          <p:cNvSpPr>
            <a:spLocks noGrp="1"/>
          </p:cNvSpPr>
          <p:nvPr>
            <p:ph idx="1"/>
          </p:nvPr>
        </p:nvSpPr>
        <p:spPr/>
        <p:txBody>
          <a:bodyPr/>
          <a:lstStyle/>
          <a:p>
            <a:r>
              <a:rPr lang="en-AU" dirty="0"/>
              <a:t>You’ve identified a preferred supplier and are ready to engage!</a:t>
            </a:r>
          </a:p>
          <a:p>
            <a:r>
              <a:rPr lang="en-AU"/>
              <a:t>Why </a:t>
            </a:r>
            <a:r>
              <a:rPr lang="en-AU" b="1"/>
              <a:t>negotiate</a:t>
            </a:r>
            <a:r>
              <a:rPr lang="en-AU"/>
              <a:t> </a:t>
            </a:r>
            <a:r>
              <a:rPr lang="en-AU" dirty="0"/>
              <a:t>the contract? </a:t>
            </a:r>
          </a:p>
        </p:txBody>
      </p:sp>
      <p:sp>
        <p:nvSpPr>
          <p:cNvPr id="4" name="TextBox 3">
            <a:extLst>
              <a:ext uri="{FF2B5EF4-FFF2-40B4-BE49-F238E27FC236}">
                <a16:creationId xmlns:a16="http://schemas.microsoft.com/office/drawing/2014/main" id="{B936655C-5C21-46AC-AE2C-7ED734CB38E6}"/>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5.10</a:t>
            </a:r>
          </a:p>
        </p:txBody>
      </p:sp>
    </p:spTree>
    <p:custDataLst>
      <p:tags r:id="rId1"/>
    </p:custDataLst>
    <p:extLst>
      <p:ext uri="{BB962C8B-B14F-4D97-AF65-F5344CB8AC3E}">
        <p14:creationId xmlns:p14="http://schemas.microsoft.com/office/powerpoint/2010/main" val="1521785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B8AF6-EA6D-40A1-9FAA-4D6AA97144A5}"/>
              </a:ext>
            </a:extLst>
          </p:cNvPr>
          <p:cNvSpPr>
            <a:spLocks noGrp="1"/>
          </p:cNvSpPr>
          <p:nvPr>
            <p:ph type="title"/>
          </p:nvPr>
        </p:nvSpPr>
        <p:spPr/>
        <p:txBody>
          <a:bodyPr/>
          <a:lstStyle/>
          <a:p>
            <a:r>
              <a:rPr lang="en-AU" dirty="0"/>
              <a:t>Activity 6.4</a:t>
            </a:r>
          </a:p>
        </p:txBody>
      </p:sp>
      <p:sp>
        <p:nvSpPr>
          <p:cNvPr id="3" name="Content Placeholder 2">
            <a:extLst>
              <a:ext uri="{FF2B5EF4-FFF2-40B4-BE49-F238E27FC236}">
                <a16:creationId xmlns:a16="http://schemas.microsoft.com/office/drawing/2014/main" id="{E78D0D86-EED5-4D33-856A-19D0712F3078}"/>
              </a:ext>
            </a:extLst>
          </p:cNvPr>
          <p:cNvSpPr>
            <a:spLocks noGrp="1"/>
          </p:cNvSpPr>
          <p:nvPr>
            <p:ph idx="1"/>
          </p:nvPr>
        </p:nvSpPr>
        <p:spPr/>
        <p:txBody>
          <a:bodyPr/>
          <a:lstStyle/>
          <a:p>
            <a:r>
              <a:rPr lang="en-AU" dirty="0"/>
              <a:t>Share your negotiation tips and tricks!</a:t>
            </a:r>
          </a:p>
        </p:txBody>
      </p:sp>
    </p:spTree>
    <p:extLst>
      <p:ext uri="{BB962C8B-B14F-4D97-AF65-F5344CB8AC3E}">
        <p14:creationId xmlns:p14="http://schemas.microsoft.com/office/powerpoint/2010/main" val="30598320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Negotiation tips and tricks</a:t>
            </a:r>
          </a:p>
        </p:txBody>
      </p:sp>
      <p:sp>
        <p:nvSpPr>
          <p:cNvPr id="3" name="Content Placeholder 2"/>
          <p:cNvSpPr>
            <a:spLocks noGrp="1"/>
          </p:cNvSpPr>
          <p:nvPr>
            <p:ph idx="1"/>
          </p:nvPr>
        </p:nvSpPr>
        <p:spPr>
          <a:xfrm>
            <a:off x="838200" y="1825624"/>
            <a:ext cx="5278515" cy="4351338"/>
          </a:xfrm>
        </p:spPr>
        <p:txBody>
          <a:bodyPr>
            <a:normAutofit fontScale="70000" lnSpcReduction="20000"/>
          </a:bodyPr>
          <a:lstStyle/>
          <a:p>
            <a:r>
              <a:rPr lang="en-AU" dirty="0"/>
              <a:t>Don’t disclose that the other party is certain to win the contract</a:t>
            </a:r>
          </a:p>
          <a:p>
            <a:r>
              <a:rPr lang="en-AU" dirty="0"/>
              <a:t>Put yourself in their shoes</a:t>
            </a:r>
          </a:p>
          <a:p>
            <a:pPr lvl="1"/>
            <a:r>
              <a:rPr lang="en-AU" dirty="0"/>
              <a:t>What are their objectives?</a:t>
            </a:r>
          </a:p>
          <a:p>
            <a:pPr lvl="1"/>
            <a:r>
              <a:rPr lang="en-AU" dirty="0"/>
              <a:t>What is valuable to you, but low cost to them?</a:t>
            </a:r>
          </a:p>
          <a:p>
            <a:r>
              <a:rPr lang="en-AU" dirty="0"/>
              <a:t>Keep issues that are not negotiable to a minimum </a:t>
            </a:r>
          </a:p>
          <a:p>
            <a:r>
              <a:rPr lang="en-AU" dirty="0"/>
              <a:t>Be prepared to trade-off less important requirements (or short-term gains) to achieve </a:t>
            </a:r>
            <a:r>
              <a:rPr lang="en-AU" b="1" dirty="0"/>
              <a:t>outcomes</a:t>
            </a:r>
            <a:r>
              <a:rPr lang="en-AU" dirty="0"/>
              <a:t> that are central to </a:t>
            </a:r>
            <a:r>
              <a:rPr lang="en-AU" b="1" dirty="0"/>
              <a:t>objectives</a:t>
            </a:r>
          </a:p>
        </p:txBody>
      </p:sp>
      <p:sp>
        <p:nvSpPr>
          <p:cNvPr id="6" name="Content Placeholder 5">
            <a:extLst>
              <a:ext uri="{FF2B5EF4-FFF2-40B4-BE49-F238E27FC236}">
                <a16:creationId xmlns:a16="http://schemas.microsoft.com/office/drawing/2014/main" id="{57FE4A07-2789-47BD-B684-6AA5D7C0355C}"/>
              </a:ext>
            </a:extLst>
          </p:cNvPr>
          <p:cNvSpPr>
            <a:spLocks noGrp="1"/>
          </p:cNvSpPr>
          <p:nvPr>
            <p:ph sz="half" idx="4294967295"/>
          </p:nvPr>
        </p:nvSpPr>
        <p:spPr>
          <a:xfrm>
            <a:off x="6255798" y="1825624"/>
            <a:ext cx="5181600" cy="4351338"/>
          </a:xfrm>
        </p:spPr>
        <p:txBody>
          <a:bodyPr>
            <a:normAutofit fontScale="70000" lnSpcReduction="20000"/>
          </a:bodyPr>
          <a:lstStyle/>
          <a:p>
            <a:r>
              <a:rPr lang="en-AU" b="1" dirty="0"/>
              <a:t>Listen</a:t>
            </a:r>
          </a:p>
          <a:p>
            <a:pPr lvl="1"/>
            <a:r>
              <a:rPr lang="en-AU" dirty="0"/>
              <a:t>Never feel rushed – use silence </a:t>
            </a:r>
          </a:p>
          <a:p>
            <a:pPr lvl="1"/>
            <a:r>
              <a:rPr lang="en-AU" dirty="0"/>
              <a:t>Don’t negotiate with yourself – wait for the counter offer</a:t>
            </a:r>
          </a:p>
          <a:p>
            <a:r>
              <a:rPr lang="en-AU" dirty="0"/>
              <a:t>Acknowledge counter-arguments / objections</a:t>
            </a:r>
          </a:p>
          <a:p>
            <a:r>
              <a:rPr lang="en-AU" dirty="0"/>
              <a:t>Gather evidence – bring proof</a:t>
            </a:r>
          </a:p>
          <a:p>
            <a:r>
              <a:rPr lang="en-AU" dirty="0"/>
              <a:t>Don’t be distracted by personality, behaviour or hygiene</a:t>
            </a:r>
          </a:p>
          <a:p>
            <a:r>
              <a:rPr lang="en-AU" dirty="0"/>
              <a:t>Don’t leave unresolved issues</a:t>
            </a:r>
          </a:p>
          <a:p>
            <a:r>
              <a:rPr lang="en-AU" dirty="0"/>
              <a:t>Be ready to walk away</a:t>
            </a:r>
          </a:p>
        </p:txBody>
      </p:sp>
    </p:spTree>
    <p:custDataLst>
      <p:tags r:id="rId1"/>
    </p:custDataLst>
    <p:extLst>
      <p:ext uri="{BB962C8B-B14F-4D97-AF65-F5344CB8AC3E}">
        <p14:creationId xmlns:p14="http://schemas.microsoft.com/office/powerpoint/2010/main" val="264686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fade">
                                      <p:cBhvr>
                                        <p:cTn id="35" dur="500"/>
                                        <p:tgtEl>
                                          <p:spTgt spid="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Effect transition="in" filter="fade">
                                      <p:cBhvr>
                                        <p:cTn id="40" dur="500"/>
                                        <p:tgtEl>
                                          <p:spTgt spid="6">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animEffect transition="in" filter="fade">
                                      <p:cBhvr>
                                        <p:cTn id="45" dur="500"/>
                                        <p:tgtEl>
                                          <p:spTgt spid="6">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xEl>
                                              <p:pRg st="3" end="3"/>
                                            </p:txEl>
                                          </p:spTgt>
                                        </p:tgtEl>
                                        <p:attrNameLst>
                                          <p:attrName>style.visibility</p:attrName>
                                        </p:attrNameLst>
                                      </p:cBhvr>
                                      <p:to>
                                        <p:strVal val="visible"/>
                                      </p:to>
                                    </p:set>
                                    <p:animEffect transition="in" filter="fade">
                                      <p:cBhvr>
                                        <p:cTn id="50" dur="500"/>
                                        <p:tgtEl>
                                          <p:spTgt spid="6">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
                                            <p:txEl>
                                              <p:pRg st="4" end="4"/>
                                            </p:txEl>
                                          </p:spTgt>
                                        </p:tgtEl>
                                        <p:attrNameLst>
                                          <p:attrName>style.visibility</p:attrName>
                                        </p:attrNameLst>
                                      </p:cBhvr>
                                      <p:to>
                                        <p:strVal val="visible"/>
                                      </p:to>
                                    </p:set>
                                    <p:animEffect transition="in" filter="fade">
                                      <p:cBhvr>
                                        <p:cTn id="55" dur="500"/>
                                        <p:tgtEl>
                                          <p:spTgt spid="6">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xEl>
                                              <p:pRg st="5" end="5"/>
                                            </p:txEl>
                                          </p:spTgt>
                                        </p:tgtEl>
                                        <p:attrNameLst>
                                          <p:attrName>style.visibility</p:attrName>
                                        </p:attrNameLst>
                                      </p:cBhvr>
                                      <p:to>
                                        <p:strVal val="visible"/>
                                      </p:to>
                                    </p:set>
                                    <p:animEffect transition="in" filter="fade">
                                      <p:cBhvr>
                                        <p:cTn id="60" dur="500"/>
                                        <p:tgtEl>
                                          <p:spTgt spid="6">
                                            <p:txEl>
                                              <p:pRg st="5" end="5"/>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
                                            <p:txEl>
                                              <p:pRg st="6" end="6"/>
                                            </p:txEl>
                                          </p:spTgt>
                                        </p:tgtEl>
                                        <p:attrNameLst>
                                          <p:attrName>style.visibility</p:attrName>
                                        </p:attrNameLst>
                                      </p:cBhvr>
                                      <p:to>
                                        <p:strVal val="visible"/>
                                      </p:to>
                                    </p:set>
                                    <p:animEffect transition="in" filter="fade">
                                      <p:cBhvr>
                                        <p:cTn id="65" dur="500"/>
                                        <p:tgtEl>
                                          <p:spTgt spid="6">
                                            <p:txEl>
                                              <p:pRg st="6" end="6"/>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6">
                                            <p:txEl>
                                              <p:pRg st="7" end="7"/>
                                            </p:txEl>
                                          </p:spTgt>
                                        </p:tgtEl>
                                        <p:attrNameLst>
                                          <p:attrName>style.visibility</p:attrName>
                                        </p:attrNameLst>
                                      </p:cBhvr>
                                      <p:to>
                                        <p:strVal val="visible"/>
                                      </p:to>
                                    </p:set>
                                    <p:animEffect transition="in" filter="fade">
                                      <p:cBhvr>
                                        <p:cTn id="70"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90B06-4A07-4372-A632-86AE0C89A126}"/>
              </a:ext>
            </a:extLst>
          </p:cNvPr>
          <p:cNvSpPr>
            <a:spLocks noGrp="1"/>
          </p:cNvSpPr>
          <p:nvPr>
            <p:ph type="title"/>
          </p:nvPr>
        </p:nvSpPr>
        <p:spPr/>
        <p:txBody>
          <a:bodyPr/>
          <a:lstStyle/>
          <a:p>
            <a:r>
              <a:rPr lang="en-AU" dirty="0"/>
              <a:t>Closing the procurement phase </a:t>
            </a:r>
          </a:p>
        </p:txBody>
      </p:sp>
      <p:sp>
        <p:nvSpPr>
          <p:cNvPr id="3" name="Content Placeholder 2">
            <a:extLst>
              <a:ext uri="{FF2B5EF4-FFF2-40B4-BE49-F238E27FC236}">
                <a16:creationId xmlns:a16="http://schemas.microsoft.com/office/drawing/2014/main" id="{5120D2AA-793C-45D0-B58B-5D9853EFF039}"/>
              </a:ext>
            </a:extLst>
          </p:cNvPr>
          <p:cNvSpPr>
            <a:spLocks noGrp="1"/>
          </p:cNvSpPr>
          <p:nvPr>
            <p:ph sz="half" idx="1"/>
          </p:nvPr>
        </p:nvSpPr>
        <p:spPr/>
        <p:txBody>
          <a:bodyPr>
            <a:normAutofit fontScale="85000" lnSpcReduction="20000"/>
          </a:bodyPr>
          <a:lstStyle/>
          <a:p>
            <a:r>
              <a:rPr lang="en-AU" dirty="0"/>
              <a:t>Notify unsuccessful bidders </a:t>
            </a:r>
          </a:p>
          <a:p>
            <a:pPr lvl="1"/>
            <a:r>
              <a:rPr lang="en-AU" i="1" dirty="0"/>
              <a:t>When do we do this?</a:t>
            </a:r>
          </a:p>
          <a:p>
            <a:r>
              <a:rPr lang="en-AU" dirty="0"/>
              <a:t>Evaluation committee de-briefing</a:t>
            </a:r>
          </a:p>
          <a:p>
            <a:r>
              <a:rPr lang="en-AU" dirty="0"/>
              <a:t>Give market feedback</a:t>
            </a:r>
          </a:p>
          <a:p>
            <a:pPr lvl="1"/>
            <a:r>
              <a:rPr lang="en-AU" i="1" dirty="0"/>
              <a:t>What level of detail should we provide?</a:t>
            </a:r>
          </a:p>
          <a:p>
            <a:pPr lvl="1"/>
            <a:r>
              <a:rPr lang="en-AU" dirty="0"/>
              <a:t>Improves quality of future responses</a:t>
            </a:r>
          </a:p>
          <a:p>
            <a:pPr lvl="1"/>
            <a:r>
              <a:rPr lang="en-AU" dirty="0"/>
              <a:t>Provides surety that procurement process was fair and transparent</a:t>
            </a:r>
          </a:p>
          <a:p>
            <a:pPr lvl="1"/>
            <a:r>
              <a:rPr lang="en-AU" dirty="0"/>
              <a:t>Helps them learn and grow as a business</a:t>
            </a:r>
          </a:p>
        </p:txBody>
      </p:sp>
      <p:sp>
        <p:nvSpPr>
          <p:cNvPr id="5" name="Content Placeholder 4">
            <a:extLst>
              <a:ext uri="{FF2B5EF4-FFF2-40B4-BE49-F238E27FC236}">
                <a16:creationId xmlns:a16="http://schemas.microsoft.com/office/drawing/2014/main" id="{49584693-2BE3-4DB6-A04D-39891B3AF01D}"/>
              </a:ext>
            </a:extLst>
          </p:cNvPr>
          <p:cNvSpPr>
            <a:spLocks noGrp="1"/>
          </p:cNvSpPr>
          <p:nvPr>
            <p:ph sz="half" idx="2"/>
          </p:nvPr>
        </p:nvSpPr>
        <p:spPr/>
        <p:txBody>
          <a:bodyPr>
            <a:normAutofit fontScale="85000" lnSpcReduction="20000"/>
          </a:bodyPr>
          <a:lstStyle/>
          <a:p>
            <a:r>
              <a:rPr lang="en-AU" dirty="0"/>
              <a:t>Receive market feedback</a:t>
            </a:r>
          </a:p>
          <a:p>
            <a:pPr lvl="1"/>
            <a:r>
              <a:rPr lang="en-AU" i="1" dirty="0"/>
              <a:t>Who should we consult?</a:t>
            </a:r>
          </a:p>
          <a:p>
            <a:pPr lvl="1"/>
            <a:r>
              <a:rPr lang="en-AU" i="1" dirty="0"/>
              <a:t>What should we ask?</a:t>
            </a:r>
          </a:p>
          <a:p>
            <a:r>
              <a:rPr lang="en-AU" dirty="0"/>
              <a:t>Process audit and review</a:t>
            </a:r>
          </a:p>
          <a:p>
            <a:pPr lvl="1"/>
            <a:r>
              <a:rPr lang="en-AU" dirty="0"/>
              <a:t>Did we complete all the steps?</a:t>
            </a:r>
          </a:p>
          <a:p>
            <a:pPr lvl="1"/>
            <a:r>
              <a:rPr lang="en-AU" dirty="0"/>
              <a:t>Did the steps aid or hinder process?</a:t>
            </a:r>
          </a:p>
          <a:p>
            <a:pPr lvl="1"/>
            <a:r>
              <a:rPr lang="en-AU" dirty="0"/>
              <a:t>Review RFIs</a:t>
            </a:r>
          </a:p>
          <a:p>
            <a:r>
              <a:rPr lang="en-AU" dirty="0"/>
              <a:t>End-user de-briefing (contract administrator, output owner)</a:t>
            </a:r>
          </a:p>
          <a:p>
            <a:endParaRPr lang="en-AU" dirty="0"/>
          </a:p>
        </p:txBody>
      </p:sp>
      <p:sp>
        <p:nvSpPr>
          <p:cNvPr id="4" name="Rounded Rectangle 8">
            <a:extLst>
              <a:ext uri="{FF2B5EF4-FFF2-40B4-BE49-F238E27FC236}">
                <a16:creationId xmlns:a16="http://schemas.microsoft.com/office/drawing/2014/main" id="{2D388020-CC03-4350-B8B8-B6AA2CA3BDF0}"/>
              </a:ext>
            </a:extLst>
          </p:cNvPr>
          <p:cNvSpPr/>
          <p:nvPr/>
        </p:nvSpPr>
        <p:spPr>
          <a:xfrm>
            <a:off x="9368199" y="489888"/>
            <a:ext cx="2253673" cy="107603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dirty="0">
                <a:latin typeface="Lato Black" panose="020F0A02020204030203" pitchFamily="34" charset="0"/>
                <a:cs typeface="Lato Black" panose="020F0A02020204030203" pitchFamily="34" charset="0"/>
              </a:rPr>
              <a:t>Lessons learned register</a:t>
            </a:r>
          </a:p>
        </p:txBody>
      </p:sp>
    </p:spTree>
    <p:custDataLst>
      <p:tags r:id="rId1"/>
    </p:custDataLst>
    <p:extLst>
      <p:ext uri="{BB962C8B-B14F-4D97-AF65-F5344CB8AC3E}">
        <p14:creationId xmlns:p14="http://schemas.microsoft.com/office/powerpoint/2010/main" val="381316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animEffect transition="in" filter="fade">
                                      <p:cBhvr>
                                        <p:cTn id="45" dur="500"/>
                                        <p:tgtEl>
                                          <p:spTgt spid="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
                                            <p:txEl>
                                              <p:pRg st="1" end="1"/>
                                            </p:txEl>
                                          </p:spTgt>
                                        </p:tgtEl>
                                        <p:attrNameLst>
                                          <p:attrName>style.visibility</p:attrName>
                                        </p:attrNameLst>
                                      </p:cBhvr>
                                      <p:to>
                                        <p:strVal val="visible"/>
                                      </p:to>
                                    </p:set>
                                    <p:animEffect transition="in" filter="fade">
                                      <p:cBhvr>
                                        <p:cTn id="50" dur="500"/>
                                        <p:tgtEl>
                                          <p:spTgt spid="5">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
                                            <p:txEl>
                                              <p:pRg st="2" end="2"/>
                                            </p:txEl>
                                          </p:spTgt>
                                        </p:tgtEl>
                                        <p:attrNameLst>
                                          <p:attrName>style.visibility</p:attrName>
                                        </p:attrNameLst>
                                      </p:cBhvr>
                                      <p:to>
                                        <p:strVal val="visible"/>
                                      </p:to>
                                    </p:set>
                                    <p:animEffect transition="in" filter="fade">
                                      <p:cBhvr>
                                        <p:cTn id="55" dur="500"/>
                                        <p:tgtEl>
                                          <p:spTgt spid="5">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
                                            <p:txEl>
                                              <p:pRg st="3" end="3"/>
                                            </p:txEl>
                                          </p:spTgt>
                                        </p:tgtEl>
                                        <p:attrNameLst>
                                          <p:attrName>style.visibility</p:attrName>
                                        </p:attrNameLst>
                                      </p:cBhvr>
                                      <p:to>
                                        <p:strVal val="visible"/>
                                      </p:to>
                                    </p:set>
                                    <p:animEffect transition="in" filter="fade">
                                      <p:cBhvr>
                                        <p:cTn id="60" dur="500"/>
                                        <p:tgtEl>
                                          <p:spTgt spid="5">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
                                            <p:txEl>
                                              <p:pRg st="4" end="4"/>
                                            </p:txEl>
                                          </p:spTgt>
                                        </p:tgtEl>
                                        <p:attrNameLst>
                                          <p:attrName>style.visibility</p:attrName>
                                        </p:attrNameLst>
                                      </p:cBhvr>
                                      <p:to>
                                        <p:strVal val="visible"/>
                                      </p:to>
                                    </p:set>
                                    <p:animEffect transition="in" filter="fade">
                                      <p:cBhvr>
                                        <p:cTn id="65" dur="500"/>
                                        <p:tgtEl>
                                          <p:spTgt spid="5">
                                            <p:txEl>
                                              <p:pRg st="4" end="4"/>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
                                            <p:txEl>
                                              <p:pRg st="5" end="5"/>
                                            </p:txEl>
                                          </p:spTgt>
                                        </p:tgtEl>
                                        <p:attrNameLst>
                                          <p:attrName>style.visibility</p:attrName>
                                        </p:attrNameLst>
                                      </p:cBhvr>
                                      <p:to>
                                        <p:strVal val="visible"/>
                                      </p:to>
                                    </p:set>
                                    <p:animEffect transition="in" filter="fade">
                                      <p:cBhvr>
                                        <p:cTn id="70" dur="500"/>
                                        <p:tgtEl>
                                          <p:spTgt spid="5">
                                            <p:txEl>
                                              <p:pRg st="5" end="5"/>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5">
                                            <p:txEl>
                                              <p:pRg st="6" end="6"/>
                                            </p:txEl>
                                          </p:spTgt>
                                        </p:tgtEl>
                                        <p:attrNameLst>
                                          <p:attrName>style.visibility</p:attrName>
                                        </p:attrNameLst>
                                      </p:cBhvr>
                                      <p:to>
                                        <p:strVal val="visible"/>
                                      </p:to>
                                    </p:set>
                                    <p:animEffect transition="in" filter="fade">
                                      <p:cBhvr>
                                        <p:cTn id="75" dur="500"/>
                                        <p:tgtEl>
                                          <p:spTgt spid="5">
                                            <p:txEl>
                                              <p:pRg st="6" end="6"/>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5">
                                            <p:txEl>
                                              <p:pRg st="7" end="7"/>
                                            </p:txEl>
                                          </p:spTgt>
                                        </p:tgtEl>
                                        <p:attrNameLst>
                                          <p:attrName>style.visibility</p:attrName>
                                        </p:attrNameLst>
                                      </p:cBhvr>
                                      <p:to>
                                        <p:strVal val="visible"/>
                                      </p:to>
                                    </p:set>
                                    <p:animEffect transition="in" filter="fade">
                                      <p:cBhvr>
                                        <p:cTn id="80" dur="500"/>
                                        <p:tgtEl>
                                          <p:spTgt spid="5">
                                            <p:txEl>
                                              <p:pRg st="7" end="7"/>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fade">
                                      <p:cBhvr>
                                        <p:cTn id="8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pattFill prst="pct25">
          <a:fgClr>
            <a:srgbClr val="FFE7ED"/>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EE6C6-8C69-458E-A74A-E1A3871FF551}"/>
              </a:ext>
            </a:extLst>
          </p:cNvPr>
          <p:cNvSpPr>
            <a:spLocks noGrp="1"/>
          </p:cNvSpPr>
          <p:nvPr>
            <p:ph type="title"/>
          </p:nvPr>
        </p:nvSpPr>
        <p:spPr/>
        <p:txBody>
          <a:bodyPr/>
          <a:lstStyle/>
          <a:p>
            <a:r>
              <a:rPr lang="en-AU" dirty="0"/>
              <a:t>Request for proposal</a:t>
            </a:r>
          </a:p>
        </p:txBody>
      </p:sp>
      <p:sp>
        <p:nvSpPr>
          <p:cNvPr id="3" name="Content Placeholder 2">
            <a:extLst>
              <a:ext uri="{FF2B5EF4-FFF2-40B4-BE49-F238E27FC236}">
                <a16:creationId xmlns:a16="http://schemas.microsoft.com/office/drawing/2014/main" id="{5BEF3D7F-906A-483A-8A58-AA45B7B27838}"/>
              </a:ext>
            </a:extLst>
          </p:cNvPr>
          <p:cNvSpPr>
            <a:spLocks noGrp="1"/>
          </p:cNvSpPr>
          <p:nvPr>
            <p:ph idx="1"/>
          </p:nvPr>
        </p:nvSpPr>
        <p:spPr/>
        <p:txBody>
          <a:bodyPr>
            <a:normAutofit fontScale="85000" lnSpcReduction="20000"/>
          </a:bodyPr>
          <a:lstStyle/>
          <a:p>
            <a:r>
              <a:rPr lang="en-AU" dirty="0"/>
              <a:t>Prepare a </a:t>
            </a:r>
            <a:r>
              <a:rPr lang="en-AU" b="1" dirty="0"/>
              <a:t>request for proposal (RFP)</a:t>
            </a:r>
            <a:r>
              <a:rPr lang="en-AU" dirty="0"/>
              <a:t> for a procurement related to a relevant professional or personal project:</a:t>
            </a:r>
          </a:p>
          <a:p>
            <a:pPr lvl="1"/>
            <a:r>
              <a:rPr lang="en-AU" dirty="0"/>
              <a:t>Relevant information about the requesting organisation</a:t>
            </a:r>
          </a:p>
          <a:p>
            <a:pPr lvl="1"/>
            <a:r>
              <a:rPr lang="en-AU" dirty="0"/>
              <a:t>An overview of the project the proposal relates to</a:t>
            </a:r>
          </a:p>
          <a:p>
            <a:pPr lvl="1"/>
            <a:r>
              <a:rPr lang="en-AU" dirty="0"/>
              <a:t>A detailed scope of work</a:t>
            </a:r>
          </a:p>
          <a:p>
            <a:pPr lvl="1"/>
            <a:r>
              <a:rPr lang="en-AU" dirty="0"/>
              <a:t>Expected delivery date</a:t>
            </a:r>
          </a:p>
          <a:p>
            <a:pPr lvl="1"/>
            <a:r>
              <a:rPr lang="en-AU" dirty="0"/>
              <a:t>Budget constraints</a:t>
            </a:r>
          </a:p>
          <a:p>
            <a:pPr lvl="1"/>
            <a:r>
              <a:rPr lang="en-AU" dirty="0"/>
              <a:t>Detailed selection criteria, including weightings and evidentiary requirements</a:t>
            </a:r>
          </a:p>
          <a:p>
            <a:pPr lvl="1"/>
            <a:r>
              <a:rPr lang="en-AU" dirty="0"/>
              <a:t>Conditions for participation (both administrative and organisational)</a:t>
            </a:r>
          </a:p>
          <a:p>
            <a:pPr lvl="1"/>
            <a:r>
              <a:rPr lang="en-AU" dirty="0"/>
              <a:t>Contact information, including request for information protocols</a:t>
            </a:r>
          </a:p>
        </p:txBody>
      </p:sp>
    </p:spTree>
    <p:extLst>
      <p:ext uri="{BB962C8B-B14F-4D97-AF65-F5344CB8AC3E}">
        <p14:creationId xmlns:p14="http://schemas.microsoft.com/office/powerpoint/2010/main" val="5754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07B39-53BB-4698-AC13-AC42E60D4345}"/>
              </a:ext>
            </a:extLst>
          </p:cNvPr>
          <p:cNvSpPr>
            <a:spLocks noGrp="1"/>
          </p:cNvSpPr>
          <p:nvPr>
            <p:ph type="title"/>
          </p:nvPr>
        </p:nvSpPr>
        <p:spPr/>
        <p:txBody>
          <a:bodyPr/>
          <a:lstStyle/>
          <a:p>
            <a:r>
              <a:rPr lang="en-US" dirty="0"/>
              <a:t>Reflection</a:t>
            </a:r>
            <a:endParaRPr lang="en-AU" dirty="0"/>
          </a:p>
        </p:txBody>
      </p:sp>
      <p:sp>
        <p:nvSpPr>
          <p:cNvPr id="3" name="Content Placeholder 2">
            <a:extLst>
              <a:ext uri="{FF2B5EF4-FFF2-40B4-BE49-F238E27FC236}">
                <a16:creationId xmlns:a16="http://schemas.microsoft.com/office/drawing/2014/main" id="{6289DF38-839D-414A-A896-7137B8B689BF}"/>
              </a:ext>
            </a:extLst>
          </p:cNvPr>
          <p:cNvSpPr>
            <a:spLocks noGrp="1"/>
          </p:cNvSpPr>
          <p:nvPr>
            <p:ph idx="1"/>
          </p:nvPr>
        </p:nvSpPr>
        <p:spPr/>
        <p:txBody>
          <a:bodyPr/>
          <a:lstStyle/>
          <a:p>
            <a:r>
              <a:rPr lang="en-US" dirty="0"/>
              <a:t>What is the most interesting thing you learned today?</a:t>
            </a:r>
          </a:p>
          <a:p>
            <a:r>
              <a:rPr lang="en-US" dirty="0"/>
              <a:t>What is one thing you will start, stop or continue doing?</a:t>
            </a:r>
          </a:p>
          <a:p>
            <a:r>
              <a:rPr lang="en-US" dirty="0"/>
              <a:t>What is one thing you would like to learn more about?</a:t>
            </a:r>
            <a:endParaRPr lang="en-AU" dirty="0"/>
          </a:p>
        </p:txBody>
      </p:sp>
    </p:spTree>
    <p:extLst>
      <p:ext uri="{BB962C8B-B14F-4D97-AF65-F5344CB8AC3E}">
        <p14:creationId xmlns:p14="http://schemas.microsoft.com/office/powerpoint/2010/main" val="1095562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907420" cy="1891938"/>
          </a:xfrm>
        </p:spPr>
        <p:txBody>
          <a:bodyPr>
            <a:normAutofit/>
          </a:bodyPr>
          <a:lstStyle/>
          <a:p>
            <a:r>
              <a:rPr lang="en-AU" dirty="0"/>
              <a:t>Procurement lifecycle</a:t>
            </a:r>
            <a:endParaRPr lang="en-AU" sz="2800" dirty="0"/>
          </a:p>
        </p:txBody>
      </p:sp>
      <p:sp>
        <p:nvSpPr>
          <p:cNvPr id="5" name="TextBox 4">
            <a:extLst>
              <a:ext uri="{FF2B5EF4-FFF2-40B4-BE49-F238E27FC236}">
                <a16:creationId xmlns:a16="http://schemas.microsoft.com/office/drawing/2014/main" id="{49D2958B-992D-431D-B7AA-CB87DDD9E9FB}"/>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5.7</a:t>
            </a:r>
          </a:p>
        </p:txBody>
      </p:sp>
      <p:pic>
        <p:nvPicPr>
          <p:cNvPr id="8" name="Picture 7">
            <a:extLst>
              <a:ext uri="{FF2B5EF4-FFF2-40B4-BE49-F238E27FC236}">
                <a16:creationId xmlns:a16="http://schemas.microsoft.com/office/drawing/2014/main" id="{F625049E-A4BB-4982-A8A5-A359A20136D9}"/>
              </a:ext>
            </a:extLst>
          </p:cNvPr>
          <p:cNvPicPr>
            <a:picLocks noChangeAspect="1"/>
          </p:cNvPicPr>
          <p:nvPr/>
        </p:nvPicPr>
        <p:blipFill>
          <a:blip r:embed="rId4"/>
          <a:stretch>
            <a:fillRect/>
          </a:stretch>
        </p:blipFill>
        <p:spPr>
          <a:xfrm>
            <a:off x="4126979" y="365125"/>
            <a:ext cx="6300000" cy="6300000"/>
          </a:xfrm>
          <a:prstGeom prst="rect">
            <a:avLst/>
          </a:prstGeom>
        </p:spPr>
      </p:pic>
    </p:spTree>
    <p:custDataLst>
      <p:tags r:id="rId1"/>
    </p:custDataLst>
    <p:extLst>
      <p:ext uri="{BB962C8B-B14F-4D97-AF65-F5344CB8AC3E}">
        <p14:creationId xmlns:p14="http://schemas.microsoft.com/office/powerpoint/2010/main" val="31513603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05BA41-EE6E-4F80-8636-447F22DD7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3E6EC8-0C3B-4AB4-902B-DE70CAA8C09E}"/>
              </a:ext>
            </a:extLst>
          </p:cNvPr>
          <p:cNvSpPr>
            <a:spLocks noGrp="1"/>
          </p:cNvSpPr>
          <p:nvPr>
            <p:ph type="title"/>
          </p:nvPr>
        </p:nvSpPr>
        <p:spPr>
          <a:xfrm>
            <a:off x="412173" y="3298722"/>
            <a:ext cx="11367654" cy="1784402"/>
          </a:xfrm>
        </p:spPr>
        <p:txBody>
          <a:bodyPr vert="horz" lIns="91440" tIns="45720" rIns="91440" bIns="45720" rtlCol="0" anchor="b">
            <a:normAutofit/>
          </a:bodyPr>
          <a:lstStyle/>
          <a:p>
            <a:pPr algn="ctr"/>
            <a:r>
              <a:rPr lang="en-US" kern="1200" dirty="0">
                <a:solidFill>
                  <a:srgbClr val="FFFFFF"/>
                </a:solidFill>
                <a:latin typeface="+mj-lt"/>
                <a:ea typeface="+mj-ea"/>
                <a:cs typeface="+mj-cs"/>
              </a:rPr>
              <a:t>Questions?</a:t>
            </a:r>
          </a:p>
        </p:txBody>
      </p:sp>
      <p:sp>
        <p:nvSpPr>
          <p:cNvPr id="3" name="Text Placeholder 2">
            <a:extLst>
              <a:ext uri="{FF2B5EF4-FFF2-40B4-BE49-F238E27FC236}">
                <a16:creationId xmlns:a16="http://schemas.microsoft.com/office/drawing/2014/main" id="{1119C50C-5CCC-4602-8141-87C793A9006B}"/>
              </a:ext>
            </a:extLst>
          </p:cNvPr>
          <p:cNvSpPr>
            <a:spLocks noGrp="1"/>
          </p:cNvSpPr>
          <p:nvPr>
            <p:ph type="body" idx="1"/>
          </p:nvPr>
        </p:nvSpPr>
        <p:spPr>
          <a:xfrm>
            <a:off x="1848465" y="5258851"/>
            <a:ext cx="8495070" cy="904005"/>
          </a:xfrm>
        </p:spPr>
        <p:txBody>
          <a:bodyPr vert="horz" lIns="91440" tIns="45720" rIns="91440" bIns="45720" rtlCol="0">
            <a:normAutofit/>
          </a:bodyPr>
          <a:lstStyle/>
          <a:p>
            <a:pPr algn="ctr">
              <a:lnSpc>
                <a:spcPct val="90000"/>
              </a:lnSpc>
              <a:spcBef>
                <a:spcPts val="1000"/>
              </a:spcBef>
            </a:pPr>
            <a:r>
              <a:rPr lang="en-US" i="1" dirty="0">
                <a:solidFill>
                  <a:srgbClr val="FFFFFF"/>
                </a:solidFill>
              </a:rPr>
              <a:t>Coming next… risky business</a:t>
            </a:r>
          </a:p>
        </p:txBody>
      </p:sp>
      <p:sp>
        <p:nvSpPr>
          <p:cNvPr id="12" name="Oval 11">
            <a:extLst>
              <a:ext uri="{FF2B5EF4-FFF2-40B4-BE49-F238E27FC236}">
                <a16:creationId xmlns:a16="http://schemas.microsoft.com/office/drawing/2014/main" id="{CD7549B2-EE05-4558-8C64-AC46755F2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5914" y="889251"/>
            <a:ext cx="2140172" cy="2140172"/>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Questions">
            <a:extLst>
              <a:ext uri="{FF2B5EF4-FFF2-40B4-BE49-F238E27FC236}">
                <a16:creationId xmlns:a16="http://schemas.microsoft.com/office/drawing/2014/main" id="{4390251F-1047-46A3-BBA5-C6E4AD6E8D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08264" y="1371601"/>
            <a:ext cx="1175474" cy="1175474"/>
          </a:xfrm>
          <a:prstGeom prst="rect">
            <a:avLst/>
          </a:prstGeom>
        </p:spPr>
      </p:pic>
    </p:spTree>
    <p:custDataLst>
      <p:tags r:id="rId1"/>
    </p:custDataLst>
    <p:extLst>
      <p:ext uri="{BB962C8B-B14F-4D97-AF65-F5344CB8AC3E}">
        <p14:creationId xmlns:p14="http://schemas.microsoft.com/office/powerpoint/2010/main" val="2254889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Closing checklist</a:t>
            </a:r>
          </a:p>
        </p:txBody>
      </p:sp>
      <p:sp>
        <p:nvSpPr>
          <p:cNvPr id="3" name="Content Placeholder 2"/>
          <p:cNvSpPr>
            <a:spLocks noGrp="1"/>
          </p:cNvSpPr>
          <p:nvPr>
            <p:ph idx="1"/>
          </p:nvPr>
        </p:nvSpPr>
        <p:spPr/>
        <p:txBody>
          <a:bodyPr>
            <a:normAutofit fontScale="70000" lnSpcReduction="20000"/>
          </a:bodyPr>
          <a:lstStyle/>
          <a:p>
            <a:r>
              <a:rPr lang="en-US" dirty="0"/>
              <a:t>Classroom</a:t>
            </a:r>
          </a:p>
          <a:p>
            <a:pPr lvl="1"/>
            <a:r>
              <a:rPr lang="en-US" dirty="0"/>
              <a:t>Upload signed attendance sheet and any photos taken of work in progress</a:t>
            </a:r>
          </a:p>
          <a:p>
            <a:r>
              <a:rPr lang="en-US" dirty="0"/>
              <a:t>Zoom</a:t>
            </a:r>
          </a:p>
          <a:p>
            <a:pPr lvl="1"/>
            <a:r>
              <a:rPr lang="en-US" dirty="0"/>
              <a:t>Upload video with thumbnail and link to workshop</a:t>
            </a:r>
          </a:p>
          <a:p>
            <a:r>
              <a:rPr lang="en-US" dirty="0"/>
              <a:t>Student administration</a:t>
            </a:r>
          </a:p>
          <a:p>
            <a:pPr lvl="1"/>
            <a:r>
              <a:rPr lang="en-US" dirty="0"/>
              <a:t>Mark participating students as complete</a:t>
            </a:r>
          </a:p>
          <a:p>
            <a:pPr lvl="1"/>
            <a:r>
              <a:rPr lang="en-US" dirty="0"/>
              <a:t>Email absent students and notify of gap requirements (OPEN units)</a:t>
            </a:r>
          </a:p>
          <a:p>
            <a:r>
              <a:rPr lang="en-US" dirty="0"/>
              <a:t>Facilitator feedback – email </a:t>
            </a:r>
            <a:r>
              <a:rPr lang="en-US" dirty="0">
                <a:hlinkClick r:id="rId4"/>
              </a:rPr>
              <a:t>paul@institute.pm</a:t>
            </a:r>
            <a:r>
              <a:rPr lang="en-US" dirty="0"/>
              <a:t> </a:t>
            </a:r>
          </a:p>
          <a:p>
            <a:pPr lvl="1"/>
            <a:r>
              <a:rPr lang="en-US" dirty="0"/>
              <a:t>What worked well today? </a:t>
            </a:r>
          </a:p>
          <a:p>
            <a:pPr lvl="1"/>
            <a:r>
              <a:rPr lang="en-US" dirty="0"/>
              <a:t>How can we improve?</a:t>
            </a:r>
          </a:p>
        </p:txBody>
      </p:sp>
    </p:spTree>
    <p:custDataLst>
      <p:tags r:id="rId1"/>
    </p:custDataLst>
    <p:extLst>
      <p:ext uri="{BB962C8B-B14F-4D97-AF65-F5344CB8AC3E}">
        <p14:creationId xmlns:p14="http://schemas.microsoft.com/office/powerpoint/2010/main" val="1630228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907420" cy="1891938"/>
          </a:xfrm>
        </p:spPr>
        <p:txBody>
          <a:bodyPr>
            <a:normAutofit/>
          </a:bodyPr>
          <a:lstStyle/>
          <a:p>
            <a:r>
              <a:rPr lang="en-AU" dirty="0"/>
              <a:t>Procurement lifecycle</a:t>
            </a:r>
            <a:endParaRPr lang="en-AU" sz="2800" dirty="0"/>
          </a:p>
        </p:txBody>
      </p:sp>
      <p:sp>
        <p:nvSpPr>
          <p:cNvPr id="5" name="TextBox 4">
            <a:extLst>
              <a:ext uri="{FF2B5EF4-FFF2-40B4-BE49-F238E27FC236}">
                <a16:creationId xmlns:a16="http://schemas.microsoft.com/office/drawing/2014/main" id="{64AA7EAD-D36F-428A-B554-611E382AB122}"/>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5.7</a:t>
            </a:r>
          </a:p>
        </p:txBody>
      </p:sp>
      <p:pic>
        <p:nvPicPr>
          <p:cNvPr id="8" name="Picture 7">
            <a:extLst>
              <a:ext uri="{FF2B5EF4-FFF2-40B4-BE49-F238E27FC236}">
                <a16:creationId xmlns:a16="http://schemas.microsoft.com/office/drawing/2014/main" id="{EE6E9DDE-A70E-40B3-9C3F-B2C8890558CE}"/>
              </a:ext>
            </a:extLst>
          </p:cNvPr>
          <p:cNvPicPr>
            <a:picLocks noChangeAspect="1"/>
          </p:cNvPicPr>
          <p:nvPr/>
        </p:nvPicPr>
        <p:blipFill>
          <a:blip r:embed="rId4"/>
          <a:stretch>
            <a:fillRect/>
          </a:stretch>
        </p:blipFill>
        <p:spPr>
          <a:xfrm>
            <a:off x="4126979" y="365125"/>
            <a:ext cx="6300000" cy="6300000"/>
          </a:xfrm>
          <a:prstGeom prst="rect">
            <a:avLst/>
          </a:prstGeom>
        </p:spPr>
      </p:pic>
    </p:spTree>
    <p:custDataLst>
      <p:tags r:id="rId1"/>
    </p:custDataLst>
    <p:extLst>
      <p:ext uri="{BB962C8B-B14F-4D97-AF65-F5344CB8AC3E}">
        <p14:creationId xmlns:p14="http://schemas.microsoft.com/office/powerpoint/2010/main" val="6837526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907420" cy="1891938"/>
          </a:xfrm>
        </p:spPr>
        <p:txBody>
          <a:bodyPr>
            <a:normAutofit/>
          </a:bodyPr>
          <a:lstStyle/>
          <a:p>
            <a:r>
              <a:rPr lang="en-AU" dirty="0"/>
              <a:t>Procurement lifecycle</a:t>
            </a:r>
            <a:endParaRPr lang="en-AU" sz="2800" dirty="0"/>
          </a:p>
        </p:txBody>
      </p:sp>
      <p:sp>
        <p:nvSpPr>
          <p:cNvPr id="5" name="TextBox 4">
            <a:extLst>
              <a:ext uri="{FF2B5EF4-FFF2-40B4-BE49-F238E27FC236}">
                <a16:creationId xmlns:a16="http://schemas.microsoft.com/office/drawing/2014/main" id="{AFD0A048-B298-4F60-A734-2D261CE9799C}"/>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5.7</a:t>
            </a:r>
          </a:p>
        </p:txBody>
      </p:sp>
      <p:pic>
        <p:nvPicPr>
          <p:cNvPr id="8" name="Picture 7">
            <a:extLst>
              <a:ext uri="{FF2B5EF4-FFF2-40B4-BE49-F238E27FC236}">
                <a16:creationId xmlns:a16="http://schemas.microsoft.com/office/drawing/2014/main" id="{5274A86F-DBA0-4414-98F4-0999181F4CE0}"/>
              </a:ext>
            </a:extLst>
          </p:cNvPr>
          <p:cNvPicPr>
            <a:picLocks noChangeAspect="1"/>
          </p:cNvPicPr>
          <p:nvPr/>
        </p:nvPicPr>
        <p:blipFill>
          <a:blip r:embed="rId4"/>
          <a:stretch>
            <a:fillRect/>
          </a:stretch>
        </p:blipFill>
        <p:spPr>
          <a:xfrm>
            <a:off x="4126979" y="365125"/>
            <a:ext cx="6300000" cy="6300000"/>
          </a:xfrm>
          <a:prstGeom prst="rect">
            <a:avLst/>
          </a:prstGeom>
        </p:spPr>
      </p:pic>
    </p:spTree>
    <p:custDataLst>
      <p:tags r:id="rId1"/>
    </p:custDataLst>
    <p:extLst>
      <p:ext uri="{BB962C8B-B14F-4D97-AF65-F5344CB8AC3E}">
        <p14:creationId xmlns:p14="http://schemas.microsoft.com/office/powerpoint/2010/main" val="5084107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907420" cy="1891938"/>
          </a:xfrm>
        </p:spPr>
        <p:txBody>
          <a:bodyPr>
            <a:normAutofit/>
          </a:bodyPr>
          <a:lstStyle/>
          <a:p>
            <a:r>
              <a:rPr lang="en-AU" dirty="0"/>
              <a:t>Procurement lifecycle</a:t>
            </a:r>
            <a:endParaRPr lang="en-AU" sz="2800" dirty="0"/>
          </a:p>
        </p:txBody>
      </p:sp>
      <p:sp>
        <p:nvSpPr>
          <p:cNvPr id="5" name="TextBox 4">
            <a:extLst>
              <a:ext uri="{FF2B5EF4-FFF2-40B4-BE49-F238E27FC236}">
                <a16:creationId xmlns:a16="http://schemas.microsoft.com/office/drawing/2014/main" id="{97E9C6B1-5CCA-49B9-8CCF-272072E9EEC7}"/>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5.7</a:t>
            </a:r>
          </a:p>
        </p:txBody>
      </p:sp>
      <p:pic>
        <p:nvPicPr>
          <p:cNvPr id="8" name="Picture 7">
            <a:extLst>
              <a:ext uri="{FF2B5EF4-FFF2-40B4-BE49-F238E27FC236}">
                <a16:creationId xmlns:a16="http://schemas.microsoft.com/office/drawing/2014/main" id="{976B9309-22E9-4B5A-9C76-F7E0C0F6B387}"/>
              </a:ext>
            </a:extLst>
          </p:cNvPr>
          <p:cNvPicPr>
            <a:picLocks noChangeAspect="1"/>
          </p:cNvPicPr>
          <p:nvPr/>
        </p:nvPicPr>
        <p:blipFill>
          <a:blip r:embed="rId4"/>
          <a:stretch>
            <a:fillRect/>
          </a:stretch>
        </p:blipFill>
        <p:spPr>
          <a:xfrm>
            <a:off x="4126979" y="365125"/>
            <a:ext cx="6300000" cy="6300000"/>
          </a:xfrm>
          <a:prstGeom prst="rect">
            <a:avLst/>
          </a:prstGeom>
        </p:spPr>
      </p:pic>
    </p:spTree>
    <p:custDataLst>
      <p:tags r:id="rId1"/>
    </p:custDataLst>
    <p:extLst>
      <p:ext uri="{BB962C8B-B14F-4D97-AF65-F5344CB8AC3E}">
        <p14:creationId xmlns:p14="http://schemas.microsoft.com/office/powerpoint/2010/main" val="13603015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907420" cy="1891938"/>
          </a:xfrm>
        </p:spPr>
        <p:txBody>
          <a:bodyPr>
            <a:normAutofit/>
          </a:bodyPr>
          <a:lstStyle/>
          <a:p>
            <a:r>
              <a:rPr lang="en-AU" dirty="0"/>
              <a:t>Procurement lifecycle</a:t>
            </a:r>
            <a:endParaRPr lang="en-AU" sz="2800" dirty="0"/>
          </a:p>
        </p:txBody>
      </p:sp>
      <p:sp>
        <p:nvSpPr>
          <p:cNvPr id="5" name="TextBox 4">
            <a:extLst>
              <a:ext uri="{FF2B5EF4-FFF2-40B4-BE49-F238E27FC236}">
                <a16:creationId xmlns:a16="http://schemas.microsoft.com/office/drawing/2014/main" id="{8E92B508-428A-4D94-AA02-5166589E97BE}"/>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5.7</a:t>
            </a:r>
          </a:p>
        </p:txBody>
      </p:sp>
      <p:pic>
        <p:nvPicPr>
          <p:cNvPr id="8" name="Picture 7">
            <a:extLst>
              <a:ext uri="{FF2B5EF4-FFF2-40B4-BE49-F238E27FC236}">
                <a16:creationId xmlns:a16="http://schemas.microsoft.com/office/drawing/2014/main" id="{52FBDACF-1E47-4088-8940-177E04610F24}"/>
              </a:ext>
            </a:extLst>
          </p:cNvPr>
          <p:cNvPicPr>
            <a:picLocks noChangeAspect="1"/>
          </p:cNvPicPr>
          <p:nvPr/>
        </p:nvPicPr>
        <p:blipFill>
          <a:blip r:embed="rId4"/>
          <a:stretch>
            <a:fillRect/>
          </a:stretch>
        </p:blipFill>
        <p:spPr>
          <a:xfrm>
            <a:off x="4126979" y="365125"/>
            <a:ext cx="6300000" cy="6300000"/>
          </a:xfrm>
          <a:prstGeom prst="rect">
            <a:avLst/>
          </a:prstGeom>
        </p:spPr>
      </p:pic>
    </p:spTree>
    <p:custDataLst>
      <p:tags r:id="rId1"/>
    </p:custDataLst>
    <p:extLst>
      <p:ext uri="{BB962C8B-B14F-4D97-AF65-F5344CB8AC3E}">
        <p14:creationId xmlns:p14="http://schemas.microsoft.com/office/powerpoint/2010/main" val="15493893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8&quot; unique_id=&quot;10007&quot;&gt;&lt;/object&gt;&lt;object type=&quot;2&quot; unique_id=&quot;10008&quot;&gt;&lt;object type=&quot;3&quot; unique_id=&quot;10009&quot;&gt;&lt;property id=&quot;20148&quot; value=&quot;5&quot;/&gt;&lt;property id=&quot;20300&quot; value=&quot;Slide 1 - &amp;quot;Project Title&amp;quot;&quot;/&gt;&lt;property id=&quot;20307&quot; value=&quot;256&quot;/&gt;&lt;/object&gt;&lt;object type=&quot;3&quot; unique_id=&quot;10010&quot;&gt;&lt;property id=&quot;20148&quot; value=&quot;5&quot;/&gt;&lt;property id=&quot;20300&quot; value=&quot;Slide 2 - &amp;quot;Introduction&amp;quot;&quot;/&gt;&lt;property id=&quot;20307&quot; value=&quot;258&quot;/&gt;&lt;/object&gt;&lt;object type=&quot;3&quot; unique_id=&quot;10011&quot;&gt;&lt;property id=&quot;20148&quot; value=&quot;5&quot;/&gt;&lt;property id=&quot;20300&quot; value=&quot;Slide 3 - &amp;quot;Opportunity Definition&amp;quot;&quot;/&gt;&lt;property id=&quot;20307&quot; value=&quot;259&quot;/&gt;&lt;/object&gt;&lt;object type=&quot;3&quot; unique_id=&quot;10012&quot;&gt;&lt;property id=&quot;20148&quot; value=&quot;5&quot;/&gt;&lt;property id=&quot;20300&quot; value=&quot;Slide 4 - &amp;quot;Methodology&amp;quot;&quot;/&gt;&lt;property id=&quot;20307&quot; value=&quot;260&quot;/&gt;&lt;/object&gt;&lt;object type=&quot;3&quot; unique_id=&quot;10013&quot;&gt;&lt;property id=&quot;20148&quot; value=&quot;5&quot;/&gt;&lt;property id=&quot;20300&quot; value=&quot;Slide 5 - &amp;quot;Alternatives Analysis&amp;quot;&quot;/&gt;&lt;property id=&quot;20307&quot; value=&quot;257&quot;/&gt;&lt;/object&gt;&lt;object type=&quot;3&quot; unique_id=&quot;10014&quot;&gt;&lt;property id=&quot;20148&quot; value=&quot;5&quot;/&gt;&lt;property id=&quot;20300&quot; value=&quot;Slide 6 - &amp;quot;Alternatives Analysis&amp;quot;&quot;/&gt;&lt;property id=&quot;20307&quot; value=&quot;261&quot;/&gt;&lt;/object&gt;&lt;object type=&quot;3&quot; unique_id=&quot;10015&quot;&gt;&lt;property id=&quot;20148&quot; value=&quot;5&quot;/&gt;&lt;property id=&quot;20300&quot; value=&quot;Slide 7 - &amp;quot;Conclusion&amp;quot;&quot;/&gt;&lt;property id=&quot;20307&quot; value=&quot;262&quot;/&gt;&lt;/object&gt;&lt;object type=&quot;3&quot; unique_id=&quot;10016&quot;&gt;&lt;property id=&quot;20148&quot; value=&quot;5&quot;/&gt;&lt;property id=&quot;20300&quot; value=&quot;Slide 8 - &amp;quot;Recommendations&amp;quot;&quot;/&gt;&lt;property id=&quot;20307&quot; value=&quot;263&quot;/&gt;&lt;/object&gt;&lt;object type=&quot;3&quot; unique_id=&quot;10017&quot;&gt;&lt;property id=&quot;20148&quot; value=&quot;5&quot;/&gt;&lt;property id=&quot;20300&quot; value=&quot;Slide 9 - &amp;quot;Delete this slide&amp;quot;&quot;/&gt;&lt;property id=&quot;20307&quot; value=&quot;264&quot;/&gt;&lt;/object&gt;&lt;/object&gt;&lt;/object&gt;&lt;/database&gt;"/>
  <p:tag name="SECTOMILLISECCONVERTED" val="1"/>
  <p:tag name="ARTICULATE_DESIGN_ID_IPM MASTER TEMPLATE" val="LjDERy8m"/>
  <p:tag name="ARTICULATE_SLIDE_THUMBNAIL_REFRESH" val="1"/>
  <p:tag name="ARTICULATE_PROJECT_OPEN" val="0"/>
  <p:tag name="ARTICULATE_SLIDE_COUNT" val="10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PM Master template">
  <a:themeElements>
    <a:clrScheme name="Custom 6">
      <a:dk1>
        <a:sysClr val="windowText" lastClr="000000"/>
      </a:dk1>
      <a:lt1>
        <a:sysClr val="window" lastClr="FFFFFF"/>
      </a:lt1>
      <a:dk2>
        <a:srgbClr val="242852"/>
      </a:dk2>
      <a:lt2>
        <a:srgbClr val="ACCBF9"/>
      </a:lt2>
      <a:accent1>
        <a:srgbClr val="0C74BB"/>
      </a:accent1>
      <a:accent2>
        <a:srgbClr val="629DD1"/>
      </a:accent2>
      <a:accent3>
        <a:srgbClr val="297FD5"/>
      </a:accent3>
      <a:accent4>
        <a:srgbClr val="7F8FA9"/>
      </a:accent4>
      <a:accent5>
        <a:srgbClr val="5AA2AE"/>
      </a:accent5>
      <a:accent6>
        <a:srgbClr val="9D90A0"/>
      </a:accent6>
      <a:hlink>
        <a:srgbClr val="0070C0"/>
      </a:hlink>
      <a:folHlink>
        <a:srgbClr val="3EBBF0"/>
      </a:folHlink>
    </a:clrScheme>
    <a:fontScheme name="IPM 1">
      <a:majorFont>
        <a:latin typeface="Helvetica CE"/>
        <a:ea typeface=""/>
        <a:cs typeface=""/>
      </a:majorFont>
      <a:minorFont>
        <a:latin typeface="Helvetica LT Std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2000" dirty="0">
            <a:latin typeface="Lato" panose="020F0502020204030203" pitchFamily="34" charset="0"/>
            <a:cs typeface="Lato" panose="020F050202020403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IPM Master template">
  <a:themeElements>
    <a:clrScheme name="Custom 6">
      <a:dk1>
        <a:sysClr val="windowText" lastClr="000000"/>
      </a:dk1>
      <a:lt1>
        <a:sysClr val="window" lastClr="FFFFFF"/>
      </a:lt1>
      <a:dk2>
        <a:srgbClr val="242852"/>
      </a:dk2>
      <a:lt2>
        <a:srgbClr val="ACCBF9"/>
      </a:lt2>
      <a:accent1>
        <a:srgbClr val="0C74BB"/>
      </a:accent1>
      <a:accent2>
        <a:srgbClr val="629DD1"/>
      </a:accent2>
      <a:accent3>
        <a:srgbClr val="297FD5"/>
      </a:accent3>
      <a:accent4>
        <a:srgbClr val="7F8FA9"/>
      </a:accent4>
      <a:accent5>
        <a:srgbClr val="5AA2AE"/>
      </a:accent5>
      <a:accent6>
        <a:srgbClr val="9D90A0"/>
      </a:accent6>
      <a:hlink>
        <a:srgbClr val="0070C0"/>
      </a:hlink>
      <a:folHlink>
        <a:srgbClr val="3EBBF0"/>
      </a:folHlink>
    </a:clrScheme>
    <a:fontScheme name="IPM 1">
      <a:majorFont>
        <a:latin typeface="Helvetica CE"/>
        <a:ea typeface=""/>
        <a:cs typeface=""/>
      </a:majorFont>
      <a:minorFont>
        <a:latin typeface="Helvetica LT Std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a:latin typeface="Lato" panose="020F0502020204030203" pitchFamily="34" charset="0"/>
            <a:cs typeface="Lato" panose="020F050202020403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Notes xmlns="a074caa6-7fc1-45e8-aa93-0339caabf79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75A93F9329D8042BBAEA2D7D99CE21E" ma:contentTypeVersion="14" ma:contentTypeDescription="Create a new document." ma:contentTypeScope="" ma:versionID="ba359d2752d6e20ba9ec6fa793a019b1">
  <xsd:schema xmlns:xsd="http://www.w3.org/2001/XMLSchema" xmlns:xs="http://www.w3.org/2001/XMLSchema" xmlns:p="http://schemas.microsoft.com/office/2006/metadata/properties" xmlns:ns2="a074caa6-7fc1-45e8-aa93-0339caabf79f" xmlns:ns3="2f498ea3-f73d-4cf9-868b-af49d77b4ca9" targetNamespace="http://schemas.microsoft.com/office/2006/metadata/properties" ma:root="true" ma:fieldsID="8e2dd0d4ab1956eeca6ab1a2620cd5ac" ns2:_="" ns3:_="">
    <xsd:import namespace="a074caa6-7fc1-45e8-aa93-0339caabf79f"/>
    <xsd:import namespace="2f498ea3-f73d-4cf9-868b-af49d77b4ca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Not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74caa6-7fc1-45e8-aa93-0339caabf7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Notes" ma:index="20" nillable="true" ma:displayName="Notes" ma:description="test" ma:format="Dropdown" ma:internalName="Notes">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f498ea3-f73d-4cf9-868b-af49d77b4ca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4E07D1-0715-4C21-8F5D-F198CD8E30F1}">
  <ds:schemaRefs>
    <ds:schemaRef ds:uri="http://schemas.microsoft.com/sharepoint/v3/contenttype/forms"/>
  </ds:schemaRefs>
</ds:datastoreItem>
</file>

<file path=customXml/itemProps2.xml><?xml version="1.0" encoding="utf-8"?>
<ds:datastoreItem xmlns:ds="http://schemas.openxmlformats.org/officeDocument/2006/customXml" ds:itemID="{11110832-5A73-4692-9B97-E06744C148DB}">
  <ds:schemaRefs>
    <ds:schemaRef ds:uri="http://purl.org/dc/dcmitype/"/>
    <ds:schemaRef ds:uri="http://purl.org/dc/terms/"/>
    <ds:schemaRef ds:uri="http://schemas.microsoft.com/office/2006/metadata/properties"/>
    <ds:schemaRef ds:uri="http://schemas.openxmlformats.org/package/2006/metadata/core-properties"/>
    <ds:schemaRef ds:uri="http://purl.org/dc/elements/1.1/"/>
    <ds:schemaRef ds:uri="a074caa6-7fc1-45e8-aa93-0339caabf79f"/>
    <ds:schemaRef ds:uri="http://schemas.microsoft.com/office/2006/documentManagement/types"/>
    <ds:schemaRef ds:uri="2f498ea3-f73d-4cf9-868b-af49d77b4ca9"/>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1D5F7BD1-3902-42F6-9A09-1EE93430EC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74caa6-7fc1-45e8-aa93-0339caabf79f"/>
    <ds:schemaRef ds:uri="2f498ea3-f73d-4cf9-868b-af49d77b4c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26412</TotalTime>
  <Words>5426</Words>
  <Application>Microsoft Office PowerPoint</Application>
  <PresentationFormat>Widescreen</PresentationFormat>
  <Paragraphs>685</Paragraphs>
  <Slides>51</Slides>
  <Notes>43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51</vt:i4>
      </vt:variant>
    </vt:vector>
  </HeadingPairs>
  <TitlesOfParts>
    <vt:vector size="64" baseType="lpstr">
      <vt:lpstr>Lato Medium</vt:lpstr>
      <vt:lpstr>Lato</vt:lpstr>
      <vt:lpstr>Helvetica LT Std Light</vt:lpstr>
      <vt:lpstr>Montserrat</vt:lpstr>
      <vt:lpstr>Lato</vt:lpstr>
      <vt:lpstr>Merriweather</vt:lpstr>
      <vt:lpstr>Calibri</vt:lpstr>
      <vt:lpstr>Helvetica CE</vt:lpstr>
      <vt:lpstr>Arial</vt:lpstr>
      <vt:lpstr>Merriweather</vt:lpstr>
      <vt:lpstr>Lato Black</vt:lpstr>
      <vt:lpstr>IPM Master template</vt:lpstr>
      <vt:lpstr>1_IPM Master template</vt:lpstr>
      <vt:lpstr>Opening checklist</vt:lpstr>
      <vt:lpstr>PowerPoint Presentation</vt:lpstr>
      <vt:lpstr>Procurement lifecycle</vt:lpstr>
      <vt:lpstr>Procurement lifecycle</vt:lpstr>
      <vt:lpstr>Procurement lifecycle</vt:lpstr>
      <vt:lpstr>Procurement lifecycle</vt:lpstr>
      <vt:lpstr>Procurement lifecycle</vt:lpstr>
      <vt:lpstr>Procurement lifecycle</vt:lpstr>
      <vt:lpstr>Procurement lifecycle</vt:lpstr>
      <vt:lpstr>Procurement lifecycle</vt:lpstr>
      <vt:lpstr>Procurement lifecycle</vt:lpstr>
      <vt:lpstr>Procurement policies</vt:lpstr>
      <vt:lpstr>Procurement lifecycle</vt:lpstr>
      <vt:lpstr>Needs assessment</vt:lpstr>
      <vt:lpstr>Procurement lifecycle</vt:lpstr>
      <vt:lpstr>Co-design</vt:lpstr>
      <vt:lpstr>Procurement lifecycle</vt:lpstr>
      <vt:lpstr>Procuring goods and services</vt:lpstr>
      <vt:lpstr>What is in a RFP?</vt:lpstr>
      <vt:lpstr>PowerPoint Presentation</vt:lpstr>
      <vt:lpstr>PowerPoint Presentation</vt:lpstr>
      <vt:lpstr>Activity 6.1</vt:lpstr>
      <vt:lpstr>Activity 6.1 – answer </vt:lpstr>
      <vt:lpstr>Procurement officer / manager</vt:lpstr>
      <vt:lpstr>Procurement officer / manager</vt:lpstr>
      <vt:lpstr>Activity 6.2</vt:lpstr>
      <vt:lpstr>PowerPoint Presentation</vt:lpstr>
      <vt:lpstr>Procurement lifecycle</vt:lpstr>
      <vt:lpstr>How do we know the price is right?</vt:lpstr>
      <vt:lpstr>How do we assess supplier quality?</vt:lpstr>
      <vt:lpstr>Activity 6.3 </vt:lpstr>
      <vt:lpstr>Activity 6.3 - answer</vt:lpstr>
      <vt:lpstr>Multi-criteria analysis (MCA)</vt:lpstr>
      <vt:lpstr>Multi-criteria analysis (MCA)</vt:lpstr>
      <vt:lpstr>Multi-criteria analysis (MCA)</vt:lpstr>
      <vt:lpstr>Multi-criteria analysis (MCA)</vt:lpstr>
      <vt:lpstr>Multi-criteria analysis (MCA)</vt:lpstr>
      <vt:lpstr>Multi-criteria analysis (MCA)</vt:lpstr>
      <vt:lpstr>Weighted MCA</vt:lpstr>
      <vt:lpstr>Weighted MCA</vt:lpstr>
      <vt:lpstr>Weighted MCA</vt:lpstr>
      <vt:lpstr>Weighted MCA</vt:lpstr>
      <vt:lpstr>Weighted MCA</vt:lpstr>
      <vt:lpstr>Discussion</vt:lpstr>
      <vt:lpstr>Activity 6.4</vt:lpstr>
      <vt:lpstr>Negotiation tips and tricks</vt:lpstr>
      <vt:lpstr>Closing the procurement phase </vt:lpstr>
      <vt:lpstr>Request for proposal</vt:lpstr>
      <vt:lpstr>Reflection</vt:lpstr>
      <vt:lpstr>Questions?</vt:lpstr>
      <vt:lpstr>Closing checklist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TITLE</dc:title>
  <dc:creator>Paul</dc:creator>
  <cp:lastModifiedBy>Paul Muller, CPD</cp:lastModifiedBy>
  <cp:revision>1098</cp:revision>
  <cp:lastPrinted>2021-07-10T07:06:00Z</cp:lastPrinted>
  <dcterms:created xsi:type="dcterms:W3CDTF">2013-08-07T00:23:52Z</dcterms:created>
  <dcterms:modified xsi:type="dcterms:W3CDTF">2021-07-10T07:06:23Z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0x010100F75A93F9329D8042BBAEA2D7D99CE21E</vt:lpwstr>
  </property>
  <property fmtid="{D5CDD505-2E9C-101B-9397-08002B2CF9AE}" pid="3" name="ArticulateGUID">
    <vt:lpwstr>0E34C2B4-D7E0-40EA-9DE5-46DCEE604345</vt:lpwstr>
  </property>
  <property fmtid="{D5CDD505-2E9C-101B-9397-08002B2CF9AE}" pid="4" name="ArticulatePath">
    <vt:lpwstr>https://instituteprojmgt.sharepoint.com/sites/Home-NEW/NAS Copy/5 day workshop (CPO)/Day 3 CPO Lecture slides</vt:lpwstr>
  </property>
  <property fmtid="{D5CDD505-2E9C-101B-9397-08002B2CF9AE}" pid="5" name="AuthorIds_UIVersion_14336">
    <vt:lpwstr>12</vt:lpwstr>
  </property>
</Properties>
</file>