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3" r:id="rId4"/>
    <p:sldMasterId id="2147483720" r:id="rId5"/>
    <p:sldMasterId id="2147483736" r:id="rId6"/>
  </p:sldMasterIdLst>
  <p:notesMasterIdLst>
    <p:notesMasterId r:id="rId36"/>
  </p:notesMasterIdLst>
  <p:handoutMasterIdLst>
    <p:handoutMasterId r:id="rId37"/>
  </p:handoutMasterIdLst>
  <p:sldIdLst>
    <p:sldId id="988" r:id="rId7"/>
    <p:sldId id="885" r:id="rId8"/>
    <p:sldId id="874" r:id="rId9"/>
    <p:sldId id="875" r:id="rId10"/>
    <p:sldId id="876" r:id="rId11"/>
    <p:sldId id="873" r:id="rId12"/>
    <p:sldId id="939" r:id="rId13"/>
    <p:sldId id="937" r:id="rId14"/>
    <p:sldId id="1002" r:id="rId15"/>
    <p:sldId id="632" r:id="rId16"/>
    <p:sldId id="710" r:id="rId17"/>
    <p:sldId id="938" r:id="rId18"/>
    <p:sldId id="973" r:id="rId19"/>
    <p:sldId id="566" r:id="rId20"/>
    <p:sldId id="846" r:id="rId21"/>
    <p:sldId id="655" r:id="rId22"/>
    <p:sldId id="656" r:id="rId23"/>
    <p:sldId id="657" r:id="rId24"/>
    <p:sldId id="658" r:id="rId25"/>
    <p:sldId id="633" r:id="rId26"/>
    <p:sldId id="986" r:id="rId27"/>
    <p:sldId id="987" r:id="rId28"/>
    <p:sldId id="672" r:id="rId29"/>
    <p:sldId id="847" r:id="rId30"/>
    <p:sldId id="940" r:id="rId31"/>
    <p:sldId id="1001" r:id="rId32"/>
    <p:sldId id="1000" r:id="rId33"/>
    <p:sldId id="336" r:id="rId34"/>
    <p:sldId id="397" r:id="rId35"/>
  </p:sldIdLst>
  <p:sldSz cx="12192000" cy="6858000"/>
  <p:notesSz cx="7099300" cy="10234613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 CE" panose="04000500000000000000" pitchFamily="82" charset="0"/>
      <p:regular r:id="rId42"/>
      <p:bold r:id="rId43"/>
      <p:italic r:id="rId44"/>
      <p:boldItalic r:id="rId45"/>
    </p:embeddedFont>
    <p:embeddedFont>
      <p:font typeface="Helvetica LT Std Light" panose="020B0403020202020204" pitchFamily="34" charset="0"/>
      <p:regular r:id="rId46"/>
      <p:italic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Lato Black" panose="020F0502020204030203" pitchFamily="34" charset="0"/>
      <p:bold r:id="rId52"/>
      <p:boldItalic r:id="rId53"/>
    </p:embeddedFont>
    <p:embeddedFont>
      <p:font typeface="Lato Medium" panose="020F0502020204030203" pitchFamily="34" charset="0"/>
      <p:regular r:id="rId54"/>
      <p:italic r:id="rId55"/>
    </p:embeddedFont>
    <p:embeddedFont>
      <p:font typeface="Merriweather" panose="00000500000000000000" pitchFamily="50" charset="0"/>
      <p:regular r:id="rId56"/>
      <p:bold r:id="rId57"/>
      <p:italic r:id="rId58"/>
      <p:boldItalic r:id="rId59"/>
    </p:embeddedFont>
    <p:embeddedFont>
      <p:font typeface="Merriweather" panose="00000500000000000000" pitchFamily="50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3020D283-DFBF-4ECF-8933-8E653084DB3E}">
          <p14:sldIdLst>
            <p14:sldId id="988"/>
          </p14:sldIdLst>
        </p14:section>
        <p14:section name="Introduction" id="{306FBADE-3C1B-49FF-849F-E0FEE18F51BB}">
          <p14:sldIdLst>
            <p14:sldId id="885"/>
          </p14:sldIdLst>
        </p14:section>
        <p14:section name="Project communications" id="{667F8665-675C-4413-AA88-E2150618040A}">
          <p14:sldIdLst>
            <p14:sldId id="874"/>
            <p14:sldId id="875"/>
            <p14:sldId id="876"/>
            <p14:sldId id="873"/>
            <p14:sldId id="939"/>
            <p14:sldId id="937"/>
            <p14:sldId id="1002"/>
            <p14:sldId id="632"/>
            <p14:sldId id="710"/>
            <p14:sldId id="938"/>
            <p14:sldId id="973"/>
            <p14:sldId id="566"/>
            <p14:sldId id="846"/>
            <p14:sldId id="655"/>
            <p14:sldId id="656"/>
            <p14:sldId id="657"/>
            <p14:sldId id="658"/>
            <p14:sldId id="633"/>
            <p14:sldId id="986"/>
            <p14:sldId id="987"/>
            <p14:sldId id="672"/>
            <p14:sldId id="847"/>
            <p14:sldId id="940"/>
            <p14:sldId id="1001"/>
            <p14:sldId id="1000"/>
            <p14:sldId id="336"/>
          </p14:sldIdLst>
        </p14:section>
        <p14:section name="Notes" id="{021CC26C-8D8E-4825-A3A5-67F6F42FFAB1}">
          <p14:sldIdLst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4BB"/>
    <a:srgbClr val="EE1F51"/>
    <a:srgbClr val="FFFFFF"/>
    <a:srgbClr val="8EC33F"/>
    <a:srgbClr val="F68A1F"/>
    <a:srgbClr val="F9BE2B"/>
    <a:srgbClr val="8EC40D"/>
    <a:srgbClr val="B6F211"/>
    <a:srgbClr val="FABF2D"/>
    <a:srgbClr val="FF8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B4F61-06DD-4946-9915-2C82A0980FCA}" v="1" dt="2021-07-10T06:14:48.715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69565" autoAdjust="0"/>
  </p:normalViewPr>
  <p:slideViewPr>
    <p:cSldViewPr snapToGrid="0">
      <p:cViewPr varScale="1">
        <p:scale>
          <a:sx n="73" d="100"/>
          <a:sy n="73" d="100"/>
        </p:scale>
        <p:origin x="1470" y="60"/>
      </p:cViewPr>
      <p:guideLst/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uller, CPD" userId="a63a91f7-2aee-4d3f-abcf-5b6b29679cb6" providerId="ADAL" clId="{45A1F88C-761A-404B-AF50-F1541BA5D946}"/>
    <pc:docChg chg="undo custSel addSld delSld modSld modSection">
      <pc:chgData name="Paul Muller, CPD" userId="a63a91f7-2aee-4d3f-abcf-5b6b29679cb6" providerId="ADAL" clId="{45A1F88C-761A-404B-AF50-F1541BA5D946}" dt="2021-03-01T09:41:36.534" v="1788" actId="20577"/>
      <pc:docMkLst>
        <pc:docMk/>
      </pc:docMkLst>
      <pc:sldChg chg="del">
        <pc:chgData name="Paul Muller, CPD" userId="a63a91f7-2aee-4d3f-abcf-5b6b29679cb6" providerId="ADAL" clId="{45A1F88C-761A-404B-AF50-F1541BA5D946}" dt="2021-03-01T08:54:56.562" v="3" actId="47"/>
        <pc:sldMkLst>
          <pc:docMk/>
          <pc:sldMk cId="3703459249" sldId="256"/>
        </pc:sldMkLst>
      </pc:sldChg>
      <pc:sldChg chg="modNotesTx">
        <pc:chgData name="Paul Muller, CPD" userId="a63a91f7-2aee-4d3f-abcf-5b6b29679cb6" providerId="ADAL" clId="{45A1F88C-761A-404B-AF50-F1541BA5D946}" dt="2021-03-01T08:55:27.828" v="6"/>
        <pc:sldMkLst>
          <pc:docMk/>
          <pc:sldMk cId="1448137943" sldId="336"/>
        </pc:sldMkLst>
      </pc:sldChg>
      <pc:sldChg chg="add">
        <pc:chgData name="Paul Muller, CPD" userId="a63a91f7-2aee-4d3f-abcf-5b6b29679cb6" providerId="ADAL" clId="{45A1F88C-761A-404B-AF50-F1541BA5D946}" dt="2021-03-01T08:55:54.658" v="9"/>
        <pc:sldMkLst>
          <pc:docMk/>
          <pc:sldMk cId="1471453494" sldId="397"/>
        </pc:sldMkLst>
      </pc:sldChg>
      <pc:sldChg chg="modNotesTx">
        <pc:chgData name="Paul Muller, CPD" userId="a63a91f7-2aee-4d3f-abcf-5b6b29679cb6" providerId="ADAL" clId="{45A1F88C-761A-404B-AF50-F1541BA5D946}" dt="2021-03-01T09:14:27.116" v="510" actId="6549"/>
        <pc:sldMkLst>
          <pc:docMk/>
          <pc:sldMk cId="1562325893" sldId="632"/>
        </pc:sldMkLst>
      </pc:sldChg>
      <pc:sldChg chg="modNotesTx">
        <pc:chgData name="Paul Muller, CPD" userId="a63a91f7-2aee-4d3f-abcf-5b6b29679cb6" providerId="ADAL" clId="{45A1F88C-761A-404B-AF50-F1541BA5D946}" dt="2021-03-01T09:31:47.926" v="1423" actId="313"/>
        <pc:sldMkLst>
          <pc:docMk/>
          <pc:sldMk cId="1971445855" sldId="633"/>
        </pc:sldMkLst>
      </pc:sldChg>
      <pc:sldChg chg="modSp modNotesTx">
        <pc:chgData name="Paul Muller, CPD" userId="a63a91f7-2aee-4d3f-abcf-5b6b29679cb6" providerId="ADAL" clId="{45A1F88C-761A-404B-AF50-F1541BA5D946}" dt="2021-03-01T09:22:35.356" v="1107" actId="113"/>
        <pc:sldMkLst>
          <pc:docMk/>
          <pc:sldMk cId="853944366" sldId="655"/>
        </pc:sldMkLst>
        <pc:spChg chg="mod">
          <ac:chgData name="Paul Muller, CPD" userId="a63a91f7-2aee-4d3f-abcf-5b6b29679cb6" providerId="ADAL" clId="{45A1F88C-761A-404B-AF50-F1541BA5D946}" dt="2021-03-01T09:19:17.290" v="1050" actId="20577"/>
          <ac:spMkLst>
            <pc:docMk/>
            <pc:sldMk cId="853944366" sldId="655"/>
            <ac:spMk id="5" creationId="{00000000-0000-0000-0000-000000000000}"/>
          </ac:spMkLst>
        </pc:spChg>
      </pc:sldChg>
      <pc:sldChg chg="modNotesTx">
        <pc:chgData name="Paul Muller, CPD" userId="a63a91f7-2aee-4d3f-abcf-5b6b29679cb6" providerId="ADAL" clId="{45A1F88C-761A-404B-AF50-F1541BA5D946}" dt="2021-03-01T09:26:32.518" v="1159" actId="20577"/>
        <pc:sldMkLst>
          <pc:docMk/>
          <pc:sldMk cId="4240603651" sldId="656"/>
        </pc:sldMkLst>
      </pc:sldChg>
      <pc:sldChg chg="modNotesTx">
        <pc:chgData name="Paul Muller, CPD" userId="a63a91f7-2aee-4d3f-abcf-5b6b29679cb6" providerId="ADAL" clId="{45A1F88C-761A-404B-AF50-F1541BA5D946}" dt="2021-03-01T09:28:24.968" v="1197" actId="20577"/>
        <pc:sldMkLst>
          <pc:docMk/>
          <pc:sldMk cId="1351133110" sldId="657"/>
        </pc:sldMkLst>
      </pc:sldChg>
      <pc:sldChg chg="modSp mod modNotesTx">
        <pc:chgData name="Paul Muller, CPD" userId="a63a91f7-2aee-4d3f-abcf-5b6b29679cb6" providerId="ADAL" clId="{45A1F88C-761A-404B-AF50-F1541BA5D946}" dt="2021-03-01T09:30:08.326" v="1418" actId="20577"/>
        <pc:sldMkLst>
          <pc:docMk/>
          <pc:sldMk cId="4209042849" sldId="658"/>
        </pc:sldMkLst>
        <pc:spChg chg="mod">
          <ac:chgData name="Paul Muller, CPD" userId="a63a91f7-2aee-4d3f-abcf-5b6b29679cb6" providerId="ADAL" clId="{45A1F88C-761A-404B-AF50-F1541BA5D946}" dt="2021-03-01T08:54:55.002" v="1" actId="27636"/>
          <ac:spMkLst>
            <pc:docMk/>
            <pc:sldMk cId="4209042849" sldId="658"/>
            <ac:spMk id="5" creationId="{00000000-0000-0000-0000-000000000000}"/>
          </ac:spMkLst>
        </pc:spChg>
        <pc:spChg chg="mod">
          <ac:chgData name="Paul Muller, CPD" userId="a63a91f7-2aee-4d3f-abcf-5b6b29679cb6" providerId="ADAL" clId="{45A1F88C-761A-404B-AF50-F1541BA5D946}" dt="2021-03-01T08:54:55.003" v="2" actId="27636"/>
          <ac:spMkLst>
            <pc:docMk/>
            <pc:sldMk cId="4209042849" sldId="658"/>
            <ac:spMk id="7" creationId="{1A5BCF15-7AB7-4438-AE4A-590BEC1B0B6D}"/>
          </ac:spMkLst>
        </pc:spChg>
      </pc:sldChg>
      <pc:sldChg chg="modNotesTx">
        <pc:chgData name="Paul Muller, CPD" userId="a63a91f7-2aee-4d3f-abcf-5b6b29679cb6" providerId="ADAL" clId="{45A1F88C-761A-404B-AF50-F1541BA5D946}" dt="2021-03-01T09:37:15.756" v="1523"/>
        <pc:sldMkLst>
          <pc:docMk/>
          <pc:sldMk cId="1003327317" sldId="672"/>
        </pc:sldMkLst>
      </pc:sldChg>
      <pc:sldChg chg="modNotesTx">
        <pc:chgData name="Paul Muller, CPD" userId="a63a91f7-2aee-4d3f-abcf-5b6b29679cb6" providerId="ADAL" clId="{45A1F88C-761A-404B-AF50-F1541BA5D946}" dt="2021-03-01T09:07:46.137" v="298"/>
        <pc:sldMkLst>
          <pc:docMk/>
          <pc:sldMk cId="2181182024" sldId="710"/>
        </pc:sldMkLst>
      </pc:sldChg>
      <pc:sldChg chg="modNotesTx">
        <pc:chgData name="Paul Muller, CPD" userId="a63a91f7-2aee-4d3f-abcf-5b6b29679cb6" providerId="ADAL" clId="{45A1F88C-761A-404B-AF50-F1541BA5D946}" dt="2021-03-01T09:18:28.002" v="952" actId="5793"/>
        <pc:sldMkLst>
          <pc:docMk/>
          <pc:sldMk cId="86809401" sldId="846"/>
        </pc:sldMkLst>
      </pc:sldChg>
      <pc:sldChg chg="modNotesTx">
        <pc:chgData name="Paul Muller, CPD" userId="a63a91f7-2aee-4d3f-abcf-5b6b29679cb6" providerId="ADAL" clId="{45A1F88C-761A-404B-AF50-F1541BA5D946}" dt="2021-03-01T09:41:36.534" v="1788" actId="20577"/>
        <pc:sldMkLst>
          <pc:docMk/>
          <pc:sldMk cId="3952469307" sldId="847"/>
        </pc:sldMkLst>
      </pc:sldChg>
      <pc:sldChg chg="modNotesTx">
        <pc:chgData name="Paul Muller, CPD" userId="a63a91f7-2aee-4d3f-abcf-5b6b29679cb6" providerId="ADAL" clId="{45A1F88C-761A-404B-AF50-F1541BA5D946}" dt="2021-03-01T09:01:04.025" v="46" actId="6549"/>
        <pc:sldMkLst>
          <pc:docMk/>
          <pc:sldMk cId="41163505" sldId="873"/>
        </pc:sldMkLst>
      </pc:sldChg>
      <pc:sldChg chg="modNotesTx">
        <pc:chgData name="Paul Muller, CPD" userId="a63a91f7-2aee-4d3f-abcf-5b6b29679cb6" providerId="ADAL" clId="{45A1F88C-761A-404B-AF50-F1541BA5D946}" dt="2021-03-01T08:59:56.133" v="31" actId="12"/>
        <pc:sldMkLst>
          <pc:docMk/>
          <pc:sldMk cId="2069034316" sldId="874"/>
        </pc:sldMkLst>
      </pc:sldChg>
      <pc:sldChg chg="modNotesTx">
        <pc:chgData name="Paul Muller, CPD" userId="a63a91f7-2aee-4d3f-abcf-5b6b29679cb6" providerId="ADAL" clId="{45A1F88C-761A-404B-AF50-F1541BA5D946}" dt="2021-03-01T09:00:12.235" v="32"/>
        <pc:sldMkLst>
          <pc:docMk/>
          <pc:sldMk cId="3886900244" sldId="875"/>
        </pc:sldMkLst>
      </pc:sldChg>
      <pc:sldChg chg="modNotesTx">
        <pc:chgData name="Paul Muller, CPD" userId="a63a91f7-2aee-4d3f-abcf-5b6b29679cb6" providerId="ADAL" clId="{45A1F88C-761A-404B-AF50-F1541BA5D946}" dt="2021-03-01T08:59:27.210" v="27" actId="6549"/>
        <pc:sldMkLst>
          <pc:docMk/>
          <pc:sldMk cId="1613654540" sldId="876"/>
        </pc:sldMkLst>
      </pc:sldChg>
      <pc:sldChg chg="modNotesTx">
        <pc:chgData name="Paul Muller, CPD" userId="a63a91f7-2aee-4d3f-abcf-5b6b29679cb6" providerId="ADAL" clId="{45A1F88C-761A-404B-AF50-F1541BA5D946}" dt="2021-03-01T09:08:21.848" v="300"/>
        <pc:sldMkLst>
          <pc:docMk/>
          <pc:sldMk cId="577872427" sldId="937"/>
        </pc:sldMkLst>
      </pc:sldChg>
      <pc:sldChg chg="modSp mod modNotesTx">
        <pc:chgData name="Paul Muller, CPD" userId="a63a91f7-2aee-4d3f-abcf-5b6b29679cb6" providerId="ADAL" clId="{45A1F88C-761A-404B-AF50-F1541BA5D946}" dt="2021-03-01T09:16:14.783" v="649" actId="20577"/>
        <pc:sldMkLst>
          <pc:docMk/>
          <pc:sldMk cId="1217828524" sldId="938"/>
        </pc:sldMkLst>
        <pc:spChg chg="mod">
          <ac:chgData name="Paul Muller, CPD" userId="a63a91f7-2aee-4d3f-abcf-5b6b29679cb6" providerId="ADAL" clId="{45A1F88C-761A-404B-AF50-F1541BA5D946}" dt="2021-03-01T09:16:14.783" v="649" actId="20577"/>
          <ac:spMkLst>
            <pc:docMk/>
            <pc:sldMk cId="1217828524" sldId="938"/>
            <ac:spMk id="3" creationId="{8FAAF6C3-E4EC-42CE-BF7F-7B16F2D0FE40}"/>
          </ac:spMkLst>
        </pc:spChg>
      </pc:sldChg>
      <pc:sldChg chg="modNotesTx">
        <pc:chgData name="Paul Muller, CPD" userId="a63a91f7-2aee-4d3f-abcf-5b6b29679cb6" providerId="ADAL" clId="{45A1F88C-761A-404B-AF50-F1541BA5D946}" dt="2021-03-01T09:04:34.552" v="258" actId="20577"/>
        <pc:sldMkLst>
          <pc:docMk/>
          <pc:sldMk cId="487812294" sldId="939"/>
        </pc:sldMkLst>
      </pc:sldChg>
      <pc:sldChg chg="modNotesTx">
        <pc:chgData name="Paul Muller, CPD" userId="a63a91f7-2aee-4d3f-abcf-5b6b29679cb6" providerId="ADAL" clId="{45A1F88C-761A-404B-AF50-F1541BA5D946}" dt="2021-03-01T09:37:33.475" v="1524"/>
        <pc:sldMkLst>
          <pc:docMk/>
          <pc:sldMk cId="4102975078" sldId="940"/>
        </pc:sldMkLst>
      </pc:sldChg>
      <pc:sldChg chg="del">
        <pc:chgData name="Paul Muller, CPD" userId="a63a91f7-2aee-4d3f-abcf-5b6b29679cb6" providerId="ADAL" clId="{45A1F88C-761A-404B-AF50-F1541BA5D946}" dt="2021-03-01T08:55:09.916" v="5" actId="47"/>
        <pc:sldMkLst>
          <pc:docMk/>
          <pc:sldMk cId="3242131182" sldId="952"/>
        </pc:sldMkLst>
      </pc:sldChg>
      <pc:sldChg chg="add">
        <pc:chgData name="Paul Muller, CPD" userId="a63a91f7-2aee-4d3f-abcf-5b6b29679cb6" providerId="ADAL" clId="{45A1F88C-761A-404B-AF50-F1541BA5D946}" dt="2021-03-01T08:55:07.541" v="4"/>
        <pc:sldMkLst>
          <pc:docMk/>
          <pc:sldMk cId="584493799" sldId="973"/>
        </pc:sldMkLst>
      </pc:sldChg>
      <pc:sldChg chg="del">
        <pc:chgData name="Paul Muller, CPD" userId="a63a91f7-2aee-4d3f-abcf-5b6b29679cb6" providerId="ADAL" clId="{45A1F88C-761A-404B-AF50-F1541BA5D946}" dt="2021-03-01T08:55:34.959" v="8" actId="47"/>
        <pc:sldMkLst>
          <pc:docMk/>
          <pc:sldMk cId="2061669881" sldId="983"/>
        </pc:sldMkLst>
      </pc:sldChg>
      <pc:sldChg chg="del">
        <pc:chgData name="Paul Muller, CPD" userId="a63a91f7-2aee-4d3f-abcf-5b6b29679cb6" providerId="ADAL" clId="{45A1F88C-761A-404B-AF50-F1541BA5D946}" dt="2021-03-01T08:55:56.955" v="10" actId="47"/>
        <pc:sldMkLst>
          <pc:docMk/>
          <pc:sldMk cId="246200436" sldId="985"/>
        </pc:sldMkLst>
      </pc:sldChg>
      <pc:sldChg chg="modNotesTx">
        <pc:chgData name="Paul Muller, CPD" userId="a63a91f7-2aee-4d3f-abcf-5b6b29679cb6" providerId="ADAL" clId="{45A1F88C-761A-404B-AF50-F1541BA5D946}" dt="2021-03-01T09:34:02.922" v="1459" actId="12"/>
        <pc:sldMkLst>
          <pc:docMk/>
          <pc:sldMk cId="2195096145" sldId="986"/>
        </pc:sldMkLst>
      </pc:sldChg>
      <pc:sldChg chg="modSp modNotesTx">
        <pc:chgData name="Paul Muller, CPD" userId="a63a91f7-2aee-4d3f-abcf-5b6b29679cb6" providerId="ADAL" clId="{45A1F88C-761A-404B-AF50-F1541BA5D946}" dt="2021-03-01T09:36:37.483" v="1520" actId="6549"/>
        <pc:sldMkLst>
          <pc:docMk/>
          <pc:sldMk cId="406323692" sldId="987"/>
        </pc:sldMkLst>
        <pc:spChg chg="mod">
          <ac:chgData name="Paul Muller, CPD" userId="a63a91f7-2aee-4d3f-abcf-5b6b29679cb6" providerId="ADAL" clId="{45A1F88C-761A-404B-AF50-F1541BA5D946}" dt="2021-03-01T09:36:23.458" v="1515" actId="20577"/>
          <ac:spMkLst>
            <pc:docMk/>
            <pc:sldMk cId="406323692" sldId="987"/>
            <ac:spMk id="3" creationId="{92F7CFC7-F8DD-4EA2-98E9-C8C3A494AD23}"/>
          </ac:spMkLst>
        </pc:spChg>
      </pc:sldChg>
      <pc:sldChg chg="add">
        <pc:chgData name="Paul Muller, CPD" userId="a63a91f7-2aee-4d3f-abcf-5b6b29679cb6" providerId="ADAL" clId="{45A1F88C-761A-404B-AF50-F1541BA5D946}" dt="2021-03-01T08:54:54.948" v="0"/>
        <pc:sldMkLst>
          <pc:docMk/>
          <pc:sldMk cId="1168225738" sldId="988"/>
        </pc:sldMkLst>
      </pc:sldChg>
      <pc:sldChg chg="add">
        <pc:chgData name="Paul Muller, CPD" userId="a63a91f7-2aee-4d3f-abcf-5b6b29679cb6" providerId="ADAL" clId="{45A1F88C-761A-404B-AF50-F1541BA5D946}" dt="2021-03-01T08:55:33.375" v="7"/>
        <pc:sldMkLst>
          <pc:docMk/>
          <pc:sldMk cId="1884522313" sldId="1000"/>
        </pc:sldMkLst>
      </pc:sldChg>
    </pc:docChg>
  </pc:docChgLst>
  <pc:docChgLst>
    <pc:chgData name="Paul Muller" userId="a63a91f7-2aee-4d3f-abcf-5b6b29679cb6" providerId="ADAL" clId="{AD2961C1-CA3C-4F7F-A3A5-990AE43DF89C}"/>
    <pc:docChg chg="custSel delSld modSld modSection modHandout">
      <pc:chgData name="Paul Muller" userId="a63a91f7-2aee-4d3f-abcf-5b6b29679cb6" providerId="ADAL" clId="{AD2961C1-CA3C-4F7F-A3A5-990AE43DF89C}" dt="2020-05-14T07:04:28.849" v="25"/>
      <pc:docMkLst>
        <pc:docMk/>
      </pc:docMkLst>
      <pc:sldChg chg="modTransition">
        <pc:chgData name="Paul Muller" userId="a63a91f7-2aee-4d3f-abcf-5b6b29679cb6" providerId="ADAL" clId="{AD2961C1-CA3C-4F7F-A3A5-990AE43DF89C}" dt="2020-05-14T07:03:58.752" v="22"/>
        <pc:sldMkLst>
          <pc:docMk/>
          <pc:sldMk cId="3703459249" sldId="256"/>
        </pc:sldMkLst>
      </pc:sldChg>
      <pc:sldChg chg="del">
        <pc:chgData name="Paul Muller" userId="a63a91f7-2aee-4d3f-abcf-5b6b29679cb6" providerId="ADAL" clId="{AD2961C1-CA3C-4F7F-A3A5-990AE43DF89C}" dt="2020-05-09T05:16:36.105" v="0" actId="2696"/>
        <pc:sldMkLst>
          <pc:docMk/>
          <pc:sldMk cId="284030092" sldId="304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448137943" sldId="336"/>
        </pc:sldMkLst>
      </pc:sldChg>
      <pc:sldChg chg="modTransition">
        <pc:chgData name="Paul Muller" userId="a63a91f7-2aee-4d3f-abcf-5b6b29679cb6" providerId="ADAL" clId="{AD2961C1-CA3C-4F7F-A3A5-990AE43DF89C}" dt="2020-05-14T04:34:36.264" v="12"/>
        <pc:sldMkLst>
          <pc:docMk/>
          <pc:sldMk cId="99057964" sldId="566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562325893" sldId="632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971445855" sldId="633"/>
        </pc:sldMkLst>
      </pc:sldChg>
      <pc:sldChg chg="modSp modTransition">
        <pc:chgData name="Paul Muller" userId="a63a91f7-2aee-4d3f-abcf-5b6b29679cb6" providerId="ADAL" clId="{AD2961C1-CA3C-4F7F-A3A5-990AE43DF89C}" dt="2020-05-14T07:03:37.368" v="21" actId="20577"/>
        <pc:sldMkLst>
          <pc:docMk/>
          <pc:sldMk cId="853944366" sldId="655"/>
        </pc:sldMkLst>
        <pc:spChg chg="mod">
          <ac:chgData name="Paul Muller" userId="a63a91f7-2aee-4d3f-abcf-5b6b29679cb6" providerId="ADAL" clId="{AD2961C1-CA3C-4F7F-A3A5-990AE43DF89C}" dt="2020-05-14T07:03:37.368" v="21" actId="20577"/>
          <ac:spMkLst>
            <pc:docMk/>
            <pc:sldMk cId="853944366" sldId="655"/>
            <ac:spMk id="5" creationId="{00000000-0000-0000-0000-000000000000}"/>
          </ac:spMkLst>
        </pc:spChg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4240603651" sldId="656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351133110" sldId="657"/>
        </pc:sldMkLst>
      </pc:sldChg>
      <pc:sldChg chg="modSp modTransition">
        <pc:chgData name="Paul Muller" userId="a63a91f7-2aee-4d3f-abcf-5b6b29679cb6" providerId="ADAL" clId="{AD2961C1-CA3C-4F7F-A3A5-990AE43DF89C}" dt="2020-05-09T05:20:15.153" v="11"/>
        <pc:sldMkLst>
          <pc:docMk/>
          <pc:sldMk cId="4209042849" sldId="658"/>
        </pc:sldMkLst>
        <pc:spChg chg="mod">
          <ac:chgData name="Paul Muller" userId="a63a91f7-2aee-4d3f-abcf-5b6b29679cb6" providerId="ADAL" clId="{AD2961C1-CA3C-4F7F-A3A5-990AE43DF89C}" dt="2020-05-09T05:16:44.863" v="2" actId="27636"/>
          <ac:spMkLst>
            <pc:docMk/>
            <pc:sldMk cId="4209042849" sldId="658"/>
            <ac:spMk id="5" creationId="{00000000-0000-0000-0000-000000000000}"/>
          </ac:spMkLst>
        </pc:spChg>
        <pc:spChg chg="mod">
          <ac:chgData name="Paul Muller" userId="a63a91f7-2aee-4d3f-abcf-5b6b29679cb6" providerId="ADAL" clId="{AD2961C1-CA3C-4F7F-A3A5-990AE43DF89C}" dt="2020-05-09T05:16:44.865" v="3" actId="27636"/>
          <ac:spMkLst>
            <pc:docMk/>
            <pc:sldMk cId="4209042849" sldId="658"/>
            <ac:spMk id="7" creationId="{1A5BCF15-7AB7-4438-AE4A-590BEC1B0B6D}"/>
          </ac:spMkLst>
        </pc:spChg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003327317" sldId="672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2181182024" sldId="710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86809401" sldId="846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3952469307" sldId="847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41163505" sldId="873"/>
        </pc:sldMkLst>
      </pc:sldChg>
      <pc:sldChg chg="modTransition">
        <pc:chgData name="Paul Muller" userId="a63a91f7-2aee-4d3f-abcf-5b6b29679cb6" providerId="ADAL" clId="{AD2961C1-CA3C-4F7F-A3A5-990AE43DF89C}" dt="2020-05-14T07:04:06.185" v="23"/>
        <pc:sldMkLst>
          <pc:docMk/>
          <pc:sldMk cId="2069034316" sldId="874"/>
        </pc:sldMkLst>
      </pc:sldChg>
      <pc:sldChg chg="modTransition">
        <pc:chgData name="Paul Muller" userId="a63a91f7-2aee-4d3f-abcf-5b6b29679cb6" providerId="ADAL" clId="{AD2961C1-CA3C-4F7F-A3A5-990AE43DF89C}" dt="2020-05-14T07:04:06.185" v="23"/>
        <pc:sldMkLst>
          <pc:docMk/>
          <pc:sldMk cId="3886900244" sldId="875"/>
        </pc:sldMkLst>
      </pc:sldChg>
      <pc:sldChg chg="modTransition">
        <pc:chgData name="Paul Muller" userId="a63a91f7-2aee-4d3f-abcf-5b6b29679cb6" providerId="ADAL" clId="{AD2961C1-CA3C-4F7F-A3A5-990AE43DF89C}" dt="2020-05-14T07:04:06.185" v="23"/>
        <pc:sldMkLst>
          <pc:docMk/>
          <pc:sldMk cId="1613654540" sldId="876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998058667" sldId="885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577872427" sldId="937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1217828524" sldId="938"/>
        </pc:sldMkLst>
      </pc:sldChg>
      <pc:sldChg chg="modTransition">
        <pc:chgData name="Paul Muller" userId="a63a91f7-2aee-4d3f-abcf-5b6b29679cb6" providerId="ADAL" clId="{AD2961C1-CA3C-4F7F-A3A5-990AE43DF89C}" dt="2020-05-09T05:20:15.153" v="11"/>
        <pc:sldMkLst>
          <pc:docMk/>
          <pc:sldMk cId="487812294" sldId="939"/>
        </pc:sldMkLst>
      </pc:sldChg>
      <pc:sldChg chg="modTransition">
        <pc:chgData name="Paul Muller" userId="a63a91f7-2aee-4d3f-abcf-5b6b29679cb6" providerId="ADAL" clId="{AD2961C1-CA3C-4F7F-A3A5-990AE43DF89C}" dt="2020-05-14T07:04:28.849" v="25"/>
        <pc:sldMkLst>
          <pc:docMk/>
          <pc:sldMk cId="4102975078" sldId="940"/>
        </pc:sldMkLst>
      </pc:sldChg>
      <pc:sldChg chg="modTransition">
        <pc:chgData name="Paul Muller" userId="a63a91f7-2aee-4d3f-abcf-5b6b29679cb6" providerId="ADAL" clId="{AD2961C1-CA3C-4F7F-A3A5-990AE43DF89C}" dt="2020-05-14T07:04:28.849" v="25"/>
        <pc:sldMkLst>
          <pc:docMk/>
          <pc:sldMk cId="2501883654" sldId="941"/>
        </pc:sldMkLst>
      </pc:sldChg>
      <pc:sldChg chg="modTransition">
        <pc:chgData name="Paul Muller" userId="a63a91f7-2aee-4d3f-abcf-5b6b29679cb6" providerId="ADAL" clId="{AD2961C1-CA3C-4F7F-A3A5-990AE43DF89C}" dt="2020-05-14T07:04:15.192" v="24"/>
        <pc:sldMkLst>
          <pc:docMk/>
          <pc:sldMk cId="3242131182" sldId="952"/>
        </pc:sldMkLst>
      </pc:sldChg>
      <pc:sldChg chg="modTransition">
        <pc:chgData name="Paul Muller" userId="a63a91f7-2aee-4d3f-abcf-5b6b29679cb6" providerId="ADAL" clId="{AD2961C1-CA3C-4F7F-A3A5-990AE43DF89C}" dt="2020-05-14T07:04:28.849" v="25"/>
        <pc:sldMkLst>
          <pc:docMk/>
          <pc:sldMk cId="246200436" sldId="985"/>
        </pc:sldMkLst>
      </pc:sldChg>
    </pc:docChg>
  </pc:docChgLst>
  <pc:docChgLst>
    <pc:chgData name="Paul Muller" userId="a63a91f7-2aee-4d3f-abcf-5b6b29679cb6" providerId="ADAL" clId="{F4E0FCC7-4AB1-4B1A-B8AC-DB9A2C3B156C}"/>
    <pc:docChg chg="custSel addSld delSld modSld modSection">
      <pc:chgData name="Paul Muller" userId="a63a91f7-2aee-4d3f-abcf-5b6b29679cb6" providerId="ADAL" clId="{F4E0FCC7-4AB1-4B1A-B8AC-DB9A2C3B156C}" dt="2020-01-15T04:19:20.763" v="37" actId="20577"/>
      <pc:docMkLst>
        <pc:docMk/>
      </pc:docMkLst>
      <pc:sldChg chg="add del">
        <pc:chgData name="Paul Muller" userId="a63a91f7-2aee-4d3f-abcf-5b6b29679cb6" providerId="ADAL" clId="{F4E0FCC7-4AB1-4B1A-B8AC-DB9A2C3B156C}" dt="2020-01-15T04:16:39.448" v="2"/>
        <pc:sldMkLst>
          <pc:docMk/>
          <pc:sldMk cId="3703459249" sldId="256"/>
        </pc:sldMkLst>
      </pc:sldChg>
      <pc:sldChg chg="modSp">
        <pc:chgData name="Paul Muller" userId="a63a91f7-2aee-4d3f-abcf-5b6b29679cb6" providerId="ADAL" clId="{F4E0FCC7-4AB1-4B1A-B8AC-DB9A2C3B156C}" dt="2020-01-15T04:18:44.411" v="7" actId="20577"/>
        <pc:sldMkLst>
          <pc:docMk/>
          <pc:sldMk cId="1562325893" sldId="632"/>
        </pc:sldMkLst>
        <pc:spChg chg="mod">
          <ac:chgData name="Paul Muller" userId="a63a91f7-2aee-4d3f-abcf-5b6b29679cb6" providerId="ADAL" clId="{F4E0FCC7-4AB1-4B1A-B8AC-DB9A2C3B156C}" dt="2020-01-15T04:18:44.411" v="7" actId="20577"/>
          <ac:spMkLst>
            <pc:docMk/>
            <pc:sldMk cId="1562325893" sldId="632"/>
            <ac:spMk id="2" creationId="{00000000-0000-0000-0000-000000000000}"/>
          </ac:spMkLst>
        </pc:spChg>
      </pc:sldChg>
      <pc:sldChg chg="modSp">
        <pc:chgData name="Paul Muller" userId="a63a91f7-2aee-4d3f-abcf-5b6b29679cb6" providerId="ADAL" clId="{F4E0FCC7-4AB1-4B1A-B8AC-DB9A2C3B156C}" dt="2020-01-15T04:19:06.227" v="25" actId="20577"/>
        <pc:sldMkLst>
          <pc:docMk/>
          <pc:sldMk cId="1971445855" sldId="633"/>
        </pc:sldMkLst>
        <pc:spChg chg="mod">
          <ac:chgData name="Paul Muller" userId="a63a91f7-2aee-4d3f-abcf-5b6b29679cb6" providerId="ADAL" clId="{F4E0FCC7-4AB1-4B1A-B8AC-DB9A2C3B156C}" dt="2020-01-15T04:19:06.227" v="25" actId="20577"/>
          <ac:spMkLst>
            <pc:docMk/>
            <pc:sldMk cId="1971445855" sldId="633"/>
            <ac:spMk id="2" creationId="{09D8CDF7-29E2-4C0D-A012-9E2FA16D2738}"/>
          </ac:spMkLst>
        </pc:spChg>
      </pc:sldChg>
      <pc:sldChg chg="modSp">
        <pc:chgData name="Paul Muller" userId="a63a91f7-2aee-4d3f-abcf-5b6b29679cb6" providerId="ADAL" clId="{F4E0FCC7-4AB1-4B1A-B8AC-DB9A2C3B156C}" dt="2020-01-15T04:18:57.972" v="15" actId="20577"/>
        <pc:sldMkLst>
          <pc:docMk/>
          <pc:sldMk cId="86809401" sldId="846"/>
        </pc:sldMkLst>
        <pc:spChg chg="mod">
          <ac:chgData name="Paul Muller" userId="a63a91f7-2aee-4d3f-abcf-5b6b29679cb6" providerId="ADAL" clId="{F4E0FCC7-4AB1-4B1A-B8AC-DB9A2C3B156C}" dt="2020-01-15T04:18:57.972" v="15" actId="20577"/>
          <ac:spMkLst>
            <pc:docMk/>
            <pc:sldMk cId="86809401" sldId="846"/>
            <ac:spMk id="2" creationId="{E5E65B8E-DA65-423A-9084-688B2AD3A124}"/>
          </ac:spMkLst>
        </pc:spChg>
      </pc:sldChg>
      <pc:sldChg chg="modSp">
        <pc:chgData name="Paul Muller" userId="a63a91f7-2aee-4d3f-abcf-5b6b29679cb6" providerId="ADAL" clId="{F4E0FCC7-4AB1-4B1A-B8AC-DB9A2C3B156C}" dt="2020-01-15T04:19:15.851" v="33" actId="20577"/>
        <pc:sldMkLst>
          <pc:docMk/>
          <pc:sldMk cId="3952469307" sldId="847"/>
        </pc:sldMkLst>
        <pc:spChg chg="mod">
          <ac:chgData name="Paul Muller" userId="a63a91f7-2aee-4d3f-abcf-5b6b29679cb6" providerId="ADAL" clId="{F4E0FCC7-4AB1-4B1A-B8AC-DB9A2C3B156C}" dt="2020-01-15T04:19:15.851" v="33" actId="20577"/>
          <ac:spMkLst>
            <pc:docMk/>
            <pc:sldMk cId="3952469307" sldId="847"/>
            <ac:spMk id="2" creationId="{09D8CDF7-29E2-4C0D-A012-9E2FA16D2738}"/>
          </ac:spMkLst>
        </pc:spChg>
      </pc:sldChg>
      <pc:sldChg chg="addSp delSp">
        <pc:chgData name="Paul Muller" userId="a63a91f7-2aee-4d3f-abcf-5b6b29679cb6" providerId="ADAL" clId="{F4E0FCC7-4AB1-4B1A-B8AC-DB9A2C3B156C}" dt="2020-01-15T04:17:49.542" v="3" actId="478"/>
        <pc:sldMkLst>
          <pc:docMk/>
          <pc:sldMk cId="1998058667" sldId="885"/>
        </pc:sldMkLst>
        <pc:spChg chg="add del">
          <ac:chgData name="Paul Muller" userId="a63a91f7-2aee-4d3f-abcf-5b6b29679cb6" providerId="ADAL" clId="{F4E0FCC7-4AB1-4B1A-B8AC-DB9A2C3B156C}" dt="2020-01-15T04:17:49.542" v="3" actId="478"/>
          <ac:spMkLst>
            <pc:docMk/>
            <pc:sldMk cId="1998058667" sldId="885"/>
            <ac:spMk id="2" creationId="{EEB96EA9-9AFA-4B90-B5E5-1BF6D54AE941}"/>
          </ac:spMkLst>
        </pc:spChg>
      </pc:sldChg>
      <pc:sldChg chg="modSp">
        <pc:chgData name="Paul Muller" userId="a63a91f7-2aee-4d3f-abcf-5b6b29679cb6" providerId="ADAL" clId="{F4E0FCC7-4AB1-4B1A-B8AC-DB9A2C3B156C}" dt="2020-01-15T04:18:49.339" v="11" actId="20577"/>
        <pc:sldMkLst>
          <pc:docMk/>
          <pc:sldMk cId="1217828524" sldId="938"/>
        </pc:sldMkLst>
        <pc:spChg chg="mod">
          <ac:chgData name="Paul Muller" userId="a63a91f7-2aee-4d3f-abcf-5b6b29679cb6" providerId="ADAL" clId="{F4E0FCC7-4AB1-4B1A-B8AC-DB9A2C3B156C}" dt="2020-01-15T04:18:49.339" v="11" actId="20577"/>
          <ac:spMkLst>
            <pc:docMk/>
            <pc:sldMk cId="1217828524" sldId="938"/>
            <ac:spMk id="2" creationId="{348DD242-B7CC-4012-A322-D52EBAABB972}"/>
          </ac:spMkLst>
        </pc:spChg>
      </pc:sldChg>
      <pc:sldChg chg="modSp">
        <pc:chgData name="Paul Muller" userId="a63a91f7-2aee-4d3f-abcf-5b6b29679cb6" providerId="ADAL" clId="{F4E0FCC7-4AB1-4B1A-B8AC-DB9A2C3B156C}" dt="2020-01-15T04:19:20.763" v="37" actId="20577"/>
        <pc:sldMkLst>
          <pc:docMk/>
          <pc:sldMk cId="4102975078" sldId="940"/>
        </pc:sldMkLst>
        <pc:spChg chg="mod">
          <ac:chgData name="Paul Muller" userId="a63a91f7-2aee-4d3f-abcf-5b6b29679cb6" providerId="ADAL" clId="{F4E0FCC7-4AB1-4B1A-B8AC-DB9A2C3B156C}" dt="2020-01-15T04:19:20.763" v="37" actId="20577"/>
          <ac:spMkLst>
            <pc:docMk/>
            <pc:sldMk cId="4102975078" sldId="940"/>
            <ac:spMk id="2" creationId="{22552F57-E627-4F2B-ADF8-C180A69A828A}"/>
          </ac:spMkLst>
        </pc:spChg>
      </pc:sldChg>
      <pc:sldChg chg="modSp">
        <pc:chgData name="Paul Muller" userId="a63a91f7-2aee-4d3f-abcf-5b6b29679cb6" providerId="ADAL" clId="{F4E0FCC7-4AB1-4B1A-B8AC-DB9A2C3B156C}" dt="2020-01-15T04:19:10.731" v="29" actId="20577"/>
        <pc:sldMkLst>
          <pc:docMk/>
          <pc:sldMk cId="2501883654" sldId="941"/>
        </pc:sldMkLst>
        <pc:spChg chg="mod">
          <ac:chgData name="Paul Muller" userId="a63a91f7-2aee-4d3f-abcf-5b6b29679cb6" providerId="ADAL" clId="{F4E0FCC7-4AB1-4B1A-B8AC-DB9A2C3B156C}" dt="2020-01-15T04:19:10.731" v="29" actId="20577"/>
          <ac:spMkLst>
            <pc:docMk/>
            <pc:sldMk cId="2501883654" sldId="941"/>
            <ac:spMk id="2" creationId="{F3743148-95B9-4C93-9F47-141083850E9D}"/>
          </ac:spMkLst>
        </pc:spChg>
      </pc:sldChg>
    </pc:docChg>
  </pc:docChgLst>
  <pc:docChgLst>
    <pc:chgData name="Paul Muller" userId="a63a91f7-2aee-4d3f-abcf-5b6b29679cb6" providerId="ADAL" clId="{61F9EE30-E99C-4AE5-9DCD-2B934D24DDBD}"/>
    <pc:docChg chg="custSel modSld">
      <pc:chgData name="Paul Muller" userId="a63a91f7-2aee-4d3f-abcf-5b6b29679cb6" providerId="ADAL" clId="{61F9EE30-E99C-4AE5-9DCD-2B934D24DDBD}" dt="2020-01-10T06:07:22.691" v="75" actId="20577"/>
      <pc:docMkLst>
        <pc:docMk/>
      </pc:docMkLst>
      <pc:sldChg chg="modSp">
        <pc:chgData name="Paul Muller" userId="a63a91f7-2aee-4d3f-abcf-5b6b29679cb6" providerId="ADAL" clId="{61F9EE30-E99C-4AE5-9DCD-2B934D24DDBD}" dt="2020-01-10T06:07:22.691" v="75" actId="20577"/>
        <pc:sldMkLst>
          <pc:docMk/>
          <pc:sldMk cId="1448137943" sldId="336"/>
        </pc:sldMkLst>
        <pc:spChg chg="mod">
          <ac:chgData name="Paul Muller" userId="a63a91f7-2aee-4d3f-abcf-5b6b29679cb6" providerId="ADAL" clId="{61F9EE30-E99C-4AE5-9DCD-2B934D24DDBD}" dt="2020-01-10T06:07:22.691" v="75" actId="20577"/>
          <ac:spMkLst>
            <pc:docMk/>
            <pc:sldMk cId="1448137943" sldId="336"/>
            <ac:spMk id="2" creationId="{2A3E6EC8-0C3B-4AB4-902B-DE70CAA8C09E}"/>
          </ac:spMkLst>
        </pc:spChg>
      </pc:sldChg>
      <pc:sldChg chg="modSp">
        <pc:chgData name="Paul Muller" userId="a63a91f7-2aee-4d3f-abcf-5b6b29679cb6" providerId="ADAL" clId="{61F9EE30-E99C-4AE5-9DCD-2B934D24DDBD}" dt="2020-01-10T06:07:02.101" v="59" actId="20577"/>
        <pc:sldMkLst>
          <pc:docMk/>
          <pc:sldMk cId="4209042849" sldId="658"/>
        </pc:sldMkLst>
        <pc:spChg chg="mod">
          <ac:chgData name="Paul Muller" userId="a63a91f7-2aee-4d3f-abcf-5b6b29679cb6" providerId="ADAL" clId="{61F9EE30-E99C-4AE5-9DCD-2B934D24DDBD}" dt="2020-01-10T06:06:50.458" v="27" actId="27636"/>
          <ac:spMkLst>
            <pc:docMk/>
            <pc:sldMk cId="4209042849" sldId="658"/>
            <ac:spMk id="5" creationId="{00000000-0000-0000-0000-000000000000}"/>
          </ac:spMkLst>
        </pc:spChg>
        <pc:spChg chg="mod">
          <ac:chgData name="Paul Muller" userId="a63a91f7-2aee-4d3f-abcf-5b6b29679cb6" providerId="ADAL" clId="{61F9EE30-E99C-4AE5-9DCD-2B934D24DDBD}" dt="2020-01-10T06:06:50.460" v="28" actId="27636"/>
          <ac:spMkLst>
            <pc:docMk/>
            <pc:sldMk cId="4209042849" sldId="658"/>
            <ac:spMk id="7" creationId="{1A5BCF15-7AB7-4438-AE4A-590BEC1B0B6D}"/>
          </ac:spMkLst>
        </pc:spChg>
        <pc:spChg chg="mod">
          <ac:chgData name="Paul Muller" userId="a63a91f7-2aee-4d3f-abcf-5b6b29679cb6" providerId="ADAL" clId="{61F9EE30-E99C-4AE5-9DCD-2B934D24DDBD}" dt="2020-01-10T06:06:55.307" v="49" actId="20577"/>
          <ac:spMkLst>
            <pc:docMk/>
            <pc:sldMk cId="4209042849" sldId="658"/>
            <ac:spMk id="8" creationId="{32B84686-F317-4763-AF61-644C3E4BCB7A}"/>
          </ac:spMkLst>
        </pc:spChg>
        <pc:spChg chg="mod">
          <ac:chgData name="Paul Muller" userId="a63a91f7-2aee-4d3f-abcf-5b6b29679cb6" providerId="ADAL" clId="{61F9EE30-E99C-4AE5-9DCD-2B934D24DDBD}" dt="2020-01-10T06:07:02.101" v="59" actId="20577"/>
          <ac:spMkLst>
            <pc:docMk/>
            <pc:sldMk cId="4209042849" sldId="658"/>
            <ac:spMk id="9" creationId="{2D11DDD7-3DE1-47F3-9E72-919820CD3DFC}"/>
          </ac:spMkLst>
        </pc:spChg>
      </pc:sldChg>
      <pc:sldChg chg="modSp">
        <pc:chgData name="Paul Muller" userId="a63a91f7-2aee-4d3f-abcf-5b6b29679cb6" providerId="ADAL" clId="{61F9EE30-E99C-4AE5-9DCD-2B934D24DDBD}" dt="2020-01-10T06:06:29.787" v="25" actId="20577"/>
        <pc:sldMkLst>
          <pc:docMk/>
          <pc:sldMk cId="1217828524" sldId="938"/>
        </pc:sldMkLst>
        <pc:spChg chg="mod">
          <ac:chgData name="Paul Muller" userId="a63a91f7-2aee-4d3f-abcf-5b6b29679cb6" providerId="ADAL" clId="{61F9EE30-E99C-4AE5-9DCD-2B934D24DDBD}" dt="2020-01-10T06:06:29.787" v="25" actId="20577"/>
          <ac:spMkLst>
            <pc:docMk/>
            <pc:sldMk cId="1217828524" sldId="938"/>
            <ac:spMk id="3" creationId="{8FAAF6C3-E4EC-42CE-BF7F-7B16F2D0FE40}"/>
          </ac:spMkLst>
        </pc:spChg>
      </pc:sldChg>
    </pc:docChg>
  </pc:docChgLst>
  <pc:docChgLst>
    <pc:chgData name="Paul Muller, CPD" userId="a63a91f7-2aee-4d3f-abcf-5b6b29679cb6" providerId="ADAL" clId="{34A2B54E-CAD7-44C8-987A-6824EE76B8A7}"/>
    <pc:docChg chg="undo custSel addSld delSld modSld sldOrd modSection modNotesMaster modHandout">
      <pc:chgData name="Paul Muller, CPD" userId="a63a91f7-2aee-4d3f-abcf-5b6b29679cb6" providerId="ADAL" clId="{34A2B54E-CAD7-44C8-987A-6824EE76B8A7}" dt="2020-09-18T09:07:45.595" v="410"/>
      <pc:docMkLst>
        <pc:docMk/>
      </pc:docMkLst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3703459249" sldId="256"/>
        </pc:sldMkLst>
      </pc:sldChg>
      <pc:sldChg chg="addSp delSp modTransition delDesignElem">
        <pc:chgData name="Paul Muller, CPD" userId="a63a91f7-2aee-4d3f-abcf-5b6b29679cb6" providerId="ADAL" clId="{34A2B54E-CAD7-44C8-987A-6824EE76B8A7}" dt="2020-09-18T09:07:45.595" v="410"/>
        <pc:sldMkLst>
          <pc:docMk/>
          <pc:sldMk cId="1448137943" sldId="336"/>
        </pc:sldMkLst>
        <pc:spChg chg="add del">
          <ac:chgData name="Paul Muller, CPD" userId="a63a91f7-2aee-4d3f-abcf-5b6b29679cb6" providerId="ADAL" clId="{34A2B54E-CAD7-44C8-987A-6824EE76B8A7}" dt="2020-09-18T08:53:53.198" v="388"/>
          <ac:spMkLst>
            <pc:docMk/>
            <pc:sldMk cId="1448137943" sldId="336"/>
            <ac:spMk id="10" creationId="{7905BA41-EE6E-4F80-8636-447F22DD729A}"/>
          </ac:spMkLst>
        </pc:spChg>
        <pc:spChg chg="add del">
          <ac:chgData name="Paul Muller, CPD" userId="a63a91f7-2aee-4d3f-abcf-5b6b29679cb6" providerId="ADAL" clId="{34A2B54E-CAD7-44C8-987A-6824EE76B8A7}" dt="2020-09-18T08:53:53.198" v="388"/>
          <ac:spMkLst>
            <pc:docMk/>
            <pc:sldMk cId="1448137943" sldId="336"/>
            <ac:spMk id="12" creationId="{CD7549B2-EE05-4558-8C64-AC46755F2B25}"/>
          </ac:spMkLst>
        </pc:spChg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99057964" sldId="566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1562325893" sldId="632"/>
        </pc:sldMkLst>
      </pc:sldChg>
      <pc:sldChg chg="modSp modTransition">
        <pc:chgData name="Paul Muller, CPD" userId="a63a91f7-2aee-4d3f-abcf-5b6b29679cb6" providerId="ADAL" clId="{34A2B54E-CAD7-44C8-987A-6824EE76B8A7}" dt="2020-09-18T09:07:45.595" v="410"/>
        <pc:sldMkLst>
          <pc:docMk/>
          <pc:sldMk cId="1971445855" sldId="633"/>
        </pc:sldMkLst>
        <pc:spChg chg="mod">
          <ac:chgData name="Paul Muller, CPD" userId="a63a91f7-2aee-4d3f-abcf-5b6b29679cb6" providerId="ADAL" clId="{34A2B54E-CAD7-44C8-987A-6824EE76B8A7}" dt="2020-09-17T01:11:19.049" v="204" actId="20577"/>
          <ac:spMkLst>
            <pc:docMk/>
            <pc:sldMk cId="1971445855" sldId="633"/>
            <ac:spMk id="3" creationId="{93B6536B-62E1-4571-BE83-2FF99D7E9AE4}"/>
          </ac:spMkLst>
        </pc:spChg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853944366" sldId="655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4240603651" sldId="656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1351133110" sldId="657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4209042849" sldId="658"/>
        </pc:sldMkLst>
      </pc:sldChg>
      <pc:sldChg chg="ord modTransition">
        <pc:chgData name="Paul Muller, CPD" userId="a63a91f7-2aee-4d3f-abcf-5b6b29679cb6" providerId="ADAL" clId="{34A2B54E-CAD7-44C8-987A-6824EE76B8A7}" dt="2020-09-18T09:07:45.595" v="410"/>
        <pc:sldMkLst>
          <pc:docMk/>
          <pc:sldMk cId="1003327317" sldId="672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2181182024" sldId="710"/>
        </pc:sldMkLst>
      </pc:sldChg>
      <pc:sldChg chg="modSp ord modTransition">
        <pc:chgData name="Paul Muller, CPD" userId="a63a91f7-2aee-4d3f-abcf-5b6b29679cb6" providerId="ADAL" clId="{34A2B54E-CAD7-44C8-987A-6824EE76B8A7}" dt="2020-09-18T09:07:45.595" v="410"/>
        <pc:sldMkLst>
          <pc:docMk/>
          <pc:sldMk cId="86809401" sldId="846"/>
        </pc:sldMkLst>
        <pc:spChg chg="mod">
          <ac:chgData name="Paul Muller, CPD" userId="a63a91f7-2aee-4d3f-abcf-5b6b29679cb6" providerId="ADAL" clId="{34A2B54E-CAD7-44C8-987A-6824EE76B8A7}" dt="2020-09-17T01:08:36.556" v="181" actId="20577"/>
          <ac:spMkLst>
            <pc:docMk/>
            <pc:sldMk cId="86809401" sldId="846"/>
            <ac:spMk id="3" creationId="{E269B7CD-3478-4ED6-8FC0-6AC9E2A1A758}"/>
          </ac:spMkLst>
        </pc:spChg>
      </pc:sldChg>
      <pc:sldChg chg="modSp modTransition">
        <pc:chgData name="Paul Muller, CPD" userId="a63a91f7-2aee-4d3f-abcf-5b6b29679cb6" providerId="ADAL" clId="{34A2B54E-CAD7-44C8-987A-6824EE76B8A7}" dt="2020-09-18T09:07:45.595" v="410"/>
        <pc:sldMkLst>
          <pc:docMk/>
          <pc:sldMk cId="3952469307" sldId="847"/>
        </pc:sldMkLst>
        <pc:spChg chg="mod">
          <ac:chgData name="Paul Muller, CPD" userId="a63a91f7-2aee-4d3f-abcf-5b6b29679cb6" providerId="ADAL" clId="{34A2B54E-CAD7-44C8-987A-6824EE76B8A7}" dt="2020-09-18T08:58:04.938" v="408" actId="20577"/>
          <ac:spMkLst>
            <pc:docMk/>
            <pc:sldMk cId="3952469307" sldId="847"/>
            <ac:spMk id="3" creationId="{93B6536B-62E1-4571-BE83-2FF99D7E9AE4}"/>
          </ac:spMkLst>
        </pc:spChg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41163505" sldId="873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2069034316" sldId="874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3886900244" sldId="875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1613654540" sldId="876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1998058667" sldId="885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577872427" sldId="937"/>
        </pc:sldMkLst>
      </pc:sldChg>
      <pc:sldChg chg="modSp modTransition">
        <pc:chgData name="Paul Muller, CPD" userId="a63a91f7-2aee-4d3f-abcf-5b6b29679cb6" providerId="ADAL" clId="{34A2B54E-CAD7-44C8-987A-6824EE76B8A7}" dt="2020-09-18T09:07:45.595" v="410"/>
        <pc:sldMkLst>
          <pc:docMk/>
          <pc:sldMk cId="1217828524" sldId="938"/>
        </pc:sldMkLst>
        <pc:spChg chg="mod">
          <ac:chgData name="Paul Muller, CPD" userId="a63a91f7-2aee-4d3f-abcf-5b6b29679cb6" providerId="ADAL" clId="{34A2B54E-CAD7-44C8-987A-6824EE76B8A7}" dt="2020-09-18T08:52:20.221" v="375" actId="20577"/>
          <ac:spMkLst>
            <pc:docMk/>
            <pc:sldMk cId="1217828524" sldId="938"/>
            <ac:spMk id="3" creationId="{8FAAF6C3-E4EC-42CE-BF7F-7B16F2D0FE40}"/>
          </ac:spMkLst>
        </pc:spChg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487812294" sldId="939"/>
        </pc:sldMkLst>
      </pc:sldChg>
      <pc:sldChg chg="modSp modTransition modAnim">
        <pc:chgData name="Paul Muller, CPD" userId="a63a91f7-2aee-4d3f-abcf-5b6b29679cb6" providerId="ADAL" clId="{34A2B54E-CAD7-44C8-987A-6824EE76B8A7}" dt="2020-09-18T09:07:45.595" v="410"/>
        <pc:sldMkLst>
          <pc:docMk/>
          <pc:sldMk cId="4102975078" sldId="940"/>
        </pc:sldMkLst>
        <pc:spChg chg="mod">
          <ac:chgData name="Paul Muller, CPD" userId="a63a91f7-2aee-4d3f-abcf-5b6b29679cb6" providerId="ADAL" clId="{34A2B54E-CAD7-44C8-987A-6824EE76B8A7}" dt="2020-08-19T06:18:45.024" v="43" actId="6549"/>
          <ac:spMkLst>
            <pc:docMk/>
            <pc:sldMk cId="4102975078" sldId="940"/>
            <ac:spMk id="5" creationId="{A482BEBB-A1C9-42A1-B4C3-1AA9D1A1C700}"/>
          </ac:spMkLst>
        </pc:spChg>
        <pc:spChg chg="mod">
          <ac:chgData name="Paul Muller, CPD" userId="a63a91f7-2aee-4d3f-abcf-5b6b29679cb6" providerId="ADAL" clId="{34A2B54E-CAD7-44C8-987A-6824EE76B8A7}" dt="2020-08-19T06:39:12.681" v="96" actId="20577"/>
          <ac:spMkLst>
            <pc:docMk/>
            <pc:sldMk cId="4102975078" sldId="940"/>
            <ac:spMk id="7" creationId="{BFF8172C-9FC5-49A9-9049-59A45175E78F}"/>
          </ac:spMkLst>
        </pc:spChg>
      </pc:sldChg>
      <pc:sldChg chg="del">
        <pc:chgData name="Paul Muller, CPD" userId="a63a91f7-2aee-4d3f-abcf-5b6b29679cb6" providerId="ADAL" clId="{34A2B54E-CAD7-44C8-987A-6824EE76B8A7}" dt="2020-08-19T06:16:07.721" v="16" actId="2696"/>
        <pc:sldMkLst>
          <pc:docMk/>
          <pc:sldMk cId="2501883654" sldId="941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3242131182" sldId="952"/>
        </pc:sldMkLst>
      </pc:sldChg>
      <pc:sldChg chg="add modTransition">
        <pc:chgData name="Paul Muller, CPD" userId="a63a91f7-2aee-4d3f-abcf-5b6b29679cb6" providerId="ADAL" clId="{34A2B54E-CAD7-44C8-987A-6824EE76B8A7}" dt="2020-09-18T09:07:45.595" v="410"/>
        <pc:sldMkLst>
          <pc:docMk/>
          <pc:sldMk cId="2061669881" sldId="983"/>
        </pc:sldMkLst>
      </pc:sldChg>
      <pc:sldChg chg="modTransition">
        <pc:chgData name="Paul Muller, CPD" userId="a63a91f7-2aee-4d3f-abcf-5b6b29679cb6" providerId="ADAL" clId="{34A2B54E-CAD7-44C8-987A-6824EE76B8A7}" dt="2020-09-18T09:07:45.595" v="410"/>
        <pc:sldMkLst>
          <pc:docMk/>
          <pc:sldMk cId="246200436" sldId="985"/>
        </pc:sldMkLst>
      </pc:sldChg>
      <pc:sldChg chg="modSp add modTransition modAnim">
        <pc:chgData name="Paul Muller, CPD" userId="a63a91f7-2aee-4d3f-abcf-5b6b29679cb6" providerId="ADAL" clId="{34A2B54E-CAD7-44C8-987A-6824EE76B8A7}" dt="2020-09-18T09:07:45.595" v="410"/>
        <pc:sldMkLst>
          <pc:docMk/>
          <pc:sldMk cId="2195096145" sldId="986"/>
        </pc:sldMkLst>
        <pc:spChg chg="mod">
          <ac:chgData name="Paul Muller, CPD" userId="a63a91f7-2aee-4d3f-abcf-5b6b29679cb6" providerId="ADAL" clId="{34A2B54E-CAD7-44C8-987A-6824EE76B8A7}" dt="2020-08-19T06:15:34.517" v="5" actId="20577"/>
          <ac:spMkLst>
            <pc:docMk/>
            <pc:sldMk cId="2195096145" sldId="986"/>
            <ac:spMk id="2" creationId="{D65E108D-279D-4CAD-A76D-0C83448CF583}"/>
          </ac:spMkLst>
        </pc:spChg>
        <pc:spChg chg="mod">
          <ac:chgData name="Paul Muller, CPD" userId="a63a91f7-2aee-4d3f-abcf-5b6b29679cb6" providerId="ADAL" clId="{34A2B54E-CAD7-44C8-987A-6824EE76B8A7}" dt="2020-08-19T06:15:48.479" v="11" actId="6549"/>
          <ac:spMkLst>
            <pc:docMk/>
            <pc:sldMk cId="2195096145" sldId="986"/>
            <ac:spMk id="3" creationId="{AD0C8D1D-E815-4707-9468-3082A23C7F7D}"/>
          </ac:spMkLst>
        </pc:spChg>
      </pc:sldChg>
      <pc:sldChg chg="addSp modSp add modTransition modAnim">
        <pc:chgData name="Paul Muller, CPD" userId="a63a91f7-2aee-4d3f-abcf-5b6b29679cb6" providerId="ADAL" clId="{34A2B54E-CAD7-44C8-987A-6824EE76B8A7}" dt="2020-09-18T09:07:45.595" v="410"/>
        <pc:sldMkLst>
          <pc:docMk/>
          <pc:sldMk cId="406323692" sldId="987"/>
        </pc:sldMkLst>
        <pc:spChg chg="mod">
          <ac:chgData name="Paul Muller, CPD" userId="a63a91f7-2aee-4d3f-abcf-5b6b29679cb6" providerId="ADAL" clId="{34A2B54E-CAD7-44C8-987A-6824EE76B8A7}" dt="2020-08-19T06:15:56.703" v="13" actId="20577"/>
          <ac:spMkLst>
            <pc:docMk/>
            <pc:sldMk cId="406323692" sldId="987"/>
            <ac:spMk id="2" creationId="{ED114CD1-2044-481D-B421-E77EB8270DB5}"/>
          </ac:spMkLst>
        </pc:spChg>
        <pc:spChg chg="mod">
          <ac:chgData name="Paul Muller, CPD" userId="a63a91f7-2aee-4d3f-abcf-5b6b29679cb6" providerId="ADAL" clId="{34A2B54E-CAD7-44C8-987A-6824EE76B8A7}" dt="2020-08-19T06:16:04.259" v="15" actId="27636"/>
          <ac:spMkLst>
            <pc:docMk/>
            <pc:sldMk cId="406323692" sldId="987"/>
            <ac:spMk id="3" creationId="{92F7CFC7-F8DD-4EA2-98E9-C8C3A494AD23}"/>
          </ac:spMkLst>
        </pc:spChg>
        <pc:picChg chg="add mod">
          <ac:chgData name="Paul Muller, CPD" userId="a63a91f7-2aee-4d3f-abcf-5b6b29679cb6" providerId="ADAL" clId="{34A2B54E-CAD7-44C8-987A-6824EE76B8A7}" dt="2020-08-19T06:18:03.927" v="19" actId="1076"/>
          <ac:picMkLst>
            <pc:docMk/>
            <pc:sldMk cId="406323692" sldId="987"/>
            <ac:picMk id="4" creationId="{4E917BAF-FFCC-41EA-924B-EE015A8E9AA2}"/>
          </ac:picMkLst>
        </pc:picChg>
      </pc:sldChg>
      <pc:sldMasterChg chg="addSldLayout delSldLayout">
        <pc:chgData name="Paul Muller, CPD" userId="a63a91f7-2aee-4d3f-abcf-5b6b29679cb6" providerId="ADAL" clId="{34A2B54E-CAD7-44C8-987A-6824EE76B8A7}" dt="2020-09-18T08:53:49.419" v="387" actId="2696"/>
        <pc:sldMasterMkLst>
          <pc:docMk/>
          <pc:sldMasterMk cId="2457539952" sldId="2147483703"/>
        </pc:sldMasterMkLst>
        <pc:sldLayoutChg chg="add">
          <pc:chgData name="Paul Muller, CPD" userId="a63a91f7-2aee-4d3f-abcf-5b6b29679cb6" providerId="ADAL" clId="{34A2B54E-CAD7-44C8-987A-6824EE76B8A7}" dt="2020-09-18T08:53:49.419" v="387" actId="2696"/>
          <pc:sldLayoutMkLst>
            <pc:docMk/>
            <pc:sldMasterMk cId="2457539952" sldId="2147483703"/>
            <pc:sldLayoutMk cId="1383354002" sldId="2147483726"/>
          </pc:sldLayoutMkLst>
        </pc:sldLayoutChg>
        <pc:sldLayoutChg chg="del">
          <pc:chgData name="Paul Muller, CPD" userId="a63a91f7-2aee-4d3f-abcf-5b6b29679cb6" providerId="ADAL" clId="{34A2B54E-CAD7-44C8-987A-6824EE76B8A7}" dt="2020-09-18T08:53:44.155" v="382" actId="2696"/>
          <pc:sldLayoutMkLst>
            <pc:docMk/>
            <pc:sldMasterMk cId="1581017285" sldId="2147483720"/>
            <pc:sldLayoutMk cId="1383354002" sldId="2147483726"/>
          </pc:sldLayoutMkLst>
        </pc:sldLayoutChg>
        <pc:sldLayoutChg chg="del">
          <pc:chgData name="Paul Muller, CPD" userId="a63a91f7-2aee-4d3f-abcf-5b6b29679cb6" providerId="ADAL" clId="{34A2B54E-CAD7-44C8-987A-6824EE76B8A7}" dt="2020-09-18T08:53:44.158" v="383" actId="2696"/>
          <pc:sldLayoutMkLst>
            <pc:docMk/>
            <pc:sldMasterMk cId="1581017285" sldId="2147483720"/>
            <pc:sldLayoutMk cId="927063734" sldId="2147483727"/>
          </pc:sldLayoutMkLst>
        </pc:sldLayoutChg>
        <pc:sldLayoutChg chg="add">
          <pc:chgData name="Paul Muller, CPD" userId="a63a91f7-2aee-4d3f-abcf-5b6b29679cb6" providerId="ADAL" clId="{34A2B54E-CAD7-44C8-987A-6824EE76B8A7}" dt="2020-09-18T08:53:49.414" v="386" actId="2696"/>
          <pc:sldLayoutMkLst>
            <pc:docMk/>
            <pc:sldMasterMk cId="2457539952" sldId="2147483703"/>
            <pc:sldLayoutMk cId="927063734" sldId="2147483727"/>
          </pc:sldLayoutMkLst>
        </pc:sldLayoutChg>
        <pc:sldLayoutChg chg="del">
          <pc:chgData name="Paul Muller, CPD" userId="a63a91f7-2aee-4d3f-abcf-5b6b29679cb6" providerId="ADAL" clId="{34A2B54E-CAD7-44C8-987A-6824EE76B8A7}" dt="2020-09-18T08:53:44.161" v="384" actId="2696"/>
          <pc:sldLayoutMkLst>
            <pc:docMk/>
            <pc:sldMasterMk cId="1581017285" sldId="2147483720"/>
            <pc:sldLayoutMk cId="1519365365" sldId="2147483733"/>
          </pc:sldLayoutMkLst>
        </pc:sldLayoutChg>
        <pc:sldLayoutChg chg="add">
          <pc:chgData name="Paul Muller, CPD" userId="a63a91f7-2aee-4d3f-abcf-5b6b29679cb6" providerId="ADAL" clId="{34A2B54E-CAD7-44C8-987A-6824EE76B8A7}" dt="2020-09-18T08:53:49.409" v="385" actId="2696"/>
          <pc:sldLayoutMkLst>
            <pc:docMk/>
            <pc:sldMasterMk cId="2457539952" sldId="2147483703"/>
            <pc:sldLayoutMk cId="1519365365" sldId="2147483733"/>
          </pc:sldLayoutMkLst>
        </pc:sldLayoutChg>
      </pc:sldMasterChg>
    </pc:docChg>
  </pc:docChgLst>
  <pc:docChgLst>
    <pc:chgData name="Paul Muller, CPD" userId="a63a91f7-2aee-4d3f-abcf-5b6b29679cb6" providerId="ADAL" clId="{552B39AC-BFA6-483D-9DD5-6230055092A8}"/>
    <pc:docChg chg="custSel modSld">
      <pc:chgData name="Paul Muller, CPD" userId="a63a91f7-2aee-4d3f-abcf-5b6b29679cb6" providerId="ADAL" clId="{552B39AC-BFA6-483D-9DD5-6230055092A8}" dt="2020-11-16T05:06:25.437" v="89"/>
      <pc:docMkLst>
        <pc:docMk/>
      </pc:docMkLst>
      <pc:sldChg chg="modTransition">
        <pc:chgData name="Paul Muller, CPD" userId="a63a91f7-2aee-4d3f-abcf-5b6b29679cb6" providerId="ADAL" clId="{552B39AC-BFA6-483D-9DD5-6230055092A8}" dt="2020-11-16T04:05:45.651" v="0"/>
        <pc:sldMkLst>
          <pc:docMk/>
          <pc:sldMk cId="99057964" sldId="566"/>
        </pc:sldMkLst>
      </pc:sldChg>
      <pc:sldChg chg="modSp modAnim">
        <pc:chgData name="Paul Muller, CPD" userId="a63a91f7-2aee-4d3f-abcf-5b6b29679cb6" providerId="ADAL" clId="{552B39AC-BFA6-483D-9DD5-6230055092A8}" dt="2020-11-16T05:06:25.437" v="89"/>
        <pc:sldMkLst>
          <pc:docMk/>
          <pc:sldMk cId="4102975078" sldId="940"/>
        </pc:sldMkLst>
        <pc:spChg chg="mod">
          <ac:chgData name="Paul Muller, CPD" userId="a63a91f7-2aee-4d3f-abcf-5b6b29679cb6" providerId="ADAL" clId="{552B39AC-BFA6-483D-9DD5-6230055092A8}" dt="2020-11-16T05:06:05.741" v="86" actId="27636"/>
          <ac:spMkLst>
            <pc:docMk/>
            <pc:sldMk cId="4102975078" sldId="940"/>
            <ac:spMk id="5" creationId="{A482BEBB-A1C9-42A1-B4C3-1AA9D1A1C700}"/>
          </ac:spMkLst>
        </pc:spChg>
        <pc:spChg chg="mod">
          <ac:chgData name="Paul Muller, CPD" userId="a63a91f7-2aee-4d3f-abcf-5b6b29679cb6" providerId="ADAL" clId="{552B39AC-BFA6-483D-9DD5-6230055092A8}" dt="2020-11-16T05:06:08.342" v="88" actId="20577"/>
          <ac:spMkLst>
            <pc:docMk/>
            <pc:sldMk cId="4102975078" sldId="940"/>
            <ac:spMk id="7" creationId="{BFF8172C-9FC5-49A9-9049-59A45175E78F}"/>
          </ac:spMkLst>
        </pc:spChg>
      </pc:sldChg>
      <pc:sldChg chg="modSp">
        <pc:chgData name="Paul Muller, CPD" userId="a63a91f7-2aee-4d3f-abcf-5b6b29679cb6" providerId="ADAL" clId="{552B39AC-BFA6-483D-9DD5-6230055092A8}" dt="2020-11-16T04:50:15.814" v="1" actId="20577"/>
        <pc:sldMkLst>
          <pc:docMk/>
          <pc:sldMk cId="406323692" sldId="987"/>
        </pc:sldMkLst>
        <pc:spChg chg="mod">
          <ac:chgData name="Paul Muller, CPD" userId="a63a91f7-2aee-4d3f-abcf-5b6b29679cb6" providerId="ADAL" clId="{552B39AC-BFA6-483D-9DD5-6230055092A8}" dt="2020-11-16T04:50:15.814" v="1" actId="20577"/>
          <ac:spMkLst>
            <pc:docMk/>
            <pc:sldMk cId="406323692" sldId="987"/>
            <ac:spMk id="3" creationId="{92F7CFC7-F8DD-4EA2-98E9-C8C3A494AD23}"/>
          </ac:spMkLst>
        </pc:spChg>
      </pc:sldChg>
    </pc:docChg>
  </pc:docChgLst>
  <pc:docChgLst>
    <pc:chgData name="Scott Kinder" userId="3640c11d-4719-4612-a8d1-53662bce67f3" providerId="ADAL" clId="{E7C8A9EE-3399-42E9-8DC4-7A6AD689313F}"/>
    <pc:docChg chg="custSel modSld">
      <pc:chgData name="Scott Kinder" userId="3640c11d-4719-4612-a8d1-53662bce67f3" providerId="ADAL" clId="{E7C8A9EE-3399-42E9-8DC4-7A6AD689313F}" dt="2019-11-07T19:45:46.992" v="3"/>
      <pc:docMkLst>
        <pc:docMk/>
      </pc:docMkLst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284030092" sldId="304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448137943" sldId="336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99057964" sldId="566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562325893" sldId="632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971445855" sldId="633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853944366" sldId="655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4240603651" sldId="656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351133110" sldId="657"/>
        </pc:sldMkLst>
      </pc:sldChg>
      <pc:sldChg chg="modSp modTransition">
        <pc:chgData name="Scott Kinder" userId="3640c11d-4719-4612-a8d1-53662bce67f3" providerId="ADAL" clId="{E7C8A9EE-3399-42E9-8DC4-7A6AD689313F}" dt="2019-11-07T19:45:46.992" v="3"/>
        <pc:sldMkLst>
          <pc:docMk/>
          <pc:sldMk cId="4209042849" sldId="658"/>
        </pc:sldMkLst>
        <pc:spChg chg="mod">
          <ac:chgData name="Scott Kinder" userId="3640c11d-4719-4612-a8d1-53662bce67f3" providerId="ADAL" clId="{E7C8A9EE-3399-42E9-8DC4-7A6AD689313F}" dt="2019-11-07T19:45:45.375" v="2" actId="27636"/>
          <ac:spMkLst>
            <pc:docMk/>
            <pc:sldMk cId="4209042849" sldId="658"/>
            <ac:spMk id="5" creationId="{00000000-0000-0000-0000-000000000000}"/>
          </ac:spMkLst>
        </pc:spChg>
        <pc:spChg chg="mod">
          <ac:chgData name="Scott Kinder" userId="3640c11d-4719-4612-a8d1-53662bce67f3" providerId="ADAL" clId="{E7C8A9EE-3399-42E9-8DC4-7A6AD689313F}" dt="2019-11-07T19:45:45.364" v="1" actId="27636"/>
          <ac:spMkLst>
            <pc:docMk/>
            <pc:sldMk cId="4209042849" sldId="658"/>
            <ac:spMk id="7" creationId="{1A5BCF15-7AB7-4438-AE4A-590BEC1B0B6D}"/>
          </ac:spMkLst>
        </pc:spChg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003327317" sldId="672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2181182024" sldId="710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86809401" sldId="846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3952469307" sldId="847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41163505" sldId="873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2069034316" sldId="874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3886900244" sldId="875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613654540" sldId="876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998058667" sldId="885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577872427" sldId="937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1217828524" sldId="938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487812294" sldId="939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4102975078" sldId="940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2501883654" sldId="941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3242131182" sldId="952"/>
        </pc:sldMkLst>
      </pc:sldChg>
      <pc:sldChg chg="modTransition">
        <pc:chgData name="Scott Kinder" userId="3640c11d-4719-4612-a8d1-53662bce67f3" providerId="ADAL" clId="{E7C8A9EE-3399-42E9-8DC4-7A6AD689313F}" dt="2019-11-07T19:45:46.992" v="3"/>
        <pc:sldMkLst>
          <pc:docMk/>
          <pc:sldMk cId="246200436" sldId="985"/>
        </pc:sldMkLst>
      </pc:sldChg>
    </pc:docChg>
  </pc:docChgLst>
  <pc:docChgLst>
    <pc:chgData name="Paul Muller" userId="a63a91f7-2aee-4d3f-abcf-5b6b29679cb6" providerId="ADAL" clId="{C28AC32D-EDDE-47F2-97C3-56C219CB46DC}"/>
    <pc:docChg chg="undo custSel addSld delSld modSld delSection modSection">
      <pc:chgData name="Paul Muller" userId="a63a91f7-2aee-4d3f-abcf-5b6b29679cb6" providerId="ADAL" clId="{C28AC32D-EDDE-47F2-97C3-56C219CB46DC}" dt="2019-11-07T02:59:07.784" v="125" actId="1035"/>
      <pc:docMkLst>
        <pc:docMk/>
      </pc:docMkLst>
      <pc:sldChg chg="modSp">
        <pc:chgData name="Paul Muller" userId="a63a91f7-2aee-4d3f-abcf-5b6b29679cb6" providerId="ADAL" clId="{C28AC32D-EDDE-47F2-97C3-56C219CB46DC}" dt="2019-11-07T01:55:46.415" v="64" actId="20577"/>
        <pc:sldMkLst>
          <pc:docMk/>
          <pc:sldMk cId="1562325893" sldId="632"/>
        </pc:sldMkLst>
        <pc:spChg chg="mod">
          <ac:chgData name="Paul Muller" userId="a63a91f7-2aee-4d3f-abcf-5b6b29679cb6" providerId="ADAL" clId="{C28AC32D-EDDE-47F2-97C3-56C219CB46DC}" dt="2019-11-07T01:55:46.415" v="64" actId="20577"/>
          <ac:spMkLst>
            <pc:docMk/>
            <pc:sldMk cId="1562325893" sldId="632"/>
            <ac:spMk id="2" creationId="{00000000-0000-0000-0000-000000000000}"/>
          </ac:spMkLst>
        </pc:spChg>
      </pc:sldChg>
      <pc:sldChg chg="modSp">
        <pc:chgData name="Paul Muller" userId="a63a91f7-2aee-4d3f-abcf-5b6b29679cb6" providerId="ADAL" clId="{C28AC32D-EDDE-47F2-97C3-56C219CB46DC}" dt="2019-11-07T01:56:05.790" v="69" actId="20577"/>
        <pc:sldMkLst>
          <pc:docMk/>
          <pc:sldMk cId="1971445855" sldId="633"/>
        </pc:sldMkLst>
        <pc:spChg chg="mod">
          <ac:chgData name="Paul Muller" userId="a63a91f7-2aee-4d3f-abcf-5b6b29679cb6" providerId="ADAL" clId="{C28AC32D-EDDE-47F2-97C3-56C219CB46DC}" dt="2019-11-07T01:56:05.790" v="69" actId="20577"/>
          <ac:spMkLst>
            <pc:docMk/>
            <pc:sldMk cId="1971445855" sldId="633"/>
            <ac:spMk id="2" creationId="{09D8CDF7-29E2-4C0D-A012-9E2FA16D2738}"/>
          </ac:spMkLst>
        </pc:spChg>
      </pc:sldChg>
      <pc:sldChg chg="modSp">
        <pc:chgData name="Paul Muller" userId="a63a91f7-2aee-4d3f-abcf-5b6b29679cb6" providerId="ADAL" clId="{C28AC32D-EDDE-47F2-97C3-56C219CB46DC}" dt="2019-11-07T01:55:58.609" v="66" actId="20577"/>
        <pc:sldMkLst>
          <pc:docMk/>
          <pc:sldMk cId="86809401" sldId="846"/>
        </pc:sldMkLst>
        <pc:spChg chg="mod">
          <ac:chgData name="Paul Muller" userId="a63a91f7-2aee-4d3f-abcf-5b6b29679cb6" providerId="ADAL" clId="{C28AC32D-EDDE-47F2-97C3-56C219CB46DC}" dt="2019-11-07T01:55:58.609" v="66" actId="20577"/>
          <ac:spMkLst>
            <pc:docMk/>
            <pc:sldMk cId="86809401" sldId="846"/>
            <ac:spMk id="2" creationId="{E5E65B8E-DA65-423A-9084-688B2AD3A124}"/>
          </ac:spMkLst>
        </pc:spChg>
      </pc:sldChg>
      <pc:sldChg chg="modSp">
        <pc:chgData name="Paul Muller" userId="a63a91f7-2aee-4d3f-abcf-5b6b29679cb6" providerId="ADAL" clId="{C28AC32D-EDDE-47F2-97C3-56C219CB46DC}" dt="2019-11-07T01:56:11.410" v="70" actId="20577"/>
        <pc:sldMkLst>
          <pc:docMk/>
          <pc:sldMk cId="3952469307" sldId="847"/>
        </pc:sldMkLst>
        <pc:spChg chg="mod">
          <ac:chgData name="Paul Muller" userId="a63a91f7-2aee-4d3f-abcf-5b6b29679cb6" providerId="ADAL" clId="{C28AC32D-EDDE-47F2-97C3-56C219CB46DC}" dt="2019-11-07T01:56:11.410" v="70" actId="20577"/>
          <ac:spMkLst>
            <pc:docMk/>
            <pc:sldMk cId="3952469307" sldId="847"/>
            <ac:spMk id="2" creationId="{09D8CDF7-29E2-4C0D-A012-9E2FA16D2738}"/>
          </ac:spMkLst>
        </pc:spChg>
      </pc:sldChg>
      <pc:sldChg chg="addSp delSp modSp">
        <pc:chgData name="Paul Muller" userId="a63a91f7-2aee-4d3f-abcf-5b6b29679cb6" providerId="ADAL" clId="{C28AC32D-EDDE-47F2-97C3-56C219CB46DC}" dt="2019-11-07T02:59:07.784" v="125" actId="1035"/>
        <pc:sldMkLst>
          <pc:docMk/>
          <pc:sldMk cId="1998058667" sldId="885"/>
        </pc:sldMkLst>
        <pc:spChg chg="del">
          <ac:chgData name="Paul Muller" userId="a63a91f7-2aee-4d3f-abcf-5b6b29679cb6" providerId="ADAL" clId="{C28AC32D-EDDE-47F2-97C3-56C219CB46DC}" dt="2019-11-07T01:55:04.071" v="41" actId="478"/>
          <ac:spMkLst>
            <pc:docMk/>
            <pc:sldMk cId="1998058667" sldId="885"/>
            <ac:spMk id="6" creationId="{2C1715E9-26D2-42D6-986E-6CB3A31FB2CB}"/>
          </ac:spMkLst>
        </pc:spChg>
        <pc:spChg chg="add mod">
          <ac:chgData name="Paul Muller" userId="a63a91f7-2aee-4d3f-abcf-5b6b29679cb6" providerId="ADAL" clId="{C28AC32D-EDDE-47F2-97C3-56C219CB46DC}" dt="2019-11-07T02:59:07.784" v="125" actId="1035"/>
          <ac:spMkLst>
            <pc:docMk/>
            <pc:sldMk cId="1998058667" sldId="885"/>
            <ac:spMk id="8" creationId="{82F02366-DC29-4C75-A1C5-CBDDF0E73ECF}"/>
          </ac:spMkLst>
        </pc:spChg>
        <pc:spChg chg="add del mod">
          <ac:chgData name="Paul Muller" userId="a63a91f7-2aee-4d3f-abcf-5b6b29679cb6" providerId="ADAL" clId="{C28AC32D-EDDE-47F2-97C3-56C219CB46DC}" dt="2019-11-07T02:58:42.433" v="81" actId="478"/>
          <ac:spMkLst>
            <pc:docMk/>
            <pc:sldMk cId="1998058667" sldId="885"/>
            <ac:spMk id="10" creationId="{FB344991-1E9E-4692-981F-151009D7D011}"/>
          </ac:spMkLst>
        </pc:spChg>
        <pc:picChg chg="del">
          <ac:chgData name="Paul Muller" userId="a63a91f7-2aee-4d3f-abcf-5b6b29679cb6" providerId="ADAL" clId="{C28AC32D-EDDE-47F2-97C3-56C219CB46DC}" dt="2019-11-07T01:55:04.071" v="41" actId="478"/>
          <ac:picMkLst>
            <pc:docMk/>
            <pc:sldMk cId="1998058667" sldId="885"/>
            <ac:picMk id="5" creationId="{CF389D32-C1CD-4652-B129-C6A664CC92E4}"/>
          </ac:picMkLst>
        </pc:picChg>
        <pc:picChg chg="add del">
          <ac:chgData name="Paul Muller" userId="a63a91f7-2aee-4d3f-abcf-5b6b29679cb6" providerId="ADAL" clId="{C28AC32D-EDDE-47F2-97C3-56C219CB46DC}" dt="2019-11-07T02:58:36.681" v="80" actId="478"/>
          <ac:picMkLst>
            <pc:docMk/>
            <pc:sldMk cId="1998058667" sldId="885"/>
            <ac:picMk id="9" creationId="{C837297F-122A-4FEC-B742-18CB5521AA8F}"/>
          </ac:picMkLst>
        </pc:picChg>
        <pc:picChg chg="add">
          <ac:chgData name="Paul Muller" userId="a63a91f7-2aee-4d3f-abcf-5b6b29679cb6" providerId="ADAL" clId="{C28AC32D-EDDE-47F2-97C3-56C219CB46DC}" dt="2019-11-07T02:59:00.627" v="82"/>
          <ac:picMkLst>
            <pc:docMk/>
            <pc:sldMk cId="1998058667" sldId="885"/>
            <ac:picMk id="11" creationId="{0375B40C-F560-45F9-96E8-B912F9369470}"/>
          </ac:picMkLst>
        </pc:picChg>
      </pc:sldChg>
      <pc:sldChg chg="modSp">
        <pc:chgData name="Paul Muller" userId="a63a91f7-2aee-4d3f-abcf-5b6b29679cb6" providerId="ADAL" clId="{C28AC32D-EDDE-47F2-97C3-56C219CB46DC}" dt="2019-11-07T01:55:49.769" v="65" actId="20577"/>
        <pc:sldMkLst>
          <pc:docMk/>
          <pc:sldMk cId="1217828524" sldId="938"/>
        </pc:sldMkLst>
        <pc:spChg chg="mod">
          <ac:chgData name="Paul Muller" userId="a63a91f7-2aee-4d3f-abcf-5b6b29679cb6" providerId="ADAL" clId="{C28AC32D-EDDE-47F2-97C3-56C219CB46DC}" dt="2019-11-07T01:55:49.769" v="65" actId="20577"/>
          <ac:spMkLst>
            <pc:docMk/>
            <pc:sldMk cId="1217828524" sldId="938"/>
            <ac:spMk id="2" creationId="{348DD242-B7CC-4012-A322-D52EBAABB972}"/>
          </ac:spMkLst>
        </pc:spChg>
      </pc:sldChg>
      <pc:sldChg chg="modSp">
        <pc:chgData name="Paul Muller" userId="a63a91f7-2aee-4d3f-abcf-5b6b29679cb6" providerId="ADAL" clId="{C28AC32D-EDDE-47F2-97C3-56C219CB46DC}" dt="2019-11-07T01:56:20.078" v="76" actId="20577"/>
        <pc:sldMkLst>
          <pc:docMk/>
          <pc:sldMk cId="4102975078" sldId="940"/>
        </pc:sldMkLst>
        <pc:spChg chg="mod">
          <ac:chgData name="Paul Muller" userId="a63a91f7-2aee-4d3f-abcf-5b6b29679cb6" providerId="ADAL" clId="{C28AC32D-EDDE-47F2-97C3-56C219CB46DC}" dt="2019-11-07T01:56:20.078" v="76" actId="20577"/>
          <ac:spMkLst>
            <pc:docMk/>
            <pc:sldMk cId="4102975078" sldId="940"/>
            <ac:spMk id="2" creationId="{22552F57-E627-4F2B-ADF8-C180A69A828A}"/>
          </ac:spMkLst>
        </pc:spChg>
      </pc:sldChg>
      <pc:sldChg chg="modSp">
        <pc:chgData name="Paul Muller" userId="a63a91f7-2aee-4d3f-abcf-5b6b29679cb6" providerId="ADAL" clId="{C28AC32D-EDDE-47F2-97C3-56C219CB46DC}" dt="2019-11-07T01:56:25.792" v="79" actId="6549"/>
        <pc:sldMkLst>
          <pc:docMk/>
          <pc:sldMk cId="2501883654" sldId="941"/>
        </pc:sldMkLst>
        <pc:spChg chg="mod">
          <ac:chgData name="Paul Muller" userId="a63a91f7-2aee-4d3f-abcf-5b6b29679cb6" providerId="ADAL" clId="{C28AC32D-EDDE-47F2-97C3-56C219CB46DC}" dt="2019-11-07T01:56:25.792" v="79" actId="6549"/>
          <ac:spMkLst>
            <pc:docMk/>
            <pc:sldMk cId="2501883654" sldId="941"/>
            <ac:spMk id="2" creationId="{F3743148-95B9-4C93-9F47-141083850E9D}"/>
          </ac:spMkLst>
        </pc:spChg>
      </pc:sldChg>
      <pc:sldChg chg="add">
        <pc:chgData name="Paul Muller" userId="a63a91f7-2aee-4d3f-abcf-5b6b29679cb6" providerId="ADAL" clId="{C28AC32D-EDDE-47F2-97C3-56C219CB46DC}" dt="2019-11-07T01:30:31.560" v="40"/>
        <pc:sldMkLst>
          <pc:docMk/>
          <pc:sldMk cId="246200436" sldId="985"/>
        </pc:sldMkLst>
      </pc:sldChg>
    </pc:docChg>
  </pc:docChgLst>
  <pc:docChgLst>
    <pc:chgData name="Paul Muller, CPD" userId="a63a91f7-2aee-4d3f-abcf-5b6b29679cb6" providerId="ADAL" clId="{8134CA77-83B8-4D40-90D8-7E8F386B8F92}"/>
    <pc:docChg chg="custSel addSld modSld">
      <pc:chgData name="Paul Muller, CPD" userId="a63a91f7-2aee-4d3f-abcf-5b6b29679cb6" providerId="ADAL" clId="{8134CA77-83B8-4D40-90D8-7E8F386B8F92}" dt="2021-06-08T08:31:04.893" v="335" actId="20577"/>
      <pc:docMkLst>
        <pc:docMk/>
      </pc:docMkLst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448137943" sldId="336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471453494" sldId="397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99057964" sldId="566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562325893" sldId="632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971445855" sldId="633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853944366" sldId="655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240603651" sldId="656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351133110" sldId="657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209042849" sldId="658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003327317" sldId="672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2181182024" sldId="710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86809401" sldId="846"/>
        </pc:sldMkLst>
      </pc:sldChg>
      <pc:sldChg chg="modSp mod modShow">
        <pc:chgData name="Paul Muller, CPD" userId="a63a91f7-2aee-4d3f-abcf-5b6b29679cb6" providerId="ADAL" clId="{8134CA77-83B8-4D40-90D8-7E8F386B8F92}" dt="2021-06-08T08:31:04.893" v="335" actId="20577"/>
        <pc:sldMkLst>
          <pc:docMk/>
          <pc:sldMk cId="3952469307" sldId="847"/>
        </pc:sldMkLst>
        <pc:spChg chg="mod">
          <ac:chgData name="Paul Muller, CPD" userId="a63a91f7-2aee-4d3f-abcf-5b6b29679cb6" providerId="ADAL" clId="{8134CA77-83B8-4D40-90D8-7E8F386B8F92}" dt="2021-06-08T08:31:04.893" v="335" actId="20577"/>
          <ac:spMkLst>
            <pc:docMk/>
            <pc:sldMk cId="3952469307" sldId="847"/>
            <ac:spMk id="3" creationId="{93B6536B-62E1-4571-BE83-2FF99D7E9AE4}"/>
          </ac:spMkLst>
        </pc:spChg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1163505" sldId="873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2069034316" sldId="874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3886900244" sldId="875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613654540" sldId="876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998058667" sldId="885"/>
        </pc:sldMkLst>
      </pc:sldChg>
      <pc:sldChg chg="addSp modSp mod modAnim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577872427" sldId="937"/>
        </pc:sldMkLst>
        <pc:spChg chg="add mod">
          <ac:chgData name="Paul Muller, CPD" userId="a63a91f7-2aee-4d3f-abcf-5b6b29679cb6" providerId="ADAL" clId="{8134CA77-83B8-4D40-90D8-7E8F386B8F92}" dt="2021-06-06T04:35:08.563" v="246" actId="1037"/>
          <ac:spMkLst>
            <pc:docMk/>
            <pc:sldMk cId="577872427" sldId="937"/>
            <ac:spMk id="4" creationId="{A1EAB557-F3EF-43FC-BCD4-8E83DECE054A}"/>
          </ac:spMkLst>
        </pc:spChg>
        <pc:spChg chg="add mod">
          <ac:chgData name="Paul Muller, CPD" userId="a63a91f7-2aee-4d3f-abcf-5b6b29679cb6" providerId="ADAL" clId="{8134CA77-83B8-4D40-90D8-7E8F386B8F92}" dt="2021-06-06T04:35:33.970" v="276" actId="14100"/>
          <ac:spMkLst>
            <pc:docMk/>
            <pc:sldMk cId="577872427" sldId="937"/>
            <ac:spMk id="5" creationId="{1CBEB662-5F74-481F-B301-9641FC00C168}"/>
          </ac:spMkLst>
        </pc:spChg>
        <pc:spChg chg="add mod">
          <ac:chgData name="Paul Muller, CPD" userId="a63a91f7-2aee-4d3f-abcf-5b6b29679cb6" providerId="ADAL" clId="{8134CA77-83B8-4D40-90D8-7E8F386B8F92}" dt="2021-06-06T04:35:47.163" v="282" actId="1035"/>
          <ac:spMkLst>
            <pc:docMk/>
            <pc:sldMk cId="577872427" sldId="937"/>
            <ac:spMk id="6" creationId="{93C4F5F2-C309-4F00-A922-833D02DAD40F}"/>
          </ac:spMkLst>
        </pc:spChg>
        <pc:spChg chg="add mod">
          <ac:chgData name="Paul Muller, CPD" userId="a63a91f7-2aee-4d3f-abcf-5b6b29679cb6" providerId="ADAL" clId="{8134CA77-83B8-4D40-90D8-7E8F386B8F92}" dt="2021-06-06T04:35:53.267" v="288" actId="1038"/>
          <ac:spMkLst>
            <pc:docMk/>
            <pc:sldMk cId="577872427" sldId="937"/>
            <ac:spMk id="7" creationId="{D3FF0C80-19B7-40BC-AE5D-BB211BE8CA3C}"/>
          </ac:spMkLst>
        </pc:spChg>
        <pc:spChg chg="add mod">
          <ac:chgData name="Paul Muller, CPD" userId="a63a91f7-2aee-4d3f-abcf-5b6b29679cb6" providerId="ADAL" clId="{8134CA77-83B8-4D40-90D8-7E8F386B8F92}" dt="2021-06-06T04:35:59.365" v="291" actId="1035"/>
          <ac:spMkLst>
            <pc:docMk/>
            <pc:sldMk cId="577872427" sldId="937"/>
            <ac:spMk id="8" creationId="{23C118AB-D772-4C59-99B6-BBEF53B81985}"/>
          </ac:spMkLst>
        </pc:spChg>
        <pc:spChg chg="add mod">
          <ac:chgData name="Paul Muller, CPD" userId="a63a91f7-2aee-4d3f-abcf-5b6b29679cb6" providerId="ADAL" clId="{8134CA77-83B8-4D40-90D8-7E8F386B8F92}" dt="2021-06-06T04:36:14.329" v="296" actId="14100"/>
          <ac:spMkLst>
            <pc:docMk/>
            <pc:sldMk cId="577872427" sldId="937"/>
            <ac:spMk id="9" creationId="{D995A12B-96FB-4D2C-86FA-71D672C00773}"/>
          </ac:spMkLst>
        </pc:spChg>
        <pc:spChg chg="add mod">
          <ac:chgData name="Paul Muller, CPD" userId="a63a91f7-2aee-4d3f-abcf-5b6b29679cb6" providerId="ADAL" clId="{8134CA77-83B8-4D40-90D8-7E8F386B8F92}" dt="2021-06-06T04:36:09.421" v="295" actId="1076"/>
          <ac:spMkLst>
            <pc:docMk/>
            <pc:sldMk cId="577872427" sldId="937"/>
            <ac:spMk id="10" creationId="{72A8583B-B970-471E-9E82-826E0C19F5DD}"/>
          </ac:spMkLst>
        </pc:spChg>
        <pc:spChg chg="add mod">
          <ac:chgData name="Paul Muller, CPD" userId="a63a91f7-2aee-4d3f-abcf-5b6b29679cb6" providerId="ADAL" clId="{8134CA77-83B8-4D40-90D8-7E8F386B8F92}" dt="2021-06-06T04:37:36.448" v="321" actId="1037"/>
          <ac:spMkLst>
            <pc:docMk/>
            <pc:sldMk cId="577872427" sldId="937"/>
            <ac:spMk id="11" creationId="{DB4CDD6F-E0A7-4DD2-B180-E51FD376DE71}"/>
          </ac:spMkLst>
        </pc:spChg>
        <pc:spChg chg="add mod">
          <ac:chgData name="Paul Muller, CPD" userId="a63a91f7-2aee-4d3f-abcf-5b6b29679cb6" providerId="ADAL" clId="{8134CA77-83B8-4D40-90D8-7E8F386B8F92}" dt="2021-06-06T04:36:28.540" v="303" actId="14100"/>
          <ac:spMkLst>
            <pc:docMk/>
            <pc:sldMk cId="577872427" sldId="937"/>
            <ac:spMk id="12" creationId="{6F291591-B8AF-4B1C-9F08-4B1036CF315B}"/>
          </ac:spMkLst>
        </pc:spChg>
        <pc:spChg chg="add mod">
          <ac:chgData name="Paul Muller, CPD" userId="a63a91f7-2aee-4d3f-abcf-5b6b29679cb6" providerId="ADAL" clId="{8134CA77-83B8-4D40-90D8-7E8F386B8F92}" dt="2021-06-06T04:36:34.972" v="308" actId="1037"/>
          <ac:spMkLst>
            <pc:docMk/>
            <pc:sldMk cId="577872427" sldId="937"/>
            <ac:spMk id="13" creationId="{FCE88D82-9F95-4D96-9FA0-C8C8DFD6DE5A}"/>
          </ac:spMkLst>
        </pc:spChg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217828524" sldId="938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87812294" sldId="939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102975078" sldId="940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584493799" sldId="973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2195096145" sldId="986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406323692" sldId="987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168225738" sldId="988"/>
        </pc:sldMkLst>
      </pc:sldChg>
      <pc:sldChg chg="mod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1884522313" sldId="1000"/>
        </pc:sldMkLst>
      </pc:sldChg>
      <pc:sldChg chg="delSp modSp mod delAnim modAnim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89500481" sldId="1001"/>
        </pc:sldMkLst>
        <pc:spChg chg="mod">
          <ac:chgData name="Paul Muller, CPD" userId="a63a91f7-2aee-4d3f-abcf-5b6b29679cb6" providerId="ADAL" clId="{8134CA77-83B8-4D40-90D8-7E8F386B8F92}" dt="2021-06-06T04:01:56.563" v="219" actId="6549"/>
          <ac:spMkLst>
            <pc:docMk/>
            <pc:sldMk cId="89500481" sldId="1001"/>
            <ac:spMk id="2" creationId="{48EEE6C6-8C69-458E-A74A-E1A3871FF551}"/>
          </ac:spMkLst>
        </pc:spChg>
        <pc:spChg chg="mod">
          <ac:chgData name="Paul Muller, CPD" userId="a63a91f7-2aee-4d3f-abcf-5b6b29679cb6" providerId="ADAL" clId="{8134CA77-83B8-4D40-90D8-7E8F386B8F92}" dt="2021-06-06T04:02:26.879" v="226" actId="20577"/>
          <ac:spMkLst>
            <pc:docMk/>
            <pc:sldMk cId="89500481" sldId="1001"/>
            <ac:spMk id="3" creationId="{5BEF3D7F-906A-483A-8A58-AA45B7B27838}"/>
          </ac:spMkLst>
        </pc:spChg>
        <pc:spChg chg="del">
          <ac:chgData name="Paul Muller, CPD" userId="a63a91f7-2aee-4d3f-abcf-5b6b29679cb6" providerId="ADAL" clId="{8134CA77-83B8-4D40-90D8-7E8F386B8F92}" dt="2021-06-06T03:55:55.819" v="23" actId="478"/>
          <ac:spMkLst>
            <pc:docMk/>
            <pc:sldMk cId="89500481" sldId="1001"/>
            <ac:spMk id="4" creationId="{E699803B-7A6B-4632-A151-D176AE8B8BA7}"/>
          </ac:spMkLst>
        </pc:spChg>
      </pc:sldChg>
      <pc:sldChg chg="delSp add mod modTransition delAnim modShow">
        <pc:chgData name="Paul Muller, CPD" userId="a63a91f7-2aee-4d3f-abcf-5b6b29679cb6" providerId="ADAL" clId="{8134CA77-83B8-4D40-90D8-7E8F386B8F92}" dt="2021-06-06T04:40:07.181" v="329" actId="729"/>
        <pc:sldMkLst>
          <pc:docMk/>
          <pc:sldMk cId="2232319576" sldId="1002"/>
        </pc:sldMkLst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4" creationId="{A1EAB557-F3EF-43FC-BCD4-8E83DECE054A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5" creationId="{1CBEB662-5F74-481F-B301-9641FC00C168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6" creationId="{93C4F5F2-C309-4F00-A922-833D02DAD40F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7" creationId="{D3FF0C80-19B7-40BC-AE5D-BB211BE8CA3C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8" creationId="{23C118AB-D772-4C59-99B6-BBEF53B81985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9" creationId="{D995A12B-96FB-4D2C-86FA-71D672C00773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10" creationId="{72A8583B-B970-471E-9E82-826E0C19F5DD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11" creationId="{DB4CDD6F-E0A7-4DD2-B180-E51FD376DE71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12" creationId="{6F291591-B8AF-4B1C-9F08-4B1036CF315B}"/>
          </ac:spMkLst>
        </pc:spChg>
        <pc:spChg chg="del">
          <ac:chgData name="Paul Muller, CPD" userId="a63a91f7-2aee-4d3f-abcf-5b6b29679cb6" providerId="ADAL" clId="{8134CA77-83B8-4D40-90D8-7E8F386B8F92}" dt="2021-06-06T04:38:14.214" v="323" actId="478"/>
          <ac:spMkLst>
            <pc:docMk/>
            <pc:sldMk cId="2232319576" sldId="1002"/>
            <ac:spMk id="13" creationId="{FCE88D82-9F95-4D96-9FA0-C8C8DFD6DE5A}"/>
          </ac:spMkLst>
        </pc:spChg>
      </pc:sldChg>
    </pc:docChg>
  </pc:docChgLst>
  <pc:docChgLst>
    <pc:chgData name="Paul Muller, CPD" userId="a63a91f7-2aee-4d3f-abcf-5b6b29679cb6" providerId="ADAL" clId="{6C9B4F61-06DD-4946-9915-2C82A0980FCA}"/>
    <pc:docChg chg="undo custSel modSld modHandout">
      <pc:chgData name="Paul Muller, CPD" userId="a63a91f7-2aee-4d3f-abcf-5b6b29679cb6" providerId="ADAL" clId="{6C9B4F61-06DD-4946-9915-2C82A0980FCA}" dt="2021-07-11T07:46:07.440" v="39" actId="20577"/>
      <pc:docMkLst>
        <pc:docMk/>
      </pc:docMkLst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448137943" sldId="336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471453494" sldId="397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99057964" sldId="566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562325893" sldId="632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971445855" sldId="633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853944366" sldId="655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240603651" sldId="656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351133110" sldId="657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209042849" sldId="658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003327317" sldId="672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2181182024" sldId="710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86809401" sldId="846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3952469307" sldId="847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1163505" sldId="873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2069034316" sldId="874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3886900244" sldId="875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613654540" sldId="876"/>
        </pc:sldMkLst>
      </pc:sldChg>
      <pc:sldChg chg="addSp delSp modSp mod modShow">
        <pc:chgData name="Paul Muller, CPD" userId="a63a91f7-2aee-4d3f-abcf-5b6b29679cb6" providerId="ADAL" clId="{6C9B4F61-06DD-4946-9915-2C82A0980FCA}" dt="2021-07-11T07:46:07.440" v="39" actId="20577"/>
        <pc:sldMkLst>
          <pc:docMk/>
          <pc:sldMk cId="1998058667" sldId="885"/>
        </pc:sldMkLst>
        <pc:spChg chg="mod">
          <ac:chgData name="Paul Muller, CPD" userId="a63a91f7-2aee-4d3f-abcf-5b6b29679cb6" providerId="ADAL" clId="{6C9B4F61-06DD-4946-9915-2C82A0980FCA}" dt="2021-07-11T07:46:07.440" v="39" actId="20577"/>
          <ac:spMkLst>
            <pc:docMk/>
            <pc:sldMk cId="1998058667" sldId="885"/>
            <ac:spMk id="8" creationId="{82F02366-DC29-4C75-A1C5-CBDDF0E73ECF}"/>
          </ac:spMkLst>
        </pc:spChg>
        <pc:picChg chg="add mod">
          <ac:chgData name="Paul Muller, CPD" userId="a63a91f7-2aee-4d3f-abcf-5b6b29679cb6" providerId="ADAL" clId="{6C9B4F61-06DD-4946-9915-2C82A0980FCA}" dt="2021-07-10T06:14:48.715" v="5"/>
          <ac:picMkLst>
            <pc:docMk/>
            <pc:sldMk cId="1998058667" sldId="885"/>
            <ac:picMk id="9" creationId="{1BBDEF8B-ED3F-498E-B2D9-FC0A27C6D23E}"/>
          </ac:picMkLst>
        </pc:picChg>
        <pc:picChg chg="del">
          <ac:chgData name="Paul Muller, CPD" userId="a63a91f7-2aee-4d3f-abcf-5b6b29679cb6" providerId="ADAL" clId="{6C9B4F61-06DD-4946-9915-2C82A0980FCA}" dt="2021-07-10T06:14:43.856" v="4" actId="478"/>
          <ac:picMkLst>
            <pc:docMk/>
            <pc:sldMk cId="1998058667" sldId="885"/>
            <ac:picMk id="11" creationId="{0375B40C-F560-45F9-96E8-B912F9369470}"/>
          </ac:picMkLst>
        </pc:picChg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577872427" sldId="937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217828524" sldId="938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87812294" sldId="939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102975078" sldId="940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584493799" sldId="973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2195096145" sldId="986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406323692" sldId="987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168225738" sldId="988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1884522313" sldId="1000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89500481" sldId="1001"/>
        </pc:sldMkLst>
      </pc:sldChg>
      <pc:sldChg chg="mod modShow">
        <pc:chgData name="Paul Muller, CPD" userId="a63a91f7-2aee-4d3f-abcf-5b6b29679cb6" providerId="ADAL" clId="{6C9B4F61-06DD-4946-9915-2C82A0980FCA}" dt="2021-07-10T06:16:48.494" v="35" actId="729"/>
        <pc:sldMkLst>
          <pc:docMk/>
          <pc:sldMk cId="2232319576" sldId="10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1668" y="127404"/>
            <a:ext cx="5503556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pPr lvl="0"/>
            <a:r>
              <a:rPr lang="en-AU" sz="1000" cap="small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Project Communications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629" y="9721112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pPr lvl="0"/>
            <a:fld id="{4B9C99CB-2740-4A64-A22B-A6FFE23D5740}" type="slidenum">
              <a:rPr lang="en-AU" sz="1000" cap="small" smtClean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pPr lvl="0"/>
              <a:t>‹#›</a:t>
            </a:fld>
            <a:endParaRPr lang="en-AU" sz="1000" cap="small" dirty="0">
              <a:solidFill>
                <a:prstClr val="white">
                  <a:lumMod val="50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80808-64B0-4097-A877-4F5AC2FB8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31668" y="9722309"/>
            <a:ext cx="3076871" cy="512304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r>
              <a:rPr lang="en-AU" sz="1000" cap="small" dirty="0">
                <a:solidFill>
                  <a:prstClr val="white">
                    <a:lumMod val="50000"/>
                  </a:prstClr>
                </a:solidFill>
                <a:latin typeface="Lato" panose="020F0502020204030203" pitchFamily="34" charset="0"/>
              </a:rPr>
              <a:t>Institute of Project Management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56039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r>
              <a:rPr lang="en-AU"/>
              <a:t>Project Management Masterclass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925409"/>
            <a:ext cx="5679440" cy="4029878"/>
          </a:xfrm>
          <a:prstGeom prst="rect">
            <a:avLst/>
          </a:prstGeom>
        </p:spPr>
        <p:txBody>
          <a:bodyPr vert="horz" lIns="95537" tIns="47768" rIns="95537" bIns="477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12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12"/>
            <a:ext cx="3076363" cy="513507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26A9BE73-4262-4638-901C-38391926C1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3979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bert_Mehrabia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luck!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6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Assign one media to each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Face to face</a:t>
            </a:r>
          </a:p>
          <a:p>
            <a:pPr algn="l" fontAlgn="base"/>
            <a:r>
              <a:rPr lang="en-US" b="0" i="0" dirty="0">
                <a:solidFill>
                  <a:srgbClr val="0C74BB"/>
                </a:solidFill>
                <a:effectLst/>
                <a:latin typeface="lato" panose="020F0502020204030203" pitchFamily="34" charset="0"/>
                <a:hlinkClick r:id="rId3"/>
              </a:rPr>
              <a:t>Professor Albert Mehrabian 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famously coined the 55/38/7 rule, finding: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55% of meaning is communicated through body language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38% is in tone of voice, and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7% is in the actual words spoken.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Although this is by no means a universal truth, communicating with one or more people while you are in the same room often facilitates greater understanding between parties.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It goes beyond simple information transfer, allowing you to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observe 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carefully each others’ body language, facial expressions and gestures.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By being both social and synchronous, the greater understanding also promotes trust between parties, which ultimately benefits productivity.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That said, its effectiveness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exponentially declines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the more people you have in the room, to the point where an exchange of ideas reduces to a more unilateral presentation of information.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Meeting and coordination costs – including the cost of participants’ time – may also motivate a more efficient communication solution.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Accordingly, we should reserve face-to-face communication for high value and context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critical 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dialogues and decisions.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Email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Email is by far the most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ubiquitous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communication medium in modern business.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It is quick, global, easy to use, can hit multiple recipients in a single stroke, and provide a permanent (and often legal) record of correspondence.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As with all media, though, there is an appropriate time and place for its use, and some of those benefits can also work against you.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Talking to many businesses, you will find email is actually over-used: information is overloaded; people get unnecessarily cc’d on things; there is pressure to reply; messages often lack context – attempts at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humour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 are regularly misunderstood; and once sent, things are all-but impossible to recall.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The best emails are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simple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, to the point, specific in the action they require of the receiver, and reinforced through other messaging, such as a telephone chat.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Phone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If Mehrabian’s 55/38/7 maxim is true, then audio only communication media (</a:t>
            </a:r>
            <a:r>
              <a:rPr lang="en-US" b="0" i="1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such as the telephone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) risk comprising the meaning of a message by as much as 55%.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That said, if a person’s body language is wholly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consistent 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with their tone and the words they choose, the communication still works.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This might also be understood as the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cost of convenience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– the cheaper and more efficient a media, the less effective it might be.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For that reason, you should always prefer more synchronous and social media for important, complex and/or sensitive messages.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Video-conference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Video chat is no longer a novelty given that most phones now provide the capability.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Enterprise solutions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also offer the convenience and means to file and screen share, text chat in-system and record sessions.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Yet even if participants understand and use the technology perfectly – </a:t>
            </a:r>
            <a:r>
              <a:rPr lang="en-US" b="0" i="1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and this can never be guaranteed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– there is still a loss of interpersonal contact and the benefits that follow.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It is especially difficult to see if all receivers are engaged and understanding your message.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Pro tip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: try and avoid talking group-to-group; where possible, have each participant on their own device or screen!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Social media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Benefits - internal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Knowledge sourcing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- project teams can share and start conversations about lessons learned in real time 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Knowledge sharing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- snippets of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organisational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best-practice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, including changes to policy and procedure, can be pushed and promoted to the network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Knowledge gamification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- project teams can be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incetivised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and engaged with lessons learned, policy, procedure and best practice through frequent (but not obtrusive) polls, quizzes and contests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Communities of practice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- project teams can quickly and safely '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ask the experts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' in their organisation for help resolving project issues or challenges they are facing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Benefits – external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Identify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and connect with new stakeholders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Micro-target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stakeholders by their demographics and interests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Monitor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stakeholder levels of power and interest, as well as any issues or risks they discover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Inform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stakeholders of progress, changes and the management of their risks and issues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Consult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stakeholders on key project decisions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Involve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stakeholders in reference or pilot groups, or as project participants (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for example,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in market research or clinical trials)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Recruit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project teams, including staff, consultants and contractors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Risks</a:t>
            </a:r>
          </a:p>
          <a:p>
            <a:pPr algn="l" fontAlgn="base"/>
            <a:r>
              <a:rPr lang="en-US" b="1" i="1" dirty="0">
                <a:solidFill>
                  <a:srgbClr val="0C74BB"/>
                </a:solidFill>
                <a:effectLst/>
                <a:latin typeface="Merriweather" panose="00000500000000000000" pitchFamily="50" charset="0"/>
              </a:rPr>
              <a:t>Stakeholder conversations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Many project managers use social media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push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information to stakeholders without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recognising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that people expect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conversations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on these channels.</a:t>
            </a:r>
            <a:b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</a:b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Because unanswered comments or feedback often give rise to anxiety, frustration and anger, PMs must ensure that sufficient resources are dedicated to reciprocal engagement.</a:t>
            </a:r>
          </a:p>
          <a:p>
            <a:pPr algn="l" fontAlgn="base"/>
            <a:r>
              <a:rPr lang="en-US" b="1" i="1" dirty="0">
                <a:solidFill>
                  <a:srgbClr val="0C74BB"/>
                </a:solidFill>
                <a:effectLst/>
                <a:latin typeface="Merriweather" panose="00000500000000000000" pitchFamily="50" charset="0"/>
              </a:rPr>
              <a:t>Don’t feed the trolls!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 conventional social media wisdom is to ignore intentionally provocative, derogatory or inflammatory comments, as it only encourages more of the same – it is a battle you are unlikely to win!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That said, if public commentary is enabled, it should be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moderated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as close to real time as possible to ensure (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if nothing else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) your feed is not spam-botted to death.</a:t>
            </a:r>
          </a:p>
          <a:p>
            <a:pPr algn="l" fontAlgn="base"/>
            <a:r>
              <a:rPr lang="en-US" b="1" i="1" dirty="0">
                <a:solidFill>
                  <a:srgbClr val="0C74BB"/>
                </a:solidFill>
                <a:effectLst/>
                <a:latin typeface="Merriweather" panose="00000500000000000000" pitchFamily="50" charset="0"/>
              </a:rPr>
              <a:t>Data privacy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Especially when using social media to recruit stakeholders, you should ensure that any identifying or otherwise sensitive information you gather is properly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secured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Security includes not just protection from hackers, but also limiting access internally in your project to only those with a need to know.</a:t>
            </a:r>
          </a:p>
          <a:p>
            <a:pPr algn="l" fontAlgn="base"/>
            <a:r>
              <a:rPr lang="en-US" b="1" i="1" dirty="0">
                <a:solidFill>
                  <a:srgbClr val="0C74BB"/>
                </a:solidFill>
                <a:effectLst/>
                <a:latin typeface="Merriweather" panose="00000500000000000000" pitchFamily="50" charset="0"/>
              </a:rPr>
              <a:t>Work-life balance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Project team members may default to using their personal profiles to represent the project on social media.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can create a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reputational risk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for your organisation is these profiles are equally visible and contain content that may offend segments of the community.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You should also be conscious of the need to turn off from project chat outside of work hours, something that is difficult to do in a 24/7 media cycle.</a:t>
            </a:r>
          </a:p>
          <a:p>
            <a:pPr algn="l" fontAlgn="base"/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/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/>
            <a:endParaRPr lang="en-AU" dirty="0"/>
          </a:p>
          <a:p>
            <a:endParaRPr lang="en-AU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8363C2-4BC7-452C-8B6D-034AAA57CE3F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65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Cast your mind back for a second to the power / interest matrix – what risk do you see in under-communicating (not telling enough) to our highly powerful and interested stakeholders?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Aristotle once stated that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nature abhors a vacuum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. In physics, this means that nature contains no vacuums because the denser surrounding material would immediately fill the void.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our setting, this means that the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absence of information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(under-communication) will often lead to stakeholders making unsupported assumptions and leaping to erroneous conclusions about your project.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They also tend to 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worst-case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’ scenarios, assuming that you would have told them if there was good news.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 related risk with under-communication is that people will not have the information necessary to make good decisions.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As stated earlier, the more assumptions we use to fill our information gaps, the greater the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margin of error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(or lesser confidence) we will have in our estimates.</a:t>
            </a:r>
          </a:p>
          <a:p>
            <a:pPr algn="l" fontAlgn="base"/>
            <a:r>
              <a:rPr lang="en-US" b="1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Under-communicate at your peril!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If you are unsure where the balance lies, you should always tend towards over-communication; yet over-communication comes with its own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risks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too.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this instance, you may be investing resources (time and money) into communicating things people don’t want or need to know – resources that could be better spent on managing other aspects of the project.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Beyond the obvious risk of annoying stakeholders, you also risk making people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blind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to your important messages – those ones you really need them to act on.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Think about your own inbox… do you read every word of every message your mother sends you three times a day? Has it ever got you in trouble?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Over-communicating information may also risk inviting input and contributions from stakeholders who have no legitimate value to add.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can result in you doubling again the resources you spend on communication in managing these new expectations.</a:t>
            </a:r>
          </a:p>
          <a:p>
            <a:pPr algn="l" fontAlgn="base"/>
            <a:r>
              <a:rPr lang="en-US" b="1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Err slightly toward over-communication, but don't over-do it!</a:t>
            </a:r>
          </a:p>
          <a:p>
            <a:pPr algn="l" fontAlgn="base"/>
            <a:r>
              <a:rPr lang="en-US" b="1" dirty="0">
                <a:effectLst/>
                <a:latin typeface="Lato" panose="020F0502020204030203" pitchFamily="34" charset="0"/>
              </a:rPr>
              <a:t>Effective</a:t>
            </a:r>
            <a:r>
              <a:rPr lang="en-US" b="0" dirty="0">
                <a:effectLst/>
                <a:latin typeface="Lato" panose="020F0502020204030203" pitchFamily="34" charset="0"/>
              </a:rPr>
              <a:t> communication is providing information in the right format, at the right time, and with the right impact. 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Efficient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communication refers to finding the balance between under- and over-communicating information.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Redundancy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– the need to repeat and reinforce messages – may be necessary if a message needs to be widely broadcast and/or is highly critical.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Reactively redundant managers pester team members after the event with increasingly irritating messages via the same channel.</a:t>
            </a:r>
          </a:p>
          <a:p>
            <a:pPr algn="l" fontAlgn="base"/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For example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: once a milestone is missed, the reactively redundant manager begins sending daily emails asking for information.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Good project leaders are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proactively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redundant when communicating – they repeat and reinforce key messages using multiple channels in anticipation of an event or requirement.</a:t>
            </a:r>
          </a:p>
          <a:p>
            <a:pPr algn="l" fontAlgn="base"/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For example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: a phone conversation is followed up with a confirmatory email, and a quick text message to check-in in the lead-up to a deadline.</a:t>
            </a:r>
          </a:p>
          <a:p>
            <a:pPr algn="l" fontAlgn="base"/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/>
            <a:endParaRPr lang="en-US" b="0" dirty="0">
              <a:effectLst/>
              <a:latin typeface="Lato" panose="020F0502020204030203" pitchFamily="34" charset="0"/>
            </a:endParaRPr>
          </a:p>
          <a:p>
            <a:b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</a:br>
            <a:endParaRPr lang="en-US" b="1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/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endParaRPr lang="en-AU" dirty="0"/>
          </a:p>
          <a:p>
            <a:endParaRPr lang="en-AU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858582-BDEF-4D23-B876-5B1910D0F98C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11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examples from different personality types in the room</a:t>
            </a:r>
          </a:p>
          <a:p>
            <a:pPr fontAlgn="base"/>
            <a:r>
              <a:rPr lang="en-US" b="1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As a project leader, you should be willing to adjust your communication strategy to any situation or context.</a:t>
            </a:r>
            <a:endParaRPr lang="en-US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order to get the most out of others, this includes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modifying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your own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behaviour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and approach in response to the personality style they are expressing in the moment.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To do this effectively, you will need to: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Observe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Listen and watch for personality cues; be open to someone else's style, values and perspective.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Adapt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Find common ground with someone who is different; this could be your speed of speaking or the terms you use (for example, talking about facts vs. feelings).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Connect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Watch for body language and get feedback from others to see if you are being understood; check your own thoughts/feelings. Do you feel harmony or discord?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49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breaking, ask students if there are any questions about what has been covered in the session so far.</a:t>
            </a:r>
          </a:p>
          <a:p>
            <a:r>
              <a:rPr lang="en-US" dirty="0"/>
              <a:t>Once answered, encourage students to stand up, get a drink, go outside and stretch.</a:t>
            </a:r>
          </a:p>
          <a:p>
            <a:r>
              <a:rPr lang="en-US" dirty="0"/>
              <a:t>If they are on Zoom, tell them to turn their camera and microphone off (you do the same)!</a:t>
            </a:r>
          </a:p>
          <a:p>
            <a:r>
              <a:rPr lang="en-US" dirty="0"/>
              <a:t>Make sure you tell them the precise time you will be restarting (</a:t>
            </a:r>
            <a:r>
              <a:rPr lang="en-US" i="1" dirty="0"/>
              <a:t>eg</a:t>
            </a:r>
            <a:r>
              <a:rPr lang="en-US" dirty="0"/>
              <a:t> 10:10am)</a:t>
            </a:r>
          </a:p>
          <a:p>
            <a:r>
              <a:rPr lang="en-US" dirty="0"/>
              <a:t>Don’t check your email – take a proper break!!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39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Every Meeting Ever</a:t>
            </a:r>
          </a:p>
          <a:p>
            <a:endParaRPr lang="en-AU" dirty="0"/>
          </a:p>
          <a:p>
            <a:r>
              <a:rPr lang="en-AU" dirty="0"/>
              <a:t>https://www.youtube.com/watch?v=K7agjXFFQJU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D94042-74F9-412E-9FD3-4678FCE5856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2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getting responses, do a show of hands for the first question: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1-5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5-10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10+ hours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Typically the more stakeholders you have to manage, the more time you spend in meetings versus ‘working’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Examples of terrible meetings should be numerous!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A5EFC7-7356-47C3-AE57-811E0CD69EA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01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 meeting is a project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– it has a start, finish and a unique output</a:t>
            </a:r>
            <a:endParaRPr lang="en-US" b="1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 latinLnBrk="0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An agenda is the mini-project plan that no good meeting should be without!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Business case / charter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 are the meeting objectives? What are the (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measurable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) outcomes we are aiming for? How will we know the meeting has a been success?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Scope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 are we going to talk about? What is out-of-scope?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Time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How long will we meet for? How long will we spend on each (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scope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) item? Are we programming breaks and/or the opportunity for people to get up and move around?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Stakeholders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Who needs to be there? Note that what you can realistically achieve in terms of engagement will be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constrained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by the number of stakeholders in the room.</a:t>
            </a:r>
            <a:br>
              <a:rPr lang="en-US" dirty="0"/>
            </a:b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 small meeting of 2-5 people can allow for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collaboration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; a medium sized meeting of 6-15 people might enable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consultation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; whereas, larger meetings it may only be possible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inform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attendees via presentation only. </a:t>
            </a:r>
            <a:endParaRPr lang="en-AU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22F78F-FB97-4483-AC18-45642F639B45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78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Risk</a:t>
            </a:r>
            <a:br>
              <a:rPr lang="en-US" dirty="0"/>
            </a:b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 could possibly go right or wrong? Will some people try to dominate the meeting? Will the technology work? What if someone cannot attend?</a:t>
            </a:r>
          </a:p>
          <a:p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Resources</a:t>
            </a:r>
          </a:p>
          <a:p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 information do decision-makers need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before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 meeting? </a:t>
            </a:r>
            <a:endParaRPr lang="en-US" b="1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How far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advance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of the meeting do information and resources need to be prepared and shared?</a:t>
            </a:r>
            <a:endParaRPr lang="en-US" b="1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 resources (pens, paper flipcharts, whiteboards, AV) will be required in the meeting? </a:t>
            </a:r>
            <a:endParaRPr lang="en-AU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473DAA-CACF-4D34-B00A-5C9CD07F5FE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12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we meet…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It is important, too, that meeting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ground rules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are clearly understood and agreed to, such as turning off mobile phones.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You should also visibly make a real-time record of the meeting, and ensure that results, decisions and actions required are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summarised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and distributed.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record is called the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minutes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of the meeting.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 meeting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chair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– that is, the person who sets the agenda and runs the meeting to plan – is therefore responsible for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prioritising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these considerations and allowing sufficient time for each agenda item.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They must also ensure that they get the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full participation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of each attendee; otherwise, why invite them in the first place!?</a:t>
            </a:r>
          </a:p>
          <a:p>
            <a:endParaRPr lang="en-AU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9D3947-2276-43AD-A375-0AA99F63FAEA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573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Disagree with PRINCE2 – we should still meet, but only in order to confirm progress, allow questions and introduce new considerations from stakeholders.</a:t>
            </a:r>
          </a:p>
          <a:p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An important and often overlooked consideration with time is that we often stick to our diaries instead of being true to our intended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outcomes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other words, if the meeting is scheduled to run one-hour, we spend one-hour in the meeting no matter what.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It is rare, however, that the objectives of the meeting will be perfectly fulfilled in exactly 60 minutes.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fact a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well-run meeting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will usually finish ahead of time.</a:t>
            </a:r>
          </a:p>
          <a:p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Don't be afraid to finish a meeting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early 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once you get what you need from it!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9BE9D6B-2415-4F21-B5FF-507CE9BB4AC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35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FF8D73-AE45-4BD9-8AA7-7F90673C4BC5}" type="datetime6">
              <a:rPr lang="en-AU" smtClean="0"/>
              <a:t>July 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3786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Parkinson's </a:t>
            </a:r>
            <a:r>
              <a:rPr lang="en-US" b="1" i="1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law of triviality</a:t>
            </a:r>
            <a:r>
              <a:rPr lang="en-US" b="1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 is the argument that meeting participants invariably give disproportionate weight to trivial issues.</a:t>
            </a:r>
            <a:endParaRPr lang="en-US" dirty="0">
              <a:solidFill>
                <a:srgbClr val="FFFFFF"/>
              </a:solidFill>
              <a:effectLst/>
              <a:latin typeface="lato" panose="020F0502020204030203" pitchFamily="34" charset="0"/>
            </a:endParaRP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explaining his 'other' law, Cyril Northcote Parkinson gives the example of a fictional committee whose job is to approve the plans for a nuclear power plant.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He suggests they will spend the majority of their time on discussions about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relatively minor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but easy-to-grasp issues, such as what materials to use for the staff bike shed.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will be time spent at the expense of discussing the proposed design of the plant itself, which is far more important and a far more difficult and complex task.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Getting the most out of meeting participants therefore requires skillful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facilitation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on the part of the meeting's chair. </a:t>
            </a:r>
          </a:p>
          <a:p>
            <a:br>
              <a:rPr lang="en-US" dirty="0"/>
            </a:br>
            <a:b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</a:br>
            <a:b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</a:b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26234C-AB9D-4289-8EB9-94566C10B39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811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Gentle interventions are appropriate when: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issue is complex or challenging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There is ample time for consideration, and/or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person is having difficulty articulating their point </a:t>
            </a:r>
          </a:p>
          <a:p>
            <a:pPr algn="l" rtl="0" fontAlgn="base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Gentle interventions might include: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 rushing to fill silences (giving others a chance to speak)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repeating or rephrasing another’s words to demonstrate understanding and encourage further contributions, and/or  </a:t>
            </a:r>
          </a:p>
          <a:p>
            <a:pPr marL="171450" lvl="0" indent="-171450" algn="l" rtl="0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asking questions to clarify points.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Persuasive intervention is used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challenge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or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advance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arguments, and can involve: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Asking questions to change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What’s missing in your proposal?’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Asking questions to move on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Can we spend 10 more minutes on this and move on?’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Suggesting choices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Can we focus on these two proposals?’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Suggesting process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Let’s brainstorm solutions to this problem.’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Sharing ideas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my experience, this usually works best.’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Directive intervention is used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force decisions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and might include: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Guidance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‘My recommendation is ...’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Choosing for the group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 majority are in </a:t>
            </a:r>
            <a:r>
              <a:rPr lang="en-US" b="0" i="1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favour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of Option B, so we will adopt it.’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Directing</a:t>
            </a:r>
          </a:p>
          <a:p>
            <a:pPr marL="628650" lvl="1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Group 1, you are to prepare a full analysis of Option C.’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0" lvl="0" indent="0" algn="l" fontAlgn="base">
              <a:buFont typeface="Arial" panose="020B0604020202020204" pitchFamily="34" charset="0"/>
              <a:buNone/>
            </a:pPr>
            <a:endParaRPr lang="en-US" b="0" i="1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0" lvl="0" indent="0" algn="l" fontAlgn="base">
              <a:buFont typeface="Arial" panose="020B0604020202020204" pitchFamily="34" charset="0"/>
              <a:buNone/>
            </a:pP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marL="0" lvl="0" indent="0" algn="l" rtl="0" fontAlgn="base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458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Active listening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is a bit of buzz phrase that is used to extend the idea of listening beyond just the use of our ears. </a:t>
            </a:r>
          </a:p>
          <a:p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Stop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Active listening places a degree of the responsibility for eliminating noise on the receiver.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other words, you need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stop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: stop what you are doing, stop what you are thinking, stop moving, and (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obviously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) stop talking.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Have you ever been speaking with someone on the phone and heard them typing away on their keyboard in the background?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Annoying, isn’t it? </a:t>
            </a:r>
          </a:p>
          <a:p>
            <a:pPr algn="l" fontAlgn="base"/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Have you ever been the person doing the typing?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Active listen requires that you shut out distractions and noise and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focus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on the sender and their message.</a:t>
            </a:r>
          </a:p>
          <a:p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Observe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other words,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observe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: observe their body language – what non-verbal cues are they sending with their message?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Are they looking nervous or distracted? Do their physical actions (for example, arrogance) align with their spoken words (such as an apology)?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Here’s a little trick –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if you look interested, you get interested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Non-verbal cues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can also be gleaned from written messages.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We now universally accept that sending messages in ALL-CAPS is the textual equivalent of shouting.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You will see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emojis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emails these days to give context to messages, but they can also be awkward unless there is a level of familiarity between the parties.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Poor formatting of written documents, as well as frequent errors of spelling and grammar, can also be taken as a sign of disrespect.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Go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Active listening does not end there, though; how you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respond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is very much part of the process. 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Repeating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or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rephrasing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key points to demonstrate understanding, or asking pertinent questions, are all signals back to the sender that you are interested and engaged.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Indeed, the Chinese character for ‘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listen’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brings together the characters for ears, eyes, heart and the number one, for undivided attention.</a:t>
            </a:r>
          </a:p>
          <a:p>
            <a:br>
              <a:rPr lang="en-US" dirty="0"/>
            </a:b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11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occurs within a group of people when the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desire for harmony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or conformity in the group results in an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irrational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or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dysfunctional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decision-making outcome.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In other words, group members try to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minimise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 conflict and reach a consensus decision without critically evaluating alternative viewpoints.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They do this by actively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suppressing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dissenting viewpoints, and by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isolating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themselves from outside influences.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This often occurs when groups fall victim to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cascade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effects, as group members follow the statements and actions of those who spoke or acted first.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Groups can also tend to focus on what everybody already knows, without taking into account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critical information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that only one or a few people (often outside the group) may have.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At the other extreme, groups can become </a:t>
            </a:r>
            <a:r>
              <a:rPr lang="en-US" b="1" i="0" dirty="0" err="1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polarised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, taking up positions more extreme than those they held before deliberations, as tensions rise and conflict escalates. 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Look to any recent political debate for an example of this!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3389F8-BD10-4798-A0F7-C41F56D85E67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450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discussing, invite one or two people to volunteer </a:t>
            </a:r>
            <a:r>
              <a:rPr lang="en-US" b="1" dirty="0"/>
              <a:t>non-political</a:t>
            </a:r>
            <a:r>
              <a:rPr lang="en-US" dirty="0"/>
              <a:t> examples of groupthink – avoid controversy!</a:t>
            </a:r>
          </a:p>
          <a:p>
            <a:r>
              <a:rPr lang="en-US" dirty="0"/>
              <a:t>Prevention is proactive</a:t>
            </a:r>
          </a:p>
          <a:p>
            <a:r>
              <a:rPr lang="en-US" dirty="0"/>
              <a:t>Management is reactive – what do we do if we suspect it is occurring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4C0DC1-DB69-4B65-B78B-FF27F50ED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378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It is the responsibility of the meeting chairperson to be alert to and manage groupthink using their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wit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charm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and the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interventions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described here.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338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 IV PMP students only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FC5D-DDA7-49E4-9E73-E274175C333B}" type="datetime6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9BE73-4262-4638-901C-38391926C11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602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Reflection questions not only highlight key learnings; they drive the continual improvement of our teaching and learning resources</a:t>
            </a:r>
            <a:endParaRPr lang="en-AU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D8FC5D-DDA7-49E4-9E73-E274175C333B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27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Stay around until everyone leaves the session to ensure they all get the chance to ask their questions.</a:t>
            </a:r>
            <a:endParaRPr lang="en-AU" i="1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25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55365">
              <a:defRPr/>
            </a:pPr>
            <a:r>
              <a:rPr lang="en-AU" sz="1900" kern="0">
                <a:solidFill>
                  <a:sysClr val="windowText" lastClr="000000"/>
                </a:solidFill>
              </a:rPr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5365">
              <a:defRPr/>
            </a:pPr>
            <a:fld id="{E4A53A36-04B3-444A-9490-39CC071C784B}" type="datetime6">
              <a:rPr lang="en-AU" sz="1900" kern="0">
                <a:solidFill>
                  <a:sysClr val="windowText" lastClr="000000"/>
                </a:solidFill>
              </a:rPr>
              <a:pPr defTabSz="955365">
                <a:defRPr/>
              </a:pPr>
              <a:t>July 21</a:t>
            </a:fld>
            <a:endParaRPr lang="en-AU" sz="1900" kern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55365">
              <a:defRPr/>
            </a:pPr>
            <a:r>
              <a:rPr lang="en-AU" sz="1900" kern="0">
                <a:solidFill>
                  <a:sysClr val="windowText" lastClr="000000"/>
                </a:solidFill>
              </a:rPr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55365">
              <a:defRPr/>
            </a:pPr>
            <a:fld id="{26A9BE73-4262-4638-901C-38391926C119}" type="slidenum">
              <a:rPr lang="en-AU" sz="1900" kern="0">
                <a:solidFill>
                  <a:sysClr val="windowText" lastClr="000000"/>
                </a:solidFill>
              </a:rPr>
              <a:pPr defTabSz="955365">
                <a:defRPr/>
              </a:pPr>
              <a:t>29</a:t>
            </a:fld>
            <a:endParaRPr lang="en-AU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Every communication requires a sender and a receiver.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Context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is situational and unique to each communication. It is the sum of each party’s: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National, familial, social and workplace cultures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Lifetime experiences (up to and including your experience with the party or parties you are communicating with)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Personality – how you typically behave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Mood – how you feel in the moment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49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The sender takes the information they wish to communicate and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encode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it in their preferred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medium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Encoding is the process of composing your message as a verbal or written statement.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That statement can then be transferred into and </a:t>
            </a:r>
            <a:r>
              <a:rPr lang="en-US" b="0" i="0" dirty="0" err="1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channelled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 through any variety of media, including over the telephone, in an email, as a written report or a project plan.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Sub-text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in verbal communication includes paralinguistics (speed of voice, intonation, tone, volume, articulation, pronunciation etc) and body language.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Sub-text in written communication includes formatting, font, tone, and the use of punctuation, images, emoticons and the like.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59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On the way to the receiver, the message is subject to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noise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Noise in this instance refers to anything that might interfere with the transmission and decoding of the message by the receiver.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It can be literal noise (</a:t>
            </a:r>
            <a:r>
              <a:rPr lang="en-US" b="0" i="1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for example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, speaking on a phone while riding a noisy train), or figurative noise, such as a distraction or even an absence of something, such as a lack of background context for the message.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7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Inherent in the model is an action to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acknowledge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a message.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Acknowledgement, however, only means that the receiver signals receipt of the message – it does not imply agreement.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If people do not understand why a message is being sent, or the broader circumstances it is alluding to, then receivers are likely to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decode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your message in totally unanticipated ways!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The final action is the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response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to a message, which means that the receiver has decoded, understands, and is replying to the message.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The sender is therefore responsible for making the information clear and complete so that the receiver can receive it correctly, and for confirming that it is properly understood.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The receiver is responsible for making sure that the information is received in its entirety, understood correctly, and acknowledged.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13537"/>
              </a:solidFill>
              <a:effectLst/>
              <a:latin typeface="lato" panose="020F0502020204030203" pitchFamily="34" charset="0"/>
            </a:endParaRP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32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Take examples from the floor – essentially each of these transaction points represents a potential for communication failure – it is a wonder we are able to communicate at all!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How does knowing this make you a better project leader?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Well, for one thing it shows the importance of </a:t>
            </a:r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clarity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in communication.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Each of these elements represents a point at which the communication could be distorted or </a:t>
            </a:r>
            <a:r>
              <a:rPr lang="en-US" b="0" i="1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fail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At all times you should keep your messages simple and easy to understand, staying mindful of the context they exist in and the noise that might disrupt them.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More importantly, being an effective communicator depends as much on your ability to </a:t>
            </a:r>
            <a:r>
              <a:rPr lang="en-US" b="1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listen</a:t>
            </a:r>
            <a:r>
              <a:rPr lang="en-US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 as it does on your ability to talk or write. </a:t>
            </a:r>
            <a:endParaRPr lang="en-US" b="0" i="0" dirty="0">
              <a:solidFill>
                <a:srgbClr val="313537"/>
              </a:solidFill>
              <a:effectLst/>
              <a:latin typeface="Merriweather" panose="00000500000000000000" pitchFamily="50" charset="0"/>
            </a:endParaRPr>
          </a:p>
          <a:p>
            <a:endParaRPr lang="en-AU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D55B48E-4A43-4A01-A468-565B7387342F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60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Social presence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refers to the proximity of the communicating parties.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At the highest level, the parties are in the same room and can see, hear, smell and even touch each other.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Video and audio technologies to some extent bridge the physical divide; however, even highly visual written communication channels lack social presence.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Synchronicity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is a function of time – here it is used to refer to the lag between sending and receiving a message.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 conversation between two people is synchronous; whereas, ‘slower’ communications that inject a significant pause between the sender sending and the receiver receiving a message, are progressively more asynchronous communications.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Social presence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 refers to the proximity of the communicating parties.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At the highest level, the parties are in the same room and can see, hear, smell and even touch each other.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Video and audio technologies to some extent bridge the physical divide; however, even highly visual written communication channels lack social presence.</a:t>
            </a:r>
          </a:p>
          <a:p>
            <a:pPr algn="l" fontAlgn="base"/>
            <a:r>
              <a:rPr lang="en-US" b="1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Synchronicity </a:t>
            </a:r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is a function of time – here it is used to refer to the lag between sending and receiving a message.</a:t>
            </a:r>
          </a:p>
          <a:p>
            <a:pPr algn="l" fontAlgn="base"/>
            <a:r>
              <a:rPr lang="en-US" b="0" i="0" dirty="0">
                <a:solidFill>
                  <a:srgbClr val="313537"/>
                </a:solidFill>
                <a:effectLst/>
                <a:latin typeface="Merriweather" panose="00000500000000000000" pitchFamily="50" charset="0"/>
              </a:rPr>
              <a:t>A conversation between two people is synchronous; whereas, ‘slower’ communications that inject a significant pause between the sender sending and the receiver receiving a message, are progressively more asynchronous communications.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AU"/>
              <a:t>Project Management Masterclass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AD17C-E664-4DF2-8451-A2E18043BFBE}" type="datetime6">
              <a:rPr lang="en-AU" smtClean="0"/>
              <a:t>July 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Institute of Project Management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BE73-4262-4638-901C-38391926C11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0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74B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82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882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7517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Answer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49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lection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1113-4F67-47EB-835E-5BF041E3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EEB0-4AEE-451D-854E-FF6DF4EC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03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9D273C-C44B-486E-AA44-8290EAFC7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7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id="{F4DB6E5A-BE29-479B-B532-93D222DC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Notes"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3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74B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20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64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20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8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460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802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3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6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479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91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0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8997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Answer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46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9D273C-C44B-486E-AA44-8290EAFC7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7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id="{F4DB6E5A-BE29-479B-B532-93D222DC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5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Notes"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87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213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C74B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91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91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606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875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574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282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5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13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4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Answer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11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168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1113-4F67-47EB-835E-5BF041E3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EEB0-4AEE-451D-854E-FF6DF4EC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572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9D273C-C44B-486E-AA44-8290EAFC78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7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id="{F4DB6E5A-BE29-479B-B532-93D222DC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2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dden Notes">
    <p:bg>
      <p:bgPr>
        <a:pattFill prst="pct10">
          <a:fgClr>
            <a:srgbClr val="FF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12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3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57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12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67783" y="3087256"/>
            <a:ext cx="2524217" cy="377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1" y="5885889"/>
            <a:ext cx="2261679" cy="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5" r:id="rId10"/>
    <p:sldLayoutId id="2147483716" r:id="rId11"/>
    <p:sldLayoutId id="2147483717" r:id="rId12"/>
    <p:sldLayoutId id="2147483735" r:id="rId13"/>
    <p:sldLayoutId id="2147483719" r:id="rId14"/>
    <p:sldLayoutId id="214748371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Lato Medium" panose="020F0602020204030203" pitchFamily="34" charset="0"/>
          <a:ea typeface="+mj-ea"/>
          <a:cs typeface="Lato Medium" panose="020F0602020204030203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96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0950" indent="-336550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03388" indent="-3317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154238" indent="-32543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9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67783" y="3087256"/>
            <a:ext cx="2524217" cy="377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1" y="5885889"/>
            <a:ext cx="2261679" cy="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Lato Medium" panose="020F0602020204030203" pitchFamily="34" charset="0"/>
          <a:ea typeface="+mj-ea"/>
          <a:cs typeface="Lato Medium" panose="020F0602020204030203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96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0950" indent="-336550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03388" indent="-3317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154238" indent="-32543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8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67783" y="3087256"/>
            <a:ext cx="2524217" cy="377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51" y="5885889"/>
            <a:ext cx="2261679" cy="5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Lato Medium" panose="020F0602020204030203" pitchFamily="34" charset="0"/>
          <a:ea typeface="+mj-ea"/>
          <a:cs typeface="Lato Medium" panose="020F0602020204030203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7"/>
        </a:buBlip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9625" indent="-352425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7"/>
        </a:buBlip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0950" indent="-336550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7"/>
        </a:buBlip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03388" indent="-33178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7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154238" indent="-325438" algn="l" defTabSz="914400" rtl="0" eaLnBrk="1" latinLnBrk="0" hangingPunct="1">
        <a:lnSpc>
          <a:spcPct val="114000"/>
        </a:lnSpc>
        <a:spcBef>
          <a:spcPts val="0"/>
        </a:spcBef>
        <a:spcAft>
          <a:spcPts val="1200"/>
        </a:spcAft>
        <a:buFontTx/>
        <a:buBlip>
          <a:blip r:embed="rId17"/>
        </a:buBlip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hyperlink" Target="https://support.zoom.us/hc/en-us/articles/206476313-Managing-Video-Breakout-Room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.xml"/><Relationship Id="rId4" Type="http://schemas.openxmlformats.org/officeDocument/2006/relationships/hyperlink" Target="mailto:paul@institute.p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82278-C308-4F02-8041-465B5A40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Opening checklist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18DDA-D325-49C9-8ED0-8651B859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2400" dirty="0"/>
              <a:t>Your preparation</a:t>
            </a:r>
          </a:p>
          <a:p>
            <a:pPr lvl="1"/>
            <a:r>
              <a:rPr lang="en-AU" sz="1800" dirty="0"/>
              <a:t>Review notes, run a technical rehearsal</a:t>
            </a:r>
          </a:p>
          <a:p>
            <a:pPr lvl="1"/>
            <a:r>
              <a:rPr lang="en-AU" sz="1800" dirty="0"/>
              <a:t>Rehearse examples / cases / stories to stimulate discussion</a:t>
            </a:r>
          </a:p>
          <a:p>
            <a:r>
              <a:rPr lang="en-AU" sz="2400" dirty="0"/>
              <a:t>Classroom</a:t>
            </a:r>
          </a:p>
          <a:p>
            <a:pPr lvl="1"/>
            <a:r>
              <a:rPr lang="en-AU" sz="2000" dirty="0"/>
              <a:t>Ensure students seated at tables of 3-5 and all facing the front </a:t>
            </a:r>
          </a:p>
          <a:p>
            <a:pPr lvl="1"/>
            <a:r>
              <a:rPr lang="en-AU" sz="2000" dirty="0"/>
              <a:t>Have student name cards in place and ensure all sign in</a:t>
            </a:r>
          </a:p>
          <a:p>
            <a:r>
              <a:rPr lang="en-AU" sz="2400" dirty="0"/>
              <a:t>Zoom </a:t>
            </a:r>
          </a:p>
          <a:p>
            <a:pPr lvl="1"/>
            <a:r>
              <a:rPr lang="en-AU" sz="2000" dirty="0"/>
              <a:t>Rename yourself as host (under participants)</a:t>
            </a:r>
          </a:p>
          <a:p>
            <a:pPr lvl="1"/>
            <a:r>
              <a:rPr lang="en-AU" sz="2000" dirty="0"/>
              <a:t>Set-up breakout rooms</a:t>
            </a:r>
            <a:endParaRPr lang="en-AU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en-AU" sz="1400" dirty="0">
                <a:hlinkClick r:id="rId4"/>
              </a:rPr>
              <a:t>https://support.zoom.us/hc/en-us/articles/206476313-Managing-Video-Breakout-Rooms</a:t>
            </a:r>
            <a:r>
              <a:rPr lang="en-AU" sz="1400" dirty="0"/>
              <a:t> </a:t>
            </a:r>
          </a:p>
          <a:p>
            <a:r>
              <a:rPr lang="en-AU" sz="2400" dirty="0"/>
              <a:t>Welcome students as they arrive, let them know when starting</a:t>
            </a:r>
          </a:p>
        </p:txBody>
      </p:sp>
      <p:pic>
        <p:nvPicPr>
          <p:cNvPr id="3" name="Picture 2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48BF188A-256C-4797-B97E-EBBFE375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312" y="618217"/>
            <a:ext cx="3392326" cy="2242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2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Choose one of the following project communications media:</a:t>
            </a:r>
          </a:p>
          <a:p>
            <a:pPr lvl="1"/>
            <a:r>
              <a:rPr lang="en-AU" dirty="0"/>
              <a:t>Face-to-face</a:t>
            </a:r>
          </a:p>
          <a:p>
            <a:pPr lvl="1"/>
            <a:r>
              <a:rPr lang="en-AU" dirty="0"/>
              <a:t>Email</a:t>
            </a:r>
          </a:p>
          <a:p>
            <a:pPr lvl="1"/>
            <a:r>
              <a:rPr lang="en-AU" dirty="0"/>
              <a:t>Phone</a:t>
            </a:r>
          </a:p>
          <a:p>
            <a:pPr lvl="1"/>
            <a:r>
              <a:rPr lang="en-AU" dirty="0"/>
              <a:t>Video-conference</a:t>
            </a:r>
          </a:p>
          <a:p>
            <a:pPr lvl="1"/>
            <a:r>
              <a:rPr lang="en-AU" dirty="0"/>
              <a:t>Social media</a:t>
            </a:r>
          </a:p>
          <a:p>
            <a:r>
              <a:rPr lang="en-AU" dirty="0"/>
              <a:t>What are its pros and cons?</a:t>
            </a:r>
          </a:p>
          <a:p>
            <a:r>
              <a:rPr lang="en-AU" dirty="0"/>
              <a:t>How can we respond to its risks?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32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risks of not sharing enough information with our stakeholders?</a:t>
            </a:r>
          </a:p>
          <a:p>
            <a:r>
              <a:rPr lang="en-US" noProof="0" dirty="0"/>
              <a:t>What are the risks of sharing too much?</a:t>
            </a:r>
          </a:p>
          <a:p>
            <a:r>
              <a:rPr lang="en-US" noProof="0" dirty="0"/>
              <a:t>If in doubt</a:t>
            </a:r>
            <a:r>
              <a:rPr lang="en-US" dirty="0"/>
              <a:t>, where should we err (under- or over-share)?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51E0C-6496-4B67-8576-E635172EA47F}"/>
              </a:ext>
            </a:extLst>
          </p:cNvPr>
          <p:cNvSpPr txBox="1"/>
          <p:nvPr/>
        </p:nvSpPr>
        <p:spPr>
          <a:xfrm>
            <a:off x="1341120" y="5010912"/>
            <a:ext cx="829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Lato Black" panose="020F0A02020204030203" pitchFamily="34" charset="0"/>
                <a:cs typeface="Lato" panose="020F0502020204030203" pitchFamily="34" charset="0"/>
              </a:rPr>
              <a:t>EFFECTIVE v EFFICIENT 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D242-B7CC-4012-A322-D52EBAAB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F6C3-E4EC-42CE-BF7F-7B16F2D0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does personality impact people’s communication style?</a:t>
            </a:r>
          </a:p>
          <a:p>
            <a:r>
              <a:rPr lang="en-AU" dirty="0"/>
              <a:t>When should you vary your approach?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26E51-2CA9-4007-905E-FCE3735F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905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5B8E-DA65-423A-9084-688B2AD3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B7CD-3478-4ED6-8FC0-6AC9E2A1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many hours per week do you spend in meetings?</a:t>
            </a:r>
          </a:p>
          <a:p>
            <a:r>
              <a:rPr lang="en-AU" dirty="0"/>
              <a:t>What makes for a terrible meeting?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0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meeting is a project!</a:t>
            </a:r>
          </a:p>
          <a:p>
            <a:r>
              <a:rPr lang="en-AU" dirty="0"/>
              <a:t>Agenda – mini-project plan for your meeting…</a:t>
            </a:r>
          </a:p>
          <a:p>
            <a:pPr lvl="1"/>
            <a:r>
              <a:rPr lang="en-AU" dirty="0"/>
              <a:t>Why are we meeting (business case / charter)?</a:t>
            </a:r>
          </a:p>
          <a:p>
            <a:pPr lvl="1"/>
            <a:r>
              <a:rPr lang="en-AU" dirty="0"/>
              <a:t>What are we going to talk about (scope)?</a:t>
            </a:r>
          </a:p>
          <a:p>
            <a:pPr lvl="1"/>
            <a:r>
              <a:rPr lang="en-AU" dirty="0"/>
              <a:t>How long are we going to spend on each item (time)?</a:t>
            </a:r>
          </a:p>
          <a:p>
            <a:pPr lvl="1"/>
            <a:r>
              <a:rPr lang="en-AU" dirty="0"/>
              <a:t>Who needs to be there (stakeholders)?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80C28-FE49-4526-9566-8E416F244BC0}"/>
              </a:ext>
            </a:extLst>
          </p:cNvPr>
          <p:cNvSpPr txBox="1"/>
          <p:nvPr/>
        </p:nvSpPr>
        <p:spPr>
          <a:xfrm>
            <a:off x="10689996" y="139850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OPEN 9.7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Meeting 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Other considerations</a:t>
            </a:r>
          </a:p>
          <a:p>
            <a:pPr lvl="1"/>
            <a:r>
              <a:rPr lang="en-AU"/>
              <a:t>Risks – what could possibly go right / wrong?</a:t>
            </a:r>
          </a:p>
          <a:p>
            <a:pPr lvl="1"/>
            <a:r>
              <a:rPr lang="en-AU"/>
              <a:t>Resources</a:t>
            </a:r>
          </a:p>
          <a:p>
            <a:pPr lvl="2"/>
            <a:r>
              <a:rPr lang="en-AU" sz="2400"/>
              <a:t>What information do decision makers need before the meeting?</a:t>
            </a:r>
          </a:p>
          <a:p>
            <a:pPr lvl="2"/>
            <a:r>
              <a:rPr lang="en-AU" sz="2400"/>
              <a:t>How long before the meeting do they need it?</a:t>
            </a:r>
          </a:p>
          <a:p>
            <a:pPr lvl="2"/>
            <a:r>
              <a:rPr lang="en-AU" sz="2400"/>
              <a:t>What do they need in the meeting to assist decision making?</a:t>
            </a:r>
          </a:p>
          <a:p>
            <a:pPr lvl="1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EC719-34CE-4631-B28A-A9C719A136C0}"/>
              </a:ext>
            </a:extLst>
          </p:cNvPr>
          <p:cNvSpPr txBox="1"/>
          <p:nvPr/>
        </p:nvSpPr>
        <p:spPr>
          <a:xfrm>
            <a:off x="10689996" y="139850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OPEN 9.7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6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Environment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2800"/>
              <a:t>Where we meet…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/>
              <a:t>Accessible</a:t>
            </a:r>
          </a:p>
          <a:p>
            <a:r>
              <a:rPr lang="en-AU"/>
              <a:t>Natural light / fresh air</a:t>
            </a:r>
          </a:p>
          <a:p>
            <a:r>
              <a:rPr lang="en-AU"/>
              <a:t>Comfortable facilities</a:t>
            </a:r>
          </a:p>
          <a:p>
            <a:r>
              <a:rPr lang="en-AU"/>
              <a:t>Regular (catered) breaks</a:t>
            </a:r>
          </a:p>
          <a:p>
            <a:r>
              <a:rPr lang="en-AU"/>
              <a:t>Encourage movement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AU" sz="2800"/>
              <a:t>How we meet…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/>
              <a:t>Set ground rules</a:t>
            </a:r>
          </a:p>
          <a:p>
            <a:r>
              <a:rPr lang="en-AU"/>
              <a:t>Encourage participation</a:t>
            </a:r>
          </a:p>
          <a:p>
            <a:r>
              <a:rPr lang="en-AU"/>
              <a:t>Manage etiquette / conflict</a:t>
            </a:r>
          </a:p>
          <a:p>
            <a:r>
              <a:rPr lang="en-AU"/>
              <a:t>Visibly record meeting</a:t>
            </a:r>
          </a:p>
          <a:p>
            <a:r>
              <a:rPr lang="en-AU"/>
              <a:t>Summarise &amp; share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FCF79-4DB8-4BA2-BEF3-799F1AD9C29E}"/>
              </a:ext>
            </a:extLst>
          </p:cNvPr>
          <p:cNvSpPr txBox="1"/>
          <p:nvPr/>
        </p:nvSpPr>
        <p:spPr>
          <a:xfrm>
            <a:off x="10689996" y="139850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OPEN 9.7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1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Meeting conduct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A7BC5-3329-4A2F-B529-50A84BD63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Formal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/>
              <a:t>Welcome</a:t>
            </a:r>
          </a:p>
          <a:p>
            <a:r>
              <a:rPr lang="en-AU" dirty="0"/>
              <a:t>Attendance / apologies</a:t>
            </a:r>
          </a:p>
          <a:p>
            <a:r>
              <a:rPr lang="en-AU" dirty="0"/>
              <a:t>Minutes of the previous meeting</a:t>
            </a:r>
          </a:p>
          <a:p>
            <a:r>
              <a:rPr lang="en-AU" dirty="0"/>
              <a:t>Business of the meeting</a:t>
            </a:r>
          </a:p>
          <a:p>
            <a:pPr lvl="1"/>
            <a:r>
              <a:rPr lang="en-AU" dirty="0"/>
              <a:t>Agenda item 1</a:t>
            </a:r>
          </a:p>
          <a:p>
            <a:pPr lvl="1"/>
            <a:r>
              <a:rPr lang="en-AU" dirty="0"/>
              <a:t>Agenda item 2</a:t>
            </a:r>
          </a:p>
          <a:p>
            <a:pPr lvl="1"/>
            <a:r>
              <a:rPr lang="en-AU" dirty="0"/>
              <a:t>Agenda item 3…</a:t>
            </a:r>
          </a:p>
          <a:p>
            <a:r>
              <a:rPr lang="en-AU" dirty="0"/>
              <a:t>Other business</a:t>
            </a:r>
          </a:p>
          <a:p>
            <a:r>
              <a:rPr lang="en-AU" dirty="0"/>
              <a:t>Next meeting time &amp; date</a:t>
            </a:r>
          </a:p>
          <a:p>
            <a:pPr lvl="1"/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85ED1-A9EC-4BF5-A48B-FCE6A275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AU" dirty="0"/>
              <a:t>Agile / scrum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5BCF15-7AB7-4438-AE4A-590BEC1B0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325563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What did I do yesterday (or since we last met)?</a:t>
            </a:r>
          </a:p>
          <a:p>
            <a:r>
              <a:rPr lang="en-AU" dirty="0"/>
              <a:t>What will I do today (or until we next meet)?</a:t>
            </a:r>
          </a:p>
          <a:p>
            <a:r>
              <a:rPr lang="en-AU" dirty="0"/>
              <a:t>What is in my way (issues / risks)?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754EC-47BF-4B0A-A6CA-5498F8B267D8}"/>
              </a:ext>
            </a:extLst>
          </p:cNvPr>
          <p:cNvSpPr txBox="1"/>
          <p:nvPr/>
        </p:nvSpPr>
        <p:spPr>
          <a:xfrm>
            <a:off x="10689996" y="139850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OPEN 9.7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B84686-F317-4763-AF61-644C3E4BCB7A}"/>
              </a:ext>
            </a:extLst>
          </p:cNvPr>
          <p:cNvSpPr txBox="1">
            <a:spLocks/>
          </p:cNvSpPr>
          <p:nvPr/>
        </p:nvSpPr>
        <p:spPr>
          <a:xfrm>
            <a:off x="6194427" y="369014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Other approaches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D11DDD7-3DE1-47F3-9E72-919820CD3DFC}"/>
              </a:ext>
            </a:extLst>
          </p:cNvPr>
          <p:cNvSpPr txBox="1">
            <a:spLocks/>
          </p:cNvSpPr>
          <p:nvPr/>
        </p:nvSpPr>
        <p:spPr>
          <a:xfrm>
            <a:off x="6194427" y="4514055"/>
            <a:ext cx="518318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809625" indent="-352425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50950" indent="-3365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703388" indent="-33178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154238" indent="-325438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Management by exception (PRINCE2)</a:t>
            </a:r>
          </a:p>
          <a:p>
            <a:pPr lvl="1"/>
            <a:r>
              <a:rPr lang="en-AU" sz="1600" dirty="0"/>
              <a:t>No status meetings – only meet if things are going wrong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0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3C38D1-12DD-465F-8FD1-889380BBDA97}"/>
              </a:ext>
            </a:extLst>
          </p:cNvPr>
          <p:cNvSpPr/>
          <p:nvPr/>
        </p:nvSpPr>
        <p:spPr>
          <a:xfrm>
            <a:off x="0" y="0"/>
            <a:ext cx="12192000" cy="6848782"/>
          </a:xfrm>
          <a:prstGeom prst="rect">
            <a:avLst/>
          </a:prstGeom>
          <a:solidFill>
            <a:schemeClr val="bg1">
              <a:lumMod val="9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D6DD3-7DDD-4D1C-8AA1-7CC9DF9B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-2304"/>
            <a:ext cx="12191998" cy="6857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D2DAB6-6B1B-4746-9FD6-05C6AC8BD648}"/>
              </a:ext>
            </a:extLst>
          </p:cNvPr>
          <p:cNvSpPr/>
          <p:nvPr/>
        </p:nvSpPr>
        <p:spPr>
          <a:xfrm>
            <a:off x="8374565" y="-9218"/>
            <a:ext cx="3817434" cy="6867218"/>
          </a:xfrm>
          <a:prstGeom prst="rect">
            <a:avLst/>
          </a:prstGeom>
          <a:solidFill>
            <a:srgbClr val="0C74B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02366-DC29-4C75-A1C5-CBDDF0E73ECF}"/>
              </a:ext>
            </a:extLst>
          </p:cNvPr>
          <p:cNvSpPr txBox="1"/>
          <p:nvPr/>
        </p:nvSpPr>
        <p:spPr>
          <a:xfrm>
            <a:off x="9023161" y="2289608"/>
            <a:ext cx="2520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Lato" panose="020F0502020204030203" pitchFamily="34" charset="0"/>
              </a:rPr>
              <a:t>Project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Lato" panose="020F0502020204030203" pitchFamily="34" charset="0"/>
              </a:rPr>
              <a:t>Communications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BDEF8B-ED3F-498E-B2D9-FC0A27C6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281" y="4909040"/>
            <a:ext cx="1800000" cy="464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5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CDF7-29E2-4C0D-A012-9E2FA16D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536B-62E1-4571-BE83-2FF99D7E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can you get the most out of individuals in groups?</a:t>
            </a:r>
          </a:p>
          <a:p>
            <a:pPr marL="0" indent="0"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44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108D-279D-4CAD-A76D-0C83448C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Active facilitation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8D1D-E815-4707-9468-3082A23C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Gentle intervention</a:t>
            </a:r>
          </a:p>
          <a:p>
            <a:pPr lvl="1"/>
            <a:r>
              <a:rPr lang="en-AU" dirty="0"/>
              <a:t>Use silence</a:t>
            </a:r>
          </a:p>
          <a:p>
            <a:pPr lvl="1"/>
            <a:r>
              <a:rPr lang="en-AU" dirty="0"/>
              <a:t>Ask questions to clarify</a:t>
            </a:r>
          </a:p>
          <a:p>
            <a:pPr lvl="1"/>
            <a:r>
              <a:rPr lang="en-AU" dirty="0"/>
              <a:t>Repeat / re-phrase</a:t>
            </a:r>
          </a:p>
          <a:p>
            <a:r>
              <a:rPr lang="en-AU" dirty="0"/>
              <a:t>Persuasive intervention</a:t>
            </a:r>
          </a:p>
          <a:p>
            <a:pPr lvl="1"/>
            <a:r>
              <a:rPr lang="en-AU" dirty="0"/>
              <a:t>Asking questions to change or move on</a:t>
            </a:r>
          </a:p>
          <a:p>
            <a:pPr lvl="1"/>
            <a:r>
              <a:rPr lang="en-AU" dirty="0"/>
              <a:t>Suggest choices or processes</a:t>
            </a:r>
          </a:p>
          <a:p>
            <a:pPr lvl="1"/>
            <a:r>
              <a:rPr lang="en-AU" dirty="0"/>
              <a:t>Share own ideas or opinion</a:t>
            </a:r>
          </a:p>
          <a:p>
            <a:r>
              <a:rPr lang="en-AU" dirty="0"/>
              <a:t>Directive intervention</a:t>
            </a:r>
          </a:p>
          <a:p>
            <a:pPr lvl="1"/>
            <a:r>
              <a:rPr lang="en-AU" dirty="0"/>
              <a:t>Force a decision by recommending, choosing or directing</a:t>
            </a:r>
          </a:p>
        </p:txBody>
      </p:sp>
    </p:spTree>
    <p:extLst>
      <p:ext uri="{BB962C8B-B14F-4D97-AF65-F5344CB8AC3E}">
        <p14:creationId xmlns:p14="http://schemas.microsoft.com/office/powerpoint/2010/main" val="21950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4CD1-2044-481D-B421-E77EB827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7CFC7-F8DD-4EA2-98E9-C8C3A494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Stop…</a:t>
            </a:r>
          </a:p>
          <a:p>
            <a:pPr lvl="1"/>
            <a:r>
              <a:rPr lang="en-AU" dirty="0"/>
              <a:t>…what you are doing (moving) </a:t>
            </a:r>
          </a:p>
          <a:p>
            <a:pPr lvl="1"/>
            <a:r>
              <a:rPr lang="en-AU" dirty="0"/>
              <a:t>…what you are thinking (talking)</a:t>
            </a:r>
          </a:p>
          <a:p>
            <a:r>
              <a:rPr lang="en-AU" dirty="0"/>
              <a:t>Observe…</a:t>
            </a:r>
          </a:p>
          <a:p>
            <a:pPr lvl="1"/>
            <a:r>
              <a:rPr lang="en-AU" dirty="0"/>
              <a:t>…body language and non-verbal cues</a:t>
            </a:r>
          </a:p>
          <a:p>
            <a:pPr lvl="1"/>
            <a:r>
              <a:rPr lang="en-AU" dirty="0"/>
              <a:t>Look interested – get interested!</a:t>
            </a:r>
          </a:p>
          <a:p>
            <a:r>
              <a:rPr lang="en-AU" dirty="0"/>
              <a:t>Go</a:t>
            </a:r>
          </a:p>
          <a:p>
            <a:pPr lvl="1"/>
            <a:r>
              <a:rPr lang="en-AU" dirty="0"/>
              <a:t>Ask questions to clarify</a:t>
            </a:r>
          </a:p>
          <a:p>
            <a:pPr lvl="1"/>
            <a:r>
              <a:rPr lang="en-AU" dirty="0"/>
              <a:t>Repeat / re-phrase</a:t>
            </a:r>
          </a:p>
          <a:p>
            <a:pPr lvl="1"/>
            <a:r>
              <a:rPr lang="en-AU" dirty="0"/>
              <a:t>Evaluate and respond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E917BAF-FFCC-41EA-924B-EE015A8E9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81" y="2101175"/>
            <a:ext cx="5429193" cy="26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Groupthink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/>
              <a:t>Groups do not merely fail to correct the errors of their members; they amplify them</a:t>
            </a:r>
          </a:p>
          <a:p>
            <a:r>
              <a:rPr lang="en-AU" sz="2400"/>
              <a:t>Groups fall victim to cascade effects, as group members follow the statements and actions of those who spoke or acted first</a:t>
            </a:r>
          </a:p>
          <a:p>
            <a:r>
              <a:rPr lang="en-AU" sz="2400"/>
              <a:t>Groups become polarised, taking up positions more extreme than those they held before deliberations</a:t>
            </a:r>
          </a:p>
          <a:p>
            <a:r>
              <a:rPr lang="en-AU" sz="2400"/>
              <a:t>Groups focus on what everybody knows already—they don’t take into account critical information that only one or a few people have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91869-3F64-46AC-A347-B9039BB7DC12}"/>
              </a:ext>
            </a:extLst>
          </p:cNvPr>
          <p:cNvSpPr txBox="1"/>
          <p:nvPr/>
        </p:nvSpPr>
        <p:spPr>
          <a:xfrm>
            <a:off x="10689996" y="139850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OPEN 9.8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CDF7-29E2-4C0D-A012-9E2FA16D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536B-62E1-4571-BE83-2FF99D7E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Give an example from your own observation or experience of groupthink in action</a:t>
            </a:r>
          </a:p>
          <a:p>
            <a:r>
              <a:rPr lang="en-AU" dirty="0"/>
              <a:t>How can you </a:t>
            </a:r>
            <a:r>
              <a:rPr lang="en-AU" i="1" dirty="0"/>
              <a:t>prevent</a:t>
            </a:r>
            <a:r>
              <a:rPr lang="en-AU" dirty="0"/>
              <a:t> groupthink?</a:t>
            </a:r>
          </a:p>
          <a:p>
            <a:r>
              <a:rPr lang="en-AU" dirty="0"/>
              <a:t>How should you </a:t>
            </a:r>
            <a:r>
              <a:rPr lang="en-AU" i="1" dirty="0"/>
              <a:t>manage</a:t>
            </a:r>
            <a:r>
              <a:rPr lang="en-AU" dirty="0"/>
              <a:t> groupthink?</a:t>
            </a:r>
          </a:p>
          <a:p>
            <a:pPr marL="0" indent="0"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46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2F57-E627-4F2B-ADF8-C180A69A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4.5 – answer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EE905-A2BF-49F5-8DA5-FAD1D16DC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Preventing groupthink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2BEBB-A1C9-42A1-B4C3-1AA9D1A1C7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Expect groupthink</a:t>
            </a:r>
          </a:p>
          <a:p>
            <a:pPr lvl="1"/>
            <a:r>
              <a:rPr lang="en-AU" dirty="0"/>
              <a:t>Beware “Yes, Boss” syndrome</a:t>
            </a:r>
          </a:p>
          <a:p>
            <a:r>
              <a:rPr lang="en-AU" dirty="0"/>
              <a:t>Engage </a:t>
            </a:r>
            <a:r>
              <a:rPr lang="en-AU" u="sng" dirty="0"/>
              <a:t>diverse</a:t>
            </a:r>
            <a:r>
              <a:rPr lang="en-AU" dirty="0"/>
              <a:t> groups</a:t>
            </a:r>
          </a:p>
          <a:p>
            <a:r>
              <a:rPr lang="en-AU" dirty="0"/>
              <a:t>Engage outsiders / experts</a:t>
            </a:r>
          </a:p>
          <a:p>
            <a:r>
              <a:rPr lang="en-AU" dirty="0"/>
              <a:t>Explicitly define group values / behaviours</a:t>
            </a:r>
          </a:p>
          <a:p>
            <a:pPr lvl="1"/>
            <a:r>
              <a:rPr lang="en-AU" dirty="0"/>
              <a:t>Encourage healthy debate</a:t>
            </a:r>
          </a:p>
          <a:p>
            <a:r>
              <a:rPr lang="en-AU" dirty="0"/>
              <a:t>Nominal group technique – shuffle groups</a:t>
            </a:r>
          </a:p>
          <a:p>
            <a:r>
              <a:rPr lang="en-AU" dirty="0"/>
              <a:t>Allow enough time to make important decisions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C488BD-E37C-4E27-9912-CE38E47D1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Managing groupthink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F8172C-9FC5-49A9-9049-59A45175E7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Don’t shoot the messenger</a:t>
            </a:r>
          </a:p>
          <a:p>
            <a:r>
              <a:rPr lang="en-AU" dirty="0"/>
              <a:t>Challenge assumptions / consider alternatives</a:t>
            </a:r>
          </a:p>
          <a:p>
            <a:r>
              <a:rPr lang="en-AU" dirty="0"/>
              <a:t>Appoint a </a:t>
            </a:r>
            <a:r>
              <a:rPr lang="en-AU" i="1" dirty="0"/>
              <a:t>devil’s advocate</a:t>
            </a:r>
          </a:p>
          <a:p>
            <a:r>
              <a:rPr lang="en-AU" dirty="0"/>
              <a:t>Manage conflict</a:t>
            </a:r>
          </a:p>
          <a:p>
            <a:r>
              <a:rPr lang="en-AU" dirty="0"/>
              <a:t>Speak last – junior-most person goes first</a:t>
            </a:r>
          </a:p>
          <a:p>
            <a:pPr lvl="1"/>
            <a:r>
              <a:rPr lang="en-AU" dirty="0"/>
              <a:t>Encourage all to contribute (active facilitation)</a:t>
            </a:r>
          </a:p>
          <a:p>
            <a:r>
              <a:rPr lang="en-AU" dirty="0"/>
              <a:t>Temporarily exclude senior / management</a:t>
            </a:r>
          </a:p>
          <a:p>
            <a:r>
              <a:rPr lang="en-AU" dirty="0"/>
              <a:t>Tactical pause</a:t>
            </a:r>
          </a:p>
          <a:p>
            <a:r>
              <a:rPr lang="en-AU" dirty="0"/>
              <a:t>Test decisions outside the group</a:t>
            </a:r>
          </a:p>
        </p:txBody>
      </p:sp>
    </p:spTree>
    <p:extLst>
      <p:ext uri="{BB962C8B-B14F-4D97-AF65-F5344CB8AC3E}">
        <p14:creationId xmlns:p14="http://schemas.microsoft.com/office/powerpoint/2010/main" val="4102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E7E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E6C6-8C69-458E-A74A-E1A3871F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to catch-up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F3D7F-906A-483A-8A58-AA45B7B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No homework this week!</a:t>
            </a:r>
          </a:p>
          <a:p>
            <a:r>
              <a:rPr lang="en-AU" dirty="0"/>
              <a:t>Get up-to-date with your: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Stakeholder register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Concept canvas</a:t>
            </a:r>
          </a:p>
          <a:p>
            <a:pPr lvl="1">
              <a:buBlip>
                <a:blip r:embed="rId3"/>
              </a:buBlip>
            </a:pPr>
            <a:r>
              <a:rPr lang="en-AU" dirty="0"/>
              <a:t>Risk profile</a:t>
            </a:r>
          </a:p>
          <a:p>
            <a:r>
              <a:rPr lang="en-AU" dirty="0"/>
              <a:t>Next session – project plan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6AD8-F1DF-4046-91CF-38AD9D3A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CE43-0B89-4EF7-8F5A-44E50359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most interesting thing you learned today</a:t>
            </a:r>
            <a:r>
              <a:rPr lang="en-US" dirty="0"/>
              <a:t>?</a:t>
            </a:r>
            <a:endParaRPr lang="en-AU" dirty="0"/>
          </a:p>
          <a:p>
            <a:r>
              <a:rPr lang="en-AU" dirty="0"/>
              <a:t>What is one thing you will start, stop or continue doing</a:t>
            </a:r>
            <a:r>
              <a:rPr lang="en-US" dirty="0"/>
              <a:t>?</a:t>
            </a:r>
            <a:endParaRPr lang="en-AU" dirty="0"/>
          </a:p>
          <a:p>
            <a:r>
              <a:rPr lang="en-AU" dirty="0"/>
              <a:t>What is one thing you would like to learn more about</a:t>
            </a:r>
            <a:r>
              <a:rPr lang="en-US" dirty="0"/>
              <a:t>?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522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6EC8-0C3B-4AB4-902B-DE70CAA8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3" y="3298722"/>
            <a:ext cx="11367654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Questions?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9C50C-5CCC-4602-8141-87C793A9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i="1" dirty="0">
                <a:solidFill>
                  <a:srgbClr val="FFFFFF"/>
                </a:solidFill>
              </a:rPr>
              <a:t>Coming next… project planning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21AE75B7-9E5F-492C-9C8D-C875ACD28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13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Closing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Classroom</a:t>
            </a:r>
          </a:p>
          <a:p>
            <a:pPr lvl="1"/>
            <a:r>
              <a:rPr lang="en-US" dirty="0"/>
              <a:t>Upload signed attendance sheet and any photos taken of work in progress</a:t>
            </a:r>
          </a:p>
          <a:p>
            <a:r>
              <a:rPr lang="en-US" dirty="0"/>
              <a:t>Zoom</a:t>
            </a:r>
          </a:p>
          <a:p>
            <a:pPr lvl="1"/>
            <a:r>
              <a:rPr lang="en-US" dirty="0"/>
              <a:t>Upload video with thumbnail and link to workshop</a:t>
            </a:r>
          </a:p>
          <a:p>
            <a:r>
              <a:rPr lang="en-US" dirty="0"/>
              <a:t>Student administration</a:t>
            </a:r>
          </a:p>
          <a:p>
            <a:pPr lvl="1"/>
            <a:r>
              <a:rPr lang="en-US" dirty="0"/>
              <a:t>Mark participating students as complete</a:t>
            </a:r>
          </a:p>
          <a:p>
            <a:pPr lvl="1"/>
            <a:r>
              <a:rPr lang="en-US" dirty="0"/>
              <a:t>Email absent students and notify of gap requirements (OPEN units)</a:t>
            </a:r>
          </a:p>
          <a:p>
            <a:r>
              <a:rPr lang="en-US" dirty="0"/>
              <a:t>Facilitator feedback – email </a:t>
            </a:r>
            <a:r>
              <a:rPr lang="en-US" dirty="0">
                <a:hlinkClick r:id="rId4"/>
              </a:rPr>
              <a:t>paul@institute.pm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worked well today? </a:t>
            </a:r>
          </a:p>
          <a:p>
            <a:pPr lvl="1"/>
            <a:r>
              <a:rPr lang="en-US" dirty="0"/>
              <a:t>How can we improve?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5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E471D-F94D-4EF7-871D-91C92178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00" y="1710302"/>
            <a:ext cx="9000000" cy="41773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B896057-3F59-434C-A3D6-1A3ED8EF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03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E471D-F94D-4EF7-871D-91C92178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00" y="1710302"/>
            <a:ext cx="9000000" cy="41773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B896057-3F59-434C-A3D6-1A3ED8EF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9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E471D-F94D-4EF7-871D-91C92178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00" y="1668916"/>
            <a:ext cx="8999999" cy="42165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B896057-3F59-434C-A3D6-1A3ED8EF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6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E471D-F94D-4EF7-871D-91C92178A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00" y="1668916"/>
            <a:ext cx="9000000" cy="42165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B896057-3F59-434C-A3D6-1A3ED8EF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(and does) project communication go wrong?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C7E8D-0B40-49B0-A4B0-3F01A7ACC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11" y="2942514"/>
            <a:ext cx="6319835" cy="2960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81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D87B-FC5F-40DB-BE05-DA3BE744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 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96E57-1659-43CA-9D01-44A73CD5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7"/>
            <a:ext cx="8438495" cy="480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EAB557-F3EF-43FC-BCD4-8E83DECE054A}"/>
              </a:ext>
            </a:extLst>
          </p:cNvPr>
          <p:cNvSpPr/>
          <p:nvPr/>
        </p:nvSpPr>
        <p:spPr>
          <a:xfrm>
            <a:off x="7924800" y="5384800"/>
            <a:ext cx="137729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EB662-5F74-481F-B301-9641FC00C168}"/>
              </a:ext>
            </a:extLst>
          </p:cNvPr>
          <p:cNvSpPr/>
          <p:nvPr/>
        </p:nvSpPr>
        <p:spPr>
          <a:xfrm>
            <a:off x="6228695" y="5130800"/>
            <a:ext cx="19755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4F5F2-C309-4F00-A922-833D02DAD40F}"/>
              </a:ext>
            </a:extLst>
          </p:cNvPr>
          <p:cNvSpPr/>
          <p:nvPr/>
        </p:nvSpPr>
        <p:spPr>
          <a:xfrm>
            <a:off x="4755495" y="4697413"/>
            <a:ext cx="19755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F0C80-19B7-40BC-AE5D-BB211BE8CA3C}"/>
              </a:ext>
            </a:extLst>
          </p:cNvPr>
          <p:cNvSpPr/>
          <p:nvPr/>
        </p:nvSpPr>
        <p:spPr>
          <a:xfrm>
            <a:off x="3821390" y="4278312"/>
            <a:ext cx="19755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118AB-D772-4C59-99B6-BBEF53B81985}"/>
              </a:ext>
            </a:extLst>
          </p:cNvPr>
          <p:cNvSpPr/>
          <p:nvPr/>
        </p:nvSpPr>
        <p:spPr>
          <a:xfrm>
            <a:off x="3282295" y="3888581"/>
            <a:ext cx="19755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5A12B-96FB-4D2C-86FA-71D672C00773}"/>
              </a:ext>
            </a:extLst>
          </p:cNvPr>
          <p:cNvSpPr/>
          <p:nvPr/>
        </p:nvSpPr>
        <p:spPr>
          <a:xfrm>
            <a:off x="2779990" y="3416300"/>
            <a:ext cx="223651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8583B-B970-471E-9E82-826E0C19F5DD}"/>
              </a:ext>
            </a:extLst>
          </p:cNvPr>
          <p:cNvSpPr/>
          <p:nvPr/>
        </p:nvSpPr>
        <p:spPr>
          <a:xfrm>
            <a:off x="2482195" y="2944019"/>
            <a:ext cx="19755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CDD6F-E0A7-4DD2-B180-E51FD376DE71}"/>
              </a:ext>
            </a:extLst>
          </p:cNvPr>
          <p:cNvSpPr/>
          <p:nvPr/>
        </p:nvSpPr>
        <p:spPr>
          <a:xfrm>
            <a:off x="2176084" y="2517379"/>
            <a:ext cx="282771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91591-B8AF-4B1C-9F08-4B1036CF315B}"/>
              </a:ext>
            </a:extLst>
          </p:cNvPr>
          <p:cNvSpPr/>
          <p:nvPr/>
        </p:nvSpPr>
        <p:spPr>
          <a:xfrm>
            <a:off x="1988431" y="2055019"/>
            <a:ext cx="292646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88D82-9F95-4D96-9FA0-C8C8DFD6DE5A}"/>
              </a:ext>
            </a:extLst>
          </p:cNvPr>
          <p:cNvSpPr/>
          <p:nvPr/>
        </p:nvSpPr>
        <p:spPr>
          <a:xfrm>
            <a:off x="1758950" y="1674018"/>
            <a:ext cx="223651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8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D87B-FC5F-40DB-BE05-DA3BE744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 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96E57-1659-43CA-9D01-44A73CD5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7"/>
            <a:ext cx="8438495" cy="4802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3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7&quot;&gt;&lt;/object&gt;&lt;object type=&quot;2&quot; unique_id=&quot;10008&quot;&gt;&lt;object type=&quot;3&quot; unique_id=&quot;10009&quot;&gt;&lt;property id=&quot;20148&quot; value=&quot;5&quot;/&gt;&lt;property id=&quot;20300&quot; value=&quot;Slide 1 - &amp;quot;Project Title&amp;quot;&quot;/&gt;&lt;property id=&quot;20307&quot; value=&quot;256&quot;/&gt;&lt;/object&gt;&lt;object type=&quot;3&quot; unique_id=&quot;10010&quot;&gt;&lt;property id=&quot;20148&quot; value=&quot;5&quot;/&gt;&lt;property id=&quot;20300&quot; value=&quot;Slide 2 - &amp;quot;Introduction&amp;quot;&quot;/&gt;&lt;property id=&quot;20307&quot; value=&quot;258&quot;/&gt;&lt;/object&gt;&lt;object type=&quot;3&quot; unique_id=&quot;10011&quot;&gt;&lt;property id=&quot;20148&quot; value=&quot;5&quot;/&gt;&lt;property id=&quot;20300&quot; value=&quot;Slide 3 - &amp;quot;Opportunity Definition&amp;quot;&quot;/&gt;&lt;property id=&quot;20307&quot; value=&quot;259&quot;/&gt;&lt;/object&gt;&lt;object type=&quot;3&quot; unique_id=&quot;10012&quot;&gt;&lt;property id=&quot;20148&quot; value=&quot;5&quot;/&gt;&lt;property id=&quot;20300&quot; value=&quot;Slide 4 - &amp;quot;Methodology&amp;quot;&quot;/&gt;&lt;property id=&quot;20307&quot; value=&quot;260&quot;/&gt;&lt;/object&gt;&lt;object type=&quot;3&quot; unique_id=&quot;10013&quot;&gt;&lt;property id=&quot;20148&quot; value=&quot;5&quot;/&gt;&lt;property id=&quot;20300&quot; value=&quot;Slide 5 - &amp;quot;Alternatives Analysis&amp;quot;&quot;/&gt;&lt;property id=&quot;20307&quot; value=&quot;257&quot;/&gt;&lt;/object&gt;&lt;object type=&quot;3&quot; unique_id=&quot;10014&quot;&gt;&lt;property id=&quot;20148&quot; value=&quot;5&quot;/&gt;&lt;property id=&quot;20300&quot; value=&quot;Slide 6 - &amp;quot;Alternatives Analysis&amp;quot;&quot;/&gt;&lt;property id=&quot;20307&quot; value=&quot;261&quot;/&gt;&lt;/object&gt;&lt;object type=&quot;3&quot; unique_id=&quot;10015&quot;&gt;&lt;property id=&quot;20148&quot; value=&quot;5&quot;/&gt;&lt;property id=&quot;20300&quot; value=&quot;Slide 7 - &amp;quot;Conclusion&amp;quot;&quot;/&gt;&lt;property id=&quot;20307&quot; value=&quot;262&quot;/&gt;&lt;/object&gt;&lt;object type=&quot;3&quot; unique_id=&quot;10016&quot;&gt;&lt;property id=&quot;20148&quot; value=&quot;5&quot;/&gt;&lt;property id=&quot;20300&quot; value=&quot;Slide 8 - &amp;quot;Recommendations&amp;quot;&quot;/&gt;&lt;property id=&quot;20307&quot; value=&quot;263&quot;/&gt;&lt;/object&gt;&lt;object type=&quot;3&quot; unique_id=&quot;10017&quot;&gt;&lt;property id=&quot;20148&quot; value=&quot;5&quot;/&gt;&lt;property id=&quot;20300&quot; value=&quot;Slide 9 - &amp;quot;Delete this slide&amp;quot;&quot;/&gt;&lt;property id=&quot;20307&quot; value=&quot;264&quot;/&gt;&lt;/object&gt;&lt;/object&gt;&lt;/object&gt;&lt;/database&gt;"/>
  <p:tag name="SECTOMILLISECCONVERTED" val="1"/>
  <p:tag name="ARTICULATE_DESIGN_ID_IPM MASTER TEMPLATE" val="LjDERy8m"/>
  <p:tag name="ARTICULATE_SLIDE_THUMBNAIL_REFRESH" val="1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PM Master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74BB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70C0"/>
      </a:hlink>
      <a:folHlink>
        <a:srgbClr val="3EBBF0"/>
      </a:folHlink>
    </a:clrScheme>
    <a:fontScheme name="IPM 1">
      <a:majorFont>
        <a:latin typeface="Helvetica CE"/>
        <a:ea typeface=""/>
        <a:cs typeface=""/>
      </a:majorFont>
      <a:minorFont>
        <a:latin typeface="Helvetica LT Std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>
            <a:latin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M Master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74BB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70C0"/>
      </a:hlink>
      <a:folHlink>
        <a:srgbClr val="3EBBF0"/>
      </a:folHlink>
    </a:clrScheme>
    <a:fontScheme name="IPM 1">
      <a:majorFont>
        <a:latin typeface="Helvetica CE"/>
        <a:ea typeface=""/>
        <a:cs typeface=""/>
      </a:majorFont>
      <a:minorFont>
        <a:latin typeface="Helvetica LT Std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PM Master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C74BB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70C0"/>
      </a:hlink>
      <a:folHlink>
        <a:srgbClr val="3EBBF0"/>
      </a:folHlink>
    </a:clrScheme>
    <a:fontScheme name="IPM 1">
      <a:majorFont>
        <a:latin typeface="Helvetica CE"/>
        <a:ea typeface=""/>
        <a:cs typeface=""/>
      </a:majorFont>
      <a:minorFont>
        <a:latin typeface="Helvetica LT Std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074caa6-7fc1-45e8-aa93-0339caabf7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A93F9329D8042BBAEA2D7D99CE21E" ma:contentTypeVersion="14" ma:contentTypeDescription="Create a new document." ma:contentTypeScope="" ma:versionID="ba359d2752d6e20ba9ec6fa793a019b1">
  <xsd:schema xmlns:xsd="http://www.w3.org/2001/XMLSchema" xmlns:xs="http://www.w3.org/2001/XMLSchema" xmlns:p="http://schemas.microsoft.com/office/2006/metadata/properties" xmlns:ns2="a074caa6-7fc1-45e8-aa93-0339caabf79f" xmlns:ns3="2f498ea3-f73d-4cf9-868b-af49d77b4ca9" targetNamespace="http://schemas.microsoft.com/office/2006/metadata/properties" ma:root="true" ma:fieldsID="8e2dd0d4ab1956eeca6ab1a2620cd5ac" ns2:_="" ns3:_="">
    <xsd:import namespace="a074caa6-7fc1-45e8-aa93-0339caabf79f"/>
    <xsd:import namespace="2f498ea3-f73d-4cf9-868b-af49d77b4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ot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aa6-7fc1-45e8-aa93-0339caabf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20" nillable="true" ma:displayName="Notes" ma:description="test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98ea3-f73d-4cf9-868b-af49d77b4c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10832-5A73-4692-9B97-E06744C148DB}">
  <ds:schemaRefs>
    <ds:schemaRef ds:uri="http://purl.org/dc/dcmitype/"/>
    <ds:schemaRef ds:uri="http://schemas.microsoft.com/office/2006/documentManagement/types"/>
    <ds:schemaRef ds:uri="http://purl.org/dc/elements/1.1/"/>
    <ds:schemaRef ds:uri="2f498ea3-f73d-4cf9-868b-af49d77b4ca9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074caa6-7fc1-45e8-aa93-0339caabf7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0CED5A5-B889-42A0-ADB9-648C0878A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aa6-7fc1-45e8-aa93-0339caabf79f"/>
    <ds:schemaRef ds:uri="2f498ea3-f73d-4cf9-868b-af49d77b4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4E07D1-0715-4C21-8F5D-F198CD8E30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26454</TotalTime>
  <Words>5201</Words>
  <Application>Microsoft Office PowerPoint</Application>
  <PresentationFormat>Widescreen</PresentationFormat>
  <Paragraphs>526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Lato Medium</vt:lpstr>
      <vt:lpstr>Merriweather</vt:lpstr>
      <vt:lpstr>Lato Black</vt:lpstr>
      <vt:lpstr>Calibri</vt:lpstr>
      <vt:lpstr>Lato</vt:lpstr>
      <vt:lpstr>Helvetica CE</vt:lpstr>
      <vt:lpstr>Lato</vt:lpstr>
      <vt:lpstr>Arial</vt:lpstr>
      <vt:lpstr>Helvetica LT Std Light</vt:lpstr>
      <vt:lpstr>Merriweather</vt:lpstr>
      <vt:lpstr>IPM Master template</vt:lpstr>
      <vt:lpstr>1_IPM Master template</vt:lpstr>
      <vt:lpstr>2_IPM Master template</vt:lpstr>
      <vt:lpstr>Opening checklist</vt:lpstr>
      <vt:lpstr>PowerPoint Presentation</vt:lpstr>
      <vt:lpstr>Communication</vt:lpstr>
      <vt:lpstr>Communication</vt:lpstr>
      <vt:lpstr>Communication</vt:lpstr>
      <vt:lpstr>Communication</vt:lpstr>
      <vt:lpstr>Discussion</vt:lpstr>
      <vt:lpstr>Communication media</vt:lpstr>
      <vt:lpstr>Communication media</vt:lpstr>
      <vt:lpstr>Activity 4.1</vt:lpstr>
      <vt:lpstr>Discussion </vt:lpstr>
      <vt:lpstr>Activity 4.2</vt:lpstr>
      <vt:lpstr>PowerPoint Presentation</vt:lpstr>
      <vt:lpstr>PowerPoint Presentation</vt:lpstr>
      <vt:lpstr>Activity 4.3</vt:lpstr>
      <vt:lpstr>Agenda</vt:lpstr>
      <vt:lpstr>Meeting planning</vt:lpstr>
      <vt:lpstr>Environment</vt:lpstr>
      <vt:lpstr>Meeting conduct</vt:lpstr>
      <vt:lpstr>Activity 4.4</vt:lpstr>
      <vt:lpstr>Active facilitation</vt:lpstr>
      <vt:lpstr>Active listening</vt:lpstr>
      <vt:lpstr>Groupthink</vt:lpstr>
      <vt:lpstr>Activity 4.5</vt:lpstr>
      <vt:lpstr>Activity 4.5 – answer </vt:lpstr>
      <vt:lpstr>Time to catch-up</vt:lpstr>
      <vt:lpstr>Reflection</vt:lpstr>
      <vt:lpstr>Questions?</vt:lpstr>
      <vt:lpstr>Closing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Paul</dc:creator>
  <cp:lastModifiedBy>Paul Muller, CPD</cp:lastModifiedBy>
  <cp:revision>1099</cp:revision>
  <cp:lastPrinted>2021-07-10T06:16:30Z</cp:lastPrinted>
  <dcterms:created xsi:type="dcterms:W3CDTF">2013-08-07T00:23:52Z</dcterms:created>
  <dcterms:modified xsi:type="dcterms:W3CDTF">2021-07-11T07:46:34Z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0x010100F75A93F9329D8042BBAEA2D7D99CE21E</vt:lpwstr>
  </property>
  <property fmtid="{D5CDD505-2E9C-101B-9397-08002B2CF9AE}" pid="3" name="ArticulateGUID">
    <vt:lpwstr>0E34C2B4-D7E0-40EA-9DE5-46DCEE604345</vt:lpwstr>
  </property>
  <property fmtid="{D5CDD505-2E9C-101B-9397-08002B2CF9AE}" pid="4" name="ArticulatePath">
    <vt:lpwstr>https://instituteprojmgt.sharepoint.com/sites/Home-NEW/NAS Copy/5 day workshop (CPO)/Day 3 CPO Lecture slides</vt:lpwstr>
  </property>
  <property fmtid="{D5CDD505-2E9C-101B-9397-08002B2CF9AE}" pid="5" name="AuthorIds_UIVersion_14336">
    <vt:lpwstr>12</vt:lpwstr>
  </property>
</Properties>
</file>