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30.xml" ContentType="application/vnd.openxmlformats-officedocument.presentationml.tags+xml"/>
  <Override PartName="/ppt/notesSlides/notesSlide30.xml" ContentType="application/vnd.openxmlformats-officedocument.presentationml.notesSlide+xml"/>
  <Override PartName="/ppt/tags/tag31.xml" ContentType="application/vnd.openxmlformats-officedocument.presentationml.tags+xml"/>
  <Override PartName="/ppt/notesSlides/notesSlide31.xml" ContentType="application/vnd.openxmlformats-officedocument.presentationml.notesSlide+xml"/>
  <Override PartName="/ppt/tags/tag32.xml" ContentType="application/vnd.openxmlformats-officedocument.presentationml.tags+xml"/>
  <Override PartName="/ppt/notesSlides/notesSlide32.xml" ContentType="application/vnd.openxmlformats-officedocument.presentationml.notesSlide+xml"/>
  <Override PartName="/ppt/tags/tag33.xml" ContentType="application/vnd.openxmlformats-officedocument.presentationml.tags+xml"/>
  <Override PartName="/ppt/notesSlides/notesSlide33.xml" ContentType="application/vnd.openxmlformats-officedocument.presentationml.notesSlide+xml"/>
  <Override PartName="/ppt/tags/tag34.xml" ContentType="application/vnd.openxmlformats-officedocument.presentationml.tags+xml"/>
  <Override PartName="/ppt/notesSlides/notesSlide34.xml" ContentType="application/vnd.openxmlformats-officedocument.presentationml.notesSlide+xml"/>
  <Override PartName="/ppt/tags/tag35.xml" ContentType="application/vnd.openxmlformats-officedocument.presentationml.tags+xml"/>
  <Override PartName="/ppt/notesSlides/notesSlide35.xml" ContentType="application/vnd.openxmlformats-officedocument.presentationml.notesSlide+xml"/>
  <Override PartName="/ppt/tags/tag36.xml" ContentType="application/vnd.openxmlformats-officedocument.presentationml.tags+xml"/>
  <Override PartName="/ppt/notesSlides/notesSlide36.xml" ContentType="application/vnd.openxmlformats-officedocument.presentationml.notesSlide+xml"/>
  <Override PartName="/ppt/tags/tag37.xml" ContentType="application/vnd.openxmlformats-officedocument.presentationml.tags+xml"/>
  <Override PartName="/ppt/notesSlides/notesSlide37.xml" ContentType="application/vnd.openxmlformats-officedocument.presentationml.notesSlide+xml"/>
  <Override PartName="/ppt/tags/tag38.xml" ContentType="application/vnd.openxmlformats-officedocument.presentationml.tags+xml"/>
  <Override PartName="/ppt/notesSlides/notesSlide38.xml" ContentType="application/vnd.openxmlformats-officedocument.presentationml.notesSlide+xml"/>
  <Override PartName="/ppt/tags/tag39.xml" ContentType="application/vnd.openxmlformats-officedocument.presentationml.tags+xml"/>
  <Override PartName="/ppt/notesSlides/notesSlide39.xml" ContentType="application/vnd.openxmlformats-officedocument.presentationml.notesSlide+xml"/>
  <Override PartName="/ppt/tags/tag40.xml" ContentType="application/vnd.openxmlformats-officedocument.presentationml.tags+xml"/>
  <Override PartName="/ppt/notesSlides/notesSlide40.xml" ContentType="application/vnd.openxmlformats-officedocument.presentationml.notesSlide+xml"/>
  <Override PartName="/ppt/tags/tag41.xml" ContentType="application/vnd.openxmlformats-officedocument.presentationml.tags+xml"/>
  <Override PartName="/ppt/notesSlides/notesSlide41.xml" ContentType="application/vnd.openxmlformats-officedocument.presentationml.notesSlide+xml"/>
  <Override PartName="/ppt/tags/tag42.xml" ContentType="application/vnd.openxmlformats-officedocument.presentationml.tags+xml"/>
  <Override PartName="/ppt/notesSlides/notesSlide42.xml" ContentType="application/vnd.openxmlformats-officedocument.presentationml.notesSlide+xml"/>
  <Override PartName="/ppt/tags/tag43.xml" ContentType="application/vnd.openxmlformats-officedocument.presentationml.tags+xml"/>
  <Override PartName="/ppt/notesSlides/notesSlide43.xml" ContentType="application/vnd.openxmlformats-officedocument.presentationml.notesSlide+xml"/>
  <Override PartName="/ppt/tags/tag44.xml" ContentType="application/vnd.openxmlformats-officedocument.presentationml.tags+xml"/>
  <Override PartName="/ppt/notesSlides/notesSlide44.xml" ContentType="application/vnd.openxmlformats-officedocument.presentationml.notesSlide+xml"/>
  <Override PartName="/ppt/tags/tag45.xml" ContentType="application/vnd.openxmlformats-officedocument.presentationml.tags+xml"/>
  <Override PartName="/ppt/notesSlides/notesSlide45.xml" ContentType="application/vnd.openxmlformats-officedocument.presentationml.notesSlide+xml"/>
  <Override PartName="/ppt/tags/tag46.xml" ContentType="application/vnd.openxmlformats-officedocument.presentationml.tags+xml"/>
  <Override PartName="/ppt/notesSlides/notesSlide46.xml" ContentType="application/vnd.openxmlformats-officedocument.presentationml.notesSlide+xml"/>
  <Override PartName="/ppt/tags/tag47.xml" ContentType="application/vnd.openxmlformats-officedocument.presentationml.tags+xml"/>
  <Override PartName="/ppt/notesSlides/notesSlide47.xml" ContentType="application/vnd.openxmlformats-officedocument.presentationml.notesSlide+xml"/>
  <Override PartName="/ppt/tags/tag48.xml" ContentType="application/vnd.openxmlformats-officedocument.presentationml.tags+xml"/>
  <Override PartName="/ppt/notesSlides/notesSlide48.xml" ContentType="application/vnd.openxmlformats-officedocument.presentationml.notesSlide+xml"/>
  <Override PartName="/ppt/tags/tag49.xml" ContentType="application/vnd.openxmlformats-officedocument.presentationml.tags+xml"/>
  <Override PartName="/ppt/notesSlides/notesSlide49.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50.xml" ContentType="application/vnd.openxmlformats-officedocument.presentationml.notesSlide+xml"/>
  <Override PartName="/ppt/tags/tag52.xml" ContentType="application/vnd.openxmlformats-officedocument.presentationml.tags+xml"/>
  <Override PartName="/ppt/notesSlides/notesSlide51.xml" ContentType="application/vnd.openxmlformats-officedocument.presentationml.notesSlide+xml"/>
  <Override PartName="/ppt/tags/tag53.xml" ContentType="application/vnd.openxmlformats-officedocument.presentationml.tags+xml"/>
  <Override PartName="/ppt/notesSlides/notesSlide52.xml" ContentType="application/vnd.openxmlformats-officedocument.presentationml.notesSlide+xml"/>
  <Override PartName="/ppt/tags/tag54.xml" ContentType="application/vnd.openxmlformats-officedocument.presentationml.tags+xml"/>
  <Override PartName="/ppt/notesSlides/notesSlide5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03" r:id="rId4"/>
  </p:sldMasterIdLst>
  <p:notesMasterIdLst>
    <p:notesMasterId r:id="rId60"/>
  </p:notesMasterIdLst>
  <p:handoutMasterIdLst>
    <p:handoutMasterId r:id="rId61"/>
  </p:handoutMasterIdLst>
  <p:sldIdLst>
    <p:sldId id="256" r:id="rId5"/>
    <p:sldId id="885" r:id="rId6"/>
    <p:sldId id="261" r:id="rId7"/>
    <p:sldId id="502" r:id="rId8"/>
    <p:sldId id="503" r:id="rId9"/>
    <p:sldId id="504" r:id="rId10"/>
    <p:sldId id="505" r:id="rId11"/>
    <p:sldId id="506" r:id="rId12"/>
    <p:sldId id="507" r:id="rId13"/>
    <p:sldId id="508" r:id="rId14"/>
    <p:sldId id="509" r:id="rId15"/>
    <p:sldId id="510" r:id="rId16"/>
    <p:sldId id="511" r:id="rId17"/>
    <p:sldId id="512" r:id="rId18"/>
    <p:sldId id="513" r:id="rId19"/>
    <p:sldId id="991" r:id="rId20"/>
    <p:sldId id="611" r:id="rId21"/>
    <p:sldId id="986" r:id="rId22"/>
    <p:sldId id="987" r:id="rId23"/>
    <p:sldId id="988" r:id="rId24"/>
    <p:sldId id="989" r:id="rId25"/>
    <p:sldId id="990" r:id="rId26"/>
    <p:sldId id="769" r:id="rId27"/>
    <p:sldId id="770" r:id="rId28"/>
    <p:sldId id="771" r:id="rId29"/>
    <p:sldId id="772" r:id="rId30"/>
    <p:sldId id="773" r:id="rId31"/>
    <p:sldId id="887" r:id="rId32"/>
    <p:sldId id="973" r:id="rId33"/>
    <p:sldId id="777" r:id="rId34"/>
    <p:sldId id="778" r:id="rId35"/>
    <p:sldId id="779" r:id="rId36"/>
    <p:sldId id="780" r:id="rId37"/>
    <p:sldId id="781" r:id="rId38"/>
    <p:sldId id="782" r:id="rId39"/>
    <p:sldId id="783" r:id="rId40"/>
    <p:sldId id="829" r:id="rId41"/>
    <p:sldId id="898" r:id="rId42"/>
    <p:sldId id="774" r:id="rId43"/>
    <p:sldId id="775" r:id="rId44"/>
    <p:sldId id="776" r:id="rId45"/>
    <p:sldId id="981" r:id="rId46"/>
    <p:sldId id="836" r:id="rId47"/>
    <p:sldId id="787" r:id="rId48"/>
    <p:sldId id="974" r:id="rId49"/>
    <p:sldId id="975" r:id="rId50"/>
    <p:sldId id="976" r:id="rId51"/>
    <p:sldId id="977" r:id="rId52"/>
    <p:sldId id="978" r:id="rId53"/>
    <p:sldId id="872" r:id="rId54"/>
    <p:sldId id="916" r:id="rId55"/>
    <p:sldId id="982" r:id="rId56"/>
    <p:sldId id="999" r:id="rId57"/>
    <p:sldId id="979" r:id="rId58"/>
    <p:sldId id="397" r:id="rId59"/>
  </p:sldIdLst>
  <p:sldSz cx="12192000" cy="6858000"/>
  <p:notesSz cx="7099300" cy="10234613"/>
  <p:embeddedFontLst>
    <p:embeddedFont>
      <p:font typeface="Calibri" panose="020F0502020204030204" pitchFamily="34" charset="0"/>
      <p:regular r:id="rId62"/>
      <p:bold r:id="rId63"/>
      <p:italic r:id="rId64"/>
      <p:boldItalic r:id="rId65"/>
    </p:embeddedFont>
    <p:embeddedFont>
      <p:font typeface="Helvetica CE" panose="04000500000000000000" pitchFamily="82" charset="0"/>
      <p:regular r:id="rId66"/>
      <p:bold r:id="rId67"/>
      <p:italic r:id="rId68"/>
      <p:boldItalic r:id="rId69"/>
    </p:embeddedFont>
    <p:embeddedFont>
      <p:font typeface="Helvetica LT Std Light" panose="020B0403020202020204" pitchFamily="34" charset="0"/>
      <p:regular r:id="rId70"/>
      <p:italic r:id="rId71"/>
    </p:embeddedFont>
    <p:embeddedFont>
      <p:font typeface="Lato" panose="020F0502020204030203" pitchFamily="34" charset="0"/>
      <p:regular r:id="rId72"/>
      <p:bold r:id="rId73"/>
      <p:italic r:id="rId74"/>
      <p:boldItalic r:id="rId75"/>
    </p:embeddedFont>
    <p:embeddedFont>
      <p:font typeface="Lato" panose="020F0502020204030203" pitchFamily="34" charset="0"/>
      <p:regular r:id="rId72"/>
      <p:bold r:id="rId73"/>
      <p:italic r:id="rId74"/>
      <p:boldItalic r:id="rId75"/>
    </p:embeddedFont>
    <p:embeddedFont>
      <p:font typeface="Lato Black" panose="020F0502020204030203" pitchFamily="34" charset="0"/>
      <p:bold r:id="rId76"/>
      <p:boldItalic r:id="rId77"/>
    </p:embeddedFont>
    <p:embeddedFont>
      <p:font typeface="Lato Medium" panose="020F0502020204030203" pitchFamily="34" charset="0"/>
      <p:regular r:id="rId78"/>
      <p:italic r:id="rId79"/>
    </p:embeddedFont>
    <p:embeddedFont>
      <p:font typeface="Lato Regular" panose="020F0502020204030203" pitchFamily="34" charset="0"/>
      <p:regular r:id="rId80"/>
    </p:embeddedFont>
    <p:embeddedFont>
      <p:font typeface="Merriweather" panose="00000500000000000000" pitchFamily="50" charset="0"/>
      <p:regular r:id="rId81"/>
      <p:bold r:id="rId82"/>
      <p:italic r:id="rId83"/>
      <p:boldItalic r:id="rId84"/>
    </p:embeddedFont>
    <p:embeddedFont>
      <p:font typeface="Merriweather" panose="00000500000000000000" pitchFamily="50" charset="0"/>
      <p:regular r:id="rId81"/>
      <p:bold r:id="rId82"/>
      <p:italic r:id="rId83"/>
      <p:boldItalic r:id="rId84"/>
    </p:embeddedFont>
    <p:embeddedFont>
      <p:font typeface="Source Sans Pro Light" panose="020B0403030403020204" pitchFamily="34" charset="0"/>
      <p:regular r:id="rId85"/>
      <p:italic r:id="rId86"/>
    </p:embeddedFont>
  </p:embeddedFontLst>
  <p:custDataLst>
    <p:tags r:id="rId8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otes" id="{29EC37D9-C89F-49CE-9B6E-EDFD8A0254B7}">
          <p14:sldIdLst>
            <p14:sldId id="256"/>
          </p14:sldIdLst>
        </p14:section>
        <p14:section name="Preview screen" id="{3020D283-DFBF-4ECF-8933-8E653084DB3E}">
          <p14:sldIdLst>
            <p14:sldId id="885"/>
          </p14:sldIdLst>
        </p14:section>
        <p14:section name="Introduction" id="{306FBADE-3C1B-49FF-849F-E0FEE18F51BB}">
          <p14:sldIdLst>
            <p14:sldId id="261"/>
          </p14:sldIdLst>
        </p14:section>
        <p14:section name="1 Project frameworks" id="{356E3317-B86C-4740-BBE9-6390BEE42647}">
          <p14:sldIdLst>
            <p14:sldId id="502"/>
            <p14:sldId id="503"/>
            <p14:sldId id="504"/>
            <p14:sldId id="505"/>
            <p14:sldId id="506"/>
            <p14:sldId id="507"/>
            <p14:sldId id="508"/>
            <p14:sldId id="509"/>
            <p14:sldId id="510"/>
            <p14:sldId id="511"/>
            <p14:sldId id="512"/>
            <p14:sldId id="513"/>
            <p14:sldId id="991"/>
            <p14:sldId id="611"/>
            <p14:sldId id="986"/>
            <p14:sldId id="987"/>
            <p14:sldId id="988"/>
            <p14:sldId id="989"/>
            <p14:sldId id="990"/>
            <p14:sldId id="769"/>
            <p14:sldId id="770"/>
            <p14:sldId id="771"/>
            <p14:sldId id="772"/>
            <p14:sldId id="773"/>
            <p14:sldId id="887"/>
            <p14:sldId id="973"/>
            <p14:sldId id="777"/>
            <p14:sldId id="778"/>
            <p14:sldId id="779"/>
            <p14:sldId id="780"/>
            <p14:sldId id="781"/>
            <p14:sldId id="782"/>
            <p14:sldId id="783"/>
            <p14:sldId id="829"/>
            <p14:sldId id="898"/>
            <p14:sldId id="774"/>
            <p14:sldId id="775"/>
            <p14:sldId id="776"/>
            <p14:sldId id="981"/>
            <p14:sldId id="836"/>
            <p14:sldId id="787"/>
            <p14:sldId id="974"/>
            <p14:sldId id="975"/>
            <p14:sldId id="976"/>
            <p14:sldId id="977"/>
            <p14:sldId id="978"/>
            <p14:sldId id="872"/>
            <p14:sldId id="916"/>
            <p14:sldId id="982"/>
            <p14:sldId id="999"/>
            <p14:sldId id="979"/>
          </p14:sldIdLst>
        </p14:section>
        <p14:section name="Notes" id="{021CC26C-8D8E-4825-A3A5-67F6F42FFAB1}">
          <p14:sldIdLst>
            <p14:sldId id="39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74BC"/>
    <a:srgbClr val="0C74BB"/>
    <a:srgbClr val="F0F5FA"/>
    <a:srgbClr val="FFFFFF"/>
    <a:srgbClr val="00B050"/>
    <a:srgbClr val="5287C6"/>
    <a:srgbClr val="7B9ED2"/>
    <a:srgbClr val="CED8EE"/>
    <a:srgbClr val="F9BE2B"/>
    <a:srgbClr val="FF06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A37C3F-7803-488E-8B9E-685102DF4C08}" v="1" dt="2021-07-10T05:08:49.183"/>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77184" autoAdjust="0"/>
  </p:normalViewPr>
  <p:slideViewPr>
    <p:cSldViewPr snapToGrid="0">
      <p:cViewPr varScale="1">
        <p:scale>
          <a:sx n="84" d="100"/>
          <a:sy n="84" d="100"/>
        </p:scale>
        <p:origin x="1434" y="90"/>
      </p:cViewPr>
      <p:guideLst/>
    </p:cSldViewPr>
  </p:slideViewPr>
  <p:outlineViewPr>
    <p:cViewPr>
      <p:scale>
        <a:sx n="33" d="100"/>
        <a:sy n="33" d="100"/>
      </p:scale>
      <p:origin x="0" y="-67191"/>
    </p:cViewPr>
  </p:outlineViewPr>
  <p:notesTextViewPr>
    <p:cViewPr>
      <p:scale>
        <a:sx n="3" d="2"/>
        <a:sy n="3" d="2"/>
      </p:scale>
      <p:origin x="0" y="0"/>
    </p:cViewPr>
  </p:notesTextViewPr>
  <p:notesViewPr>
    <p:cSldViewPr snapToGrid="0">
      <p:cViewPr varScale="1">
        <p:scale>
          <a:sx n="75" d="100"/>
          <a:sy n="75" d="100"/>
        </p:scale>
        <p:origin x="3954"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2.fntdata"/><Relationship Id="rId68" Type="http://schemas.openxmlformats.org/officeDocument/2006/relationships/font" Target="fonts/font7.fntdata"/><Relationship Id="rId84" Type="http://schemas.openxmlformats.org/officeDocument/2006/relationships/font" Target="fonts/font23.fntdata"/><Relationship Id="rId89"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13.fntdata"/><Relationship Id="rId79" Type="http://schemas.openxmlformats.org/officeDocument/2006/relationships/font" Target="fonts/font18.fntdata"/><Relationship Id="rId5" Type="http://schemas.openxmlformats.org/officeDocument/2006/relationships/slide" Target="slides/slide1.xml"/><Relationship Id="rId90" Type="http://schemas.openxmlformats.org/officeDocument/2006/relationships/theme" Target="theme/theme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font" Target="fonts/font3.fntdata"/><Relationship Id="rId69" Type="http://schemas.openxmlformats.org/officeDocument/2006/relationships/font" Target="fonts/font8.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11.fntdata"/><Relationship Id="rId80" Type="http://schemas.openxmlformats.org/officeDocument/2006/relationships/font" Target="fonts/font19.fntdata"/><Relationship Id="rId85" Type="http://schemas.openxmlformats.org/officeDocument/2006/relationships/font" Target="fonts/font24.fntdata"/><Relationship Id="rId93"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6.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font" Target="fonts/font14.fntdata"/><Relationship Id="rId83" Type="http://schemas.openxmlformats.org/officeDocument/2006/relationships/font" Target="fonts/font22.fntdata"/><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font" Target="fonts/font4.fntdata"/><Relationship Id="rId73" Type="http://schemas.openxmlformats.org/officeDocument/2006/relationships/font" Target="fonts/font12.fntdata"/><Relationship Id="rId78" Type="http://schemas.openxmlformats.org/officeDocument/2006/relationships/font" Target="fonts/font17.fntdata"/><Relationship Id="rId81" Type="http://schemas.openxmlformats.org/officeDocument/2006/relationships/font" Target="fonts/font20.fntdata"/><Relationship Id="rId86" Type="http://schemas.openxmlformats.org/officeDocument/2006/relationships/font" Target="fonts/font25.fntdata"/><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15.fntdata"/><Relationship Id="rId7" Type="http://schemas.openxmlformats.org/officeDocument/2006/relationships/slide" Target="slides/slide3.xml"/><Relationship Id="rId71" Type="http://schemas.openxmlformats.org/officeDocument/2006/relationships/font" Target="fonts/font10.fntdata"/><Relationship Id="rId92" Type="http://schemas.microsoft.com/office/2016/11/relationships/changesInfo" Target="changesInfos/changesInfo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font" Target="fonts/font5.fntdata"/><Relationship Id="rId87" Type="http://schemas.openxmlformats.org/officeDocument/2006/relationships/tags" Target="tags/tag1.xml"/><Relationship Id="rId61" Type="http://schemas.openxmlformats.org/officeDocument/2006/relationships/handoutMaster" Target="handoutMasters/handoutMaster1.xml"/><Relationship Id="rId82" Type="http://schemas.openxmlformats.org/officeDocument/2006/relationships/font" Target="fonts/font21.fntdata"/><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font" Target="fonts/font1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Muller" userId="a63a91f7-2aee-4d3f-abcf-5b6b29679cb6" providerId="ADAL" clId="{4A4DE7F0-31EA-4B1A-BCC0-77A248E1A99F}"/>
    <pc:docChg chg="undo modSld">
      <pc:chgData name="Paul Muller" userId="a63a91f7-2aee-4d3f-abcf-5b6b29679cb6" providerId="ADAL" clId="{4A4DE7F0-31EA-4B1A-BCC0-77A248E1A99F}" dt="2019-11-01T03:04:40.407" v="38" actId="20577"/>
      <pc:docMkLst>
        <pc:docMk/>
      </pc:docMkLst>
      <pc:sldChg chg="modSp">
        <pc:chgData name="Paul Muller" userId="a63a91f7-2aee-4d3f-abcf-5b6b29679cb6" providerId="ADAL" clId="{4A4DE7F0-31EA-4B1A-BCC0-77A248E1A99F}" dt="2019-11-01T03:04:40.407" v="38" actId="20577"/>
        <pc:sldMkLst>
          <pc:docMk/>
          <pc:sldMk cId="1998058667" sldId="885"/>
        </pc:sldMkLst>
        <pc:spChg chg="mod">
          <ac:chgData name="Paul Muller" userId="a63a91f7-2aee-4d3f-abcf-5b6b29679cb6" providerId="ADAL" clId="{4A4DE7F0-31EA-4B1A-BCC0-77A248E1A99F}" dt="2019-11-01T03:04:40.407" v="38" actId="20577"/>
          <ac:spMkLst>
            <pc:docMk/>
            <pc:sldMk cId="1998058667" sldId="885"/>
            <ac:spMk id="6" creationId="{2C1715E9-26D2-42D6-986E-6CB3A31FB2CB}"/>
          </ac:spMkLst>
        </pc:spChg>
      </pc:sldChg>
    </pc:docChg>
  </pc:docChgLst>
  <pc:docChgLst>
    <pc:chgData name="Paul Muller" userId="a63a91f7-2aee-4d3f-abcf-5b6b29679cb6" providerId="ADAL" clId="{17084B7C-79B9-40D0-8523-F5C31E958866}"/>
    <pc:docChg chg="delSld modSection">
      <pc:chgData name="Paul Muller" userId="a63a91f7-2aee-4d3f-abcf-5b6b29679cb6" providerId="ADAL" clId="{17084B7C-79B9-40D0-8523-F5C31E958866}" dt="2019-10-18T03:07:17.650" v="0" actId="2696"/>
      <pc:docMkLst>
        <pc:docMk/>
      </pc:docMkLst>
    </pc:docChg>
  </pc:docChgLst>
  <pc:docChgLst>
    <pc:chgData name="Paul Muller, CPD" userId="a63a91f7-2aee-4d3f-abcf-5b6b29679cb6" providerId="ADAL" clId="{FB36D3F0-8F34-4618-9CA7-E9C838EB5547}"/>
    <pc:docChg chg="custSel addSld modSld modMainMaster modNotesMaster modHandout">
      <pc:chgData name="Paul Muller, CPD" userId="a63a91f7-2aee-4d3f-abcf-5b6b29679cb6" providerId="ADAL" clId="{FB36D3F0-8F34-4618-9CA7-E9C838EB5547}" dt="2020-09-18T01:47:58.822" v="178"/>
      <pc:docMkLst>
        <pc:docMk/>
      </pc:docMkLst>
      <pc:sldChg chg="modTransition">
        <pc:chgData name="Paul Muller, CPD" userId="a63a91f7-2aee-4d3f-abcf-5b6b29679cb6" providerId="ADAL" clId="{FB36D3F0-8F34-4618-9CA7-E9C838EB5547}" dt="2020-09-18T01:47:58.822" v="178"/>
        <pc:sldMkLst>
          <pc:docMk/>
          <pc:sldMk cId="3703459249" sldId="256"/>
        </pc:sldMkLst>
      </pc:sldChg>
      <pc:sldChg chg="modTransition">
        <pc:chgData name="Paul Muller, CPD" userId="a63a91f7-2aee-4d3f-abcf-5b6b29679cb6" providerId="ADAL" clId="{FB36D3F0-8F34-4618-9CA7-E9C838EB5547}" dt="2020-09-18T01:47:58.822" v="178"/>
        <pc:sldMkLst>
          <pc:docMk/>
          <pc:sldMk cId="3409168418" sldId="261"/>
        </pc:sldMkLst>
      </pc:sldChg>
      <pc:sldChg chg="modTransition">
        <pc:chgData name="Paul Muller, CPD" userId="a63a91f7-2aee-4d3f-abcf-5b6b29679cb6" providerId="ADAL" clId="{FB36D3F0-8F34-4618-9CA7-E9C838EB5547}" dt="2020-09-18T01:47:58.822" v="178"/>
        <pc:sldMkLst>
          <pc:docMk/>
          <pc:sldMk cId="687672715" sldId="274"/>
        </pc:sldMkLst>
      </pc:sldChg>
      <pc:sldChg chg="modTransition">
        <pc:chgData name="Paul Muller, CPD" userId="a63a91f7-2aee-4d3f-abcf-5b6b29679cb6" providerId="ADAL" clId="{FB36D3F0-8F34-4618-9CA7-E9C838EB5547}" dt="2020-09-18T01:47:58.822" v="178"/>
        <pc:sldMkLst>
          <pc:docMk/>
          <pc:sldMk cId="1471453494" sldId="397"/>
        </pc:sldMkLst>
      </pc:sldChg>
      <pc:sldChg chg="modTransition modNotes">
        <pc:chgData name="Paul Muller, CPD" userId="a63a91f7-2aee-4d3f-abcf-5b6b29679cb6" providerId="ADAL" clId="{FB36D3F0-8F34-4618-9CA7-E9C838EB5547}" dt="2020-09-18T01:47:58.822" v="178"/>
        <pc:sldMkLst>
          <pc:docMk/>
          <pc:sldMk cId="3901141699" sldId="502"/>
        </pc:sldMkLst>
      </pc:sldChg>
      <pc:sldChg chg="modTransition modNotes">
        <pc:chgData name="Paul Muller, CPD" userId="a63a91f7-2aee-4d3f-abcf-5b6b29679cb6" providerId="ADAL" clId="{FB36D3F0-8F34-4618-9CA7-E9C838EB5547}" dt="2020-09-18T01:47:58.822" v="178"/>
        <pc:sldMkLst>
          <pc:docMk/>
          <pc:sldMk cId="3330547710" sldId="503"/>
        </pc:sldMkLst>
      </pc:sldChg>
      <pc:sldChg chg="modTransition modNotes">
        <pc:chgData name="Paul Muller, CPD" userId="a63a91f7-2aee-4d3f-abcf-5b6b29679cb6" providerId="ADAL" clId="{FB36D3F0-8F34-4618-9CA7-E9C838EB5547}" dt="2020-09-18T01:47:58.822" v="178"/>
        <pc:sldMkLst>
          <pc:docMk/>
          <pc:sldMk cId="2635954210" sldId="504"/>
        </pc:sldMkLst>
      </pc:sldChg>
      <pc:sldChg chg="modTransition modNotes">
        <pc:chgData name="Paul Muller, CPD" userId="a63a91f7-2aee-4d3f-abcf-5b6b29679cb6" providerId="ADAL" clId="{FB36D3F0-8F34-4618-9CA7-E9C838EB5547}" dt="2020-09-18T01:47:58.822" v="178"/>
        <pc:sldMkLst>
          <pc:docMk/>
          <pc:sldMk cId="2957842982" sldId="505"/>
        </pc:sldMkLst>
      </pc:sldChg>
      <pc:sldChg chg="modTransition modNotes">
        <pc:chgData name="Paul Muller, CPD" userId="a63a91f7-2aee-4d3f-abcf-5b6b29679cb6" providerId="ADAL" clId="{FB36D3F0-8F34-4618-9CA7-E9C838EB5547}" dt="2020-09-18T01:47:58.822" v="178"/>
        <pc:sldMkLst>
          <pc:docMk/>
          <pc:sldMk cId="833217724" sldId="506"/>
        </pc:sldMkLst>
      </pc:sldChg>
      <pc:sldChg chg="modTransition modNotes">
        <pc:chgData name="Paul Muller, CPD" userId="a63a91f7-2aee-4d3f-abcf-5b6b29679cb6" providerId="ADAL" clId="{FB36D3F0-8F34-4618-9CA7-E9C838EB5547}" dt="2020-09-18T01:47:58.822" v="178"/>
        <pc:sldMkLst>
          <pc:docMk/>
          <pc:sldMk cId="1075459766" sldId="507"/>
        </pc:sldMkLst>
      </pc:sldChg>
      <pc:sldChg chg="modTransition modNotes">
        <pc:chgData name="Paul Muller, CPD" userId="a63a91f7-2aee-4d3f-abcf-5b6b29679cb6" providerId="ADAL" clId="{FB36D3F0-8F34-4618-9CA7-E9C838EB5547}" dt="2020-09-18T01:47:58.822" v="178"/>
        <pc:sldMkLst>
          <pc:docMk/>
          <pc:sldMk cId="321758290" sldId="508"/>
        </pc:sldMkLst>
      </pc:sldChg>
      <pc:sldChg chg="modTransition modNotes">
        <pc:chgData name="Paul Muller, CPD" userId="a63a91f7-2aee-4d3f-abcf-5b6b29679cb6" providerId="ADAL" clId="{FB36D3F0-8F34-4618-9CA7-E9C838EB5547}" dt="2020-09-18T01:47:58.822" v="178"/>
        <pc:sldMkLst>
          <pc:docMk/>
          <pc:sldMk cId="1340723702" sldId="509"/>
        </pc:sldMkLst>
      </pc:sldChg>
      <pc:sldChg chg="modTransition modNotes">
        <pc:chgData name="Paul Muller, CPD" userId="a63a91f7-2aee-4d3f-abcf-5b6b29679cb6" providerId="ADAL" clId="{FB36D3F0-8F34-4618-9CA7-E9C838EB5547}" dt="2020-09-18T01:47:58.822" v="178"/>
        <pc:sldMkLst>
          <pc:docMk/>
          <pc:sldMk cId="2227295160" sldId="510"/>
        </pc:sldMkLst>
      </pc:sldChg>
      <pc:sldChg chg="modTransition modNotes">
        <pc:chgData name="Paul Muller, CPD" userId="a63a91f7-2aee-4d3f-abcf-5b6b29679cb6" providerId="ADAL" clId="{FB36D3F0-8F34-4618-9CA7-E9C838EB5547}" dt="2020-09-18T01:47:58.822" v="178"/>
        <pc:sldMkLst>
          <pc:docMk/>
          <pc:sldMk cId="966314140" sldId="511"/>
        </pc:sldMkLst>
      </pc:sldChg>
      <pc:sldChg chg="modTransition modNotes">
        <pc:chgData name="Paul Muller, CPD" userId="a63a91f7-2aee-4d3f-abcf-5b6b29679cb6" providerId="ADAL" clId="{FB36D3F0-8F34-4618-9CA7-E9C838EB5547}" dt="2020-09-18T01:47:58.822" v="178"/>
        <pc:sldMkLst>
          <pc:docMk/>
          <pc:sldMk cId="2142887325" sldId="512"/>
        </pc:sldMkLst>
      </pc:sldChg>
      <pc:sldChg chg="modTransition modNotes">
        <pc:chgData name="Paul Muller, CPD" userId="a63a91f7-2aee-4d3f-abcf-5b6b29679cb6" providerId="ADAL" clId="{FB36D3F0-8F34-4618-9CA7-E9C838EB5547}" dt="2020-09-18T01:47:58.822" v="178"/>
        <pc:sldMkLst>
          <pc:docMk/>
          <pc:sldMk cId="3156758591" sldId="513"/>
        </pc:sldMkLst>
      </pc:sldChg>
      <pc:sldChg chg="modTransition modNotes">
        <pc:chgData name="Paul Muller, CPD" userId="a63a91f7-2aee-4d3f-abcf-5b6b29679cb6" providerId="ADAL" clId="{FB36D3F0-8F34-4618-9CA7-E9C838EB5547}" dt="2020-09-18T01:47:58.822" v="178"/>
        <pc:sldMkLst>
          <pc:docMk/>
          <pc:sldMk cId="1576317473" sldId="611"/>
        </pc:sldMkLst>
      </pc:sldChg>
      <pc:sldChg chg="modTransition modNotes">
        <pc:chgData name="Paul Muller, CPD" userId="a63a91f7-2aee-4d3f-abcf-5b6b29679cb6" providerId="ADAL" clId="{FB36D3F0-8F34-4618-9CA7-E9C838EB5547}" dt="2020-09-18T01:47:58.822" v="178"/>
        <pc:sldMkLst>
          <pc:docMk/>
          <pc:sldMk cId="4058786982" sldId="769"/>
        </pc:sldMkLst>
      </pc:sldChg>
      <pc:sldChg chg="modTransition modNotes">
        <pc:chgData name="Paul Muller, CPD" userId="a63a91f7-2aee-4d3f-abcf-5b6b29679cb6" providerId="ADAL" clId="{FB36D3F0-8F34-4618-9CA7-E9C838EB5547}" dt="2020-09-18T01:47:58.822" v="178"/>
        <pc:sldMkLst>
          <pc:docMk/>
          <pc:sldMk cId="334313708" sldId="770"/>
        </pc:sldMkLst>
      </pc:sldChg>
      <pc:sldChg chg="modTransition modNotes">
        <pc:chgData name="Paul Muller, CPD" userId="a63a91f7-2aee-4d3f-abcf-5b6b29679cb6" providerId="ADAL" clId="{FB36D3F0-8F34-4618-9CA7-E9C838EB5547}" dt="2020-09-18T01:47:58.822" v="178"/>
        <pc:sldMkLst>
          <pc:docMk/>
          <pc:sldMk cId="2264433897" sldId="771"/>
        </pc:sldMkLst>
      </pc:sldChg>
      <pc:sldChg chg="modTransition modNotes">
        <pc:chgData name="Paul Muller, CPD" userId="a63a91f7-2aee-4d3f-abcf-5b6b29679cb6" providerId="ADAL" clId="{FB36D3F0-8F34-4618-9CA7-E9C838EB5547}" dt="2020-09-18T01:47:58.822" v="178"/>
        <pc:sldMkLst>
          <pc:docMk/>
          <pc:sldMk cId="2449195744" sldId="772"/>
        </pc:sldMkLst>
      </pc:sldChg>
      <pc:sldChg chg="modTransition modNotes">
        <pc:chgData name="Paul Muller, CPD" userId="a63a91f7-2aee-4d3f-abcf-5b6b29679cb6" providerId="ADAL" clId="{FB36D3F0-8F34-4618-9CA7-E9C838EB5547}" dt="2020-09-18T01:47:58.822" v="178"/>
        <pc:sldMkLst>
          <pc:docMk/>
          <pc:sldMk cId="2453806014" sldId="773"/>
        </pc:sldMkLst>
      </pc:sldChg>
      <pc:sldChg chg="modTransition modNotes">
        <pc:chgData name="Paul Muller, CPD" userId="a63a91f7-2aee-4d3f-abcf-5b6b29679cb6" providerId="ADAL" clId="{FB36D3F0-8F34-4618-9CA7-E9C838EB5547}" dt="2020-09-18T01:47:58.822" v="178"/>
        <pc:sldMkLst>
          <pc:docMk/>
          <pc:sldMk cId="2965304767" sldId="774"/>
        </pc:sldMkLst>
      </pc:sldChg>
      <pc:sldChg chg="modTransition modNotes">
        <pc:chgData name="Paul Muller, CPD" userId="a63a91f7-2aee-4d3f-abcf-5b6b29679cb6" providerId="ADAL" clId="{FB36D3F0-8F34-4618-9CA7-E9C838EB5547}" dt="2020-09-18T01:47:58.822" v="178"/>
        <pc:sldMkLst>
          <pc:docMk/>
          <pc:sldMk cId="2164891691" sldId="775"/>
        </pc:sldMkLst>
      </pc:sldChg>
      <pc:sldChg chg="modTransition modNotes">
        <pc:chgData name="Paul Muller, CPD" userId="a63a91f7-2aee-4d3f-abcf-5b6b29679cb6" providerId="ADAL" clId="{FB36D3F0-8F34-4618-9CA7-E9C838EB5547}" dt="2020-09-18T01:47:58.822" v="178"/>
        <pc:sldMkLst>
          <pc:docMk/>
          <pc:sldMk cId="3652491683" sldId="776"/>
        </pc:sldMkLst>
      </pc:sldChg>
      <pc:sldChg chg="modTransition modNotes">
        <pc:chgData name="Paul Muller, CPD" userId="a63a91f7-2aee-4d3f-abcf-5b6b29679cb6" providerId="ADAL" clId="{FB36D3F0-8F34-4618-9CA7-E9C838EB5547}" dt="2020-09-18T01:47:58.822" v="178"/>
        <pc:sldMkLst>
          <pc:docMk/>
          <pc:sldMk cId="1864112407" sldId="777"/>
        </pc:sldMkLst>
      </pc:sldChg>
      <pc:sldChg chg="modTransition modNotes">
        <pc:chgData name="Paul Muller, CPD" userId="a63a91f7-2aee-4d3f-abcf-5b6b29679cb6" providerId="ADAL" clId="{FB36D3F0-8F34-4618-9CA7-E9C838EB5547}" dt="2020-09-18T01:47:58.822" v="178"/>
        <pc:sldMkLst>
          <pc:docMk/>
          <pc:sldMk cId="2716964071" sldId="778"/>
        </pc:sldMkLst>
      </pc:sldChg>
      <pc:sldChg chg="modTransition modNotes">
        <pc:chgData name="Paul Muller, CPD" userId="a63a91f7-2aee-4d3f-abcf-5b6b29679cb6" providerId="ADAL" clId="{FB36D3F0-8F34-4618-9CA7-E9C838EB5547}" dt="2020-09-18T01:47:58.822" v="178"/>
        <pc:sldMkLst>
          <pc:docMk/>
          <pc:sldMk cId="3228689349" sldId="779"/>
        </pc:sldMkLst>
      </pc:sldChg>
      <pc:sldChg chg="modTransition modNotes">
        <pc:chgData name="Paul Muller, CPD" userId="a63a91f7-2aee-4d3f-abcf-5b6b29679cb6" providerId="ADAL" clId="{FB36D3F0-8F34-4618-9CA7-E9C838EB5547}" dt="2020-09-18T01:47:58.822" v="178"/>
        <pc:sldMkLst>
          <pc:docMk/>
          <pc:sldMk cId="181399835" sldId="780"/>
        </pc:sldMkLst>
      </pc:sldChg>
      <pc:sldChg chg="modTransition modNotes">
        <pc:chgData name="Paul Muller, CPD" userId="a63a91f7-2aee-4d3f-abcf-5b6b29679cb6" providerId="ADAL" clId="{FB36D3F0-8F34-4618-9CA7-E9C838EB5547}" dt="2020-09-18T01:47:58.822" v="178"/>
        <pc:sldMkLst>
          <pc:docMk/>
          <pc:sldMk cId="2491347201" sldId="781"/>
        </pc:sldMkLst>
      </pc:sldChg>
      <pc:sldChg chg="modTransition modNotes">
        <pc:chgData name="Paul Muller, CPD" userId="a63a91f7-2aee-4d3f-abcf-5b6b29679cb6" providerId="ADAL" clId="{FB36D3F0-8F34-4618-9CA7-E9C838EB5547}" dt="2020-09-18T01:47:58.822" v="178"/>
        <pc:sldMkLst>
          <pc:docMk/>
          <pc:sldMk cId="889298072" sldId="782"/>
        </pc:sldMkLst>
      </pc:sldChg>
      <pc:sldChg chg="modTransition modNotes">
        <pc:chgData name="Paul Muller, CPD" userId="a63a91f7-2aee-4d3f-abcf-5b6b29679cb6" providerId="ADAL" clId="{FB36D3F0-8F34-4618-9CA7-E9C838EB5547}" dt="2020-09-18T01:47:58.822" v="178"/>
        <pc:sldMkLst>
          <pc:docMk/>
          <pc:sldMk cId="3293688378" sldId="783"/>
        </pc:sldMkLst>
      </pc:sldChg>
      <pc:sldChg chg="modTransition">
        <pc:chgData name="Paul Muller, CPD" userId="a63a91f7-2aee-4d3f-abcf-5b6b29679cb6" providerId="ADAL" clId="{FB36D3F0-8F34-4618-9CA7-E9C838EB5547}" dt="2020-09-18T01:47:58.822" v="178"/>
        <pc:sldMkLst>
          <pc:docMk/>
          <pc:sldMk cId="2399582780" sldId="787"/>
        </pc:sldMkLst>
      </pc:sldChg>
      <pc:sldChg chg="modTransition modNotes">
        <pc:chgData name="Paul Muller, CPD" userId="a63a91f7-2aee-4d3f-abcf-5b6b29679cb6" providerId="ADAL" clId="{FB36D3F0-8F34-4618-9CA7-E9C838EB5547}" dt="2020-09-18T01:47:58.822" v="178"/>
        <pc:sldMkLst>
          <pc:docMk/>
          <pc:sldMk cId="2000842810" sldId="829"/>
        </pc:sldMkLst>
      </pc:sldChg>
      <pc:sldChg chg="modTransition">
        <pc:chgData name="Paul Muller, CPD" userId="a63a91f7-2aee-4d3f-abcf-5b6b29679cb6" providerId="ADAL" clId="{FB36D3F0-8F34-4618-9CA7-E9C838EB5547}" dt="2020-09-18T01:47:58.822" v="178"/>
        <pc:sldMkLst>
          <pc:docMk/>
          <pc:sldMk cId="1263140886" sldId="836"/>
        </pc:sldMkLst>
      </pc:sldChg>
      <pc:sldChg chg="modTransition">
        <pc:chgData name="Paul Muller, CPD" userId="a63a91f7-2aee-4d3f-abcf-5b6b29679cb6" providerId="ADAL" clId="{FB36D3F0-8F34-4618-9CA7-E9C838EB5547}" dt="2020-09-18T01:47:58.822" v="178"/>
        <pc:sldMkLst>
          <pc:docMk/>
          <pc:sldMk cId="1563416604" sldId="872"/>
        </pc:sldMkLst>
      </pc:sldChg>
      <pc:sldChg chg="modTransition">
        <pc:chgData name="Paul Muller, CPD" userId="a63a91f7-2aee-4d3f-abcf-5b6b29679cb6" providerId="ADAL" clId="{FB36D3F0-8F34-4618-9CA7-E9C838EB5547}" dt="2020-09-18T01:47:58.822" v="178"/>
        <pc:sldMkLst>
          <pc:docMk/>
          <pc:sldMk cId="1998058667" sldId="885"/>
        </pc:sldMkLst>
      </pc:sldChg>
      <pc:sldChg chg="addSp modSp modTransition">
        <pc:chgData name="Paul Muller, CPD" userId="a63a91f7-2aee-4d3f-abcf-5b6b29679cb6" providerId="ADAL" clId="{FB36D3F0-8F34-4618-9CA7-E9C838EB5547}" dt="2020-09-18T01:47:58.822" v="178"/>
        <pc:sldMkLst>
          <pc:docMk/>
          <pc:sldMk cId="3021428153" sldId="887"/>
        </pc:sldMkLst>
        <pc:spChg chg="mod">
          <ac:chgData name="Paul Muller, CPD" userId="a63a91f7-2aee-4d3f-abcf-5b6b29679cb6" providerId="ADAL" clId="{FB36D3F0-8F34-4618-9CA7-E9C838EB5547}" dt="2020-09-18T00:57:14.056" v="90" actId="20577"/>
          <ac:spMkLst>
            <pc:docMk/>
            <pc:sldMk cId="3021428153" sldId="887"/>
            <ac:spMk id="3" creationId="{C43F1103-F094-42BA-9E0F-E2F5AC08A769}"/>
          </ac:spMkLst>
        </pc:spChg>
        <pc:picChg chg="add mod">
          <ac:chgData name="Paul Muller, CPD" userId="a63a91f7-2aee-4d3f-abcf-5b6b29679cb6" providerId="ADAL" clId="{FB36D3F0-8F34-4618-9CA7-E9C838EB5547}" dt="2020-09-18T00:56:42.421" v="3" actId="1076"/>
          <ac:picMkLst>
            <pc:docMk/>
            <pc:sldMk cId="3021428153" sldId="887"/>
            <ac:picMk id="4" creationId="{1F6B62BA-C5A7-48A6-8CEE-359583F972BB}"/>
          </ac:picMkLst>
        </pc:picChg>
      </pc:sldChg>
      <pc:sldChg chg="addSp delSp modSp modTransition">
        <pc:chgData name="Paul Muller, CPD" userId="a63a91f7-2aee-4d3f-abcf-5b6b29679cb6" providerId="ADAL" clId="{FB36D3F0-8F34-4618-9CA7-E9C838EB5547}" dt="2020-09-18T01:47:58.822" v="178"/>
        <pc:sldMkLst>
          <pc:docMk/>
          <pc:sldMk cId="3157880773" sldId="891"/>
        </pc:sldMkLst>
        <pc:spChg chg="mod">
          <ac:chgData name="Paul Muller, CPD" userId="a63a91f7-2aee-4d3f-abcf-5b6b29679cb6" providerId="ADAL" clId="{FB36D3F0-8F34-4618-9CA7-E9C838EB5547}" dt="2020-09-18T01:08:45.605" v="152" actId="20577"/>
          <ac:spMkLst>
            <pc:docMk/>
            <pc:sldMk cId="3157880773" sldId="891"/>
            <ac:spMk id="2" creationId="{D2CB8771-47B2-4DDA-979A-278013D385B0}"/>
          </ac:spMkLst>
        </pc:spChg>
        <pc:spChg chg="mod">
          <ac:chgData name="Paul Muller, CPD" userId="a63a91f7-2aee-4d3f-abcf-5b6b29679cb6" providerId="ADAL" clId="{FB36D3F0-8F34-4618-9CA7-E9C838EB5547}" dt="2020-09-18T01:10:38.300" v="172" actId="1037"/>
          <ac:spMkLst>
            <pc:docMk/>
            <pc:sldMk cId="3157880773" sldId="891"/>
            <ac:spMk id="6" creationId="{8DFE544B-9809-47AF-B581-B5686CF0D1F1}"/>
          </ac:spMkLst>
        </pc:spChg>
        <pc:spChg chg="del">
          <ac:chgData name="Paul Muller, CPD" userId="a63a91f7-2aee-4d3f-abcf-5b6b29679cb6" providerId="ADAL" clId="{FB36D3F0-8F34-4618-9CA7-E9C838EB5547}" dt="2020-09-18T01:08:51.668" v="153" actId="478"/>
          <ac:spMkLst>
            <pc:docMk/>
            <pc:sldMk cId="3157880773" sldId="891"/>
            <ac:spMk id="12" creationId="{D8FF893E-520B-422A-AC43-A369FDFB559D}"/>
          </ac:spMkLst>
        </pc:spChg>
        <pc:spChg chg="mod">
          <ac:chgData name="Paul Muller, CPD" userId="a63a91f7-2aee-4d3f-abcf-5b6b29679cb6" providerId="ADAL" clId="{FB36D3F0-8F34-4618-9CA7-E9C838EB5547}" dt="2020-09-18T01:10:38.300" v="172" actId="1037"/>
          <ac:spMkLst>
            <pc:docMk/>
            <pc:sldMk cId="3157880773" sldId="891"/>
            <ac:spMk id="19" creationId="{726B480D-5F54-4519-980F-292FA140E664}"/>
          </ac:spMkLst>
        </pc:spChg>
        <pc:spChg chg="mod">
          <ac:chgData name="Paul Muller, CPD" userId="a63a91f7-2aee-4d3f-abcf-5b6b29679cb6" providerId="ADAL" clId="{FB36D3F0-8F34-4618-9CA7-E9C838EB5547}" dt="2020-09-18T01:10:38.300" v="172" actId="1037"/>
          <ac:spMkLst>
            <pc:docMk/>
            <pc:sldMk cId="3157880773" sldId="891"/>
            <ac:spMk id="23" creationId="{2EEBEE96-CF8F-47C1-8D11-8439F3382D0F}"/>
          </ac:spMkLst>
        </pc:spChg>
        <pc:spChg chg="mod">
          <ac:chgData name="Paul Muller, CPD" userId="a63a91f7-2aee-4d3f-abcf-5b6b29679cb6" providerId="ADAL" clId="{FB36D3F0-8F34-4618-9CA7-E9C838EB5547}" dt="2020-09-18T01:10:38.300" v="172" actId="1037"/>
          <ac:spMkLst>
            <pc:docMk/>
            <pc:sldMk cId="3157880773" sldId="891"/>
            <ac:spMk id="24" creationId="{3772A231-8A3E-4D71-A165-FB7089FA7FAA}"/>
          </ac:spMkLst>
        </pc:spChg>
        <pc:picChg chg="del">
          <ac:chgData name="Paul Muller, CPD" userId="a63a91f7-2aee-4d3f-abcf-5b6b29679cb6" providerId="ADAL" clId="{FB36D3F0-8F34-4618-9CA7-E9C838EB5547}" dt="2020-09-18T01:08:04.245" v="124" actId="478"/>
          <ac:picMkLst>
            <pc:docMk/>
            <pc:sldMk cId="3157880773" sldId="891"/>
            <ac:picMk id="3" creationId="{EB1737B2-06B2-42B9-A7D3-72C42F227152}"/>
          </ac:picMkLst>
        </pc:picChg>
        <pc:picChg chg="mod">
          <ac:chgData name="Paul Muller, CPD" userId="a63a91f7-2aee-4d3f-abcf-5b6b29679cb6" providerId="ADAL" clId="{FB36D3F0-8F34-4618-9CA7-E9C838EB5547}" dt="2020-09-18T01:10:38.300" v="172" actId="1037"/>
          <ac:picMkLst>
            <pc:docMk/>
            <pc:sldMk cId="3157880773" sldId="891"/>
            <ac:picMk id="4" creationId="{1DD8E02B-4F42-4DBC-99A9-4175158A21E6}"/>
          </ac:picMkLst>
        </pc:picChg>
        <pc:picChg chg="add del mod">
          <ac:chgData name="Paul Muller, CPD" userId="a63a91f7-2aee-4d3f-abcf-5b6b29679cb6" providerId="ADAL" clId="{FB36D3F0-8F34-4618-9CA7-E9C838EB5547}" dt="2020-09-18T01:10:17.909" v="154" actId="478"/>
          <ac:picMkLst>
            <pc:docMk/>
            <pc:sldMk cId="3157880773" sldId="891"/>
            <ac:picMk id="5" creationId="{ACAAE76C-1503-4E0C-842B-7C54A3C6F58C}"/>
          </ac:picMkLst>
        </pc:picChg>
        <pc:picChg chg="add mod">
          <ac:chgData name="Paul Muller, CPD" userId="a63a91f7-2aee-4d3f-abcf-5b6b29679cb6" providerId="ADAL" clId="{FB36D3F0-8F34-4618-9CA7-E9C838EB5547}" dt="2020-09-18T01:10:29.413" v="158" actId="14100"/>
          <ac:picMkLst>
            <pc:docMk/>
            <pc:sldMk cId="3157880773" sldId="891"/>
            <ac:picMk id="7" creationId="{15DC7636-A3AE-4E10-9EDA-FDA8D779C8FF}"/>
          </ac:picMkLst>
        </pc:picChg>
      </pc:sldChg>
      <pc:sldChg chg="modTransition">
        <pc:chgData name="Paul Muller, CPD" userId="a63a91f7-2aee-4d3f-abcf-5b6b29679cb6" providerId="ADAL" clId="{FB36D3F0-8F34-4618-9CA7-E9C838EB5547}" dt="2020-09-18T01:47:58.822" v="178"/>
        <pc:sldMkLst>
          <pc:docMk/>
          <pc:sldMk cId="764272548" sldId="898"/>
        </pc:sldMkLst>
      </pc:sldChg>
      <pc:sldChg chg="modTransition">
        <pc:chgData name="Paul Muller, CPD" userId="a63a91f7-2aee-4d3f-abcf-5b6b29679cb6" providerId="ADAL" clId="{FB36D3F0-8F34-4618-9CA7-E9C838EB5547}" dt="2020-09-18T01:47:58.822" v="178"/>
        <pc:sldMkLst>
          <pc:docMk/>
          <pc:sldMk cId="548956459" sldId="916"/>
        </pc:sldMkLst>
      </pc:sldChg>
      <pc:sldChg chg="modTransition">
        <pc:chgData name="Paul Muller, CPD" userId="a63a91f7-2aee-4d3f-abcf-5b6b29679cb6" providerId="ADAL" clId="{FB36D3F0-8F34-4618-9CA7-E9C838EB5547}" dt="2020-09-18T01:47:58.822" v="178"/>
        <pc:sldMkLst>
          <pc:docMk/>
          <pc:sldMk cId="584493799" sldId="973"/>
        </pc:sldMkLst>
      </pc:sldChg>
      <pc:sldChg chg="modTransition">
        <pc:chgData name="Paul Muller, CPD" userId="a63a91f7-2aee-4d3f-abcf-5b6b29679cb6" providerId="ADAL" clId="{FB36D3F0-8F34-4618-9CA7-E9C838EB5547}" dt="2020-09-18T01:47:58.822" v="178"/>
        <pc:sldMkLst>
          <pc:docMk/>
          <pc:sldMk cId="2957820402" sldId="974"/>
        </pc:sldMkLst>
      </pc:sldChg>
      <pc:sldChg chg="modTransition">
        <pc:chgData name="Paul Muller, CPD" userId="a63a91f7-2aee-4d3f-abcf-5b6b29679cb6" providerId="ADAL" clId="{FB36D3F0-8F34-4618-9CA7-E9C838EB5547}" dt="2020-09-18T01:47:58.822" v="178"/>
        <pc:sldMkLst>
          <pc:docMk/>
          <pc:sldMk cId="765535478" sldId="975"/>
        </pc:sldMkLst>
      </pc:sldChg>
      <pc:sldChg chg="modTransition">
        <pc:chgData name="Paul Muller, CPD" userId="a63a91f7-2aee-4d3f-abcf-5b6b29679cb6" providerId="ADAL" clId="{FB36D3F0-8F34-4618-9CA7-E9C838EB5547}" dt="2020-09-18T01:47:58.822" v="178"/>
        <pc:sldMkLst>
          <pc:docMk/>
          <pc:sldMk cId="1447339357" sldId="976"/>
        </pc:sldMkLst>
      </pc:sldChg>
      <pc:sldChg chg="modTransition">
        <pc:chgData name="Paul Muller, CPD" userId="a63a91f7-2aee-4d3f-abcf-5b6b29679cb6" providerId="ADAL" clId="{FB36D3F0-8F34-4618-9CA7-E9C838EB5547}" dt="2020-09-18T01:47:58.822" v="178"/>
        <pc:sldMkLst>
          <pc:docMk/>
          <pc:sldMk cId="2114831407" sldId="977"/>
        </pc:sldMkLst>
      </pc:sldChg>
      <pc:sldChg chg="modTransition">
        <pc:chgData name="Paul Muller, CPD" userId="a63a91f7-2aee-4d3f-abcf-5b6b29679cb6" providerId="ADAL" clId="{FB36D3F0-8F34-4618-9CA7-E9C838EB5547}" dt="2020-09-18T01:47:58.822" v="178"/>
        <pc:sldMkLst>
          <pc:docMk/>
          <pc:sldMk cId="1751023766" sldId="978"/>
        </pc:sldMkLst>
      </pc:sldChg>
      <pc:sldChg chg="modTransition">
        <pc:chgData name="Paul Muller, CPD" userId="a63a91f7-2aee-4d3f-abcf-5b6b29679cb6" providerId="ADAL" clId="{FB36D3F0-8F34-4618-9CA7-E9C838EB5547}" dt="2020-09-18T01:47:58.822" v="178"/>
        <pc:sldMkLst>
          <pc:docMk/>
          <pc:sldMk cId="225488998" sldId="979"/>
        </pc:sldMkLst>
      </pc:sldChg>
      <pc:sldChg chg="modTransition">
        <pc:chgData name="Paul Muller, CPD" userId="a63a91f7-2aee-4d3f-abcf-5b6b29679cb6" providerId="ADAL" clId="{FB36D3F0-8F34-4618-9CA7-E9C838EB5547}" dt="2020-09-18T01:47:58.822" v="178"/>
        <pc:sldMkLst>
          <pc:docMk/>
          <pc:sldMk cId="1477342173" sldId="981"/>
        </pc:sldMkLst>
      </pc:sldChg>
      <pc:sldChg chg="modTransition">
        <pc:chgData name="Paul Muller, CPD" userId="a63a91f7-2aee-4d3f-abcf-5b6b29679cb6" providerId="ADAL" clId="{FB36D3F0-8F34-4618-9CA7-E9C838EB5547}" dt="2020-09-18T01:47:58.822" v="178"/>
        <pc:sldMkLst>
          <pc:docMk/>
          <pc:sldMk cId="512695016" sldId="982"/>
        </pc:sldMkLst>
      </pc:sldChg>
      <pc:sldChg chg="modSp add modTransition">
        <pc:chgData name="Paul Muller, CPD" userId="a63a91f7-2aee-4d3f-abcf-5b6b29679cb6" providerId="ADAL" clId="{FB36D3F0-8F34-4618-9CA7-E9C838EB5547}" dt="2020-09-18T01:47:58.822" v="178"/>
        <pc:sldMkLst>
          <pc:docMk/>
          <pc:sldMk cId="2061669881" sldId="983"/>
        </pc:sldMkLst>
        <pc:spChg chg="mod">
          <ac:chgData name="Paul Muller, CPD" userId="a63a91f7-2aee-4d3f-abcf-5b6b29679cb6" providerId="ADAL" clId="{FB36D3F0-8F34-4618-9CA7-E9C838EB5547}" dt="2020-09-18T01:01:00.981" v="118" actId="20577"/>
          <ac:spMkLst>
            <pc:docMk/>
            <pc:sldMk cId="2061669881" sldId="983"/>
            <ac:spMk id="2" creationId="{F5676AD8-F1DF-4046-91CF-38AD9D3AE5FD}"/>
          </ac:spMkLst>
        </pc:spChg>
        <pc:spChg chg="mod">
          <ac:chgData name="Paul Muller, CPD" userId="a63a91f7-2aee-4d3f-abcf-5b6b29679cb6" providerId="ADAL" clId="{FB36D3F0-8F34-4618-9CA7-E9C838EB5547}" dt="2020-09-18T01:01:26.937" v="123"/>
          <ac:spMkLst>
            <pc:docMk/>
            <pc:sldMk cId="2061669881" sldId="983"/>
            <ac:spMk id="3" creationId="{8405CE43-0B89-4EF7-8F5A-44E5035920EB}"/>
          </ac:spMkLst>
        </pc:spChg>
      </pc:sldChg>
      <pc:sldMasterChg chg="modSldLayout">
        <pc:chgData name="Paul Muller, CPD" userId="a63a91f7-2aee-4d3f-abcf-5b6b29679cb6" providerId="ADAL" clId="{FB36D3F0-8F34-4618-9CA7-E9C838EB5547}" dt="2020-09-18T01:00:32.574" v="107"/>
        <pc:sldMasterMkLst>
          <pc:docMk/>
          <pc:sldMasterMk cId="2457539952" sldId="2147483703"/>
        </pc:sldMasterMkLst>
        <pc:sldLayoutChg chg="addSp setBg">
          <pc:chgData name="Paul Muller, CPD" userId="a63a91f7-2aee-4d3f-abcf-5b6b29679cb6" providerId="ADAL" clId="{FB36D3F0-8F34-4618-9CA7-E9C838EB5547}" dt="2020-09-18T01:00:32.574" v="107"/>
          <pc:sldLayoutMkLst>
            <pc:docMk/>
            <pc:sldMasterMk cId="2457539952" sldId="2147483703"/>
            <pc:sldLayoutMk cId="4006124245" sldId="2147483720"/>
          </pc:sldLayoutMkLst>
          <pc:spChg chg="add">
            <ac:chgData name="Paul Muller, CPD" userId="a63a91f7-2aee-4d3f-abcf-5b6b29679cb6" providerId="ADAL" clId="{FB36D3F0-8F34-4618-9CA7-E9C838EB5547}" dt="2020-09-18T00:59:54.358" v="91"/>
            <ac:spMkLst>
              <pc:docMk/>
              <pc:sldMasterMk cId="2457539952" sldId="2147483703"/>
              <pc:sldLayoutMk cId="4006124245" sldId="2147483720"/>
              <ac:spMk id="3" creationId="{F195EEB0-4AEE-451D-854E-FF6DF4EC07D1}"/>
            </ac:spMkLst>
          </pc:spChg>
        </pc:sldLayoutChg>
      </pc:sldMasterChg>
    </pc:docChg>
  </pc:docChgLst>
  <pc:docChgLst>
    <pc:chgData name="Paul Muller" userId="a63a91f7-2aee-4d3f-abcf-5b6b29679cb6" providerId="ADAL" clId="{3A67E8A1-D303-4389-9721-EAB3696D683E}"/>
    <pc:docChg chg="undo custSel addSld delSld modSld modSection">
      <pc:chgData name="Paul Muller" userId="a63a91f7-2aee-4d3f-abcf-5b6b29679cb6" providerId="ADAL" clId="{3A67E8A1-D303-4389-9721-EAB3696D683E}" dt="2020-01-13T00:38:26.036" v="82" actId="403"/>
      <pc:docMkLst>
        <pc:docMk/>
      </pc:docMkLst>
      <pc:sldChg chg="modSp">
        <pc:chgData name="Paul Muller" userId="a63a91f7-2aee-4d3f-abcf-5b6b29679cb6" providerId="ADAL" clId="{3A67E8A1-D303-4389-9721-EAB3696D683E}" dt="2020-01-13T00:38:26.036" v="82" actId="403"/>
        <pc:sldMkLst>
          <pc:docMk/>
          <pc:sldMk cId="3703459249" sldId="256"/>
        </pc:sldMkLst>
        <pc:spChg chg="mod">
          <ac:chgData name="Paul Muller" userId="a63a91f7-2aee-4d3f-abcf-5b6b29679cb6" providerId="ADAL" clId="{3A67E8A1-D303-4389-9721-EAB3696D683E}" dt="2020-01-13T00:38:26.036" v="82" actId="403"/>
          <ac:spMkLst>
            <pc:docMk/>
            <pc:sldMk cId="3703459249" sldId="256"/>
            <ac:spMk id="5" creationId="{FCF18DDA-D325-49C9-8ED0-8651B859A4A6}"/>
          </ac:spMkLst>
        </pc:spChg>
      </pc:sldChg>
      <pc:sldChg chg="modSp">
        <pc:chgData name="Paul Muller" userId="a63a91f7-2aee-4d3f-abcf-5b6b29679cb6" providerId="ADAL" clId="{3A67E8A1-D303-4389-9721-EAB3696D683E}" dt="2020-01-10T05:56:38.507" v="3" actId="20577"/>
        <pc:sldMkLst>
          <pc:docMk/>
          <pc:sldMk cId="3409168418" sldId="261"/>
        </pc:sldMkLst>
        <pc:spChg chg="mod">
          <ac:chgData name="Paul Muller" userId="a63a91f7-2aee-4d3f-abcf-5b6b29679cb6" providerId="ADAL" clId="{3A67E8A1-D303-4389-9721-EAB3696D683E}" dt="2020-01-10T05:56:38.507" v="3" actId="20577"/>
          <ac:spMkLst>
            <pc:docMk/>
            <pc:sldMk cId="3409168418" sldId="261"/>
            <ac:spMk id="3" creationId="{536C78EB-E6A4-4382-856C-84DA33EC4822}"/>
          </ac:spMkLst>
        </pc:spChg>
      </pc:sldChg>
      <pc:sldChg chg="del">
        <pc:chgData name="Paul Muller" userId="a63a91f7-2aee-4d3f-abcf-5b6b29679cb6" providerId="ADAL" clId="{3A67E8A1-D303-4389-9721-EAB3696D683E}" dt="2020-01-13T00:15:07.726" v="15" actId="2696"/>
        <pc:sldMkLst>
          <pc:docMk/>
          <pc:sldMk cId="3056799306" sldId="288"/>
        </pc:sldMkLst>
      </pc:sldChg>
      <pc:sldChg chg="modSp add">
        <pc:chgData name="Paul Muller" userId="a63a91f7-2aee-4d3f-abcf-5b6b29679cb6" providerId="ADAL" clId="{3A67E8A1-D303-4389-9721-EAB3696D683E}" dt="2020-01-13T00:16:09.103" v="25" actId="20577"/>
        <pc:sldMkLst>
          <pc:docMk/>
          <pc:sldMk cId="2399582780" sldId="787"/>
        </pc:sldMkLst>
        <pc:spChg chg="mod">
          <ac:chgData name="Paul Muller" userId="a63a91f7-2aee-4d3f-abcf-5b6b29679cb6" providerId="ADAL" clId="{3A67E8A1-D303-4389-9721-EAB3696D683E}" dt="2020-01-13T00:16:09.103" v="25" actId="20577"/>
          <ac:spMkLst>
            <pc:docMk/>
            <pc:sldMk cId="2399582780" sldId="787"/>
            <ac:spMk id="3" creationId="{338E5630-9ACE-4ACE-B1D7-DEED86778820}"/>
          </ac:spMkLst>
        </pc:spChg>
      </pc:sldChg>
      <pc:sldChg chg="delSp modSp">
        <pc:chgData name="Paul Muller" userId="a63a91f7-2aee-4d3f-abcf-5b6b29679cb6" providerId="ADAL" clId="{3A67E8A1-D303-4389-9721-EAB3696D683E}" dt="2020-01-13T00:27:34.981" v="75" actId="12789"/>
        <pc:sldMkLst>
          <pc:docMk/>
          <pc:sldMk cId="1998058667" sldId="885"/>
        </pc:sldMkLst>
        <pc:spChg chg="mod">
          <ac:chgData name="Paul Muller" userId="a63a91f7-2aee-4d3f-abcf-5b6b29679cb6" providerId="ADAL" clId="{3A67E8A1-D303-4389-9721-EAB3696D683E}" dt="2020-01-13T00:27:34.981" v="75" actId="12789"/>
          <ac:spMkLst>
            <pc:docMk/>
            <pc:sldMk cId="1998058667" sldId="885"/>
            <ac:spMk id="6" creationId="{2C1715E9-26D2-42D6-986E-6CB3A31FB2CB}"/>
          </ac:spMkLst>
        </pc:spChg>
        <pc:spChg chg="del">
          <ac:chgData name="Paul Muller" userId="a63a91f7-2aee-4d3f-abcf-5b6b29679cb6" providerId="ADAL" clId="{3A67E8A1-D303-4389-9721-EAB3696D683E}" dt="2020-01-09T03:32:05.994" v="0" actId="478"/>
          <ac:spMkLst>
            <pc:docMk/>
            <pc:sldMk cId="1998058667" sldId="885"/>
            <ac:spMk id="11" creationId="{0281E51B-B38B-43DF-8172-0D4E670B2E0B}"/>
          </ac:spMkLst>
        </pc:spChg>
        <pc:picChg chg="del">
          <ac:chgData name="Paul Muller" userId="a63a91f7-2aee-4d3f-abcf-5b6b29679cb6" providerId="ADAL" clId="{3A67E8A1-D303-4389-9721-EAB3696D683E}" dt="2020-01-09T03:32:05.994" v="0" actId="478"/>
          <ac:picMkLst>
            <pc:docMk/>
            <pc:sldMk cId="1998058667" sldId="885"/>
            <ac:picMk id="10" creationId="{A462C7E0-C055-4585-954D-342704B8039D}"/>
          </ac:picMkLst>
        </pc:picChg>
      </pc:sldChg>
      <pc:sldChg chg="modSp add">
        <pc:chgData name="Paul Muller" userId="a63a91f7-2aee-4d3f-abcf-5b6b29679cb6" providerId="ADAL" clId="{3A67E8A1-D303-4389-9721-EAB3696D683E}" dt="2020-01-13T00:15:15.388" v="19" actId="20577"/>
        <pc:sldMkLst>
          <pc:docMk/>
          <pc:sldMk cId="3021428153" sldId="887"/>
        </pc:sldMkLst>
        <pc:spChg chg="mod">
          <ac:chgData name="Paul Muller" userId="a63a91f7-2aee-4d3f-abcf-5b6b29679cb6" providerId="ADAL" clId="{3A67E8A1-D303-4389-9721-EAB3696D683E}" dt="2020-01-13T00:15:15.388" v="19" actId="20577"/>
          <ac:spMkLst>
            <pc:docMk/>
            <pc:sldMk cId="3021428153" sldId="887"/>
            <ac:spMk id="2" creationId="{27DCAC5E-2FE9-4B49-9B80-74DA3529565D}"/>
          </ac:spMkLst>
        </pc:spChg>
      </pc:sldChg>
      <pc:sldChg chg="add modTransition">
        <pc:chgData name="Paul Muller" userId="a63a91f7-2aee-4d3f-abcf-5b6b29679cb6" providerId="ADAL" clId="{3A67E8A1-D303-4389-9721-EAB3696D683E}" dt="2020-01-13T00:14:09.555" v="7"/>
        <pc:sldMkLst>
          <pc:docMk/>
          <pc:sldMk cId="3157880773" sldId="891"/>
        </pc:sldMkLst>
      </pc:sldChg>
      <pc:sldChg chg="add del">
        <pc:chgData name="Paul Muller" userId="a63a91f7-2aee-4d3f-abcf-5b6b29679cb6" providerId="ADAL" clId="{3A67E8A1-D303-4389-9721-EAB3696D683E}" dt="2020-01-13T00:14:06.443" v="6" actId="2696"/>
        <pc:sldMkLst>
          <pc:docMk/>
          <pc:sldMk cId="1960132420" sldId="894"/>
        </pc:sldMkLst>
      </pc:sldChg>
      <pc:sldChg chg="add">
        <pc:chgData name="Paul Muller" userId="a63a91f7-2aee-4d3f-abcf-5b6b29679cb6" providerId="ADAL" clId="{3A67E8A1-D303-4389-9721-EAB3696D683E}" dt="2020-01-13T00:15:30.162" v="20"/>
        <pc:sldMkLst>
          <pc:docMk/>
          <pc:sldMk cId="1677423607" sldId="908"/>
        </pc:sldMkLst>
      </pc:sldChg>
      <pc:sldChg chg="del">
        <pc:chgData name="Paul Muller" userId="a63a91f7-2aee-4d3f-abcf-5b6b29679cb6" providerId="ADAL" clId="{3A67E8A1-D303-4389-9721-EAB3696D683E}" dt="2020-01-13T00:12:55.283" v="4" actId="2696"/>
        <pc:sldMkLst>
          <pc:docMk/>
          <pc:sldMk cId="2688854093" sldId="910"/>
        </pc:sldMkLst>
      </pc:sldChg>
      <pc:sldChg chg="del">
        <pc:chgData name="Paul Muller" userId="a63a91f7-2aee-4d3f-abcf-5b6b29679cb6" providerId="ADAL" clId="{3A67E8A1-D303-4389-9721-EAB3696D683E}" dt="2020-01-13T00:14:56.172" v="13" actId="2696"/>
        <pc:sldMkLst>
          <pc:docMk/>
          <pc:sldMk cId="1442622942" sldId="911"/>
        </pc:sldMkLst>
      </pc:sldChg>
      <pc:sldChg chg="del">
        <pc:chgData name="Paul Muller" userId="a63a91f7-2aee-4d3f-abcf-5b6b29679cb6" providerId="ADAL" clId="{3A67E8A1-D303-4389-9721-EAB3696D683E}" dt="2020-01-13T00:15:34.276" v="21" actId="2696"/>
        <pc:sldMkLst>
          <pc:docMk/>
          <pc:sldMk cId="226158287" sldId="913"/>
        </pc:sldMkLst>
      </pc:sldChg>
      <pc:sldChg chg="del">
        <pc:chgData name="Paul Muller" userId="a63a91f7-2aee-4d3f-abcf-5b6b29679cb6" providerId="ADAL" clId="{3A67E8A1-D303-4389-9721-EAB3696D683E}" dt="2020-01-13T00:15:42.353" v="23" actId="2696"/>
        <pc:sldMkLst>
          <pc:docMk/>
          <pc:sldMk cId="913973973" sldId="914"/>
        </pc:sldMkLst>
      </pc:sldChg>
      <pc:sldChg chg="del">
        <pc:chgData name="Paul Muller" userId="a63a91f7-2aee-4d3f-abcf-5b6b29679cb6" providerId="ADAL" clId="{3A67E8A1-D303-4389-9721-EAB3696D683E}" dt="2020-01-13T00:15:54.455" v="24" actId="2696"/>
        <pc:sldMkLst>
          <pc:docMk/>
          <pc:sldMk cId="1652696090" sldId="915"/>
        </pc:sldMkLst>
      </pc:sldChg>
      <pc:sldChg chg="modTransition">
        <pc:chgData name="Paul Muller" userId="a63a91f7-2aee-4d3f-abcf-5b6b29679cb6" providerId="ADAL" clId="{3A67E8A1-D303-4389-9721-EAB3696D683E}" dt="2020-01-13T00:27:53.498" v="76"/>
        <pc:sldMkLst>
          <pc:docMk/>
          <pc:sldMk cId="225488998" sldId="979"/>
        </pc:sldMkLst>
      </pc:sldChg>
      <pc:sldChg chg="del">
        <pc:chgData name="Paul Muller" userId="a63a91f7-2aee-4d3f-abcf-5b6b29679cb6" providerId="ADAL" clId="{3A67E8A1-D303-4389-9721-EAB3696D683E}" dt="2020-01-13T00:28:57.094" v="77" actId="2696"/>
        <pc:sldMkLst>
          <pc:docMk/>
          <pc:sldMk cId="1102414987" sldId="980"/>
        </pc:sldMkLst>
      </pc:sldChg>
      <pc:sldChg chg="add">
        <pc:chgData name="Paul Muller" userId="a63a91f7-2aee-4d3f-abcf-5b6b29679cb6" providerId="ADAL" clId="{3A67E8A1-D303-4389-9721-EAB3696D683E}" dt="2020-01-13T00:15:05.432" v="14"/>
        <pc:sldMkLst>
          <pc:docMk/>
          <pc:sldMk cId="1477342173" sldId="981"/>
        </pc:sldMkLst>
      </pc:sldChg>
      <pc:sldChg chg="modSp add">
        <pc:chgData name="Paul Muller" userId="a63a91f7-2aee-4d3f-abcf-5b6b29679cb6" providerId="ADAL" clId="{3A67E8A1-D303-4389-9721-EAB3696D683E}" dt="2020-01-13T00:16:26.929" v="27"/>
        <pc:sldMkLst>
          <pc:docMk/>
          <pc:sldMk cId="512695016" sldId="982"/>
        </pc:sldMkLst>
        <pc:spChg chg="mod">
          <ac:chgData name="Paul Muller" userId="a63a91f7-2aee-4d3f-abcf-5b6b29679cb6" providerId="ADAL" clId="{3A67E8A1-D303-4389-9721-EAB3696D683E}" dt="2020-01-13T00:16:26.929" v="27"/>
          <ac:spMkLst>
            <pc:docMk/>
            <pc:sldMk cId="512695016" sldId="982"/>
            <ac:spMk id="3" creationId="{11DCD3DD-0591-4D62-9414-33728EDF5EC1}"/>
          </ac:spMkLst>
        </pc:spChg>
      </pc:sldChg>
    </pc:docChg>
  </pc:docChgLst>
  <pc:docChgLst>
    <pc:chgData name="Scott Kinder" userId="3640c11d-4719-4612-a8d1-53662bce67f3" providerId="ADAL" clId="{08A680EC-352B-49F3-B8FC-F5C8F6993EA1}"/>
    <pc:docChg chg="modSld">
      <pc:chgData name="Scott Kinder" userId="3640c11d-4719-4612-a8d1-53662bce67f3" providerId="ADAL" clId="{08A680EC-352B-49F3-B8FC-F5C8F6993EA1}" dt="2019-10-17T04:55:07.375" v="5" actId="1076"/>
      <pc:docMkLst>
        <pc:docMk/>
      </pc:docMkLst>
    </pc:docChg>
  </pc:docChgLst>
  <pc:docChgLst>
    <pc:chgData name="Paul Muller, CPD" userId="a63a91f7-2aee-4d3f-abcf-5b6b29679cb6" providerId="ADAL" clId="{4F02809F-9DE8-46A0-A430-AD97BF465CAB}"/>
    <pc:docChg chg="undo custSel addSld delSld modSld sldOrd modSection">
      <pc:chgData name="Paul Muller, CPD" userId="a63a91f7-2aee-4d3f-abcf-5b6b29679cb6" providerId="ADAL" clId="{4F02809F-9DE8-46A0-A430-AD97BF465CAB}" dt="2021-03-01T08:35:12.607" v="9028" actId="47"/>
      <pc:docMkLst>
        <pc:docMk/>
      </pc:docMkLst>
      <pc:sldChg chg="addSp modSp mod modShow">
        <pc:chgData name="Paul Muller, CPD" userId="a63a91f7-2aee-4d3f-abcf-5b6b29679cb6" providerId="ADAL" clId="{4F02809F-9DE8-46A0-A430-AD97BF465CAB}" dt="2021-02-27T08:31:39.659" v="8648" actId="729"/>
        <pc:sldMkLst>
          <pc:docMk/>
          <pc:sldMk cId="3703459249" sldId="256"/>
        </pc:sldMkLst>
        <pc:spChg chg="mod">
          <ac:chgData name="Paul Muller, CPD" userId="a63a91f7-2aee-4d3f-abcf-5b6b29679cb6" providerId="ADAL" clId="{4F02809F-9DE8-46A0-A430-AD97BF465CAB}" dt="2021-02-27T08:17:51.658" v="8358" actId="20577"/>
          <ac:spMkLst>
            <pc:docMk/>
            <pc:sldMk cId="3703459249" sldId="256"/>
            <ac:spMk id="5" creationId="{FCF18DDA-D325-49C9-8ED0-8651B859A4A6}"/>
          </ac:spMkLst>
        </pc:spChg>
        <pc:picChg chg="add mod">
          <ac:chgData name="Paul Muller, CPD" userId="a63a91f7-2aee-4d3f-abcf-5b6b29679cb6" providerId="ADAL" clId="{4F02809F-9DE8-46A0-A430-AD97BF465CAB}" dt="2021-02-27T08:17:14.314" v="8301" actId="1076"/>
          <ac:picMkLst>
            <pc:docMk/>
            <pc:sldMk cId="3703459249" sldId="256"/>
            <ac:picMk id="3" creationId="{48BF188A-256C-4797-B97E-EBBFE375DCA7}"/>
          </ac:picMkLst>
        </pc:picChg>
      </pc:sldChg>
      <pc:sldChg chg="mod ord modShow modNotesTx">
        <pc:chgData name="Paul Muller, CPD" userId="a63a91f7-2aee-4d3f-abcf-5b6b29679cb6" providerId="ADAL" clId="{4F02809F-9DE8-46A0-A430-AD97BF465CAB}" dt="2021-02-27T08:31:39.659" v="8648" actId="729"/>
        <pc:sldMkLst>
          <pc:docMk/>
          <pc:sldMk cId="3409168418" sldId="261"/>
        </pc:sldMkLst>
      </pc:sldChg>
      <pc:sldChg chg="mod modShow modNotesTx">
        <pc:chgData name="Paul Muller, CPD" userId="a63a91f7-2aee-4d3f-abcf-5b6b29679cb6" providerId="ADAL" clId="{4F02809F-9DE8-46A0-A430-AD97BF465CAB}" dt="2021-02-27T08:31:39.659" v="8648" actId="729"/>
        <pc:sldMkLst>
          <pc:docMk/>
          <pc:sldMk cId="687672715" sldId="274"/>
        </pc:sldMkLst>
      </pc:sldChg>
      <pc:sldChg chg="modSp mod modShow">
        <pc:chgData name="Paul Muller, CPD" userId="a63a91f7-2aee-4d3f-abcf-5b6b29679cb6" providerId="ADAL" clId="{4F02809F-9DE8-46A0-A430-AD97BF465CAB}" dt="2021-02-27T08:31:39.659" v="8648" actId="729"/>
        <pc:sldMkLst>
          <pc:docMk/>
          <pc:sldMk cId="1471453494" sldId="397"/>
        </pc:sldMkLst>
        <pc:spChg chg="mod">
          <ac:chgData name="Paul Muller, CPD" userId="a63a91f7-2aee-4d3f-abcf-5b6b29679cb6" providerId="ADAL" clId="{4F02809F-9DE8-46A0-A430-AD97BF465CAB}" dt="2021-02-27T08:19:34.033" v="8520" actId="20577"/>
          <ac:spMkLst>
            <pc:docMk/>
            <pc:sldMk cId="1471453494" sldId="397"/>
            <ac:spMk id="3" creationId="{00000000-0000-0000-0000-000000000000}"/>
          </ac:spMkLst>
        </pc:spChg>
      </pc:sldChg>
      <pc:sldChg chg="mod modShow modNotesTx">
        <pc:chgData name="Paul Muller, CPD" userId="a63a91f7-2aee-4d3f-abcf-5b6b29679cb6" providerId="ADAL" clId="{4F02809F-9DE8-46A0-A430-AD97BF465CAB}" dt="2021-02-27T08:31:39.659" v="8648" actId="729"/>
        <pc:sldMkLst>
          <pc:docMk/>
          <pc:sldMk cId="3901141699" sldId="502"/>
        </pc:sldMkLst>
      </pc:sldChg>
      <pc:sldChg chg="mod modShow modNotesTx">
        <pc:chgData name="Paul Muller, CPD" userId="a63a91f7-2aee-4d3f-abcf-5b6b29679cb6" providerId="ADAL" clId="{4F02809F-9DE8-46A0-A430-AD97BF465CAB}" dt="2021-02-27T08:31:39.659" v="8648" actId="729"/>
        <pc:sldMkLst>
          <pc:docMk/>
          <pc:sldMk cId="3330547710" sldId="503"/>
        </pc:sldMkLst>
      </pc:sldChg>
      <pc:sldChg chg="mod modShow modNotesTx">
        <pc:chgData name="Paul Muller, CPD" userId="a63a91f7-2aee-4d3f-abcf-5b6b29679cb6" providerId="ADAL" clId="{4F02809F-9DE8-46A0-A430-AD97BF465CAB}" dt="2021-02-27T08:31:39.659" v="8648" actId="729"/>
        <pc:sldMkLst>
          <pc:docMk/>
          <pc:sldMk cId="2635954210" sldId="504"/>
        </pc:sldMkLst>
      </pc:sldChg>
      <pc:sldChg chg="mod modShow modNotesTx">
        <pc:chgData name="Paul Muller, CPD" userId="a63a91f7-2aee-4d3f-abcf-5b6b29679cb6" providerId="ADAL" clId="{4F02809F-9DE8-46A0-A430-AD97BF465CAB}" dt="2021-02-27T08:31:39.659" v="8648" actId="729"/>
        <pc:sldMkLst>
          <pc:docMk/>
          <pc:sldMk cId="2957842982" sldId="505"/>
        </pc:sldMkLst>
      </pc:sldChg>
      <pc:sldChg chg="mod modShow modNotesTx">
        <pc:chgData name="Paul Muller, CPD" userId="a63a91f7-2aee-4d3f-abcf-5b6b29679cb6" providerId="ADAL" clId="{4F02809F-9DE8-46A0-A430-AD97BF465CAB}" dt="2021-02-27T08:31:39.659" v="8648" actId="729"/>
        <pc:sldMkLst>
          <pc:docMk/>
          <pc:sldMk cId="833217724" sldId="506"/>
        </pc:sldMkLst>
      </pc:sldChg>
      <pc:sldChg chg="mod modShow modNotesTx">
        <pc:chgData name="Paul Muller, CPD" userId="a63a91f7-2aee-4d3f-abcf-5b6b29679cb6" providerId="ADAL" clId="{4F02809F-9DE8-46A0-A430-AD97BF465CAB}" dt="2021-02-27T08:31:39.659" v="8648" actId="729"/>
        <pc:sldMkLst>
          <pc:docMk/>
          <pc:sldMk cId="1075459766" sldId="507"/>
        </pc:sldMkLst>
      </pc:sldChg>
      <pc:sldChg chg="mod modShow modNotesTx">
        <pc:chgData name="Paul Muller, CPD" userId="a63a91f7-2aee-4d3f-abcf-5b6b29679cb6" providerId="ADAL" clId="{4F02809F-9DE8-46A0-A430-AD97BF465CAB}" dt="2021-02-27T08:31:39.659" v="8648" actId="729"/>
        <pc:sldMkLst>
          <pc:docMk/>
          <pc:sldMk cId="321758290" sldId="508"/>
        </pc:sldMkLst>
      </pc:sldChg>
      <pc:sldChg chg="mod modShow modNotesTx">
        <pc:chgData name="Paul Muller, CPD" userId="a63a91f7-2aee-4d3f-abcf-5b6b29679cb6" providerId="ADAL" clId="{4F02809F-9DE8-46A0-A430-AD97BF465CAB}" dt="2021-02-27T08:31:39.659" v="8648" actId="729"/>
        <pc:sldMkLst>
          <pc:docMk/>
          <pc:sldMk cId="1340723702" sldId="509"/>
        </pc:sldMkLst>
      </pc:sldChg>
      <pc:sldChg chg="mod modShow modNotesTx">
        <pc:chgData name="Paul Muller, CPD" userId="a63a91f7-2aee-4d3f-abcf-5b6b29679cb6" providerId="ADAL" clId="{4F02809F-9DE8-46A0-A430-AD97BF465CAB}" dt="2021-02-27T08:31:39.659" v="8648" actId="729"/>
        <pc:sldMkLst>
          <pc:docMk/>
          <pc:sldMk cId="2227295160" sldId="510"/>
        </pc:sldMkLst>
      </pc:sldChg>
      <pc:sldChg chg="mod modShow modNotesTx">
        <pc:chgData name="Paul Muller, CPD" userId="a63a91f7-2aee-4d3f-abcf-5b6b29679cb6" providerId="ADAL" clId="{4F02809F-9DE8-46A0-A430-AD97BF465CAB}" dt="2021-02-27T08:31:39.659" v="8648" actId="729"/>
        <pc:sldMkLst>
          <pc:docMk/>
          <pc:sldMk cId="966314140" sldId="511"/>
        </pc:sldMkLst>
      </pc:sldChg>
      <pc:sldChg chg="mod modShow modNotesTx">
        <pc:chgData name="Paul Muller, CPD" userId="a63a91f7-2aee-4d3f-abcf-5b6b29679cb6" providerId="ADAL" clId="{4F02809F-9DE8-46A0-A430-AD97BF465CAB}" dt="2021-02-27T08:31:39.659" v="8648" actId="729"/>
        <pc:sldMkLst>
          <pc:docMk/>
          <pc:sldMk cId="2142887325" sldId="512"/>
        </pc:sldMkLst>
      </pc:sldChg>
      <pc:sldChg chg="mod modShow modNotesTx">
        <pc:chgData name="Paul Muller, CPD" userId="a63a91f7-2aee-4d3f-abcf-5b6b29679cb6" providerId="ADAL" clId="{4F02809F-9DE8-46A0-A430-AD97BF465CAB}" dt="2021-02-27T08:31:39.659" v="8648" actId="729"/>
        <pc:sldMkLst>
          <pc:docMk/>
          <pc:sldMk cId="3156758591" sldId="513"/>
        </pc:sldMkLst>
      </pc:sldChg>
      <pc:sldChg chg="addSp delSp modSp mod modAnim modShow modNotesTx">
        <pc:chgData name="Paul Muller, CPD" userId="a63a91f7-2aee-4d3f-abcf-5b6b29679cb6" providerId="ADAL" clId="{4F02809F-9DE8-46A0-A430-AD97BF465CAB}" dt="2021-02-27T08:31:39.659" v="8648" actId="729"/>
        <pc:sldMkLst>
          <pc:docMk/>
          <pc:sldMk cId="1576317473" sldId="611"/>
        </pc:sldMkLst>
        <pc:spChg chg="mod">
          <ac:chgData name="Paul Muller, CPD" userId="a63a91f7-2aee-4d3f-abcf-5b6b29679cb6" providerId="ADAL" clId="{4F02809F-9DE8-46A0-A430-AD97BF465CAB}" dt="2021-02-27T04:30:15.318" v="3413" actId="164"/>
          <ac:spMkLst>
            <pc:docMk/>
            <pc:sldMk cId="1576317473" sldId="611"/>
            <ac:spMk id="10" creationId="{00000000-0000-0000-0000-000000000000}"/>
          </ac:spMkLst>
        </pc:spChg>
        <pc:spChg chg="mod">
          <ac:chgData name="Paul Muller, CPD" userId="a63a91f7-2aee-4d3f-abcf-5b6b29679cb6" providerId="ADAL" clId="{4F02809F-9DE8-46A0-A430-AD97BF465CAB}" dt="2021-02-27T04:30:15.318" v="3413" actId="164"/>
          <ac:spMkLst>
            <pc:docMk/>
            <pc:sldMk cId="1576317473" sldId="611"/>
            <ac:spMk id="11" creationId="{00000000-0000-0000-0000-000000000000}"/>
          </ac:spMkLst>
        </pc:spChg>
        <pc:spChg chg="mod">
          <ac:chgData name="Paul Muller, CPD" userId="a63a91f7-2aee-4d3f-abcf-5b6b29679cb6" providerId="ADAL" clId="{4F02809F-9DE8-46A0-A430-AD97BF465CAB}" dt="2021-02-27T04:30:15.318" v="3413" actId="164"/>
          <ac:spMkLst>
            <pc:docMk/>
            <pc:sldMk cId="1576317473" sldId="611"/>
            <ac:spMk id="12" creationId="{00000000-0000-0000-0000-000000000000}"/>
          </ac:spMkLst>
        </pc:spChg>
        <pc:spChg chg="mod">
          <ac:chgData name="Paul Muller, CPD" userId="a63a91f7-2aee-4d3f-abcf-5b6b29679cb6" providerId="ADAL" clId="{4F02809F-9DE8-46A0-A430-AD97BF465CAB}" dt="2021-02-27T04:30:15.318" v="3413" actId="164"/>
          <ac:spMkLst>
            <pc:docMk/>
            <pc:sldMk cId="1576317473" sldId="611"/>
            <ac:spMk id="13" creationId="{00000000-0000-0000-0000-000000000000}"/>
          </ac:spMkLst>
        </pc:spChg>
        <pc:spChg chg="mod">
          <ac:chgData name="Paul Muller, CPD" userId="a63a91f7-2aee-4d3f-abcf-5b6b29679cb6" providerId="ADAL" clId="{4F02809F-9DE8-46A0-A430-AD97BF465CAB}" dt="2021-02-27T04:30:15.318" v="3413" actId="164"/>
          <ac:spMkLst>
            <pc:docMk/>
            <pc:sldMk cId="1576317473" sldId="611"/>
            <ac:spMk id="33" creationId="{00000000-0000-0000-0000-000000000000}"/>
          </ac:spMkLst>
        </pc:spChg>
        <pc:spChg chg="mod">
          <ac:chgData name="Paul Muller, CPD" userId="a63a91f7-2aee-4d3f-abcf-5b6b29679cb6" providerId="ADAL" clId="{4F02809F-9DE8-46A0-A430-AD97BF465CAB}" dt="2021-02-27T04:30:15.318" v="3413" actId="164"/>
          <ac:spMkLst>
            <pc:docMk/>
            <pc:sldMk cId="1576317473" sldId="611"/>
            <ac:spMk id="34" creationId="{00000000-0000-0000-0000-000000000000}"/>
          </ac:spMkLst>
        </pc:spChg>
        <pc:spChg chg="mod">
          <ac:chgData name="Paul Muller, CPD" userId="a63a91f7-2aee-4d3f-abcf-5b6b29679cb6" providerId="ADAL" clId="{4F02809F-9DE8-46A0-A430-AD97BF465CAB}" dt="2021-02-27T04:30:15.318" v="3413" actId="164"/>
          <ac:spMkLst>
            <pc:docMk/>
            <pc:sldMk cId="1576317473" sldId="611"/>
            <ac:spMk id="35" creationId="{00000000-0000-0000-0000-000000000000}"/>
          </ac:spMkLst>
        </pc:spChg>
        <pc:spChg chg="mod">
          <ac:chgData name="Paul Muller, CPD" userId="a63a91f7-2aee-4d3f-abcf-5b6b29679cb6" providerId="ADAL" clId="{4F02809F-9DE8-46A0-A430-AD97BF465CAB}" dt="2021-02-27T04:30:15.318" v="3413" actId="164"/>
          <ac:spMkLst>
            <pc:docMk/>
            <pc:sldMk cId="1576317473" sldId="611"/>
            <ac:spMk id="36" creationId="{00000000-0000-0000-0000-000000000000}"/>
          </ac:spMkLst>
        </pc:spChg>
        <pc:spChg chg="mod">
          <ac:chgData name="Paul Muller, CPD" userId="a63a91f7-2aee-4d3f-abcf-5b6b29679cb6" providerId="ADAL" clId="{4F02809F-9DE8-46A0-A430-AD97BF465CAB}" dt="2021-02-27T04:30:15.318" v="3413" actId="164"/>
          <ac:spMkLst>
            <pc:docMk/>
            <pc:sldMk cId="1576317473" sldId="611"/>
            <ac:spMk id="37" creationId="{00000000-0000-0000-0000-000000000000}"/>
          </ac:spMkLst>
        </pc:spChg>
        <pc:spChg chg="mod">
          <ac:chgData name="Paul Muller, CPD" userId="a63a91f7-2aee-4d3f-abcf-5b6b29679cb6" providerId="ADAL" clId="{4F02809F-9DE8-46A0-A430-AD97BF465CAB}" dt="2021-02-27T04:30:15.318" v="3413" actId="164"/>
          <ac:spMkLst>
            <pc:docMk/>
            <pc:sldMk cId="1576317473" sldId="611"/>
            <ac:spMk id="57" creationId="{00000000-0000-0000-0000-000000000000}"/>
          </ac:spMkLst>
        </pc:spChg>
        <pc:spChg chg="del">
          <ac:chgData name="Paul Muller, CPD" userId="a63a91f7-2aee-4d3f-abcf-5b6b29679cb6" providerId="ADAL" clId="{4F02809F-9DE8-46A0-A430-AD97BF465CAB}" dt="2021-02-27T04:29:57.455" v="3412" actId="478"/>
          <ac:spMkLst>
            <pc:docMk/>
            <pc:sldMk cId="1576317473" sldId="611"/>
            <ac:spMk id="58" creationId="{00000000-0000-0000-0000-000000000000}"/>
          </ac:spMkLst>
        </pc:spChg>
        <pc:spChg chg="del">
          <ac:chgData name="Paul Muller, CPD" userId="a63a91f7-2aee-4d3f-abcf-5b6b29679cb6" providerId="ADAL" clId="{4F02809F-9DE8-46A0-A430-AD97BF465CAB}" dt="2021-02-27T04:29:57.455" v="3412" actId="478"/>
          <ac:spMkLst>
            <pc:docMk/>
            <pc:sldMk cId="1576317473" sldId="611"/>
            <ac:spMk id="59" creationId="{00000000-0000-0000-0000-000000000000}"/>
          </ac:spMkLst>
        </pc:spChg>
        <pc:spChg chg="mod">
          <ac:chgData name="Paul Muller, CPD" userId="a63a91f7-2aee-4d3f-abcf-5b6b29679cb6" providerId="ADAL" clId="{4F02809F-9DE8-46A0-A430-AD97BF465CAB}" dt="2021-02-27T04:30:15.318" v="3413" actId="164"/>
          <ac:spMkLst>
            <pc:docMk/>
            <pc:sldMk cId="1576317473" sldId="611"/>
            <ac:spMk id="64" creationId="{00000000-0000-0000-0000-000000000000}"/>
          </ac:spMkLst>
        </pc:spChg>
        <pc:grpChg chg="del">
          <ac:chgData name="Paul Muller, CPD" userId="a63a91f7-2aee-4d3f-abcf-5b6b29679cb6" providerId="ADAL" clId="{4F02809F-9DE8-46A0-A430-AD97BF465CAB}" dt="2021-02-27T04:29:57.455" v="3412" actId="478"/>
          <ac:grpSpMkLst>
            <pc:docMk/>
            <pc:sldMk cId="1576317473" sldId="611"/>
            <ac:grpSpMk id="3" creationId="{00000000-0000-0000-0000-000000000000}"/>
          </ac:grpSpMkLst>
        </pc:grpChg>
        <pc:grpChg chg="del">
          <ac:chgData name="Paul Muller, CPD" userId="a63a91f7-2aee-4d3f-abcf-5b6b29679cb6" providerId="ADAL" clId="{4F02809F-9DE8-46A0-A430-AD97BF465CAB}" dt="2021-02-27T04:29:57.455" v="3412" actId="478"/>
          <ac:grpSpMkLst>
            <pc:docMk/>
            <pc:sldMk cId="1576317473" sldId="611"/>
            <ac:grpSpMk id="4" creationId="{00000000-0000-0000-0000-000000000000}"/>
          </ac:grpSpMkLst>
        </pc:grpChg>
        <pc:grpChg chg="add mod">
          <ac:chgData name="Paul Muller, CPD" userId="a63a91f7-2aee-4d3f-abcf-5b6b29679cb6" providerId="ADAL" clId="{4F02809F-9DE8-46A0-A430-AD97BF465CAB}" dt="2021-02-27T04:30:15.318" v="3413" actId="164"/>
          <ac:grpSpMkLst>
            <pc:docMk/>
            <pc:sldMk cId="1576317473" sldId="611"/>
            <ac:grpSpMk id="5" creationId="{396F23B5-CBC7-48A2-BEC3-E99739B9D45C}"/>
          </ac:grpSpMkLst>
        </pc:grpChg>
        <pc:grpChg chg="del">
          <ac:chgData name="Paul Muller, CPD" userId="a63a91f7-2aee-4d3f-abcf-5b6b29679cb6" providerId="ADAL" clId="{4F02809F-9DE8-46A0-A430-AD97BF465CAB}" dt="2021-02-27T04:29:57.455" v="3412" actId="478"/>
          <ac:grpSpMkLst>
            <pc:docMk/>
            <pc:sldMk cId="1576317473" sldId="611"/>
            <ac:grpSpMk id="6" creationId="{00000000-0000-0000-0000-000000000000}"/>
          </ac:grpSpMkLst>
        </pc:grpChg>
        <pc:grpChg chg="del">
          <ac:chgData name="Paul Muller, CPD" userId="a63a91f7-2aee-4d3f-abcf-5b6b29679cb6" providerId="ADAL" clId="{4F02809F-9DE8-46A0-A430-AD97BF465CAB}" dt="2021-02-27T04:29:57.455" v="3412" actId="478"/>
          <ac:grpSpMkLst>
            <pc:docMk/>
            <pc:sldMk cId="1576317473" sldId="611"/>
            <ac:grpSpMk id="7" creationId="{00000000-0000-0000-0000-000000000000}"/>
          </ac:grpSpMkLst>
        </pc:grpChg>
      </pc:sldChg>
      <pc:sldChg chg="mod modShow modNotesTx">
        <pc:chgData name="Paul Muller, CPD" userId="a63a91f7-2aee-4d3f-abcf-5b6b29679cb6" providerId="ADAL" clId="{4F02809F-9DE8-46A0-A430-AD97BF465CAB}" dt="2021-02-27T08:31:39.659" v="8648" actId="729"/>
        <pc:sldMkLst>
          <pc:docMk/>
          <pc:sldMk cId="4058786982" sldId="769"/>
        </pc:sldMkLst>
      </pc:sldChg>
      <pc:sldChg chg="mod modShow modNotesTx">
        <pc:chgData name="Paul Muller, CPD" userId="a63a91f7-2aee-4d3f-abcf-5b6b29679cb6" providerId="ADAL" clId="{4F02809F-9DE8-46A0-A430-AD97BF465CAB}" dt="2021-02-27T08:31:39.659" v="8648" actId="729"/>
        <pc:sldMkLst>
          <pc:docMk/>
          <pc:sldMk cId="334313708" sldId="770"/>
        </pc:sldMkLst>
      </pc:sldChg>
      <pc:sldChg chg="mod modShow modNotesTx">
        <pc:chgData name="Paul Muller, CPD" userId="a63a91f7-2aee-4d3f-abcf-5b6b29679cb6" providerId="ADAL" clId="{4F02809F-9DE8-46A0-A430-AD97BF465CAB}" dt="2021-02-27T08:31:39.659" v="8648" actId="729"/>
        <pc:sldMkLst>
          <pc:docMk/>
          <pc:sldMk cId="2264433897" sldId="771"/>
        </pc:sldMkLst>
      </pc:sldChg>
      <pc:sldChg chg="mod modShow modNotesTx">
        <pc:chgData name="Paul Muller, CPD" userId="a63a91f7-2aee-4d3f-abcf-5b6b29679cb6" providerId="ADAL" clId="{4F02809F-9DE8-46A0-A430-AD97BF465CAB}" dt="2021-02-27T08:31:39.659" v="8648" actId="729"/>
        <pc:sldMkLst>
          <pc:docMk/>
          <pc:sldMk cId="2449195744" sldId="772"/>
        </pc:sldMkLst>
      </pc:sldChg>
      <pc:sldChg chg="mod modShow modNotesTx">
        <pc:chgData name="Paul Muller, CPD" userId="a63a91f7-2aee-4d3f-abcf-5b6b29679cb6" providerId="ADAL" clId="{4F02809F-9DE8-46A0-A430-AD97BF465CAB}" dt="2021-02-27T08:31:39.659" v="8648" actId="729"/>
        <pc:sldMkLst>
          <pc:docMk/>
          <pc:sldMk cId="2453806014" sldId="773"/>
        </pc:sldMkLst>
      </pc:sldChg>
      <pc:sldChg chg="mod modShow modNotesTx">
        <pc:chgData name="Paul Muller, CPD" userId="a63a91f7-2aee-4d3f-abcf-5b6b29679cb6" providerId="ADAL" clId="{4F02809F-9DE8-46A0-A430-AD97BF465CAB}" dt="2021-02-27T08:31:39.659" v="8648" actId="729"/>
        <pc:sldMkLst>
          <pc:docMk/>
          <pc:sldMk cId="2965304767" sldId="774"/>
        </pc:sldMkLst>
      </pc:sldChg>
      <pc:sldChg chg="mod modShow modNotesTx">
        <pc:chgData name="Paul Muller, CPD" userId="a63a91f7-2aee-4d3f-abcf-5b6b29679cb6" providerId="ADAL" clId="{4F02809F-9DE8-46A0-A430-AD97BF465CAB}" dt="2021-02-27T08:31:39.659" v="8648" actId="729"/>
        <pc:sldMkLst>
          <pc:docMk/>
          <pc:sldMk cId="2164891691" sldId="775"/>
        </pc:sldMkLst>
      </pc:sldChg>
      <pc:sldChg chg="mod modShow modNotesTx">
        <pc:chgData name="Paul Muller, CPD" userId="a63a91f7-2aee-4d3f-abcf-5b6b29679cb6" providerId="ADAL" clId="{4F02809F-9DE8-46A0-A430-AD97BF465CAB}" dt="2021-02-27T08:31:39.659" v="8648" actId="729"/>
        <pc:sldMkLst>
          <pc:docMk/>
          <pc:sldMk cId="3652491683" sldId="776"/>
        </pc:sldMkLst>
      </pc:sldChg>
      <pc:sldChg chg="mod modShow modNotesTx">
        <pc:chgData name="Paul Muller, CPD" userId="a63a91f7-2aee-4d3f-abcf-5b6b29679cb6" providerId="ADAL" clId="{4F02809F-9DE8-46A0-A430-AD97BF465CAB}" dt="2021-02-27T08:31:39.659" v="8648" actId="729"/>
        <pc:sldMkLst>
          <pc:docMk/>
          <pc:sldMk cId="1864112407" sldId="777"/>
        </pc:sldMkLst>
      </pc:sldChg>
      <pc:sldChg chg="mod modShow modNotesTx">
        <pc:chgData name="Paul Muller, CPD" userId="a63a91f7-2aee-4d3f-abcf-5b6b29679cb6" providerId="ADAL" clId="{4F02809F-9DE8-46A0-A430-AD97BF465CAB}" dt="2021-02-27T08:31:39.659" v="8648" actId="729"/>
        <pc:sldMkLst>
          <pc:docMk/>
          <pc:sldMk cId="2716964071" sldId="778"/>
        </pc:sldMkLst>
      </pc:sldChg>
      <pc:sldChg chg="mod modShow modNotesTx">
        <pc:chgData name="Paul Muller, CPD" userId="a63a91f7-2aee-4d3f-abcf-5b6b29679cb6" providerId="ADAL" clId="{4F02809F-9DE8-46A0-A430-AD97BF465CAB}" dt="2021-02-27T08:31:39.659" v="8648" actId="729"/>
        <pc:sldMkLst>
          <pc:docMk/>
          <pc:sldMk cId="3228689349" sldId="779"/>
        </pc:sldMkLst>
      </pc:sldChg>
      <pc:sldChg chg="mod modShow modNotesTx">
        <pc:chgData name="Paul Muller, CPD" userId="a63a91f7-2aee-4d3f-abcf-5b6b29679cb6" providerId="ADAL" clId="{4F02809F-9DE8-46A0-A430-AD97BF465CAB}" dt="2021-02-27T08:31:39.659" v="8648" actId="729"/>
        <pc:sldMkLst>
          <pc:docMk/>
          <pc:sldMk cId="181399835" sldId="780"/>
        </pc:sldMkLst>
      </pc:sldChg>
      <pc:sldChg chg="mod modShow modNotesTx">
        <pc:chgData name="Paul Muller, CPD" userId="a63a91f7-2aee-4d3f-abcf-5b6b29679cb6" providerId="ADAL" clId="{4F02809F-9DE8-46A0-A430-AD97BF465CAB}" dt="2021-02-27T08:31:39.659" v="8648" actId="729"/>
        <pc:sldMkLst>
          <pc:docMk/>
          <pc:sldMk cId="2491347201" sldId="781"/>
        </pc:sldMkLst>
      </pc:sldChg>
      <pc:sldChg chg="mod modShow modNotesTx">
        <pc:chgData name="Paul Muller, CPD" userId="a63a91f7-2aee-4d3f-abcf-5b6b29679cb6" providerId="ADAL" clId="{4F02809F-9DE8-46A0-A430-AD97BF465CAB}" dt="2021-02-27T08:31:39.659" v="8648" actId="729"/>
        <pc:sldMkLst>
          <pc:docMk/>
          <pc:sldMk cId="889298072" sldId="782"/>
        </pc:sldMkLst>
      </pc:sldChg>
      <pc:sldChg chg="mod modShow modNotesTx">
        <pc:chgData name="Paul Muller, CPD" userId="a63a91f7-2aee-4d3f-abcf-5b6b29679cb6" providerId="ADAL" clId="{4F02809F-9DE8-46A0-A430-AD97BF465CAB}" dt="2021-02-27T08:31:39.659" v="8648" actId="729"/>
        <pc:sldMkLst>
          <pc:docMk/>
          <pc:sldMk cId="3293688378" sldId="783"/>
        </pc:sldMkLst>
      </pc:sldChg>
      <pc:sldChg chg="modSp mod modShow modNotesTx">
        <pc:chgData name="Paul Muller, CPD" userId="a63a91f7-2aee-4d3f-abcf-5b6b29679cb6" providerId="ADAL" clId="{4F02809F-9DE8-46A0-A430-AD97BF465CAB}" dt="2021-02-27T08:31:39.659" v="8648" actId="729"/>
        <pc:sldMkLst>
          <pc:docMk/>
          <pc:sldMk cId="2399582780" sldId="787"/>
        </pc:sldMkLst>
        <pc:spChg chg="mod">
          <ac:chgData name="Paul Muller, CPD" userId="a63a91f7-2aee-4d3f-abcf-5b6b29679cb6" providerId="ADAL" clId="{4F02809F-9DE8-46A0-A430-AD97BF465CAB}" dt="2021-02-27T08:04:37.234" v="7777" actId="113"/>
          <ac:spMkLst>
            <pc:docMk/>
            <pc:sldMk cId="2399582780" sldId="787"/>
            <ac:spMk id="3" creationId="{338E5630-9ACE-4ACE-B1D7-DEED86778820}"/>
          </ac:spMkLst>
        </pc:spChg>
      </pc:sldChg>
      <pc:sldChg chg="mod modShow modNotesTx">
        <pc:chgData name="Paul Muller, CPD" userId="a63a91f7-2aee-4d3f-abcf-5b6b29679cb6" providerId="ADAL" clId="{4F02809F-9DE8-46A0-A430-AD97BF465CAB}" dt="2021-02-27T08:31:39.659" v="8648" actId="729"/>
        <pc:sldMkLst>
          <pc:docMk/>
          <pc:sldMk cId="2000842810" sldId="829"/>
        </pc:sldMkLst>
      </pc:sldChg>
      <pc:sldChg chg="mod modShow modNotesTx">
        <pc:chgData name="Paul Muller, CPD" userId="a63a91f7-2aee-4d3f-abcf-5b6b29679cb6" providerId="ADAL" clId="{4F02809F-9DE8-46A0-A430-AD97BF465CAB}" dt="2021-02-27T08:31:39.659" v="8648" actId="729"/>
        <pc:sldMkLst>
          <pc:docMk/>
          <pc:sldMk cId="1263140886" sldId="836"/>
        </pc:sldMkLst>
      </pc:sldChg>
      <pc:sldChg chg="mod modShow">
        <pc:chgData name="Paul Muller, CPD" userId="a63a91f7-2aee-4d3f-abcf-5b6b29679cb6" providerId="ADAL" clId="{4F02809F-9DE8-46A0-A430-AD97BF465CAB}" dt="2021-02-27T08:31:39.659" v="8648" actId="729"/>
        <pc:sldMkLst>
          <pc:docMk/>
          <pc:sldMk cId="1563416604" sldId="872"/>
        </pc:sldMkLst>
      </pc:sldChg>
      <pc:sldChg chg="mod modShow">
        <pc:chgData name="Paul Muller, CPD" userId="a63a91f7-2aee-4d3f-abcf-5b6b29679cb6" providerId="ADAL" clId="{4F02809F-9DE8-46A0-A430-AD97BF465CAB}" dt="2021-02-27T08:31:39.659" v="8648" actId="729"/>
        <pc:sldMkLst>
          <pc:docMk/>
          <pc:sldMk cId="1998058667" sldId="885"/>
        </pc:sldMkLst>
      </pc:sldChg>
      <pc:sldChg chg="mod modShow modNotesTx">
        <pc:chgData name="Paul Muller, CPD" userId="a63a91f7-2aee-4d3f-abcf-5b6b29679cb6" providerId="ADAL" clId="{4F02809F-9DE8-46A0-A430-AD97BF465CAB}" dt="2021-02-27T08:31:39.659" v="8648" actId="729"/>
        <pc:sldMkLst>
          <pc:docMk/>
          <pc:sldMk cId="3021428153" sldId="887"/>
        </pc:sldMkLst>
      </pc:sldChg>
      <pc:sldChg chg="mod modShow modNotesTx">
        <pc:chgData name="Paul Muller, CPD" userId="a63a91f7-2aee-4d3f-abcf-5b6b29679cb6" providerId="ADAL" clId="{4F02809F-9DE8-46A0-A430-AD97BF465CAB}" dt="2021-02-27T08:31:39.659" v="8648" actId="729"/>
        <pc:sldMkLst>
          <pc:docMk/>
          <pc:sldMk cId="3157880773" sldId="891"/>
        </pc:sldMkLst>
      </pc:sldChg>
      <pc:sldChg chg="mod modShow modNotesTx">
        <pc:chgData name="Paul Muller, CPD" userId="a63a91f7-2aee-4d3f-abcf-5b6b29679cb6" providerId="ADAL" clId="{4F02809F-9DE8-46A0-A430-AD97BF465CAB}" dt="2021-02-27T08:31:39.659" v="8648" actId="729"/>
        <pc:sldMkLst>
          <pc:docMk/>
          <pc:sldMk cId="764272548" sldId="898"/>
        </pc:sldMkLst>
      </pc:sldChg>
      <pc:sldChg chg="modSp mod ord modShow modNotesTx">
        <pc:chgData name="Paul Muller, CPD" userId="a63a91f7-2aee-4d3f-abcf-5b6b29679cb6" providerId="ADAL" clId="{4F02809F-9DE8-46A0-A430-AD97BF465CAB}" dt="2021-02-27T08:31:39.659" v="8648" actId="729"/>
        <pc:sldMkLst>
          <pc:docMk/>
          <pc:sldMk cId="548956459" sldId="916"/>
        </pc:sldMkLst>
        <pc:spChg chg="mod">
          <ac:chgData name="Paul Muller, CPD" userId="a63a91f7-2aee-4d3f-abcf-5b6b29679cb6" providerId="ADAL" clId="{4F02809F-9DE8-46A0-A430-AD97BF465CAB}" dt="2021-02-27T08:05:36.145" v="7792" actId="20577"/>
          <ac:spMkLst>
            <pc:docMk/>
            <pc:sldMk cId="548956459" sldId="916"/>
            <ac:spMk id="2" creationId="{F5319041-1699-4DB5-BE18-6F5E97F22CB8}"/>
          </ac:spMkLst>
        </pc:spChg>
      </pc:sldChg>
      <pc:sldChg chg="mod modShow modNotesTx">
        <pc:chgData name="Paul Muller, CPD" userId="a63a91f7-2aee-4d3f-abcf-5b6b29679cb6" providerId="ADAL" clId="{4F02809F-9DE8-46A0-A430-AD97BF465CAB}" dt="2021-02-27T08:31:39.659" v="8648" actId="729"/>
        <pc:sldMkLst>
          <pc:docMk/>
          <pc:sldMk cId="584493799" sldId="973"/>
        </pc:sldMkLst>
      </pc:sldChg>
      <pc:sldChg chg="mod modShow">
        <pc:chgData name="Paul Muller, CPD" userId="a63a91f7-2aee-4d3f-abcf-5b6b29679cb6" providerId="ADAL" clId="{4F02809F-9DE8-46A0-A430-AD97BF465CAB}" dt="2021-02-27T08:31:39.659" v="8648" actId="729"/>
        <pc:sldMkLst>
          <pc:docMk/>
          <pc:sldMk cId="2957820402" sldId="974"/>
        </pc:sldMkLst>
      </pc:sldChg>
      <pc:sldChg chg="mod modShow">
        <pc:chgData name="Paul Muller, CPD" userId="a63a91f7-2aee-4d3f-abcf-5b6b29679cb6" providerId="ADAL" clId="{4F02809F-9DE8-46A0-A430-AD97BF465CAB}" dt="2021-02-27T08:31:39.659" v="8648" actId="729"/>
        <pc:sldMkLst>
          <pc:docMk/>
          <pc:sldMk cId="765535478" sldId="975"/>
        </pc:sldMkLst>
      </pc:sldChg>
      <pc:sldChg chg="mod modShow">
        <pc:chgData name="Paul Muller, CPD" userId="a63a91f7-2aee-4d3f-abcf-5b6b29679cb6" providerId="ADAL" clId="{4F02809F-9DE8-46A0-A430-AD97BF465CAB}" dt="2021-02-27T08:31:39.659" v="8648" actId="729"/>
        <pc:sldMkLst>
          <pc:docMk/>
          <pc:sldMk cId="1447339357" sldId="976"/>
        </pc:sldMkLst>
      </pc:sldChg>
      <pc:sldChg chg="mod modShow">
        <pc:chgData name="Paul Muller, CPD" userId="a63a91f7-2aee-4d3f-abcf-5b6b29679cb6" providerId="ADAL" clId="{4F02809F-9DE8-46A0-A430-AD97BF465CAB}" dt="2021-02-27T08:31:39.659" v="8648" actId="729"/>
        <pc:sldMkLst>
          <pc:docMk/>
          <pc:sldMk cId="2114831407" sldId="977"/>
        </pc:sldMkLst>
      </pc:sldChg>
      <pc:sldChg chg="mod modShow">
        <pc:chgData name="Paul Muller, CPD" userId="a63a91f7-2aee-4d3f-abcf-5b6b29679cb6" providerId="ADAL" clId="{4F02809F-9DE8-46A0-A430-AD97BF465CAB}" dt="2021-02-27T08:31:39.659" v="8648" actId="729"/>
        <pc:sldMkLst>
          <pc:docMk/>
          <pc:sldMk cId="1751023766" sldId="978"/>
        </pc:sldMkLst>
      </pc:sldChg>
      <pc:sldChg chg="mod modShow modNotesTx">
        <pc:chgData name="Paul Muller, CPD" userId="a63a91f7-2aee-4d3f-abcf-5b6b29679cb6" providerId="ADAL" clId="{4F02809F-9DE8-46A0-A430-AD97BF465CAB}" dt="2021-02-27T09:37:30.797" v="8793" actId="114"/>
        <pc:sldMkLst>
          <pc:docMk/>
          <pc:sldMk cId="225488998" sldId="979"/>
        </pc:sldMkLst>
      </pc:sldChg>
      <pc:sldChg chg="mod modShow modNotesTx">
        <pc:chgData name="Paul Muller, CPD" userId="a63a91f7-2aee-4d3f-abcf-5b6b29679cb6" providerId="ADAL" clId="{4F02809F-9DE8-46A0-A430-AD97BF465CAB}" dt="2021-02-27T08:31:39.659" v="8648" actId="729"/>
        <pc:sldMkLst>
          <pc:docMk/>
          <pc:sldMk cId="1477342173" sldId="981"/>
        </pc:sldMkLst>
      </pc:sldChg>
      <pc:sldChg chg="mod modShow modNotesTx">
        <pc:chgData name="Paul Muller, CPD" userId="a63a91f7-2aee-4d3f-abcf-5b6b29679cb6" providerId="ADAL" clId="{4F02809F-9DE8-46A0-A430-AD97BF465CAB}" dt="2021-02-27T08:31:39.659" v="8648" actId="729"/>
        <pc:sldMkLst>
          <pc:docMk/>
          <pc:sldMk cId="512695016" sldId="982"/>
        </pc:sldMkLst>
      </pc:sldChg>
      <pc:sldChg chg="modSp del mod modShow modNotesTx">
        <pc:chgData name="Paul Muller, CPD" userId="a63a91f7-2aee-4d3f-abcf-5b6b29679cb6" providerId="ADAL" clId="{4F02809F-9DE8-46A0-A430-AD97BF465CAB}" dt="2021-03-01T08:33:20.169" v="8842" actId="47"/>
        <pc:sldMkLst>
          <pc:docMk/>
          <pc:sldMk cId="2061669881" sldId="983"/>
        </pc:sldMkLst>
        <pc:spChg chg="mod">
          <ac:chgData name="Paul Muller, CPD" userId="a63a91f7-2aee-4d3f-abcf-5b6b29679cb6" providerId="ADAL" clId="{4F02809F-9DE8-46A0-A430-AD97BF465CAB}" dt="2021-03-01T08:23:49.896" v="8841" actId="255"/>
          <ac:spMkLst>
            <pc:docMk/>
            <pc:sldMk cId="2061669881" sldId="983"/>
            <ac:spMk id="3" creationId="{8405CE43-0B89-4EF7-8F5A-44E5035920EB}"/>
          </ac:spMkLst>
        </pc:spChg>
      </pc:sldChg>
      <pc:sldChg chg="addSp delSp modSp add mod delAnim modAnim modShow modNotesTx">
        <pc:chgData name="Paul Muller, CPD" userId="a63a91f7-2aee-4d3f-abcf-5b6b29679cb6" providerId="ADAL" clId="{4F02809F-9DE8-46A0-A430-AD97BF465CAB}" dt="2021-02-27T08:31:39.659" v="8648" actId="729"/>
        <pc:sldMkLst>
          <pc:docMk/>
          <pc:sldMk cId="3235069368" sldId="984"/>
        </pc:sldMkLst>
        <pc:spChg chg="mod">
          <ac:chgData name="Paul Muller, CPD" userId="a63a91f7-2aee-4d3f-abcf-5b6b29679cb6" providerId="ADAL" clId="{4F02809F-9DE8-46A0-A430-AD97BF465CAB}" dt="2021-02-27T03:43:26.648" v="791" actId="20577"/>
          <ac:spMkLst>
            <pc:docMk/>
            <pc:sldMk cId="3235069368" sldId="984"/>
            <ac:spMk id="2" creationId="{D2CB8771-47B2-4DDA-979A-278013D385B0}"/>
          </ac:spMkLst>
        </pc:spChg>
        <pc:spChg chg="del">
          <ac:chgData name="Paul Muller, CPD" userId="a63a91f7-2aee-4d3f-abcf-5b6b29679cb6" providerId="ADAL" clId="{4F02809F-9DE8-46A0-A430-AD97BF465CAB}" dt="2021-02-27T03:43:22.159" v="785" actId="478"/>
          <ac:spMkLst>
            <pc:docMk/>
            <pc:sldMk cId="3235069368" sldId="984"/>
            <ac:spMk id="6" creationId="{8DFE544B-9809-47AF-B581-B5686CF0D1F1}"/>
          </ac:spMkLst>
        </pc:spChg>
        <pc:spChg chg="add mod">
          <ac:chgData name="Paul Muller, CPD" userId="a63a91f7-2aee-4d3f-abcf-5b6b29679cb6" providerId="ADAL" clId="{4F02809F-9DE8-46A0-A430-AD97BF465CAB}" dt="2021-02-27T03:57:21.334" v="1001" actId="14100"/>
          <ac:spMkLst>
            <pc:docMk/>
            <pc:sldMk cId="3235069368" sldId="984"/>
            <ac:spMk id="14" creationId="{A889AAF9-F793-434F-86A9-AA49CBB3D828}"/>
          </ac:spMkLst>
        </pc:spChg>
        <pc:spChg chg="add mod">
          <ac:chgData name="Paul Muller, CPD" userId="a63a91f7-2aee-4d3f-abcf-5b6b29679cb6" providerId="ADAL" clId="{4F02809F-9DE8-46A0-A430-AD97BF465CAB}" dt="2021-02-27T03:57:45.989" v="1006" actId="1035"/>
          <ac:spMkLst>
            <pc:docMk/>
            <pc:sldMk cId="3235069368" sldId="984"/>
            <ac:spMk id="15" creationId="{084266EE-6CA0-4B5A-9D41-EA6A9C8B6C4B}"/>
          </ac:spMkLst>
        </pc:spChg>
        <pc:spChg chg="del">
          <ac:chgData name="Paul Muller, CPD" userId="a63a91f7-2aee-4d3f-abcf-5b6b29679cb6" providerId="ADAL" clId="{4F02809F-9DE8-46A0-A430-AD97BF465CAB}" dt="2021-02-27T03:43:19.923" v="784" actId="478"/>
          <ac:spMkLst>
            <pc:docMk/>
            <pc:sldMk cId="3235069368" sldId="984"/>
            <ac:spMk id="19" creationId="{726B480D-5F54-4519-980F-292FA140E664}"/>
          </ac:spMkLst>
        </pc:spChg>
        <pc:spChg chg="del">
          <ac:chgData name="Paul Muller, CPD" userId="a63a91f7-2aee-4d3f-abcf-5b6b29679cb6" providerId="ADAL" clId="{4F02809F-9DE8-46A0-A430-AD97BF465CAB}" dt="2021-02-27T03:43:22.159" v="785" actId="478"/>
          <ac:spMkLst>
            <pc:docMk/>
            <pc:sldMk cId="3235069368" sldId="984"/>
            <ac:spMk id="23" creationId="{2EEBEE96-CF8F-47C1-8D11-8439F3382D0F}"/>
          </ac:spMkLst>
        </pc:spChg>
        <pc:spChg chg="del">
          <ac:chgData name="Paul Muller, CPD" userId="a63a91f7-2aee-4d3f-abcf-5b6b29679cb6" providerId="ADAL" clId="{4F02809F-9DE8-46A0-A430-AD97BF465CAB}" dt="2021-02-27T03:43:19.923" v="784" actId="478"/>
          <ac:spMkLst>
            <pc:docMk/>
            <pc:sldMk cId="3235069368" sldId="984"/>
            <ac:spMk id="24" creationId="{3772A231-8A3E-4D71-A165-FB7089FA7FAA}"/>
          </ac:spMkLst>
        </pc:spChg>
        <pc:picChg chg="del">
          <ac:chgData name="Paul Muller, CPD" userId="a63a91f7-2aee-4d3f-abcf-5b6b29679cb6" providerId="ADAL" clId="{4F02809F-9DE8-46A0-A430-AD97BF465CAB}" dt="2021-02-27T03:43:19.923" v="784" actId="478"/>
          <ac:picMkLst>
            <pc:docMk/>
            <pc:sldMk cId="3235069368" sldId="984"/>
            <ac:picMk id="4" creationId="{1DD8E02B-4F42-4DBC-99A9-4175158A21E6}"/>
          </ac:picMkLst>
        </pc:picChg>
        <pc:picChg chg="add del">
          <ac:chgData name="Paul Muller, CPD" userId="a63a91f7-2aee-4d3f-abcf-5b6b29679cb6" providerId="ADAL" clId="{4F02809F-9DE8-46A0-A430-AD97BF465CAB}" dt="2021-02-27T03:56:19.392" v="993" actId="478"/>
          <ac:picMkLst>
            <pc:docMk/>
            <pc:sldMk cId="3235069368" sldId="984"/>
            <ac:picMk id="5" creationId="{1B09C321-4E52-4F85-9B21-70764FC8FF24}"/>
          </ac:picMkLst>
        </pc:picChg>
        <pc:picChg chg="del">
          <ac:chgData name="Paul Muller, CPD" userId="a63a91f7-2aee-4d3f-abcf-5b6b29679cb6" providerId="ADAL" clId="{4F02809F-9DE8-46A0-A430-AD97BF465CAB}" dt="2021-02-27T03:43:16.505" v="783" actId="478"/>
          <ac:picMkLst>
            <pc:docMk/>
            <pc:sldMk cId="3235069368" sldId="984"/>
            <ac:picMk id="7" creationId="{15DC7636-A3AE-4E10-9EDA-FDA8D779C8FF}"/>
          </ac:picMkLst>
        </pc:picChg>
        <pc:picChg chg="add mod modCrop">
          <ac:chgData name="Paul Muller, CPD" userId="a63a91f7-2aee-4d3f-abcf-5b6b29679cb6" providerId="ADAL" clId="{4F02809F-9DE8-46A0-A430-AD97BF465CAB}" dt="2021-02-27T03:57:05.815" v="998" actId="1076"/>
          <ac:picMkLst>
            <pc:docMk/>
            <pc:sldMk cId="3235069368" sldId="984"/>
            <ac:picMk id="9" creationId="{6AFE3573-4274-43FF-922A-7DBEBF44A7E2}"/>
          </ac:picMkLst>
        </pc:picChg>
        <pc:picChg chg="del">
          <ac:chgData name="Paul Muller, CPD" userId="a63a91f7-2aee-4d3f-abcf-5b6b29679cb6" providerId="ADAL" clId="{4F02809F-9DE8-46A0-A430-AD97BF465CAB}" dt="2021-02-27T03:43:14.773" v="782" actId="478"/>
          <ac:picMkLst>
            <pc:docMk/>
            <pc:sldMk cId="3235069368" sldId="984"/>
            <ac:picMk id="1026" creationId="{B49B85C4-70E2-4B12-AB03-1AE5D85C979E}"/>
          </ac:picMkLst>
        </pc:picChg>
      </pc:sldChg>
      <pc:sldChg chg="addSp delSp modSp add mod delAnim modShow modNotesTx">
        <pc:chgData name="Paul Muller, CPD" userId="a63a91f7-2aee-4d3f-abcf-5b6b29679cb6" providerId="ADAL" clId="{4F02809F-9DE8-46A0-A430-AD97BF465CAB}" dt="2021-02-27T08:31:39.659" v="8648" actId="729"/>
        <pc:sldMkLst>
          <pc:docMk/>
          <pc:sldMk cId="351712843" sldId="985"/>
        </pc:sldMkLst>
        <pc:spChg chg="del">
          <ac:chgData name="Paul Muller, CPD" userId="a63a91f7-2aee-4d3f-abcf-5b6b29679cb6" providerId="ADAL" clId="{4F02809F-9DE8-46A0-A430-AD97BF465CAB}" dt="2021-02-27T04:02:34.011" v="1019" actId="478"/>
          <ac:spMkLst>
            <pc:docMk/>
            <pc:sldMk cId="351712843" sldId="985"/>
            <ac:spMk id="14" creationId="{A889AAF9-F793-434F-86A9-AA49CBB3D828}"/>
          </ac:spMkLst>
        </pc:spChg>
        <pc:spChg chg="mod">
          <ac:chgData name="Paul Muller, CPD" userId="a63a91f7-2aee-4d3f-abcf-5b6b29679cb6" providerId="ADAL" clId="{4F02809F-9DE8-46A0-A430-AD97BF465CAB}" dt="2021-02-27T04:02:47.948" v="1028" actId="1035"/>
          <ac:spMkLst>
            <pc:docMk/>
            <pc:sldMk cId="351712843" sldId="985"/>
            <ac:spMk id="15" creationId="{084266EE-6CA0-4B5A-9D41-EA6A9C8B6C4B}"/>
          </ac:spMkLst>
        </pc:spChg>
        <pc:picChg chg="add del mod ord modCrop">
          <ac:chgData name="Paul Muller, CPD" userId="a63a91f7-2aee-4d3f-abcf-5b6b29679cb6" providerId="ADAL" clId="{4F02809F-9DE8-46A0-A430-AD97BF465CAB}" dt="2021-02-27T04:02:31.548" v="1018" actId="478"/>
          <ac:picMkLst>
            <pc:docMk/>
            <pc:sldMk cId="351712843" sldId="985"/>
            <ac:picMk id="4" creationId="{24CFD82D-D881-458C-809A-4CFFF2A3411B}"/>
          </ac:picMkLst>
        </pc:picChg>
        <pc:picChg chg="del">
          <ac:chgData name="Paul Muller, CPD" userId="a63a91f7-2aee-4d3f-abcf-5b6b29679cb6" providerId="ADAL" clId="{4F02809F-9DE8-46A0-A430-AD97BF465CAB}" dt="2021-02-27T04:01:57.497" v="1010" actId="478"/>
          <ac:picMkLst>
            <pc:docMk/>
            <pc:sldMk cId="351712843" sldId="985"/>
            <ac:picMk id="9" creationId="{6AFE3573-4274-43FF-922A-7DBEBF44A7E2}"/>
          </ac:picMkLst>
        </pc:picChg>
      </pc:sldChg>
      <pc:sldChg chg="delSp add mod modAnim modShow modNotesTx">
        <pc:chgData name="Paul Muller, CPD" userId="a63a91f7-2aee-4d3f-abcf-5b6b29679cb6" providerId="ADAL" clId="{4F02809F-9DE8-46A0-A430-AD97BF465CAB}" dt="2021-02-27T08:31:39.659" v="8648" actId="729"/>
        <pc:sldMkLst>
          <pc:docMk/>
          <pc:sldMk cId="3853368840" sldId="986"/>
        </pc:sldMkLst>
        <pc:spChg chg="del">
          <ac:chgData name="Paul Muller, CPD" userId="a63a91f7-2aee-4d3f-abcf-5b6b29679cb6" providerId="ADAL" clId="{4F02809F-9DE8-46A0-A430-AD97BF465CAB}" dt="2021-02-27T04:30:43.090" v="3422" actId="478"/>
          <ac:spMkLst>
            <pc:docMk/>
            <pc:sldMk cId="3853368840" sldId="986"/>
            <ac:spMk id="58" creationId="{00000000-0000-0000-0000-000000000000}"/>
          </ac:spMkLst>
        </pc:spChg>
        <pc:spChg chg="del">
          <ac:chgData name="Paul Muller, CPD" userId="a63a91f7-2aee-4d3f-abcf-5b6b29679cb6" providerId="ADAL" clId="{4F02809F-9DE8-46A0-A430-AD97BF465CAB}" dt="2021-02-27T04:30:43.090" v="3422" actId="478"/>
          <ac:spMkLst>
            <pc:docMk/>
            <pc:sldMk cId="3853368840" sldId="986"/>
            <ac:spMk id="59" creationId="{00000000-0000-0000-0000-000000000000}"/>
          </ac:spMkLst>
        </pc:spChg>
        <pc:grpChg chg="del">
          <ac:chgData name="Paul Muller, CPD" userId="a63a91f7-2aee-4d3f-abcf-5b6b29679cb6" providerId="ADAL" clId="{4F02809F-9DE8-46A0-A430-AD97BF465CAB}" dt="2021-02-27T04:30:43.090" v="3422" actId="478"/>
          <ac:grpSpMkLst>
            <pc:docMk/>
            <pc:sldMk cId="3853368840" sldId="986"/>
            <ac:grpSpMk id="4" creationId="{00000000-0000-0000-0000-000000000000}"/>
          </ac:grpSpMkLst>
        </pc:grpChg>
        <pc:grpChg chg="del">
          <ac:chgData name="Paul Muller, CPD" userId="a63a91f7-2aee-4d3f-abcf-5b6b29679cb6" providerId="ADAL" clId="{4F02809F-9DE8-46A0-A430-AD97BF465CAB}" dt="2021-02-27T04:30:43.090" v="3422" actId="478"/>
          <ac:grpSpMkLst>
            <pc:docMk/>
            <pc:sldMk cId="3853368840" sldId="986"/>
            <ac:grpSpMk id="6" creationId="{00000000-0000-0000-0000-000000000000}"/>
          </ac:grpSpMkLst>
        </pc:grpChg>
        <pc:grpChg chg="del">
          <ac:chgData name="Paul Muller, CPD" userId="a63a91f7-2aee-4d3f-abcf-5b6b29679cb6" providerId="ADAL" clId="{4F02809F-9DE8-46A0-A430-AD97BF465CAB}" dt="2021-02-27T04:30:43.090" v="3422" actId="478"/>
          <ac:grpSpMkLst>
            <pc:docMk/>
            <pc:sldMk cId="3853368840" sldId="986"/>
            <ac:grpSpMk id="7" creationId="{00000000-0000-0000-0000-000000000000}"/>
          </ac:grpSpMkLst>
        </pc:grpChg>
      </pc:sldChg>
      <pc:sldChg chg="delSp add mod modAnim modShow modNotesTx">
        <pc:chgData name="Paul Muller, CPD" userId="a63a91f7-2aee-4d3f-abcf-5b6b29679cb6" providerId="ADAL" clId="{4F02809F-9DE8-46A0-A430-AD97BF465CAB}" dt="2021-02-27T08:31:39.659" v="8648" actId="729"/>
        <pc:sldMkLst>
          <pc:docMk/>
          <pc:sldMk cId="1221720866" sldId="987"/>
        </pc:sldMkLst>
        <pc:spChg chg="del">
          <ac:chgData name="Paul Muller, CPD" userId="a63a91f7-2aee-4d3f-abcf-5b6b29679cb6" providerId="ADAL" clId="{4F02809F-9DE8-46A0-A430-AD97BF465CAB}" dt="2021-02-27T04:31:39.576" v="3443" actId="478"/>
          <ac:spMkLst>
            <pc:docMk/>
            <pc:sldMk cId="1221720866" sldId="987"/>
            <ac:spMk id="58" creationId="{00000000-0000-0000-0000-000000000000}"/>
          </ac:spMkLst>
        </pc:spChg>
        <pc:spChg chg="del">
          <ac:chgData name="Paul Muller, CPD" userId="a63a91f7-2aee-4d3f-abcf-5b6b29679cb6" providerId="ADAL" clId="{4F02809F-9DE8-46A0-A430-AD97BF465CAB}" dt="2021-02-27T04:31:39.576" v="3443" actId="478"/>
          <ac:spMkLst>
            <pc:docMk/>
            <pc:sldMk cId="1221720866" sldId="987"/>
            <ac:spMk id="59" creationId="{00000000-0000-0000-0000-000000000000}"/>
          </ac:spMkLst>
        </pc:spChg>
        <pc:grpChg chg="del">
          <ac:chgData name="Paul Muller, CPD" userId="a63a91f7-2aee-4d3f-abcf-5b6b29679cb6" providerId="ADAL" clId="{4F02809F-9DE8-46A0-A430-AD97BF465CAB}" dt="2021-02-27T04:31:39.576" v="3443" actId="478"/>
          <ac:grpSpMkLst>
            <pc:docMk/>
            <pc:sldMk cId="1221720866" sldId="987"/>
            <ac:grpSpMk id="6" creationId="{00000000-0000-0000-0000-000000000000}"/>
          </ac:grpSpMkLst>
        </pc:grpChg>
        <pc:grpChg chg="del">
          <ac:chgData name="Paul Muller, CPD" userId="a63a91f7-2aee-4d3f-abcf-5b6b29679cb6" providerId="ADAL" clId="{4F02809F-9DE8-46A0-A430-AD97BF465CAB}" dt="2021-02-27T04:31:39.576" v="3443" actId="478"/>
          <ac:grpSpMkLst>
            <pc:docMk/>
            <pc:sldMk cId="1221720866" sldId="987"/>
            <ac:grpSpMk id="7" creationId="{00000000-0000-0000-0000-000000000000}"/>
          </ac:grpSpMkLst>
        </pc:grpChg>
      </pc:sldChg>
      <pc:sldChg chg="delSp add mod modAnim modShow modNotesTx">
        <pc:chgData name="Paul Muller, CPD" userId="a63a91f7-2aee-4d3f-abcf-5b6b29679cb6" providerId="ADAL" clId="{4F02809F-9DE8-46A0-A430-AD97BF465CAB}" dt="2021-02-27T08:31:39.659" v="8648" actId="729"/>
        <pc:sldMkLst>
          <pc:docMk/>
          <pc:sldMk cId="2835575515" sldId="988"/>
        </pc:sldMkLst>
        <pc:spChg chg="del">
          <ac:chgData name="Paul Muller, CPD" userId="a63a91f7-2aee-4d3f-abcf-5b6b29679cb6" providerId="ADAL" clId="{4F02809F-9DE8-46A0-A430-AD97BF465CAB}" dt="2021-02-27T04:32:12.014" v="3451" actId="478"/>
          <ac:spMkLst>
            <pc:docMk/>
            <pc:sldMk cId="2835575515" sldId="988"/>
            <ac:spMk id="58" creationId="{00000000-0000-0000-0000-000000000000}"/>
          </ac:spMkLst>
        </pc:spChg>
        <pc:spChg chg="del">
          <ac:chgData name="Paul Muller, CPD" userId="a63a91f7-2aee-4d3f-abcf-5b6b29679cb6" providerId="ADAL" clId="{4F02809F-9DE8-46A0-A430-AD97BF465CAB}" dt="2021-02-27T04:32:12.014" v="3451" actId="478"/>
          <ac:spMkLst>
            <pc:docMk/>
            <pc:sldMk cId="2835575515" sldId="988"/>
            <ac:spMk id="59" creationId="{00000000-0000-0000-0000-000000000000}"/>
          </ac:spMkLst>
        </pc:spChg>
        <pc:grpChg chg="del">
          <ac:chgData name="Paul Muller, CPD" userId="a63a91f7-2aee-4d3f-abcf-5b6b29679cb6" providerId="ADAL" clId="{4F02809F-9DE8-46A0-A430-AD97BF465CAB}" dt="2021-02-27T04:32:12.014" v="3451" actId="478"/>
          <ac:grpSpMkLst>
            <pc:docMk/>
            <pc:sldMk cId="2835575515" sldId="988"/>
            <ac:grpSpMk id="7" creationId="{00000000-0000-0000-0000-000000000000}"/>
          </ac:grpSpMkLst>
        </pc:grpChg>
      </pc:sldChg>
      <pc:sldChg chg="delSp add mod delAnim modAnim modShow modNotesTx">
        <pc:chgData name="Paul Muller, CPD" userId="a63a91f7-2aee-4d3f-abcf-5b6b29679cb6" providerId="ADAL" clId="{4F02809F-9DE8-46A0-A430-AD97BF465CAB}" dt="2021-02-27T08:31:39.659" v="8648" actId="729"/>
        <pc:sldMkLst>
          <pc:docMk/>
          <pc:sldMk cId="612126046" sldId="989"/>
        </pc:sldMkLst>
        <pc:spChg chg="del">
          <ac:chgData name="Paul Muller, CPD" userId="a63a91f7-2aee-4d3f-abcf-5b6b29679cb6" providerId="ADAL" clId="{4F02809F-9DE8-46A0-A430-AD97BF465CAB}" dt="2021-02-27T04:33:07.967" v="3458" actId="478"/>
          <ac:spMkLst>
            <pc:docMk/>
            <pc:sldMk cId="612126046" sldId="989"/>
            <ac:spMk id="58" creationId="{00000000-0000-0000-0000-000000000000}"/>
          </ac:spMkLst>
        </pc:spChg>
        <pc:spChg chg="del">
          <ac:chgData name="Paul Muller, CPD" userId="a63a91f7-2aee-4d3f-abcf-5b6b29679cb6" providerId="ADAL" clId="{4F02809F-9DE8-46A0-A430-AD97BF465CAB}" dt="2021-02-27T04:33:07.967" v="3458" actId="478"/>
          <ac:spMkLst>
            <pc:docMk/>
            <pc:sldMk cId="612126046" sldId="989"/>
            <ac:spMk id="59" creationId="{00000000-0000-0000-0000-000000000000}"/>
          </ac:spMkLst>
        </pc:spChg>
      </pc:sldChg>
      <pc:sldChg chg="add mod modAnim modShow modNotesTx">
        <pc:chgData name="Paul Muller, CPD" userId="a63a91f7-2aee-4d3f-abcf-5b6b29679cb6" providerId="ADAL" clId="{4F02809F-9DE8-46A0-A430-AD97BF465CAB}" dt="2021-02-27T08:31:39.659" v="8648" actId="729"/>
        <pc:sldMkLst>
          <pc:docMk/>
          <pc:sldMk cId="625525715" sldId="990"/>
        </pc:sldMkLst>
      </pc:sldChg>
      <pc:sldChg chg="addSp modSp new mod modAnim modShow modNotesTx">
        <pc:chgData name="Paul Muller, CPD" userId="a63a91f7-2aee-4d3f-abcf-5b6b29679cb6" providerId="ADAL" clId="{4F02809F-9DE8-46A0-A430-AD97BF465CAB}" dt="2021-02-27T08:31:39.659" v="8648" actId="729"/>
        <pc:sldMkLst>
          <pc:docMk/>
          <pc:sldMk cId="4127426357" sldId="991"/>
        </pc:sldMkLst>
        <pc:spChg chg="mod">
          <ac:chgData name="Paul Muller, CPD" userId="a63a91f7-2aee-4d3f-abcf-5b6b29679cb6" providerId="ADAL" clId="{4F02809F-9DE8-46A0-A430-AD97BF465CAB}" dt="2021-02-27T05:18:10.706" v="6589" actId="20577"/>
          <ac:spMkLst>
            <pc:docMk/>
            <pc:sldMk cId="4127426357" sldId="991"/>
            <ac:spMk id="2" creationId="{4EDF2201-4E52-4C2D-AB27-5EEF8081EC32}"/>
          </ac:spMkLst>
        </pc:spChg>
        <pc:spChg chg="mod">
          <ac:chgData name="Paul Muller, CPD" userId="a63a91f7-2aee-4d3f-abcf-5b6b29679cb6" providerId="ADAL" clId="{4F02809F-9DE8-46A0-A430-AD97BF465CAB}" dt="2021-02-27T05:24:54.388" v="7383" actId="113"/>
          <ac:spMkLst>
            <pc:docMk/>
            <pc:sldMk cId="4127426357" sldId="991"/>
            <ac:spMk id="3" creationId="{6F11A03D-DF2A-4EAE-AF26-1CE779A4AED6}"/>
          </ac:spMkLst>
        </pc:spChg>
        <pc:picChg chg="add mod">
          <ac:chgData name="Paul Muller, CPD" userId="a63a91f7-2aee-4d3f-abcf-5b6b29679cb6" providerId="ADAL" clId="{4F02809F-9DE8-46A0-A430-AD97BF465CAB}" dt="2021-02-27T05:23:56.396" v="7360" actId="1076"/>
          <ac:picMkLst>
            <pc:docMk/>
            <pc:sldMk cId="4127426357" sldId="991"/>
            <ac:picMk id="4" creationId="{579ED702-F937-43B1-BC7C-ADFF46E10D86}"/>
          </ac:picMkLst>
        </pc:picChg>
      </pc:sldChg>
      <pc:sldChg chg="add del">
        <pc:chgData name="Paul Muller, CPD" userId="a63a91f7-2aee-4d3f-abcf-5b6b29679cb6" providerId="ADAL" clId="{4F02809F-9DE8-46A0-A430-AD97BF465CAB}" dt="2021-03-01T08:35:12.607" v="9028" actId="47"/>
        <pc:sldMkLst>
          <pc:docMk/>
          <pc:sldMk cId="1884522313" sldId="998"/>
        </pc:sldMkLst>
      </pc:sldChg>
      <pc:sldChg chg="modSp new mod">
        <pc:chgData name="Paul Muller, CPD" userId="a63a91f7-2aee-4d3f-abcf-5b6b29679cb6" providerId="ADAL" clId="{4F02809F-9DE8-46A0-A430-AD97BF465CAB}" dt="2021-03-01T08:35:07.289" v="9027" actId="20577"/>
        <pc:sldMkLst>
          <pc:docMk/>
          <pc:sldMk cId="1095562980" sldId="999"/>
        </pc:sldMkLst>
        <pc:spChg chg="mod">
          <ac:chgData name="Paul Muller, CPD" userId="a63a91f7-2aee-4d3f-abcf-5b6b29679cb6" providerId="ADAL" clId="{4F02809F-9DE8-46A0-A430-AD97BF465CAB}" dt="2021-03-01T08:34:16.661" v="8854" actId="20577"/>
          <ac:spMkLst>
            <pc:docMk/>
            <pc:sldMk cId="1095562980" sldId="999"/>
            <ac:spMk id="2" creationId="{66B07B39-53BB-4698-AC13-AC42E60D4345}"/>
          </ac:spMkLst>
        </pc:spChg>
        <pc:spChg chg="mod">
          <ac:chgData name="Paul Muller, CPD" userId="a63a91f7-2aee-4d3f-abcf-5b6b29679cb6" providerId="ADAL" clId="{4F02809F-9DE8-46A0-A430-AD97BF465CAB}" dt="2021-03-01T08:35:07.289" v="9027" actId="20577"/>
          <ac:spMkLst>
            <pc:docMk/>
            <pc:sldMk cId="1095562980" sldId="999"/>
            <ac:spMk id="3" creationId="{6289DF38-839D-414A-A896-7137B8B689BF}"/>
          </ac:spMkLst>
        </pc:spChg>
      </pc:sldChg>
    </pc:docChg>
  </pc:docChgLst>
  <pc:docChgLst>
    <pc:chgData name="Paul Muller" userId="a63a91f7-2aee-4d3f-abcf-5b6b29679cb6" providerId="ADAL" clId="{025E1F84-550C-40FD-B335-BB874111E206}"/>
    <pc:docChg chg="undo custSel addSld delSld modSld sldOrd modSection">
      <pc:chgData name="Paul Muller" userId="a63a91f7-2aee-4d3f-abcf-5b6b29679cb6" providerId="ADAL" clId="{025E1F84-550C-40FD-B335-BB874111E206}" dt="2019-10-17T19:35:14.076" v="722" actId="14100"/>
      <pc:docMkLst>
        <pc:docMk/>
      </pc:docMkLst>
      <pc:sldChg chg="delSp modSp add ord">
        <pc:chgData name="Paul Muller" userId="a63a91f7-2aee-4d3f-abcf-5b6b29679cb6" providerId="ADAL" clId="{025E1F84-550C-40FD-B335-BB874111E206}" dt="2019-10-17T03:45:24.264" v="711" actId="20577"/>
        <pc:sldMkLst>
          <pc:docMk/>
          <pc:sldMk cId="3703459249" sldId="256"/>
        </pc:sldMkLst>
        <pc:spChg chg="mod">
          <ac:chgData name="Paul Muller" userId="a63a91f7-2aee-4d3f-abcf-5b6b29679cb6" providerId="ADAL" clId="{025E1F84-550C-40FD-B335-BB874111E206}" dt="2019-10-17T03:45:24.264" v="711" actId="20577"/>
          <ac:spMkLst>
            <pc:docMk/>
            <pc:sldMk cId="3703459249" sldId="256"/>
            <ac:spMk id="5" creationId="{FCF18DDA-D325-49C9-8ED0-8651B859A4A6}"/>
          </ac:spMkLst>
        </pc:spChg>
        <pc:spChg chg="del mod">
          <ac:chgData name="Paul Muller" userId="a63a91f7-2aee-4d3f-abcf-5b6b29679cb6" providerId="ADAL" clId="{025E1F84-550C-40FD-B335-BB874111E206}" dt="2019-10-17T02:54:38.113" v="181" actId="478"/>
          <ac:spMkLst>
            <pc:docMk/>
            <pc:sldMk cId="3703459249" sldId="256"/>
            <ac:spMk id="6" creationId="{A8E01EB9-3445-4FD7-A770-C29F6032615E}"/>
          </ac:spMkLst>
        </pc:spChg>
        <pc:picChg chg="del">
          <ac:chgData name="Paul Muller" userId="a63a91f7-2aee-4d3f-abcf-5b6b29679cb6" providerId="ADAL" clId="{025E1F84-550C-40FD-B335-BB874111E206}" dt="2019-10-17T02:51:15.969" v="15" actId="478"/>
          <ac:picMkLst>
            <pc:docMk/>
            <pc:sldMk cId="3703459249" sldId="256"/>
            <ac:picMk id="7" creationId="{01AB2FB8-42FE-47DB-8344-47F25CBFF577}"/>
          </ac:picMkLst>
        </pc:picChg>
      </pc:sldChg>
      <pc:sldChg chg="modTransition">
        <pc:chgData name="Paul Muller" userId="a63a91f7-2aee-4d3f-abcf-5b6b29679cb6" providerId="ADAL" clId="{025E1F84-550C-40FD-B335-BB874111E206}" dt="2019-10-17T02:28:50.264" v="1"/>
        <pc:sldMkLst>
          <pc:docMk/>
          <pc:sldMk cId="3409168418" sldId="261"/>
        </pc:sldMkLst>
      </pc:sldChg>
      <pc:sldChg chg="modTransition">
        <pc:chgData name="Paul Muller" userId="a63a91f7-2aee-4d3f-abcf-5b6b29679cb6" providerId="ADAL" clId="{025E1F84-550C-40FD-B335-BB874111E206}" dt="2019-10-17T02:28:50.264" v="1"/>
        <pc:sldMkLst>
          <pc:docMk/>
          <pc:sldMk cId="687672715" sldId="274"/>
        </pc:sldMkLst>
      </pc:sldChg>
      <pc:sldChg chg="modTransition">
        <pc:chgData name="Paul Muller" userId="a63a91f7-2aee-4d3f-abcf-5b6b29679cb6" providerId="ADAL" clId="{025E1F84-550C-40FD-B335-BB874111E206}" dt="2019-10-17T02:28:50.264" v="1"/>
        <pc:sldMkLst>
          <pc:docMk/>
          <pc:sldMk cId="1471453494" sldId="397"/>
        </pc:sldMkLst>
      </pc:sldChg>
      <pc:sldChg chg="modTransition">
        <pc:chgData name="Paul Muller" userId="a63a91f7-2aee-4d3f-abcf-5b6b29679cb6" providerId="ADAL" clId="{025E1F84-550C-40FD-B335-BB874111E206}" dt="2019-10-17T02:28:50.264" v="1"/>
        <pc:sldMkLst>
          <pc:docMk/>
          <pc:sldMk cId="3127026278" sldId="501"/>
        </pc:sldMkLst>
      </pc:sldChg>
      <pc:sldChg chg="modTransition">
        <pc:chgData name="Paul Muller" userId="a63a91f7-2aee-4d3f-abcf-5b6b29679cb6" providerId="ADAL" clId="{025E1F84-550C-40FD-B335-BB874111E206}" dt="2019-10-17T02:28:50.264" v="1"/>
        <pc:sldMkLst>
          <pc:docMk/>
          <pc:sldMk cId="3901141699" sldId="502"/>
        </pc:sldMkLst>
      </pc:sldChg>
      <pc:sldChg chg="modTransition">
        <pc:chgData name="Paul Muller" userId="a63a91f7-2aee-4d3f-abcf-5b6b29679cb6" providerId="ADAL" clId="{025E1F84-550C-40FD-B335-BB874111E206}" dt="2019-10-17T02:28:50.264" v="1"/>
        <pc:sldMkLst>
          <pc:docMk/>
          <pc:sldMk cId="3330547710" sldId="503"/>
        </pc:sldMkLst>
      </pc:sldChg>
      <pc:sldChg chg="modTransition">
        <pc:chgData name="Paul Muller" userId="a63a91f7-2aee-4d3f-abcf-5b6b29679cb6" providerId="ADAL" clId="{025E1F84-550C-40FD-B335-BB874111E206}" dt="2019-10-17T02:28:50.264" v="1"/>
        <pc:sldMkLst>
          <pc:docMk/>
          <pc:sldMk cId="2635954210" sldId="504"/>
        </pc:sldMkLst>
      </pc:sldChg>
      <pc:sldChg chg="modTransition">
        <pc:chgData name="Paul Muller" userId="a63a91f7-2aee-4d3f-abcf-5b6b29679cb6" providerId="ADAL" clId="{025E1F84-550C-40FD-B335-BB874111E206}" dt="2019-10-17T02:28:50.264" v="1"/>
        <pc:sldMkLst>
          <pc:docMk/>
          <pc:sldMk cId="2957842982" sldId="505"/>
        </pc:sldMkLst>
      </pc:sldChg>
      <pc:sldChg chg="modTransition">
        <pc:chgData name="Paul Muller" userId="a63a91f7-2aee-4d3f-abcf-5b6b29679cb6" providerId="ADAL" clId="{025E1F84-550C-40FD-B335-BB874111E206}" dt="2019-10-17T02:28:50.264" v="1"/>
        <pc:sldMkLst>
          <pc:docMk/>
          <pc:sldMk cId="833217724" sldId="506"/>
        </pc:sldMkLst>
      </pc:sldChg>
      <pc:sldChg chg="modTransition">
        <pc:chgData name="Paul Muller" userId="a63a91f7-2aee-4d3f-abcf-5b6b29679cb6" providerId="ADAL" clId="{025E1F84-550C-40FD-B335-BB874111E206}" dt="2019-10-17T02:28:50.264" v="1"/>
        <pc:sldMkLst>
          <pc:docMk/>
          <pc:sldMk cId="1075459766" sldId="507"/>
        </pc:sldMkLst>
      </pc:sldChg>
      <pc:sldChg chg="modTransition">
        <pc:chgData name="Paul Muller" userId="a63a91f7-2aee-4d3f-abcf-5b6b29679cb6" providerId="ADAL" clId="{025E1F84-550C-40FD-B335-BB874111E206}" dt="2019-10-17T02:28:50.264" v="1"/>
        <pc:sldMkLst>
          <pc:docMk/>
          <pc:sldMk cId="321758290" sldId="508"/>
        </pc:sldMkLst>
      </pc:sldChg>
      <pc:sldChg chg="modTransition">
        <pc:chgData name="Paul Muller" userId="a63a91f7-2aee-4d3f-abcf-5b6b29679cb6" providerId="ADAL" clId="{025E1F84-550C-40FD-B335-BB874111E206}" dt="2019-10-17T02:28:50.264" v="1"/>
        <pc:sldMkLst>
          <pc:docMk/>
          <pc:sldMk cId="1340723702" sldId="509"/>
        </pc:sldMkLst>
      </pc:sldChg>
      <pc:sldChg chg="modTransition">
        <pc:chgData name="Paul Muller" userId="a63a91f7-2aee-4d3f-abcf-5b6b29679cb6" providerId="ADAL" clId="{025E1F84-550C-40FD-B335-BB874111E206}" dt="2019-10-17T02:28:50.264" v="1"/>
        <pc:sldMkLst>
          <pc:docMk/>
          <pc:sldMk cId="2227295160" sldId="510"/>
        </pc:sldMkLst>
      </pc:sldChg>
      <pc:sldChg chg="modTransition">
        <pc:chgData name="Paul Muller" userId="a63a91f7-2aee-4d3f-abcf-5b6b29679cb6" providerId="ADAL" clId="{025E1F84-550C-40FD-B335-BB874111E206}" dt="2019-10-17T02:28:50.264" v="1"/>
        <pc:sldMkLst>
          <pc:docMk/>
          <pc:sldMk cId="966314140" sldId="511"/>
        </pc:sldMkLst>
      </pc:sldChg>
      <pc:sldChg chg="modTransition">
        <pc:chgData name="Paul Muller" userId="a63a91f7-2aee-4d3f-abcf-5b6b29679cb6" providerId="ADAL" clId="{025E1F84-550C-40FD-B335-BB874111E206}" dt="2019-10-17T02:28:50.264" v="1"/>
        <pc:sldMkLst>
          <pc:docMk/>
          <pc:sldMk cId="2142887325" sldId="512"/>
        </pc:sldMkLst>
      </pc:sldChg>
      <pc:sldChg chg="modTransition">
        <pc:chgData name="Paul Muller" userId="a63a91f7-2aee-4d3f-abcf-5b6b29679cb6" providerId="ADAL" clId="{025E1F84-550C-40FD-B335-BB874111E206}" dt="2019-10-17T02:28:50.264" v="1"/>
        <pc:sldMkLst>
          <pc:docMk/>
          <pc:sldMk cId="3156758591" sldId="513"/>
        </pc:sldMkLst>
      </pc:sldChg>
      <pc:sldChg chg="modTransition">
        <pc:chgData name="Paul Muller" userId="a63a91f7-2aee-4d3f-abcf-5b6b29679cb6" providerId="ADAL" clId="{025E1F84-550C-40FD-B335-BB874111E206}" dt="2019-10-17T02:28:50.264" v="1"/>
        <pc:sldMkLst>
          <pc:docMk/>
          <pc:sldMk cId="1576317473" sldId="611"/>
        </pc:sldMkLst>
      </pc:sldChg>
      <pc:sldChg chg="modTransition">
        <pc:chgData name="Paul Muller" userId="a63a91f7-2aee-4d3f-abcf-5b6b29679cb6" providerId="ADAL" clId="{025E1F84-550C-40FD-B335-BB874111E206}" dt="2019-10-17T02:28:50.264" v="1"/>
        <pc:sldMkLst>
          <pc:docMk/>
          <pc:sldMk cId="4058786982" sldId="769"/>
        </pc:sldMkLst>
      </pc:sldChg>
      <pc:sldChg chg="modTransition">
        <pc:chgData name="Paul Muller" userId="a63a91f7-2aee-4d3f-abcf-5b6b29679cb6" providerId="ADAL" clId="{025E1F84-550C-40FD-B335-BB874111E206}" dt="2019-10-17T02:28:50.264" v="1"/>
        <pc:sldMkLst>
          <pc:docMk/>
          <pc:sldMk cId="334313708" sldId="770"/>
        </pc:sldMkLst>
      </pc:sldChg>
      <pc:sldChg chg="modTransition">
        <pc:chgData name="Paul Muller" userId="a63a91f7-2aee-4d3f-abcf-5b6b29679cb6" providerId="ADAL" clId="{025E1F84-550C-40FD-B335-BB874111E206}" dt="2019-10-17T02:28:50.264" v="1"/>
        <pc:sldMkLst>
          <pc:docMk/>
          <pc:sldMk cId="2264433897" sldId="771"/>
        </pc:sldMkLst>
      </pc:sldChg>
      <pc:sldChg chg="modTransition">
        <pc:chgData name="Paul Muller" userId="a63a91f7-2aee-4d3f-abcf-5b6b29679cb6" providerId="ADAL" clId="{025E1F84-550C-40FD-B335-BB874111E206}" dt="2019-10-17T02:28:50.264" v="1"/>
        <pc:sldMkLst>
          <pc:docMk/>
          <pc:sldMk cId="2449195744" sldId="772"/>
        </pc:sldMkLst>
      </pc:sldChg>
      <pc:sldChg chg="modTransition">
        <pc:chgData name="Paul Muller" userId="a63a91f7-2aee-4d3f-abcf-5b6b29679cb6" providerId="ADAL" clId="{025E1F84-550C-40FD-B335-BB874111E206}" dt="2019-10-17T02:28:50.264" v="1"/>
        <pc:sldMkLst>
          <pc:docMk/>
          <pc:sldMk cId="2453806014" sldId="773"/>
        </pc:sldMkLst>
      </pc:sldChg>
      <pc:sldChg chg="modTransition">
        <pc:chgData name="Paul Muller" userId="a63a91f7-2aee-4d3f-abcf-5b6b29679cb6" providerId="ADAL" clId="{025E1F84-550C-40FD-B335-BB874111E206}" dt="2019-10-17T02:28:50.264" v="1"/>
        <pc:sldMkLst>
          <pc:docMk/>
          <pc:sldMk cId="2965304767" sldId="774"/>
        </pc:sldMkLst>
      </pc:sldChg>
      <pc:sldChg chg="modTransition">
        <pc:chgData name="Paul Muller" userId="a63a91f7-2aee-4d3f-abcf-5b6b29679cb6" providerId="ADAL" clId="{025E1F84-550C-40FD-B335-BB874111E206}" dt="2019-10-17T02:28:50.264" v="1"/>
        <pc:sldMkLst>
          <pc:docMk/>
          <pc:sldMk cId="2164891691" sldId="775"/>
        </pc:sldMkLst>
      </pc:sldChg>
      <pc:sldChg chg="modTransition">
        <pc:chgData name="Paul Muller" userId="a63a91f7-2aee-4d3f-abcf-5b6b29679cb6" providerId="ADAL" clId="{025E1F84-550C-40FD-B335-BB874111E206}" dt="2019-10-17T02:28:50.264" v="1"/>
        <pc:sldMkLst>
          <pc:docMk/>
          <pc:sldMk cId="3652491683" sldId="776"/>
        </pc:sldMkLst>
      </pc:sldChg>
      <pc:sldChg chg="modTransition">
        <pc:chgData name="Paul Muller" userId="a63a91f7-2aee-4d3f-abcf-5b6b29679cb6" providerId="ADAL" clId="{025E1F84-550C-40FD-B335-BB874111E206}" dt="2019-10-17T02:28:50.264" v="1"/>
        <pc:sldMkLst>
          <pc:docMk/>
          <pc:sldMk cId="1864112407" sldId="777"/>
        </pc:sldMkLst>
      </pc:sldChg>
      <pc:sldChg chg="modTransition">
        <pc:chgData name="Paul Muller" userId="a63a91f7-2aee-4d3f-abcf-5b6b29679cb6" providerId="ADAL" clId="{025E1F84-550C-40FD-B335-BB874111E206}" dt="2019-10-17T02:28:50.264" v="1"/>
        <pc:sldMkLst>
          <pc:docMk/>
          <pc:sldMk cId="2716964071" sldId="778"/>
        </pc:sldMkLst>
      </pc:sldChg>
      <pc:sldChg chg="modTransition">
        <pc:chgData name="Paul Muller" userId="a63a91f7-2aee-4d3f-abcf-5b6b29679cb6" providerId="ADAL" clId="{025E1F84-550C-40FD-B335-BB874111E206}" dt="2019-10-17T02:28:50.264" v="1"/>
        <pc:sldMkLst>
          <pc:docMk/>
          <pc:sldMk cId="3228689349" sldId="779"/>
        </pc:sldMkLst>
      </pc:sldChg>
      <pc:sldChg chg="modTransition">
        <pc:chgData name="Paul Muller" userId="a63a91f7-2aee-4d3f-abcf-5b6b29679cb6" providerId="ADAL" clId="{025E1F84-550C-40FD-B335-BB874111E206}" dt="2019-10-17T02:28:50.264" v="1"/>
        <pc:sldMkLst>
          <pc:docMk/>
          <pc:sldMk cId="181399835" sldId="780"/>
        </pc:sldMkLst>
      </pc:sldChg>
      <pc:sldChg chg="modTransition">
        <pc:chgData name="Paul Muller" userId="a63a91f7-2aee-4d3f-abcf-5b6b29679cb6" providerId="ADAL" clId="{025E1F84-550C-40FD-B335-BB874111E206}" dt="2019-10-17T02:28:50.264" v="1"/>
        <pc:sldMkLst>
          <pc:docMk/>
          <pc:sldMk cId="2491347201" sldId="781"/>
        </pc:sldMkLst>
      </pc:sldChg>
      <pc:sldChg chg="modTransition">
        <pc:chgData name="Paul Muller" userId="a63a91f7-2aee-4d3f-abcf-5b6b29679cb6" providerId="ADAL" clId="{025E1F84-550C-40FD-B335-BB874111E206}" dt="2019-10-17T02:28:50.264" v="1"/>
        <pc:sldMkLst>
          <pc:docMk/>
          <pc:sldMk cId="889298072" sldId="782"/>
        </pc:sldMkLst>
      </pc:sldChg>
      <pc:sldChg chg="modTransition">
        <pc:chgData name="Paul Muller" userId="a63a91f7-2aee-4d3f-abcf-5b6b29679cb6" providerId="ADAL" clId="{025E1F84-550C-40FD-B335-BB874111E206}" dt="2019-10-17T02:28:50.264" v="1"/>
        <pc:sldMkLst>
          <pc:docMk/>
          <pc:sldMk cId="3293688378" sldId="783"/>
        </pc:sldMkLst>
      </pc:sldChg>
      <pc:sldChg chg="modTransition">
        <pc:chgData name="Paul Muller" userId="a63a91f7-2aee-4d3f-abcf-5b6b29679cb6" providerId="ADAL" clId="{025E1F84-550C-40FD-B335-BB874111E206}" dt="2019-10-17T02:28:50.264" v="1"/>
        <pc:sldMkLst>
          <pc:docMk/>
          <pc:sldMk cId="2000842810" sldId="829"/>
        </pc:sldMkLst>
      </pc:sldChg>
      <pc:sldChg chg="modTransition">
        <pc:chgData name="Paul Muller" userId="a63a91f7-2aee-4d3f-abcf-5b6b29679cb6" providerId="ADAL" clId="{025E1F84-550C-40FD-B335-BB874111E206}" dt="2019-10-17T02:28:50.264" v="1"/>
        <pc:sldMkLst>
          <pc:docMk/>
          <pc:sldMk cId="1263140886" sldId="836"/>
        </pc:sldMkLst>
      </pc:sldChg>
      <pc:sldChg chg="ord modTransition">
        <pc:chgData name="Paul Muller" userId="a63a91f7-2aee-4d3f-abcf-5b6b29679cb6" providerId="ADAL" clId="{025E1F84-550C-40FD-B335-BB874111E206}" dt="2019-10-17T02:40:43.730" v="12"/>
        <pc:sldMkLst>
          <pc:docMk/>
          <pc:sldMk cId="1563416604" sldId="872"/>
        </pc:sldMkLst>
      </pc:sldChg>
      <pc:sldChg chg="modTransition">
        <pc:chgData name="Paul Muller" userId="a63a91f7-2aee-4d3f-abcf-5b6b29679cb6" providerId="ADAL" clId="{025E1F84-550C-40FD-B335-BB874111E206}" dt="2019-10-17T02:28:50.264" v="1"/>
        <pc:sldMkLst>
          <pc:docMk/>
          <pc:sldMk cId="1998058667" sldId="885"/>
        </pc:sldMkLst>
      </pc:sldChg>
      <pc:sldChg chg="modTransition">
        <pc:chgData name="Paul Muller" userId="a63a91f7-2aee-4d3f-abcf-5b6b29679cb6" providerId="ADAL" clId="{025E1F84-550C-40FD-B335-BB874111E206}" dt="2019-10-17T02:28:50.264" v="1"/>
        <pc:sldMkLst>
          <pc:docMk/>
          <pc:sldMk cId="764272548" sldId="898"/>
        </pc:sldMkLst>
      </pc:sldChg>
      <pc:sldChg chg="modTransition">
        <pc:chgData name="Paul Muller" userId="a63a91f7-2aee-4d3f-abcf-5b6b29679cb6" providerId="ADAL" clId="{025E1F84-550C-40FD-B335-BB874111E206}" dt="2019-10-17T02:28:50.264" v="1"/>
        <pc:sldMkLst>
          <pc:docMk/>
          <pc:sldMk cId="548956459" sldId="916"/>
        </pc:sldMkLst>
      </pc:sldChg>
      <pc:sldChg chg="modTransition">
        <pc:chgData name="Paul Muller" userId="a63a91f7-2aee-4d3f-abcf-5b6b29679cb6" providerId="ADAL" clId="{025E1F84-550C-40FD-B335-BB874111E206}" dt="2019-10-17T02:28:50.264" v="1"/>
        <pc:sldMkLst>
          <pc:docMk/>
          <pc:sldMk cId="584493799" sldId="973"/>
        </pc:sldMkLst>
      </pc:sldChg>
      <pc:sldChg chg="modSp add">
        <pc:chgData name="Paul Muller" userId="a63a91f7-2aee-4d3f-abcf-5b6b29679cb6" providerId="ADAL" clId="{025E1F84-550C-40FD-B335-BB874111E206}" dt="2019-10-17T02:40:09.142" v="7" actId="14826"/>
        <pc:sldMkLst>
          <pc:docMk/>
          <pc:sldMk cId="2957820402" sldId="974"/>
        </pc:sldMkLst>
        <pc:picChg chg="mod">
          <ac:chgData name="Paul Muller" userId="a63a91f7-2aee-4d3f-abcf-5b6b29679cb6" providerId="ADAL" clId="{025E1F84-550C-40FD-B335-BB874111E206}" dt="2019-10-17T02:40:09.142" v="7" actId="14826"/>
          <ac:picMkLst>
            <pc:docMk/>
            <pc:sldMk cId="2957820402" sldId="974"/>
            <ac:picMk id="7" creationId="{0EBB4204-549A-46BD-9122-9AEF2E2AB779}"/>
          </ac:picMkLst>
        </pc:picChg>
      </pc:sldChg>
      <pc:sldChg chg="modSp add">
        <pc:chgData name="Paul Muller" userId="a63a91f7-2aee-4d3f-abcf-5b6b29679cb6" providerId="ADAL" clId="{025E1F84-550C-40FD-B335-BB874111E206}" dt="2019-10-17T02:40:15.906" v="8" actId="14826"/>
        <pc:sldMkLst>
          <pc:docMk/>
          <pc:sldMk cId="765535478" sldId="975"/>
        </pc:sldMkLst>
        <pc:picChg chg="mod">
          <ac:chgData name="Paul Muller" userId="a63a91f7-2aee-4d3f-abcf-5b6b29679cb6" providerId="ADAL" clId="{025E1F84-550C-40FD-B335-BB874111E206}" dt="2019-10-17T02:40:15.906" v="8" actId="14826"/>
          <ac:picMkLst>
            <pc:docMk/>
            <pc:sldMk cId="765535478" sldId="975"/>
            <ac:picMk id="7" creationId="{0EBB4204-549A-46BD-9122-9AEF2E2AB779}"/>
          </ac:picMkLst>
        </pc:picChg>
      </pc:sldChg>
      <pc:sldChg chg="modSp add">
        <pc:chgData name="Paul Muller" userId="a63a91f7-2aee-4d3f-abcf-5b6b29679cb6" providerId="ADAL" clId="{025E1F84-550C-40FD-B335-BB874111E206}" dt="2019-10-17T02:40:21.987" v="9" actId="14826"/>
        <pc:sldMkLst>
          <pc:docMk/>
          <pc:sldMk cId="1447339357" sldId="976"/>
        </pc:sldMkLst>
        <pc:picChg chg="mod">
          <ac:chgData name="Paul Muller" userId="a63a91f7-2aee-4d3f-abcf-5b6b29679cb6" providerId="ADAL" clId="{025E1F84-550C-40FD-B335-BB874111E206}" dt="2019-10-17T02:40:21.987" v="9" actId="14826"/>
          <ac:picMkLst>
            <pc:docMk/>
            <pc:sldMk cId="1447339357" sldId="976"/>
            <ac:picMk id="7" creationId="{0EBB4204-549A-46BD-9122-9AEF2E2AB779}"/>
          </ac:picMkLst>
        </pc:picChg>
      </pc:sldChg>
      <pc:sldChg chg="modSp add">
        <pc:chgData name="Paul Muller" userId="a63a91f7-2aee-4d3f-abcf-5b6b29679cb6" providerId="ADAL" clId="{025E1F84-550C-40FD-B335-BB874111E206}" dt="2019-10-17T02:40:28.624" v="10" actId="14826"/>
        <pc:sldMkLst>
          <pc:docMk/>
          <pc:sldMk cId="2114831407" sldId="977"/>
        </pc:sldMkLst>
        <pc:picChg chg="mod">
          <ac:chgData name="Paul Muller" userId="a63a91f7-2aee-4d3f-abcf-5b6b29679cb6" providerId="ADAL" clId="{025E1F84-550C-40FD-B335-BB874111E206}" dt="2019-10-17T02:40:28.624" v="10" actId="14826"/>
          <ac:picMkLst>
            <pc:docMk/>
            <pc:sldMk cId="2114831407" sldId="977"/>
            <ac:picMk id="7" creationId="{0EBB4204-549A-46BD-9122-9AEF2E2AB779}"/>
          </ac:picMkLst>
        </pc:picChg>
      </pc:sldChg>
      <pc:sldChg chg="modSp add">
        <pc:chgData name="Paul Muller" userId="a63a91f7-2aee-4d3f-abcf-5b6b29679cb6" providerId="ADAL" clId="{025E1F84-550C-40FD-B335-BB874111E206}" dt="2019-10-17T02:40:39.170" v="11" actId="14826"/>
        <pc:sldMkLst>
          <pc:docMk/>
          <pc:sldMk cId="1751023766" sldId="978"/>
        </pc:sldMkLst>
        <pc:picChg chg="mod">
          <ac:chgData name="Paul Muller" userId="a63a91f7-2aee-4d3f-abcf-5b6b29679cb6" providerId="ADAL" clId="{025E1F84-550C-40FD-B335-BB874111E206}" dt="2019-10-17T02:40:39.170" v="11" actId="14826"/>
          <ac:picMkLst>
            <pc:docMk/>
            <pc:sldMk cId="1751023766" sldId="978"/>
            <ac:picMk id="7" creationId="{0EBB4204-549A-46BD-9122-9AEF2E2AB779}"/>
          </ac:picMkLst>
        </pc:picChg>
      </pc:sldChg>
      <pc:sldChg chg="addSp delSp modSp add del setBg delDesignElem">
        <pc:chgData name="Paul Muller" userId="a63a91f7-2aee-4d3f-abcf-5b6b29679cb6" providerId="ADAL" clId="{025E1F84-550C-40FD-B335-BB874111E206}" dt="2019-10-17T03:02:07.281" v="373" actId="207"/>
        <pc:sldMkLst>
          <pc:docMk/>
          <pc:sldMk cId="225488998" sldId="979"/>
        </pc:sldMkLst>
        <pc:spChg chg="mod">
          <ac:chgData name="Paul Muller" userId="a63a91f7-2aee-4d3f-abcf-5b6b29679cb6" providerId="ADAL" clId="{025E1F84-550C-40FD-B335-BB874111E206}" dt="2019-10-17T03:01:17.436" v="328" actId="20577"/>
          <ac:spMkLst>
            <pc:docMk/>
            <pc:sldMk cId="225488998" sldId="979"/>
            <ac:spMk id="2" creationId="{2A3E6EC8-0C3B-4AB4-902B-DE70CAA8C09E}"/>
          </ac:spMkLst>
        </pc:spChg>
        <pc:spChg chg="mod">
          <ac:chgData name="Paul Muller" userId="a63a91f7-2aee-4d3f-abcf-5b6b29679cb6" providerId="ADAL" clId="{025E1F84-550C-40FD-B335-BB874111E206}" dt="2019-10-17T03:01:28.772" v="370" actId="20577"/>
          <ac:spMkLst>
            <pc:docMk/>
            <pc:sldMk cId="225488998" sldId="979"/>
            <ac:spMk id="3" creationId="{1119C50C-5CCC-4602-8141-87C793A9006B}"/>
          </ac:spMkLst>
        </pc:spChg>
        <pc:spChg chg="add del">
          <ac:chgData name="Paul Muller" userId="a63a91f7-2aee-4d3f-abcf-5b6b29679cb6" providerId="ADAL" clId="{025E1F84-550C-40FD-B335-BB874111E206}" dt="2019-10-17T03:01:08.646" v="318"/>
          <ac:spMkLst>
            <pc:docMk/>
            <pc:sldMk cId="225488998" sldId="979"/>
            <ac:spMk id="10" creationId="{7905BA41-EE6E-4F80-8636-447F22DD729A}"/>
          </ac:spMkLst>
        </pc:spChg>
        <pc:spChg chg="add del">
          <ac:chgData name="Paul Muller" userId="a63a91f7-2aee-4d3f-abcf-5b6b29679cb6" providerId="ADAL" clId="{025E1F84-550C-40FD-B335-BB874111E206}" dt="2019-10-17T03:01:08.646" v="318"/>
          <ac:spMkLst>
            <pc:docMk/>
            <pc:sldMk cId="225488998" sldId="979"/>
            <ac:spMk id="12" creationId="{CD7549B2-EE05-4558-8C64-AC46755F2B25}"/>
          </ac:spMkLst>
        </pc:spChg>
        <pc:picChg chg="mod">
          <ac:chgData name="Paul Muller" userId="a63a91f7-2aee-4d3f-abcf-5b6b29679cb6" providerId="ADAL" clId="{025E1F84-550C-40FD-B335-BB874111E206}" dt="2019-10-17T03:02:07.281" v="373" actId="207"/>
          <ac:picMkLst>
            <pc:docMk/>
            <pc:sldMk cId="225488998" sldId="979"/>
            <ac:picMk id="5" creationId="{4390251F-1047-46A3-BBA5-C6E4AD6E8D0C}"/>
          </ac:picMkLst>
        </pc:picChg>
      </pc:sldChg>
    </pc:docChg>
  </pc:docChgLst>
  <pc:docChgLst>
    <pc:chgData name="Paul Muller" userId="a63a91f7-2aee-4d3f-abcf-5b6b29679cb6" providerId="ADAL" clId="{D5BD09DC-388D-4727-9DE0-5C0BE3D960C6}"/>
    <pc:docChg chg="delSld modSld modSection modHandout">
      <pc:chgData name="Paul Muller" userId="a63a91f7-2aee-4d3f-abcf-5b6b29679cb6" providerId="ADAL" clId="{D5BD09DC-388D-4727-9DE0-5C0BE3D960C6}" dt="2020-05-09T04:51:00.944" v="9"/>
      <pc:docMkLst>
        <pc:docMk/>
      </pc:docMkLst>
      <pc:sldChg chg="modTransition">
        <pc:chgData name="Paul Muller" userId="a63a91f7-2aee-4d3f-abcf-5b6b29679cb6" providerId="ADAL" clId="{D5BD09DC-388D-4727-9DE0-5C0BE3D960C6}" dt="2020-05-09T04:50:35.602" v="8"/>
        <pc:sldMkLst>
          <pc:docMk/>
          <pc:sldMk cId="1471453494" sldId="397"/>
        </pc:sldMkLst>
      </pc:sldChg>
      <pc:sldChg chg="del">
        <pc:chgData name="Paul Muller" userId="a63a91f7-2aee-4d3f-abcf-5b6b29679cb6" providerId="ADAL" clId="{D5BD09DC-388D-4727-9DE0-5C0BE3D960C6}" dt="2020-05-09T04:48:00.597" v="0" actId="2696"/>
        <pc:sldMkLst>
          <pc:docMk/>
          <pc:sldMk cId="3127026278" sldId="501"/>
        </pc:sldMkLst>
      </pc:sldChg>
      <pc:sldChg chg="modTransition">
        <pc:chgData name="Paul Muller" userId="a63a91f7-2aee-4d3f-abcf-5b6b29679cb6" providerId="ADAL" clId="{D5BD09DC-388D-4727-9DE0-5C0BE3D960C6}" dt="2020-05-09T04:51:00.944" v="9"/>
        <pc:sldMkLst>
          <pc:docMk/>
          <pc:sldMk cId="3330547710" sldId="503"/>
        </pc:sldMkLst>
      </pc:sldChg>
      <pc:sldChg chg="modTransition">
        <pc:chgData name="Paul Muller" userId="a63a91f7-2aee-4d3f-abcf-5b6b29679cb6" providerId="ADAL" clId="{D5BD09DC-388D-4727-9DE0-5C0BE3D960C6}" dt="2020-05-09T04:48:13.865" v="1"/>
        <pc:sldMkLst>
          <pc:docMk/>
          <pc:sldMk cId="2635954210" sldId="504"/>
        </pc:sldMkLst>
      </pc:sldChg>
      <pc:sldChg chg="modTransition">
        <pc:chgData name="Paul Muller" userId="a63a91f7-2aee-4d3f-abcf-5b6b29679cb6" providerId="ADAL" clId="{D5BD09DC-388D-4727-9DE0-5C0BE3D960C6}" dt="2020-05-09T04:48:13.865" v="1"/>
        <pc:sldMkLst>
          <pc:docMk/>
          <pc:sldMk cId="2957842982" sldId="505"/>
        </pc:sldMkLst>
      </pc:sldChg>
      <pc:sldChg chg="modTransition">
        <pc:chgData name="Paul Muller" userId="a63a91f7-2aee-4d3f-abcf-5b6b29679cb6" providerId="ADAL" clId="{D5BD09DC-388D-4727-9DE0-5C0BE3D960C6}" dt="2020-05-09T04:48:13.865" v="1"/>
        <pc:sldMkLst>
          <pc:docMk/>
          <pc:sldMk cId="833217724" sldId="506"/>
        </pc:sldMkLst>
      </pc:sldChg>
      <pc:sldChg chg="modTransition">
        <pc:chgData name="Paul Muller" userId="a63a91f7-2aee-4d3f-abcf-5b6b29679cb6" providerId="ADAL" clId="{D5BD09DC-388D-4727-9DE0-5C0BE3D960C6}" dt="2020-05-09T04:48:13.865" v="1"/>
        <pc:sldMkLst>
          <pc:docMk/>
          <pc:sldMk cId="1075459766" sldId="507"/>
        </pc:sldMkLst>
      </pc:sldChg>
      <pc:sldChg chg="modTransition">
        <pc:chgData name="Paul Muller" userId="a63a91f7-2aee-4d3f-abcf-5b6b29679cb6" providerId="ADAL" clId="{D5BD09DC-388D-4727-9DE0-5C0BE3D960C6}" dt="2020-05-09T04:48:13.865" v="1"/>
        <pc:sldMkLst>
          <pc:docMk/>
          <pc:sldMk cId="321758290" sldId="508"/>
        </pc:sldMkLst>
      </pc:sldChg>
      <pc:sldChg chg="modTransition">
        <pc:chgData name="Paul Muller" userId="a63a91f7-2aee-4d3f-abcf-5b6b29679cb6" providerId="ADAL" clId="{D5BD09DC-388D-4727-9DE0-5C0BE3D960C6}" dt="2020-05-09T04:48:13.865" v="1"/>
        <pc:sldMkLst>
          <pc:docMk/>
          <pc:sldMk cId="1340723702" sldId="509"/>
        </pc:sldMkLst>
      </pc:sldChg>
      <pc:sldChg chg="modTransition">
        <pc:chgData name="Paul Muller" userId="a63a91f7-2aee-4d3f-abcf-5b6b29679cb6" providerId="ADAL" clId="{D5BD09DC-388D-4727-9DE0-5C0BE3D960C6}" dt="2020-05-09T04:48:13.865" v="1"/>
        <pc:sldMkLst>
          <pc:docMk/>
          <pc:sldMk cId="2227295160" sldId="510"/>
        </pc:sldMkLst>
      </pc:sldChg>
      <pc:sldChg chg="modTransition">
        <pc:chgData name="Paul Muller" userId="a63a91f7-2aee-4d3f-abcf-5b6b29679cb6" providerId="ADAL" clId="{D5BD09DC-388D-4727-9DE0-5C0BE3D960C6}" dt="2020-05-09T04:48:13.865" v="1"/>
        <pc:sldMkLst>
          <pc:docMk/>
          <pc:sldMk cId="966314140" sldId="511"/>
        </pc:sldMkLst>
      </pc:sldChg>
      <pc:sldChg chg="modTransition">
        <pc:chgData name="Paul Muller" userId="a63a91f7-2aee-4d3f-abcf-5b6b29679cb6" providerId="ADAL" clId="{D5BD09DC-388D-4727-9DE0-5C0BE3D960C6}" dt="2020-05-09T04:48:13.865" v="1"/>
        <pc:sldMkLst>
          <pc:docMk/>
          <pc:sldMk cId="2142887325" sldId="512"/>
        </pc:sldMkLst>
      </pc:sldChg>
      <pc:sldChg chg="modTransition">
        <pc:chgData name="Paul Muller" userId="a63a91f7-2aee-4d3f-abcf-5b6b29679cb6" providerId="ADAL" clId="{D5BD09DC-388D-4727-9DE0-5C0BE3D960C6}" dt="2020-05-09T04:48:18.657" v="2"/>
        <pc:sldMkLst>
          <pc:docMk/>
          <pc:sldMk cId="4058786982" sldId="769"/>
        </pc:sldMkLst>
      </pc:sldChg>
      <pc:sldChg chg="modTransition">
        <pc:chgData name="Paul Muller" userId="a63a91f7-2aee-4d3f-abcf-5b6b29679cb6" providerId="ADAL" clId="{D5BD09DC-388D-4727-9DE0-5C0BE3D960C6}" dt="2020-05-09T04:48:18.657" v="2"/>
        <pc:sldMkLst>
          <pc:docMk/>
          <pc:sldMk cId="334313708" sldId="770"/>
        </pc:sldMkLst>
      </pc:sldChg>
      <pc:sldChg chg="modTransition">
        <pc:chgData name="Paul Muller" userId="a63a91f7-2aee-4d3f-abcf-5b6b29679cb6" providerId="ADAL" clId="{D5BD09DC-388D-4727-9DE0-5C0BE3D960C6}" dt="2020-05-09T04:48:18.657" v="2"/>
        <pc:sldMkLst>
          <pc:docMk/>
          <pc:sldMk cId="2264433897" sldId="771"/>
        </pc:sldMkLst>
      </pc:sldChg>
      <pc:sldChg chg="modTransition">
        <pc:chgData name="Paul Muller" userId="a63a91f7-2aee-4d3f-abcf-5b6b29679cb6" providerId="ADAL" clId="{D5BD09DC-388D-4727-9DE0-5C0BE3D960C6}" dt="2020-05-09T04:48:18.657" v="2"/>
        <pc:sldMkLst>
          <pc:docMk/>
          <pc:sldMk cId="2449195744" sldId="772"/>
        </pc:sldMkLst>
      </pc:sldChg>
      <pc:sldChg chg="modTransition">
        <pc:chgData name="Paul Muller" userId="a63a91f7-2aee-4d3f-abcf-5b6b29679cb6" providerId="ADAL" clId="{D5BD09DC-388D-4727-9DE0-5C0BE3D960C6}" dt="2020-05-09T04:48:22.769" v="3"/>
        <pc:sldMkLst>
          <pc:docMk/>
          <pc:sldMk cId="2965304767" sldId="774"/>
        </pc:sldMkLst>
      </pc:sldChg>
      <pc:sldChg chg="modTransition">
        <pc:chgData name="Paul Muller" userId="a63a91f7-2aee-4d3f-abcf-5b6b29679cb6" providerId="ADAL" clId="{D5BD09DC-388D-4727-9DE0-5C0BE3D960C6}" dt="2020-05-09T04:48:22.769" v="3"/>
        <pc:sldMkLst>
          <pc:docMk/>
          <pc:sldMk cId="2164891691" sldId="775"/>
        </pc:sldMkLst>
      </pc:sldChg>
      <pc:sldChg chg="modTransition">
        <pc:chgData name="Paul Muller" userId="a63a91f7-2aee-4d3f-abcf-5b6b29679cb6" providerId="ADAL" clId="{D5BD09DC-388D-4727-9DE0-5C0BE3D960C6}" dt="2020-05-09T04:48:28.633" v="4"/>
        <pc:sldMkLst>
          <pc:docMk/>
          <pc:sldMk cId="1864112407" sldId="777"/>
        </pc:sldMkLst>
      </pc:sldChg>
      <pc:sldChg chg="modTransition">
        <pc:chgData name="Paul Muller" userId="a63a91f7-2aee-4d3f-abcf-5b6b29679cb6" providerId="ADAL" clId="{D5BD09DC-388D-4727-9DE0-5C0BE3D960C6}" dt="2020-05-09T04:48:28.633" v="4"/>
        <pc:sldMkLst>
          <pc:docMk/>
          <pc:sldMk cId="2716964071" sldId="778"/>
        </pc:sldMkLst>
      </pc:sldChg>
      <pc:sldChg chg="modTransition">
        <pc:chgData name="Paul Muller" userId="a63a91f7-2aee-4d3f-abcf-5b6b29679cb6" providerId="ADAL" clId="{D5BD09DC-388D-4727-9DE0-5C0BE3D960C6}" dt="2020-05-09T04:48:28.633" v="4"/>
        <pc:sldMkLst>
          <pc:docMk/>
          <pc:sldMk cId="3228689349" sldId="779"/>
        </pc:sldMkLst>
      </pc:sldChg>
      <pc:sldChg chg="modTransition">
        <pc:chgData name="Paul Muller" userId="a63a91f7-2aee-4d3f-abcf-5b6b29679cb6" providerId="ADAL" clId="{D5BD09DC-388D-4727-9DE0-5C0BE3D960C6}" dt="2020-05-09T04:48:28.633" v="4"/>
        <pc:sldMkLst>
          <pc:docMk/>
          <pc:sldMk cId="181399835" sldId="780"/>
        </pc:sldMkLst>
      </pc:sldChg>
      <pc:sldChg chg="modTransition">
        <pc:chgData name="Paul Muller" userId="a63a91f7-2aee-4d3f-abcf-5b6b29679cb6" providerId="ADAL" clId="{D5BD09DC-388D-4727-9DE0-5C0BE3D960C6}" dt="2020-05-09T04:48:28.633" v="4"/>
        <pc:sldMkLst>
          <pc:docMk/>
          <pc:sldMk cId="2491347201" sldId="781"/>
        </pc:sldMkLst>
      </pc:sldChg>
      <pc:sldChg chg="modTransition">
        <pc:chgData name="Paul Muller" userId="a63a91f7-2aee-4d3f-abcf-5b6b29679cb6" providerId="ADAL" clId="{D5BD09DC-388D-4727-9DE0-5C0BE3D960C6}" dt="2020-05-09T04:48:28.633" v="4"/>
        <pc:sldMkLst>
          <pc:docMk/>
          <pc:sldMk cId="889298072" sldId="782"/>
        </pc:sldMkLst>
      </pc:sldChg>
      <pc:sldChg chg="modTransition">
        <pc:chgData name="Paul Muller" userId="a63a91f7-2aee-4d3f-abcf-5b6b29679cb6" providerId="ADAL" clId="{D5BD09DC-388D-4727-9DE0-5C0BE3D960C6}" dt="2020-05-09T04:48:28.633" v="4"/>
        <pc:sldMkLst>
          <pc:docMk/>
          <pc:sldMk cId="3293688378" sldId="783"/>
        </pc:sldMkLst>
      </pc:sldChg>
      <pc:sldChg chg="modTransition">
        <pc:chgData name="Paul Muller" userId="a63a91f7-2aee-4d3f-abcf-5b6b29679cb6" providerId="ADAL" clId="{D5BD09DC-388D-4727-9DE0-5C0BE3D960C6}" dt="2020-05-09T04:48:35.233" v="5"/>
        <pc:sldMkLst>
          <pc:docMk/>
          <pc:sldMk cId="584493799" sldId="973"/>
        </pc:sldMkLst>
      </pc:sldChg>
      <pc:sldChg chg="modTransition">
        <pc:chgData name="Paul Muller" userId="a63a91f7-2aee-4d3f-abcf-5b6b29679cb6" providerId="ADAL" clId="{D5BD09DC-388D-4727-9DE0-5C0BE3D960C6}" dt="2020-05-09T04:48:45.880" v="6"/>
        <pc:sldMkLst>
          <pc:docMk/>
          <pc:sldMk cId="2957820402" sldId="974"/>
        </pc:sldMkLst>
      </pc:sldChg>
      <pc:sldChg chg="modTransition">
        <pc:chgData name="Paul Muller" userId="a63a91f7-2aee-4d3f-abcf-5b6b29679cb6" providerId="ADAL" clId="{D5BD09DC-388D-4727-9DE0-5C0BE3D960C6}" dt="2020-05-09T04:48:45.880" v="6"/>
        <pc:sldMkLst>
          <pc:docMk/>
          <pc:sldMk cId="765535478" sldId="975"/>
        </pc:sldMkLst>
      </pc:sldChg>
      <pc:sldChg chg="modTransition">
        <pc:chgData name="Paul Muller" userId="a63a91f7-2aee-4d3f-abcf-5b6b29679cb6" providerId="ADAL" clId="{D5BD09DC-388D-4727-9DE0-5C0BE3D960C6}" dt="2020-05-09T04:48:45.880" v="6"/>
        <pc:sldMkLst>
          <pc:docMk/>
          <pc:sldMk cId="1447339357" sldId="976"/>
        </pc:sldMkLst>
      </pc:sldChg>
      <pc:sldChg chg="modTransition">
        <pc:chgData name="Paul Muller" userId="a63a91f7-2aee-4d3f-abcf-5b6b29679cb6" providerId="ADAL" clId="{D5BD09DC-388D-4727-9DE0-5C0BE3D960C6}" dt="2020-05-09T04:48:45.880" v="6"/>
        <pc:sldMkLst>
          <pc:docMk/>
          <pc:sldMk cId="2114831407" sldId="977"/>
        </pc:sldMkLst>
      </pc:sldChg>
      <pc:sldChg chg="modTransition">
        <pc:chgData name="Paul Muller" userId="a63a91f7-2aee-4d3f-abcf-5b6b29679cb6" providerId="ADAL" clId="{D5BD09DC-388D-4727-9DE0-5C0BE3D960C6}" dt="2020-05-09T04:48:45.880" v="6"/>
        <pc:sldMkLst>
          <pc:docMk/>
          <pc:sldMk cId="1751023766" sldId="978"/>
        </pc:sldMkLst>
      </pc:sldChg>
    </pc:docChg>
  </pc:docChgLst>
  <pc:docChgLst>
    <pc:chgData name="Paul Muller, CPD" userId="a63a91f7-2aee-4d3f-abcf-5b6b29679cb6" providerId="ADAL" clId="{F5A37C3F-7803-488E-8B9E-685102DF4C08}"/>
    <pc:docChg chg="custSel delSld modSld modSection modHandout">
      <pc:chgData name="Paul Muller, CPD" userId="a63a91f7-2aee-4d3f-abcf-5b6b29679cb6" providerId="ADAL" clId="{F5A37C3F-7803-488E-8B9E-685102DF4C08}" dt="2021-07-10T05:34:59.717" v="64" actId="729"/>
      <pc:docMkLst>
        <pc:docMk/>
      </pc:docMkLst>
      <pc:sldChg chg="mod modShow">
        <pc:chgData name="Paul Muller, CPD" userId="a63a91f7-2aee-4d3f-abcf-5b6b29679cb6" providerId="ADAL" clId="{F5A37C3F-7803-488E-8B9E-685102DF4C08}" dt="2021-07-10T05:34:59.717" v="64" actId="729"/>
        <pc:sldMkLst>
          <pc:docMk/>
          <pc:sldMk cId="3703459249" sldId="256"/>
        </pc:sldMkLst>
      </pc:sldChg>
      <pc:sldChg chg="mod modShow">
        <pc:chgData name="Paul Muller, CPD" userId="a63a91f7-2aee-4d3f-abcf-5b6b29679cb6" providerId="ADAL" clId="{F5A37C3F-7803-488E-8B9E-685102DF4C08}" dt="2021-07-10T05:34:59.717" v="64" actId="729"/>
        <pc:sldMkLst>
          <pc:docMk/>
          <pc:sldMk cId="3409168418" sldId="261"/>
        </pc:sldMkLst>
      </pc:sldChg>
      <pc:sldChg chg="del">
        <pc:chgData name="Paul Muller, CPD" userId="a63a91f7-2aee-4d3f-abcf-5b6b29679cb6" providerId="ADAL" clId="{F5A37C3F-7803-488E-8B9E-685102DF4C08}" dt="2021-07-10T05:09:28.209" v="25" actId="47"/>
        <pc:sldMkLst>
          <pc:docMk/>
          <pc:sldMk cId="687672715" sldId="274"/>
        </pc:sldMkLst>
      </pc:sldChg>
      <pc:sldChg chg="mod modShow">
        <pc:chgData name="Paul Muller, CPD" userId="a63a91f7-2aee-4d3f-abcf-5b6b29679cb6" providerId="ADAL" clId="{F5A37C3F-7803-488E-8B9E-685102DF4C08}" dt="2021-07-10T05:34:59.717" v="64" actId="729"/>
        <pc:sldMkLst>
          <pc:docMk/>
          <pc:sldMk cId="1471453494" sldId="397"/>
        </pc:sldMkLst>
      </pc:sldChg>
      <pc:sldChg chg="mod modShow">
        <pc:chgData name="Paul Muller, CPD" userId="a63a91f7-2aee-4d3f-abcf-5b6b29679cb6" providerId="ADAL" clId="{F5A37C3F-7803-488E-8B9E-685102DF4C08}" dt="2021-07-10T05:34:59.717" v="64" actId="729"/>
        <pc:sldMkLst>
          <pc:docMk/>
          <pc:sldMk cId="3901141699" sldId="502"/>
        </pc:sldMkLst>
      </pc:sldChg>
      <pc:sldChg chg="mod modShow">
        <pc:chgData name="Paul Muller, CPD" userId="a63a91f7-2aee-4d3f-abcf-5b6b29679cb6" providerId="ADAL" clId="{F5A37C3F-7803-488E-8B9E-685102DF4C08}" dt="2021-07-10T05:34:59.717" v="64" actId="729"/>
        <pc:sldMkLst>
          <pc:docMk/>
          <pc:sldMk cId="3330547710" sldId="503"/>
        </pc:sldMkLst>
      </pc:sldChg>
      <pc:sldChg chg="mod modShow">
        <pc:chgData name="Paul Muller, CPD" userId="a63a91f7-2aee-4d3f-abcf-5b6b29679cb6" providerId="ADAL" clId="{F5A37C3F-7803-488E-8B9E-685102DF4C08}" dt="2021-07-10T05:34:59.717" v="64" actId="729"/>
        <pc:sldMkLst>
          <pc:docMk/>
          <pc:sldMk cId="2635954210" sldId="504"/>
        </pc:sldMkLst>
      </pc:sldChg>
      <pc:sldChg chg="mod modShow">
        <pc:chgData name="Paul Muller, CPD" userId="a63a91f7-2aee-4d3f-abcf-5b6b29679cb6" providerId="ADAL" clId="{F5A37C3F-7803-488E-8B9E-685102DF4C08}" dt="2021-07-10T05:34:59.717" v="64" actId="729"/>
        <pc:sldMkLst>
          <pc:docMk/>
          <pc:sldMk cId="2957842982" sldId="505"/>
        </pc:sldMkLst>
      </pc:sldChg>
      <pc:sldChg chg="mod modShow">
        <pc:chgData name="Paul Muller, CPD" userId="a63a91f7-2aee-4d3f-abcf-5b6b29679cb6" providerId="ADAL" clId="{F5A37C3F-7803-488E-8B9E-685102DF4C08}" dt="2021-07-10T05:34:59.717" v="64" actId="729"/>
        <pc:sldMkLst>
          <pc:docMk/>
          <pc:sldMk cId="833217724" sldId="506"/>
        </pc:sldMkLst>
      </pc:sldChg>
      <pc:sldChg chg="mod modShow">
        <pc:chgData name="Paul Muller, CPD" userId="a63a91f7-2aee-4d3f-abcf-5b6b29679cb6" providerId="ADAL" clId="{F5A37C3F-7803-488E-8B9E-685102DF4C08}" dt="2021-07-10T05:34:59.717" v="64" actId="729"/>
        <pc:sldMkLst>
          <pc:docMk/>
          <pc:sldMk cId="1075459766" sldId="507"/>
        </pc:sldMkLst>
      </pc:sldChg>
      <pc:sldChg chg="mod modShow">
        <pc:chgData name="Paul Muller, CPD" userId="a63a91f7-2aee-4d3f-abcf-5b6b29679cb6" providerId="ADAL" clId="{F5A37C3F-7803-488E-8B9E-685102DF4C08}" dt="2021-07-10T05:34:59.717" v="64" actId="729"/>
        <pc:sldMkLst>
          <pc:docMk/>
          <pc:sldMk cId="321758290" sldId="508"/>
        </pc:sldMkLst>
      </pc:sldChg>
      <pc:sldChg chg="mod modShow">
        <pc:chgData name="Paul Muller, CPD" userId="a63a91f7-2aee-4d3f-abcf-5b6b29679cb6" providerId="ADAL" clId="{F5A37C3F-7803-488E-8B9E-685102DF4C08}" dt="2021-07-10T05:34:59.717" v="64" actId="729"/>
        <pc:sldMkLst>
          <pc:docMk/>
          <pc:sldMk cId="1340723702" sldId="509"/>
        </pc:sldMkLst>
      </pc:sldChg>
      <pc:sldChg chg="mod modShow">
        <pc:chgData name="Paul Muller, CPD" userId="a63a91f7-2aee-4d3f-abcf-5b6b29679cb6" providerId="ADAL" clId="{F5A37C3F-7803-488E-8B9E-685102DF4C08}" dt="2021-07-10T05:34:59.717" v="64" actId="729"/>
        <pc:sldMkLst>
          <pc:docMk/>
          <pc:sldMk cId="2227295160" sldId="510"/>
        </pc:sldMkLst>
      </pc:sldChg>
      <pc:sldChg chg="mod modShow">
        <pc:chgData name="Paul Muller, CPD" userId="a63a91f7-2aee-4d3f-abcf-5b6b29679cb6" providerId="ADAL" clId="{F5A37C3F-7803-488E-8B9E-685102DF4C08}" dt="2021-07-10T05:34:59.717" v="64" actId="729"/>
        <pc:sldMkLst>
          <pc:docMk/>
          <pc:sldMk cId="966314140" sldId="511"/>
        </pc:sldMkLst>
      </pc:sldChg>
      <pc:sldChg chg="mod modShow">
        <pc:chgData name="Paul Muller, CPD" userId="a63a91f7-2aee-4d3f-abcf-5b6b29679cb6" providerId="ADAL" clId="{F5A37C3F-7803-488E-8B9E-685102DF4C08}" dt="2021-07-10T05:34:59.717" v="64" actId="729"/>
        <pc:sldMkLst>
          <pc:docMk/>
          <pc:sldMk cId="2142887325" sldId="512"/>
        </pc:sldMkLst>
      </pc:sldChg>
      <pc:sldChg chg="mod modShow">
        <pc:chgData name="Paul Muller, CPD" userId="a63a91f7-2aee-4d3f-abcf-5b6b29679cb6" providerId="ADAL" clId="{F5A37C3F-7803-488E-8B9E-685102DF4C08}" dt="2021-07-10T05:34:59.717" v="64" actId="729"/>
        <pc:sldMkLst>
          <pc:docMk/>
          <pc:sldMk cId="3156758591" sldId="513"/>
        </pc:sldMkLst>
      </pc:sldChg>
      <pc:sldChg chg="mod modShow">
        <pc:chgData name="Paul Muller, CPD" userId="a63a91f7-2aee-4d3f-abcf-5b6b29679cb6" providerId="ADAL" clId="{F5A37C3F-7803-488E-8B9E-685102DF4C08}" dt="2021-07-10T05:34:59.717" v="64" actId="729"/>
        <pc:sldMkLst>
          <pc:docMk/>
          <pc:sldMk cId="1576317473" sldId="611"/>
        </pc:sldMkLst>
      </pc:sldChg>
      <pc:sldChg chg="mod modShow">
        <pc:chgData name="Paul Muller, CPD" userId="a63a91f7-2aee-4d3f-abcf-5b6b29679cb6" providerId="ADAL" clId="{F5A37C3F-7803-488E-8B9E-685102DF4C08}" dt="2021-07-10T05:34:59.717" v="64" actId="729"/>
        <pc:sldMkLst>
          <pc:docMk/>
          <pc:sldMk cId="4058786982" sldId="769"/>
        </pc:sldMkLst>
      </pc:sldChg>
      <pc:sldChg chg="mod modShow">
        <pc:chgData name="Paul Muller, CPD" userId="a63a91f7-2aee-4d3f-abcf-5b6b29679cb6" providerId="ADAL" clId="{F5A37C3F-7803-488E-8B9E-685102DF4C08}" dt="2021-07-10T05:34:59.717" v="64" actId="729"/>
        <pc:sldMkLst>
          <pc:docMk/>
          <pc:sldMk cId="334313708" sldId="770"/>
        </pc:sldMkLst>
      </pc:sldChg>
      <pc:sldChg chg="mod modShow">
        <pc:chgData name="Paul Muller, CPD" userId="a63a91f7-2aee-4d3f-abcf-5b6b29679cb6" providerId="ADAL" clId="{F5A37C3F-7803-488E-8B9E-685102DF4C08}" dt="2021-07-10T05:34:59.717" v="64" actId="729"/>
        <pc:sldMkLst>
          <pc:docMk/>
          <pc:sldMk cId="2264433897" sldId="771"/>
        </pc:sldMkLst>
      </pc:sldChg>
      <pc:sldChg chg="mod modShow">
        <pc:chgData name="Paul Muller, CPD" userId="a63a91f7-2aee-4d3f-abcf-5b6b29679cb6" providerId="ADAL" clId="{F5A37C3F-7803-488E-8B9E-685102DF4C08}" dt="2021-07-10T05:34:59.717" v="64" actId="729"/>
        <pc:sldMkLst>
          <pc:docMk/>
          <pc:sldMk cId="2449195744" sldId="772"/>
        </pc:sldMkLst>
      </pc:sldChg>
      <pc:sldChg chg="mod modShow">
        <pc:chgData name="Paul Muller, CPD" userId="a63a91f7-2aee-4d3f-abcf-5b6b29679cb6" providerId="ADAL" clId="{F5A37C3F-7803-488E-8B9E-685102DF4C08}" dt="2021-07-10T05:34:59.717" v="64" actId="729"/>
        <pc:sldMkLst>
          <pc:docMk/>
          <pc:sldMk cId="2453806014" sldId="773"/>
        </pc:sldMkLst>
      </pc:sldChg>
      <pc:sldChg chg="mod modShow">
        <pc:chgData name="Paul Muller, CPD" userId="a63a91f7-2aee-4d3f-abcf-5b6b29679cb6" providerId="ADAL" clId="{F5A37C3F-7803-488E-8B9E-685102DF4C08}" dt="2021-07-10T05:34:59.717" v="64" actId="729"/>
        <pc:sldMkLst>
          <pc:docMk/>
          <pc:sldMk cId="2965304767" sldId="774"/>
        </pc:sldMkLst>
      </pc:sldChg>
      <pc:sldChg chg="mod modShow">
        <pc:chgData name="Paul Muller, CPD" userId="a63a91f7-2aee-4d3f-abcf-5b6b29679cb6" providerId="ADAL" clId="{F5A37C3F-7803-488E-8B9E-685102DF4C08}" dt="2021-07-10T05:34:59.717" v="64" actId="729"/>
        <pc:sldMkLst>
          <pc:docMk/>
          <pc:sldMk cId="2164891691" sldId="775"/>
        </pc:sldMkLst>
      </pc:sldChg>
      <pc:sldChg chg="mod modShow">
        <pc:chgData name="Paul Muller, CPD" userId="a63a91f7-2aee-4d3f-abcf-5b6b29679cb6" providerId="ADAL" clId="{F5A37C3F-7803-488E-8B9E-685102DF4C08}" dt="2021-07-10T05:34:59.717" v="64" actId="729"/>
        <pc:sldMkLst>
          <pc:docMk/>
          <pc:sldMk cId="3652491683" sldId="776"/>
        </pc:sldMkLst>
      </pc:sldChg>
      <pc:sldChg chg="mod modShow">
        <pc:chgData name="Paul Muller, CPD" userId="a63a91f7-2aee-4d3f-abcf-5b6b29679cb6" providerId="ADAL" clId="{F5A37C3F-7803-488E-8B9E-685102DF4C08}" dt="2021-07-10T05:34:59.717" v="64" actId="729"/>
        <pc:sldMkLst>
          <pc:docMk/>
          <pc:sldMk cId="1864112407" sldId="777"/>
        </pc:sldMkLst>
      </pc:sldChg>
      <pc:sldChg chg="mod modShow">
        <pc:chgData name="Paul Muller, CPD" userId="a63a91f7-2aee-4d3f-abcf-5b6b29679cb6" providerId="ADAL" clId="{F5A37C3F-7803-488E-8B9E-685102DF4C08}" dt="2021-07-10T05:34:59.717" v="64" actId="729"/>
        <pc:sldMkLst>
          <pc:docMk/>
          <pc:sldMk cId="2716964071" sldId="778"/>
        </pc:sldMkLst>
      </pc:sldChg>
      <pc:sldChg chg="mod modShow">
        <pc:chgData name="Paul Muller, CPD" userId="a63a91f7-2aee-4d3f-abcf-5b6b29679cb6" providerId="ADAL" clId="{F5A37C3F-7803-488E-8B9E-685102DF4C08}" dt="2021-07-10T05:34:59.717" v="64" actId="729"/>
        <pc:sldMkLst>
          <pc:docMk/>
          <pc:sldMk cId="3228689349" sldId="779"/>
        </pc:sldMkLst>
      </pc:sldChg>
      <pc:sldChg chg="mod modShow">
        <pc:chgData name="Paul Muller, CPD" userId="a63a91f7-2aee-4d3f-abcf-5b6b29679cb6" providerId="ADAL" clId="{F5A37C3F-7803-488E-8B9E-685102DF4C08}" dt="2021-07-10T05:34:59.717" v="64" actId="729"/>
        <pc:sldMkLst>
          <pc:docMk/>
          <pc:sldMk cId="181399835" sldId="780"/>
        </pc:sldMkLst>
      </pc:sldChg>
      <pc:sldChg chg="mod modShow">
        <pc:chgData name="Paul Muller, CPD" userId="a63a91f7-2aee-4d3f-abcf-5b6b29679cb6" providerId="ADAL" clId="{F5A37C3F-7803-488E-8B9E-685102DF4C08}" dt="2021-07-10T05:34:59.717" v="64" actId="729"/>
        <pc:sldMkLst>
          <pc:docMk/>
          <pc:sldMk cId="2491347201" sldId="781"/>
        </pc:sldMkLst>
      </pc:sldChg>
      <pc:sldChg chg="mod modShow">
        <pc:chgData name="Paul Muller, CPD" userId="a63a91f7-2aee-4d3f-abcf-5b6b29679cb6" providerId="ADAL" clId="{F5A37C3F-7803-488E-8B9E-685102DF4C08}" dt="2021-07-10T05:34:59.717" v="64" actId="729"/>
        <pc:sldMkLst>
          <pc:docMk/>
          <pc:sldMk cId="889298072" sldId="782"/>
        </pc:sldMkLst>
      </pc:sldChg>
      <pc:sldChg chg="mod modShow">
        <pc:chgData name="Paul Muller, CPD" userId="a63a91f7-2aee-4d3f-abcf-5b6b29679cb6" providerId="ADAL" clId="{F5A37C3F-7803-488E-8B9E-685102DF4C08}" dt="2021-07-10T05:34:59.717" v="64" actId="729"/>
        <pc:sldMkLst>
          <pc:docMk/>
          <pc:sldMk cId="3293688378" sldId="783"/>
        </pc:sldMkLst>
      </pc:sldChg>
      <pc:sldChg chg="mod modShow">
        <pc:chgData name="Paul Muller, CPD" userId="a63a91f7-2aee-4d3f-abcf-5b6b29679cb6" providerId="ADAL" clId="{F5A37C3F-7803-488E-8B9E-685102DF4C08}" dt="2021-07-10T05:34:59.717" v="64" actId="729"/>
        <pc:sldMkLst>
          <pc:docMk/>
          <pc:sldMk cId="2399582780" sldId="787"/>
        </pc:sldMkLst>
      </pc:sldChg>
      <pc:sldChg chg="mod modShow">
        <pc:chgData name="Paul Muller, CPD" userId="a63a91f7-2aee-4d3f-abcf-5b6b29679cb6" providerId="ADAL" clId="{F5A37C3F-7803-488E-8B9E-685102DF4C08}" dt="2021-07-10T05:34:59.717" v="64" actId="729"/>
        <pc:sldMkLst>
          <pc:docMk/>
          <pc:sldMk cId="2000842810" sldId="829"/>
        </pc:sldMkLst>
      </pc:sldChg>
      <pc:sldChg chg="mod modShow">
        <pc:chgData name="Paul Muller, CPD" userId="a63a91f7-2aee-4d3f-abcf-5b6b29679cb6" providerId="ADAL" clId="{F5A37C3F-7803-488E-8B9E-685102DF4C08}" dt="2021-07-10T05:34:59.717" v="64" actId="729"/>
        <pc:sldMkLst>
          <pc:docMk/>
          <pc:sldMk cId="1263140886" sldId="836"/>
        </pc:sldMkLst>
      </pc:sldChg>
      <pc:sldChg chg="mod modShow">
        <pc:chgData name="Paul Muller, CPD" userId="a63a91f7-2aee-4d3f-abcf-5b6b29679cb6" providerId="ADAL" clId="{F5A37C3F-7803-488E-8B9E-685102DF4C08}" dt="2021-07-10T05:34:59.717" v="64" actId="729"/>
        <pc:sldMkLst>
          <pc:docMk/>
          <pc:sldMk cId="1563416604" sldId="872"/>
        </pc:sldMkLst>
      </pc:sldChg>
      <pc:sldChg chg="addSp modSp mod modShow">
        <pc:chgData name="Paul Muller, CPD" userId="a63a91f7-2aee-4d3f-abcf-5b6b29679cb6" providerId="ADAL" clId="{F5A37C3F-7803-488E-8B9E-685102DF4C08}" dt="2021-07-10T05:34:59.717" v="64" actId="729"/>
        <pc:sldMkLst>
          <pc:docMk/>
          <pc:sldMk cId="1998058667" sldId="885"/>
        </pc:sldMkLst>
        <pc:spChg chg="mod">
          <ac:chgData name="Paul Muller, CPD" userId="a63a91f7-2aee-4d3f-abcf-5b6b29679cb6" providerId="ADAL" clId="{F5A37C3F-7803-488E-8B9E-685102DF4C08}" dt="2021-07-10T05:08:59.906" v="24" actId="20577"/>
          <ac:spMkLst>
            <pc:docMk/>
            <pc:sldMk cId="1998058667" sldId="885"/>
            <ac:spMk id="6" creationId="{2C1715E9-26D2-42D6-986E-6CB3A31FB2CB}"/>
          </ac:spMkLst>
        </pc:spChg>
        <pc:picChg chg="add mod">
          <ac:chgData name="Paul Muller, CPD" userId="a63a91f7-2aee-4d3f-abcf-5b6b29679cb6" providerId="ADAL" clId="{F5A37C3F-7803-488E-8B9E-685102DF4C08}" dt="2021-07-10T05:08:49.183" v="22"/>
          <ac:picMkLst>
            <pc:docMk/>
            <pc:sldMk cId="1998058667" sldId="885"/>
            <ac:picMk id="8" creationId="{EDEC7CC9-21DD-4C3B-99D9-3BEF3CDD3A6B}"/>
          </ac:picMkLst>
        </pc:picChg>
      </pc:sldChg>
      <pc:sldChg chg="mod modShow">
        <pc:chgData name="Paul Muller, CPD" userId="a63a91f7-2aee-4d3f-abcf-5b6b29679cb6" providerId="ADAL" clId="{F5A37C3F-7803-488E-8B9E-685102DF4C08}" dt="2021-07-10T05:34:59.717" v="64" actId="729"/>
        <pc:sldMkLst>
          <pc:docMk/>
          <pc:sldMk cId="3021428153" sldId="887"/>
        </pc:sldMkLst>
      </pc:sldChg>
      <pc:sldChg chg="del">
        <pc:chgData name="Paul Muller, CPD" userId="a63a91f7-2aee-4d3f-abcf-5b6b29679cb6" providerId="ADAL" clId="{F5A37C3F-7803-488E-8B9E-685102DF4C08}" dt="2021-07-10T05:09:28.209" v="25" actId="47"/>
        <pc:sldMkLst>
          <pc:docMk/>
          <pc:sldMk cId="3157880773" sldId="891"/>
        </pc:sldMkLst>
      </pc:sldChg>
      <pc:sldChg chg="mod modShow">
        <pc:chgData name="Paul Muller, CPD" userId="a63a91f7-2aee-4d3f-abcf-5b6b29679cb6" providerId="ADAL" clId="{F5A37C3F-7803-488E-8B9E-685102DF4C08}" dt="2021-07-10T05:34:59.717" v="64" actId="729"/>
        <pc:sldMkLst>
          <pc:docMk/>
          <pc:sldMk cId="764272548" sldId="898"/>
        </pc:sldMkLst>
      </pc:sldChg>
      <pc:sldChg chg="mod modShow">
        <pc:chgData name="Paul Muller, CPD" userId="a63a91f7-2aee-4d3f-abcf-5b6b29679cb6" providerId="ADAL" clId="{F5A37C3F-7803-488E-8B9E-685102DF4C08}" dt="2021-07-10T05:34:59.717" v="64" actId="729"/>
        <pc:sldMkLst>
          <pc:docMk/>
          <pc:sldMk cId="548956459" sldId="916"/>
        </pc:sldMkLst>
      </pc:sldChg>
      <pc:sldChg chg="mod modShow">
        <pc:chgData name="Paul Muller, CPD" userId="a63a91f7-2aee-4d3f-abcf-5b6b29679cb6" providerId="ADAL" clId="{F5A37C3F-7803-488E-8B9E-685102DF4C08}" dt="2021-07-10T05:34:59.717" v="64" actId="729"/>
        <pc:sldMkLst>
          <pc:docMk/>
          <pc:sldMk cId="584493799" sldId="973"/>
        </pc:sldMkLst>
      </pc:sldChg>
      <pc:sldChg chg="mod modShow">
        <pc:chgData name="Paul Muller, CPD" userId="a63a91f7-2aee-4d3f-abcf-5b6b29679cb6" providerId="ADAL" clId="{F5A37C3F-7803-488E-8B9E-685102DF4C08}" dt="2021-07-10T05:34:59.717" v="64" actId="729"/>
        <pc:sldMkLst>
          <pc:docMk/>
          <pc:sldMk cId="2957820402" sldId="974"/>
        </pc:sldMkLst>
      </pc:sldChg>
      <pc:sldChg chg="mod modShow">
        <pc:chgData name="Paul Muller, CPD" userId="a63a91f7-2aee-4d3f-abcf-5b6b29679cb6" providerId="ADAL" clId="{F5A37C3F-7803-488E-8B9E-685102DF4C08}" dt="2021-07-10T05:34:59.717" v="64" actId="729"/>
        <pc:sldMkLst>
          <pc:docMk/>
          <pc:sldMk cId="765535478" sldId="975"/>
        </pc:sldMkLst>
      </pc:sldChg>
      <pc:sldChg chg="mod modShow">
        <pc:chgData name="Paul Muller, CPD" userId="a63a91f7-2aee-4d3f-abcf-5b6b29679cb6" providerId="ADAL" clId="{F5A37C3F-7803-488E-8B9E-685102DF4C08}" dt="2021-07-10T05:34:59.717" v="64" actId="729"/>
        <pc:sldMkLst>
          <pc:docMk/>
          <pc:sldMk cId="1447339357" sldId="976"/>
        </pc:sldMkLst>
      </pc:sldChg>
      <pc:sldChg chg="mod modShow">
        <pc:chgData name="Paul Muller, CPD" userId="a63a91f7-2aee-4d3f-abcf-5b6b29679cb6" providerId="ADAL" clId="{F5A37C3F-7803-488E-8B9E-685102DF4C08}" dt="2021-07-10T05:34:59.717" v="64" actId="729"/>
        <pc:sldMkLst>
          <pc:docMk/>
          <pc:sldMk cId="2114831407" sldId="977"/>
        </pc:sldMkLst>
      </pc:sldChg>
      <pc:sldChg chg="mod modShow">
        <pc:chgData name="Paul Muller, CPD" userId="a63a91f7-2aee-4d3f-abcf-5b6b29679cb6" providerId="ADAL" clId="{F5A37C3F-7803-488E-8B9E-685102DF4C08}" dt="2021-07-10T05:34:59.717" v="64" actId="729"/>
        <pc:sldMkLst>
          <pc:docMk/>
          <pc:sldMk cId="1751023766" sldId="978"/>
        </pc:sldMkLst>
      </pc:sldChg>
      <pc:sldChg chg="mod modShow">
        <pc:chgData name="Paul Muller, CPD" userId="a63a91f7-2aee-4d3f-abcf-5b6b29679cb6" providerId="ADAL" clId="{F5A37C3F-7803-488E-8B9E-685102DF4C08}" dt="2021-07-10T05:34:59.717" v="64" actId="729"/>
        <pc:sldMkLst>
          <pc:docMk/>
          <pc:sldMk cId="225488998" sldId="979"/>
        </pc:sldMkLst>
      </pc:sldChg>
      <pc:sldChg chg="mod modShow">
        <pc:chgData name="Paul Muller, CPD" userId="a63a91f7-2aee-4d3f-abcf-5b6b29679cb6" providerId="ADAL" clId="{F5A37C3F-7803-488E-8B9E-685102DF4C08}" dt="2021-07-10T05:34:59.717" v="64" actId="729"/>
        <pc:sldMkLst>
          <pc:docMk/>
          <pc:sldMk cId="1477342173" sldId="981"/>
        </pc:sldMkLst>
      </pc:sldChg>
      <pc:sldChg chg="mod modShow">
        <pc:chgData name="Paul Muller, CPD" userId="a63a91f7-2aee-4d3f-abcf-5b6b29679cb6" providerId="ADAL" clId="{F5A37C3F-7803-488E-8B9E-685102DF4C08}" dt="2021-07-10T05:34:59.717" v="64" actId="729"/>
        <pc:sldMkLst>
          <pc:docMk/>
          <pc:sldMk cId="512695016" sldId="982"/>
        </pc:sldMkLst>
      </pc:sldChg>
      <pc:sldChg chg="del">
        <pc:chgData name="Paul Muller, CPD" userId="a63a91f7-2aee-4d3f-abcf-5b6b29679cb6" providerId="ADAL" clId="{F5A37C3F-7803-488E-8B9E-685102DF4C08}" dt="2021-07-10T05:09:28.209" v="25" actId="47"/>
        <pc:sldMkLst>
          <pc:docMk/>
          <pc:sldMk cId="3235069368" sldId="984"/>
        </pc:sldMkLst>
      </pc:sldChg>
      <pc:sldChg chg="del">
        <pc:chgData name="Paul Muller, CPD" userId="a63a91f7-2aee-4d3f-abcf-5b6b29679cb6" providerId="ADAL" clId="{F5A37C3F-7803-488E-8B9E-685102DF4C08}" dt="2021-07-10T05:09:28.209" v="25" actId="47"/>
        <pc:sldMkLst>
          <pc:docMk/>
          <pc:sldMk cId="351712843" sldId="985"/>
        </pc:sldMkLst>
      </pc:sldChg>
      <pc:sldChg chg="mod modShow">
        <pc:chgData name="Paul Muller, CPD" userId="a63a91f7-2aee-4d3f-abcf-5b6b29679cb6" providerId="ADAL" clId="{F5A37C3F-7803-488E-8B9E-685102DF4C08}" dt="2021-07-10T05:34:59.717" v="64" actId="729"/>
        <pc:sldMkLst>
          <pc:docMk/>
          <pc:sldMk cId="3853368840" sldId="986"/>
        </pc:sldMkLst>
      </pc:sldChg>
      <pc:sldChg chg="mod modShow">
        <pc:chgData name="Paul Muller, CPD" userId="a63a91f7-2aee-4d3f-abcf-5b6b29679cb6" providerId="ADAL" clId="{F5A37C3F-7803-488E-8B9E-685102DF4C08}" dt="2021-07-10T05:34:59.717" v="64" actId="729"/>
        <pc:sldMkLst>
          <pc:docMk/>
          <pc:sldMk cId="1221720866" sldId="987"/>
        </pc:sldMkLst>
      </pc:sldChg>
      <pc:sldChg chg="mod modShow">
        <pc:chgData name="Paul Muller, CPD" userId="a63a91f7-2aee-4d3f-abcf-5b6b29679cb6" providerId="ADAL" clId="{F5A37C3F-7803-488E-8B9E-685102DF4C08}" dt="2021-07-10T05:34:59.717" v="64" actId="729"/>
        <pc:sldMkLst>
          <pc:docMk/>
          <pc:sldMk cId="2835575515" sldId="988"/>
        </pc:sldMkLst>
      </pc:sldChg>
      <pc:sldChg chg="mod modShow">
        <pc:chgData name="Paul Muller, CPD" userId="a63a91f7-2aee-4d3f-abcf-5b6b29679cb6" providerId="ADAL" clId="{F5A37C3F-7803-488E-8B9E-685102DF4C08}" dt="2021-07-10T05:34:59.717" v="64" actId="729"/>
        <pc:sldMkLst>
          <pc:docMk/>
          <pc:sldMk cId="612126046" sldId="989"/>
        </pc:sldMkLst>
      </pc:sldChg>
      <pc:sldChg chg="mod modShow">
        <pc:chgData name="Paul Muller, CPD" userId="a63a91f7-2aee-4d3f-abcf-5b6b29679cb6" providerId="ADAL" clId="{F5A37C3F-7803-488E-8B9E-685102DF4C08}" dt="2021-07-10T05:34:59.717" v="64" actId="729"/>
        <pc:sldMkLst>
          <pc:docMk/>
          <pc:sldMk cId="625525715" sldId="990"/>
        </pc:sldMkLst>
      </pc:sldChg>
      <pc:sldChg chg="mod modShow">
        <pc:chgData name="Paul Muller, CPD" userId="a63a91f7-2aee-4d3f-abcf-5b6b29679cb6" providerId="ADAL" clId="{F5A37C3F-7803-488E-8B9E-685102DF4C08}" dt="2021-07-10T05:34:59.717" v="64" actId="729"/>
        <pc:sldMkLst>
          <pc:docMk/>
          <pc:sldMk cId="4127426357" sldId="991"/>
        </pc:sldMkLst>
      </pc:sldChg>
      <pc:sldChg chg="mod modShow">
        <pc:chgData name="Paul Muller, CPD" userId="a63a91f7-2aee-4d3f-abcf-5b6b29679cb6" providerId="ADAL" clId="{F5A37C3F-7803-488E-8B9E-685102DF4C08}" dt="2021-07-10T05:34:59.717" v="64" actId="729"/>
        <pc:sldMkLst>
          <pc:docMk/>
          <pc:sldMk cId="1095562980" sldId="999"/>
        </pc:sldMkLst>
      </pc:sldChg>
    </pc:docChg>
  </pc:docChgLst>
  <pc:docChgLst>
    <pc:chgData name="Paul Muller, CPD" userId="a63a91f7-2aee-4d3f-abcf-5b6b29679cb6" providerId="ADAL" clId="{709ADCB1-75C6-4B76-B9A7-9AF7C9633454}"/>
    <pc:docChg chg="undo custSel addSld delSld modSld sldOrd modSection modNotesMaster modHandout">
      <pc:chgData name="Paul Muller, CPD" userId="a63a91f7-2aee-4d3f-abcf-5b6b29679cb6" providerId="ADAL" clId="{709ADCB1-75C6-4B76-B9A7-9AF7C9633454}" dt="2020-08-27T03:01:53.310" v="180" actId="17846"/>
      <pc:docMkLst>
        <pc:docMk/>
      </pc:docMkLst>
      <pc:sldChg chg="modTransition">
        <pc:chgData name="Paul Muller, CPD" userId="a63a91f7-2aee-4d3f-abcf-5b6b29679cb6" providerId="ADAL" clId="{709ADCB1-75C6-4B76-B9A7-9AF7C9633454}" dt="2020-08-27T03:01:35.251" v="179"/>
        <pc:sldMkLst>
          <pc:docMk/>
          <pc:sldMk cId="3703459249" sldId="256"/>
        </pc:sldMkLst>
      </pc:sldChg>
      <pc:sldChg chg="modSp ord modTransition">
        <pc:chgData name="Paul Muller, CPD" userId="a63a91f7-2aee-4d3f-abcf-5b6b29679cb6" providerId="ADAL" clId="{709ADCB1-75C6-4B76-B9A7-9AF7C9633454}" dt="2020-08-27T03:01:35.251" v="179"/>
        <pc:sldMkLst>
          <pc:docMk/>
          <pc:sldMk cId="3409168418" sldId="261"/>
        </pc:sldMkLst>
        <pc:spChg chg="mod">
          <ac:chgData name="Paul Muller, CPD" userId="a63a91f7-2aee-4d3f-abcf-5b6b29679cb6" providerId="ADAL" clId="{709ADCB1-75C6-4B76-B9A7-9AF7C9633454}" dt="2020-08-27T00:57:07.723" v="61" actId="20577"/>
          <ac:spMkLst>
            <pc:docMk/>
            <pc:sldMk cId="3409168418" sldId="261"/>
            <ac:spMk id="2" creationId="{C8B5F7AF-9888-4590-8C47-F2B106DB6158}"/>
          </ac:spMkLst>
        </pc:spChg>
        <pc:spChg chg="mod">
          <ac:chgData name="Paul Muller, CPD" userId="a63a91f7-2aee-4d3f-abcf-5b6b29679cb6" providerId="ADAL" clId="{709ADCB1-75C6-4B76-B9A7-9AF7C9633454}" dt="2020-08-27T02:56:10.129" v="170" actId="20577"/>
          <ac:spMkLst>
            <pc:docMk/>
            <pc:sldMk cId="3409168418" sldId="261"/>
            <ac:spMk id="3" creationId="{536C78EB-E6A4-4382-856C-84DA33EC4822}"/>
          </ac:spMkLst>
        </pc:spChg>
      </pc:sldChg>
      <pc:sldChg chg="modSp modTransition modAnim">
        <pc:chgData name="Paul Muller, CPD" userId="a63a91f7-2aee-4d3f-abcf-5b6b29679cb6" providerId="ADAL" clId="{709ADCB1-75C6-4B76-B9A7-9AF7C9633454}" dt="2020-08-27T03:01:35.251" v="179"/>
        <pc:sldMkLst>
          <pc:docMk/>
          <pc:sldMk cId="687672715" sldId="274"/>
        </pc:sldMkLst>
        <pc:spChg chg="mod">
          <ac:chgData name="Paul Muller, CPD" userId="a63a91f7-2aee-4d3f-abcf-5b6b29679cb6" providerId="ADAL" clId="{709ADCB1-75C6-4B76-B9A7-9AF7C9633454}" dt="2020-08-18T05:58:41.939" v="10" actId="20577"/>
          <ac:spMkLst>
            <pc:docMk/>
            <pc:sldMk cId="687672715" sldId="274"/>
            <ac:spMk id="3" creationId="{41283762-6995-4FAF-8F86-EB6DACEAAE17}"/>
          </ac:spMkLst>
        </pc:spChg>
        <pc:spChg chg="mod">
          <ac:chgData name="Paul Muller, CPD" userId="a63a91f7-2aee-4d3f-abcf-5b6b29679cb6" providerId="ADAL" clId="{709ADCB1-75C6-4B76-B9A7-9AF7C9633454}" dt="2020-08-18T05:58:43.588" v="11"/>
          <ac:spMkLst>
            <pc:docMk/>
            <pc:sldMk cId="687672715" sldId="274"/>
            <ac:spMk id="5" creationId="{F230777C-BF74-4C80-A8FE-534B5A7968F1}"/>
          </ac:spMkLst>
        </pc:spChg>
      </pc:sldChg>
      <pc:sldChg chg="modTransition">
        <pc:chgData name="Paul Muller, CPD" userId="a63a91f7-2aee-4d3f-abcf-5b6b29679cb6" providerId="ADAL" clId="{709ADCB1-75C6-4B76-B9A7-9AF7C9633454}" dt="2020-08-27T03:01:35.251" v="179"/>
        <pc:sldMkLst>
          <pc:docMk/>
          <pc:sldMk cId="1471453494" sldId="397"/>
        </pc:sldMkLst>
      </pc:sldChg>
      <pc:sldChg chg="modTransition modNotes">
        <pc:chgData name="Paul Muller, CPD" userId="a63a91f7-2aee-4d3f-abcf-5b6b29679cb6" providerId="ADAL" clId="{709ADCB1-75C6-4B76-B9A7-9AF7C9633454}" dt="2020-08-27T03:01:35.251" v="179"/>
        <pc:sldMkLst>
          <pc:docMk/>
          <pc:sldMk cId="3901141699" sldId="502"/>
        </pc:sldMkLst>
      </pc:sldChg>
      <pc:sldChg chg="modTransition modNotes">
        <pc:chgData name="Paul Muller, CPD" userId="a63a91f7-2aee-4d3f-abcf-5b6b29679cb6" providerId="ADAL" clId="{709ADCB1-75C6-4B76-B9A7-9AF7C9633454}" dt="2020-08-27T03:01:35.251" v="179"/>
        <pc:sldMkLst>
          <pc:docMk/>
          <pc:sldMk cId="3330547710" sldId="503"/>
        </pc:sldMkLst>
      </pc:sldChg>
      <pc:sldChg chg="add del modTransition modNotes">
        <pc:chgData name="Paul Muller, CPD" userId="a63a91f7-2aee-4d3f-abcf-5b6b29679cb6" providerId="ADAL" clId="{709ADCB1-75C6-4B76-B9A7-9AF7C9633454}" dt="2020-08-27T03:01:35.251" v="179"/>
        <pc:sldMkLst>
          <pc:docMk/>
          <pc:sldMk cId="2635954210" sldId="504"/>
        </pc:sldMkLst>
      </pc:sldChg>
      <pc:sldChg chg="add del modTransition modNotes">
        <pc:chgData name="Paul Muller, CPD" userId="a63a91f7-2aee-4d3f-abcf-5b6b29679cb6" providerId="ADAL" clId="{709ADCB1-75C6-4B76-B9A7-9AF7C9633454}" dt="2020-08-27T03:01:35.251" v="179"/>
        <pc:sldMkLst>
          <pc:docMk/>
          <pc:sldMk cId="2957842982" sldId="505"/>
        </pc:sldMkLst>
      </pc:sldChg>
      <pc:sldChg chg="add del modTransition modNotes">
        <pc:chgData name="Paul Muller, CPD" userId="a63a91f7-2aee-4d3f-abcf-5b6b29679cb6" providerId="ADAL" clId="{709ADCB1-75C6-4B76-B9A7-9AF7C9633454}" dt="2020-08-27T03:01:35.251" v="179"/>
        <pc:sldMkLst>
          <pc:docMk/>
          <pc:sldMk cId="833217724" sldId="506"/>
        </pc:sldMkLst>
      </pc:sldChg>
      <pc:sldChg chg="add del modTransition modNotes">
        <pc:chgData name="Paul Muller, CPD" userId="a63a91f7-2aee-4d3f-abcf-5b6b29679cb6" providerId="ADAL" clId="{709ADCB1-75C6-4B76-B9A7-9AF7C9633454}" dt="2020-08-27T03:01:35.251" v="179"/>
        <pc:sldMkLst>
          <pc:docMk/>
          <pc:sldMk cId="1075459766" sldId="507"/>
        </pc:sldMkLst>
      </pc:sldChg>
      <pc:sldChg chg="add del modTransition modNotes">
        <pc:chgData name="Paul Muller, CPD" userId="a63a91f7-2aee-4d3f-abcf-5b6b29679cb6" providerId="ADAL" clId="{709ADCB1-75C6-4B76-B9A7-9AF7C9633454}" dt="2020-08-27T03:01:35.251" v="179"/>
        <pc:sldMkLst>
          <pc:docMk/>
          <pc:sldMk cId="321758290" sldId="508"/>
        </pc:sldMkLst>
      </pc:sldChg>
      <pc:sldChg chg="add del modTransition modNotes">
        <pc:chgData name="Paul Muller, CPD" userId="a63a91f7-2aee-4d3f-abcf-5b6b29679cb6" providerId="ADAL" clId="{709ADCB1-75C6-4B76-B9A7-9AF7C9633454}" dt="2020-08-27T03:01:35.251" v="179"/>
        <pc:sldMkLst>
          <pc:docMk/>
          <pc:sldMk cId="1340723702" sldId="509"/>
        </pc:sldMkLst>
      </pc:sldChg>
      <pc:sldChg chg="add del modTransition modNotes">
        <pc:chgData name="Paul Muller, CPD" userId="a63a91f7-2aee-4d3f-abcf-5b6b29679cb6" providerId="ADAL" clId="{709ADCB1-75C6-4B76-B9A7-9AF7C9633454}" dt="2020-08-27T03:01:35.251" v="179"/>
        <pc:sldMkLst>
          <pc:docMk/>
          <pc:sldMk cId="2227295160" sldId="510"/>
        </pc:sldMkLst>
      </pc:sldChg>
      <pc:sldChg chg="add del modTransition modNotes">
        <pc:chgData name="Paul Muller, CPD" userId="a63a91f7-2aee-4d3f-abcf-5b6b29679cb6" providerId="ADAL" clId="{709ADCB1-75C6-4B76-B9A7-9AF7C9633454}" dt="2020-08-27T03:01:35.251" v="179"/>
        <pc:sldMkLst>
          <pc:docMk/>
          <pc:sldMk cId="966314140" sldId="511"/>
        </pc:sldMkLst>
      </pc:sldChg>
      <pc:sldChg chg="add del modTransition modNotes">
        <pc:chgData name="Paul Muller, CPD" userId="a63a91f7-2aee-4d3f-abcf-5b6b29679cb6" providerId="ADAL" clId="{709ADCB1-75C6-4B76-B9A7-9AF7C9633454}" dt="2020-08-27T03:01:35.251" v="179"/>
        <pc:sldMkLst>
          <pc:docMk/>
          <pc:sldMk cId="2142887325" sldId="512"/>
        </pc:sldMkLst>
      </pc:sldChg>
      <pc:sldChg chg="add del modTransition modNotes">
        <pc:chgData name="Paul Muller, CPD" userId="a63a91f7-2aee-4d3f-abcf-5b6b29679cb6" providerId="ADAL" clId="{709ADCB1-75C6-4B76-B9A7-9AF7C9633454}" dt="2020-08-27T03:01:35.251" v="179"/>
        <pc:sldMkLst>
          <pc:docMk/>
          <pc:sldMk cId="3156758591" sldId="513"/>
        </pc:sldMkLst>
      </pc:sldChg>
      <pc:sldChg chg="modTransition modNotes">
        <pc:chgData name="Paul Muller, CPD" userId="a63a91f7-2aee-4d3f-abcf-5b6b29679cb6" providerId="ADAL" clId="{709ADCB1-75C6-4B76-B9A7-9AF7C9633454}" dt="2020-08-27T03:01:35.251" v="179"/>
        <pc:sldMkLst>
          <pc:docMk/>
          <pc:sldMk cId="1576317473" sldId="611"/>
        </pc:sldMkLst>
      </pc:sldChg>
      <pc:sldChg chg="modTransition modNotes">
        <pc:chgData name="Paul Muller, CPD" userId="a63a91f7-2aee-4d3f-abcf-5b6b29679cb6" providerId="ADAL" clId="{709ADCB1-75C6-4B76-B9A7-9AF7C9633454}" dt="2020-08-27T03:01:35.251" v="179"/>
        <pc:sldMkLst>
          <pc:docMk/>
          <pc:sldMk cId="4058786982" sldId="769"/>
        </pc:sldMkLst>
      </pc:sldChg>
      <pc:sldChg chg="modTransition modNotes">
        <pc:chgData name="Paul Muller, CPD" userId="a63a91f7-2aee-4d3f-abcf-5b6b29679cb6" providerId="ADAL" clId="{709ADCB1-75C6-4B76-B9A7-9AF7C9633454}" dt="2020-08-27T03:01:35.251" v="179"/>
        <pc:sldMkLst>
          <pc:docMk/>
          <pc:sldMk cId="334313708" sldId="770"/>
        </pc:sldMkLst>
      </pc:sldChg>
      <pc:sldChg chg="modTransition modNotes">
        <pc:chgData name="Paul Muller, CPD" userId="a63a91f7-2aee-4d3f-abcf-5b6b29679cb6" providerId="ADAL" clId="{709ADCB1-75C6-4B76-B9A7-9AF7C9633454}" dt="2020-08-27T03:01:35.251" v="179"/>
        <pc:sldMkLst>
          <pc:docMk/>
          <pc:sldMk cId="2264433897" sldId="771"/>
        </pc:sldMkLst>
      </pc:sldChg>
      <pc:sldChg chg="modTransition modNotes">
        <pc:chgData name="Paul Muller, CPD" userId="a63a91f7-2aee-4d3f-abcf-5b6b29679cb6" providerId="ADAL" clId="{709ADCB1-75C6-4B76-B9A7-9AF7C9633454}" dt="2020-08-27T03:01:35.251" v="179"/>
        <pc:sldMkLst>
          <pc:docMk/>
          <pc:sldMk cId="2449195744" sldId="772"/>
        </pc:sldMkLst>
      </pc:sldChg>
      <pc:sldChg chg="modTransition modNotes">
        <pc:chgData name="Paul Muller, CPD" userId="a63a91f7-2aee-4d3f-abcf-5b6b29679cb6" providerId="ADAL" clId="{709ADCB1-75C6-4B76-B9A7-9AF7C9633454}" dt="2020-08-27T03:01:35.251" v="179"/>
        <pc:sldMkLst>
          <pc:docMk/>
          <pc:sldMk cId="2453806014" sldId="773"/>
        </pc:sldMkLst>
      </pc:sldChg>
      <pc:sldChg chg="ord modTransition modNotes">
        <pc:chgData name="Paul Muller, CPD" userId="a63a91f7-2aee-4d3f-abcf-5b6b29679cb6" providerId="ADAL" clId="{709ADCB1-75C6-4B76-B9A7-9AF7C9633454}" dt="2020-08-27T03:01:35.251" v="179"/>
        <pc:sldMkLst>
          <pc:docMk/>
          <pc:sldMk cId="2965304767" sldId="774"/>
        </pc:sldMkLst>
      </pc:sldChg>
      <pc:sldChg chg="add del ord modTransition modNotes">
        <pc:chgData name="Paul Muller, CPD" userId="a63a91f7-2aee-4d3f-abcf-5b6b29679cb6" providerId="ADAL" clId="{709ADCB1-75C6-4B76-B9A7-9AF7C9633454}" dt="2020-08-27T03:01:35.251" v="179"/>
        <pc:sldMkLst>
          <pc:docMk/>
          <pc:sldMk cId="2164891691" sldId="775"/>
        </pc:sldMkLst>
      </pc:sldChg>
      <pc:sldChg chg="add del ord modTransition modNotes">
        <pc:chgData name="Paul Muller, CPD" userId="a63a91f7-2aee-4d3f-abcf-5b6b29679cb6" providerId="ADAL" clId="{709ADCB1-75C6-4B76-B9A7-9AF7C9633454}" dt="2020-08-27T03:01:35.251" v="179"/>
        <pc:sldMkLst>
          <pc:docMk/>
          <pc:sldMk cId="3652491683" sldId="776"/>
        </pc:sldMkLst>
      </pc:sldChg>
      <pc:sldChg chg="modTransition modNotes">
        <pc:chgData name="Paul Muller, CPD" userId="a63a91f7-2aee-4d3f-abcf-5b6b29679cb6" providerId="ADAL" clId="{709ADCB1-75C6-4B76-B9A7-9AF7C9633454}" dt="2020-08-27T03:01:35.251" v="179"/>
        <pc:sldMkLst>
          <pc:docMk/>
          <pc:sldMk cId="1864112407" sldId="777"/>
        </pc:sldMkLst>
      </pc:sldChg>
      <pc:sldChg chg="modTransition modNotes">
        <pc:chgData name="Paul Muller, CPD" userId="a63a91f7-2aee-4d3f-abcf-5b6b29679cb6" providerId="ADAL" clId="{709ADCB1-75C6-4B76-B9A7-9AF7C9633454}" dt="2020-08-27T03:01:35.251" v="179"/>
        <pc:sldMkLst>
          <pc:docMk/>
          <pc:sldMk cId="2716964071" sldId="778"/>
        </pc:sldMkLst>
      </pc:sldChg>
      <pc:sldChg chg="modTransition modNotes">
        <pc:chgData name="Paul Muller, CPD" userId="a63a91f7-2aee-4d3f-abcf-5b6b29679cb6" providerId="ADAL" clId="{709ADCB1-75C6-4B76-B9A7-9AF7C9633454}" dt="2020-08-27T03:01:35.251" v="179"/>
        <pc:sldMkLst>
          <pc:docMk/>
          <pc:sldMk cId="3228689349" sldId="779"/>
        </pc:sldMkLst>
      </pc:sldChg>
      <pc:sldChg chg="modTransition modNotes">
        <pc:chgData name="Paul Muller, CPD" userId="a63a91f7-2aee-4d3f-abcf-5b6b29679cb6" providerId="ADAL" clId="{709ADCB1-75C6-4B76-B9A7-9AF7C9633454}" dt="2020-08-27T03:01:35.251" v="179"/>
        <pc:sldMkLst>
          <pc:docMk/>
          <pc:sldMk cId="181399835" sldId="780"/>
        </pc:sldMkLst>
      </pc:sldChg>
      <pc:sldChg chg="modTransition modNotes">
        <pc:chgData name="Paul Muller, CPD" userId="a63a91f7-2aee-4d3f-abcf-5b6b29679cb6" providerId="ADAL" clId="{709ADCB1-75C6-4B76-B9A7-9AF7C9633454}" dt="2020-08-27T03:01:35.251" v="179"/>
        <pc:sldMkLst>
          <pc:docMk/>
          <pc:sldMk cId="2491347201" sldId="781"/>
        </pc:sldMkLst>
      </pc:sldChg>
      <pc:sldChg chg="modTransition modNotes">
        <pc:chgData name="Paul Muller, CPD" userId="a63a91f7-2aee-4d3f-abcf-5b6b29679cb6" providerId="ADAL" clId="{709ADCB1-75C6-4B76-B9A7-9AF7C9633454}" dt="2020-08-27T03:01:35.251" v="179"/>
        <pc:sldMkLst>
          <pc:docMk/>
          <pc:sldMk cId="889298072" sldId="782"/>
        </pc:sldMkLst>
      </pc:sldChg>
      <pc:sldChg chg="modTransition modNotes">
        <pc:chgData name="Paul Muller, CPD" userId="a63a91f7-2aee-4d3f-abcf-5b6b29679cb6" providerId="ADAL" clId="{709ADCB1-75C6-4B76-B9A7-9AF7C9633454}" dt="2020-08-27T03:01:35.251" v="179"/>
        <pc:sldMkLst>
          <pc:docMk/>
          <pc:sldMk cId="3293688378" sldId="783"/>
        </pc:sldMkLst>
      </pc:sldChg>
      <pc:sldChg chg="ord modTransition">
        <pc:chgData name="Paul Muller, CPD" userId="a63a91f7-2aee-4d3f-abcf-5b6b29679cb6" providerId="ADAL" clId="{709ADCB1-75C6-4B76-B9A7-9AF7C9633454}" dt="2020-08-27T03:01:35.251" v="179"/>
        <pc:sldMkLst>
          <pc:docMk/>
          <pc:sldMk cId="2399582780" sldId="787"/>
        </pc:sldMkLst>
      </pc:sldChg>
      <pc:sldChg chg="modTransition modNotes">
        <pc:chgData name="Paul Muller, CPD" userId="a63a91f7-2aee-4d3f-abcf-5b6b29679cb6" providerId="ADAL" clId="{709ADCB1-75C6-4B76-B9A7-9AF7C9633454}" dt="2020-08-27T03:01:35.251" v="179"/>
        <pc:sldMkLst>
          <pc:docMk/>
          <pc:sldMk cId="2000842810" sldId="829"/>
        </pc:sldMkLst>
      </pc:sldChg>
      <pc:sldChg chg="modTransition">
        <pc:chgData name="Paul Muller, CPD" userId="a63a91f7-2aee-4d3f-abcf-5b6b29679cb6" providerId="ADAL" clId="{709ADCB1-75C6-4B76-B9A7-9AF7C9633454}" dt="2020-08-27T03:01:35.251" v="179"/>
        <pc:sldMkLst>
          <pc:docMk/>
          <pc:sldMk cId="1263140886" sldId="836"/>
        </pc:sldMkLst>
      </pc:sldChg>
      <pc:sldChg chg="add del modTransition">
        <pc:chgData name="Paul Muller, CPD" userId="a63a91f7-2aee-4d3f-abcf-5b6b29679cb6" providerId="ADAL" clId="{709ADCB1-75C6-4B76-B9A7-9AF7C9633454}" dt="2020-08-27T03:01:35.251" v="179"/>
        <pc:sldMkLst>
          <pc:docMk/>
          <pc:sldMk cId="1563416604" sldId="872"/>
        </pc:sldMkLst>
      </pc:sldChg>
      <pc:sldChg chg="modTransition">
        <pc:chgData name="Paul Muller, CPD" userId="a63a91f7-2aee-4d3f-abcf-5b6b29679cb6" providerId="ADAL" clId="{709ADCB1-75C6-4B76-B9A7-9AF7C9633454}" dt="2020-08-27T03:01:35.251" v="179"/>
        <pc:sldMkLst>
          <pc:docMk/>
          <pc:sldMk cId="1998058667" sldId="885"/>
        </pc:sldMkLst>
      </pc:sldChg>
      <pc:sldChg chg="modSp modTransition">
        <pc:chgData name="Paul Muller, CPD" userId="a63a91f7-2aee-4d3f-abcf-5b6b29679cb6" providerId="ADAL" clId="{709ADCB1-75C6-4B76-B9A7-9AF7C9633454}" dt="2020-08-27T03:01:35.251" v="179"/>
        <pc:sldMkLst>
          <pc:docMk/>
          <pc:sldMk cId="3021428153" sldId="887"/>
        </pc:sldMkLst>
        <pc:spChg chg="mod">
          <ac:chgData name="Paul Muller, CPD" userId="a63a91f7-2aee-4d3f-abcf-5b6b29679cb6" providerId="ADAL" clId="{709ADCB1-75C6-4B76-B9A7-9AF7C9633454}" dt="2020-08-27T01:04:41.362" v="119" actId="20577"/>
          <ac:spMkLst>
            <pc:docMk/>
            <pc:sldMk cId="3021428153" sldId="887"/>
            <ac:spMk id="3" creationId="{C43F1103-F094-42BA-9E0F-E2F5AC08A769}"/>
          </ac:spMkLst>
        </pc:spChg>
      </pc:sldChg>
      <pc:sldChg chg="delSp modSp ord modTransition delAnim">
        <pc:chgData name="Paul Muller, CPD" userId="a63a91f7-2aee-4d3f-abcf-5b6b29679cb6" providerId="ADAL" clId="{709ADCB1-75C6-4B76-B9A7-9AF7C9633454}" dt="2020-08-27T03:01:35.251" v="179"/>
        <pc:sldMkLst>
          <pc:docMk/>
          <pc:sldMk cId="3157880773" sldId="891"/>
        </pc:sldMkLst>
        <pc:spChg chg="del">
          <ac:chgData name="Paul Muller, CPD" userId="a63a91f7-2aee-4d3f-abcf-5b6b29679cb6" providerId="ADAL" clId="{709ADCB1-75C6-4B76-B9A7-9AF7C9633454}" dt="2020-08-27T00:58:10.678" v="64" actId="478"/>
          <ac:spMkLst>
            <pc:docMk/>
            <pc:sldMk cId="3157880773" sldId="891"/>
            <ac:spMk id="5" creationId="{91158067-C8D3-4A31-85E1-B398C9CFA15E}"/>
          </ac:spMkLst>
        </pc:spChg>
        <pc:spChg chg="mod">
          <ac:chgData name="Paul Muller, CPD" userId="a63a91f7-2aee-4d3f-abcf-5b6b29679cb6" providerId="ADAL" clId="{709ADCB1-75C6-4B76-B9A7-9AF7C9633454}" dt="2020-08-27T00:58:25.437" v="66" actId="1076"/>
          <ac:spMkLst>
            <pc:docMk/>
            <pc:sldMk cId="3157880773" sldId="891"/>
            <ac:spMk id="6" creationId="{8DFE544B-9809-47AF-B581-B5686CF0D1F1}"/>
          </ac:spMkLst>
        </pc:spChg>
        <pc:spChg chg="del">
          <ac:chgData name="Paul Muller, CPD" userId="a63a91f7-2aee-4d3f-abcf-5b6b29679cb6" providerId="ADAL" clId="{709ADCB1-75C6-4B76-B9A7-9AF7C9633454}" dt="2020-08-27T00:58:10.678" v="64" actId="478"/>
          <ac:spMkLst>
            <pc:docMk/>
            <pc:sldMk cId="3157880773" sldId="891"/>
            <ac:spMk id="11" creationId="{813948A6-2CD8-4868-B7F1-CF1C1D64908E}"/>
          </ac:spMkLst>
        </pc:spChg>
        <pc:spChg chg="del">
          <ac:chgData name="Paul Muller, CPD" userId="a63a91f7-2aee-4d3f-abcf-5b6b29679cb6" providerId="ADAL" clId="{709ADCB1-75C6-4B76-B9A7-9AF7C9633454}" dt="2020-08-27T00:58:10.678" v="64" actId="478"/>
          <ac:spMkLst>
            <pc:docMk/>
            <pc:sldMk cId="3157880773" sldId="891"/>
            <ac:spMk id="14" creationId="{BAC661AF-4C93-43F9-A568-7227D50EAC0D}"/>
          </ac:spMkLst>
        </pc:spChg>
        <pc:spChg chg="del">
          <ac:chgData name="Paul Muller, CPD" userId="a63a91f7-2aee-4d3f-abcf-5b6b29679cb6" providerId="ADAL" clId="{709ADCB1-75C6-4B76-B9A7-9AF7C9633454}" dt="2020-08-27T00:58:10.678" v="64" actId="478"/>
          <ac:spMkLst>
            <pc:docMk/>
            <pc:sldMk cId="3157880773" sldId="891"/>
            <ac:spMk id="15" creationId="{F24C53C5-A028-4FD8-8215-9BAA1CD37C2C}"/>
          </ac:spMkLst>
        </pc:spChg>
        <pc:spChg chg="del">
          <ac:chgData name="Paul Muller, CPD" userId="a63a91f7-2aee-4d3f-abcf-5b6b29679cb6" providerId="ADAL" clId="{709ADCB1-75C6-4B76-B9A7-9AF7C9633454}" dt="2020-08-27T00:58:10.678" v="64" actId="478"/>
          <ac:spMkLst>
            <pc:docMk/>
            <pc:sldMk cId="3157880773" sldId="891"/>
            <ac:spMk id="16" creationId="{8B6CD3D7-C214-4BEE-B13C-E9F18693CAD6}"/>
          </ac:spMkLst>
        </pc:spChg>
        <pc:spChg chg="del">
          <ac:chgData name="Paul Muller, CPD" userId="a63a91f7-2aee-4d3f-abcf-5b6b29679cb6" providerId="ADAL" clId="{709ADCB1-75C6-4B76-B9A7-9AF7C9633454}" dt="2020-08-27T00:58:10.678" v="64" actId="478"/>
          <ac:spMkLst>
            <pc:docMk/>
            <pc:sldMk cId="3157880773" sldId="891"/>
            <ac:spMk id="18" creationId="{960ED5DC-4C87-43FF-8AFD-5F43E0882BFB}"/>
          </ac:spMkLst>
        </pc:spChg>
        <pc:spChg chg="mod">
          <ac:chgData name="Paul Muller, CPD" userId="a63a91f7-2aee-4d3f-abcf-5b6b29679cb6" providerId="ADAL" clId="{709ADCB1-75C6-4B76-B9A7-9AF7C9633454}" dt="2020-08-27T00:58:25.437" v="66" actId="1076"/>
          <ac:spMkLst>
            <pc:docMk/>
            <pc:sldMk cId="3157880773" sldId="891"/>
            <ac:spMk id="19" creationId="{726B480D-5F54-4519-980F-292FA140E664}"/>
          </ac:spMkLst>
        </pc:spChg>
        <pc:spChg chg="del">
          <ac:chgData name="Paul Muller, CPD" userId="a63a91f7-2aee-4d3f-abcf-5b6b29679cb6" providerId="ADAL" clId="{709ADCB1-75C6-4B76-B9A7-9AF7C9633454}" dt="2020-08-27T00:58:10.678" v="64" actId="478"/>
          <ac:spMkLst>
            <pc:docMk/>
            <pc:sldMk cId="3157880773" sldId="891"/>
            <ac:spMk id="21" creationId="{10031D07-7FBB-4A24-BC39-97EE911A8911}"/>
          </ac:spMkLst>
        </pc:spChg>
        <pc:spChg chg="mod">
          <ac:chgData name="Paul Muller, CPD" userId="a63a91f7-2aee-4d3f-abcf-5b6b29679cb6" providerId="ADAL" clId="{709ADCB1-75C6-4B76-B9A7-9AF7C9633454}" dt="2020-08-27T00:58:25.437" v="66" actId="1076"/>
          <ac:spMkLst>
            <pc:docMk/>
            <pc:sldMk cId="3157880773" sldId="891"/>
            <ac:spMk id="23" creationId="{2EEBEE96-CF8F-47C1-8D11-8439F3382D0F}"/>
          </ac:spMkLst>
        </pc:spChg>
        <pc:spChg chg="mod">
          <ac:chgData name="Paul Muller, CPD" userId="a63a91f7-2aee-4d3f-abcf-5b6b29679cb6" providerId="ADAL" clId="{709ADCB1-75C6-4B76-B9A7-9AF7C9633454}" dt="2020-08-27T00:58:25.437" v="66" actId="1076"/>
          <ac:spMkLst>
            <pc:docMk/>
            <pc:sldMk cId="3157880773" sldId="891"/>
            <ac:spMk id="24" creationId="{3772A231-8A3E-4D71-A165-FB7089FA7FAA}"/>
          </ac:spMkLst>
        </pc:spChg>
        <pc:picChg chg="mod">
          <ac:chgData name="Paul Muller, CPD" userId="a63a91f7-2aee-4d3f-abcf-5b6b29679cb6" providerId="ADAL" clId="{709ADCB1-75C6-4B76-B9A7-9AF7C9633454}" dt="2020-08-27T00:58:14.328" v="65" actId="1076"/>
          <ac:picMkLst>
            <pc:docMk/>
            <pc:sldMk cId="3157880773" sldId="891"/>
            <ac:picMk id="3" creationId="{EB1737B2-06B2-42B9-A7D3-72C42F227152}"/>
          </ac:picMkLst>
        </pc:picChg>
        <pc:picChg chg="mod">
          <ac:chgData name="Paul Muller, CPD" userId="a63a91f7-2aee-4d3f-abcf-5b6b29679cb6" providerId="ADAL" clId="{709ADCB1-75C6-4B76-B9A7-9AF7C9633454}" dt="2020-08-27T00:58:25.437" v="66" actId="1076"/>
          <ac:picMkLst>
            <pc:docMk/>
            <pc:sldMk cId="3157880773" sldId="891"/>
            <ac:picMk id="4" creationId="{1DD8E02B-4F42-4DBC-99A9-4175158A21E6}"/>
          </ac:picMkLst>
        </pc:picChg>
        <pc:picChg chg="del">
          <ac:chgData name="Paul Muller, CPD" userId="a63a91f7-2aee-4d3f-abcf-5b6b29679cb6" providerId="ADAL" clId="{709ADCB1-75C6-4B76-B9A7-9AF7C9633454}" dt="2020-08-27T00:58:10.678" v="64" actId="478"/>
          <ac:picMkLst>
            <pc:docMk/>
            <pc:sldMk cId="3157880773" sldId="891"/>
            <ac:picMk id="8" creationId="{C2C901BE-67E5-4488-8267-80A8008C6576}"/>
          </ac:picMkLst>
        </pc:picChg>
        <pc:picChg chg="del">
          <ac:chgData name="Paul Muller, CPD" userId="a63a91f7-2aee-4d3f-abcf-5b6b29679cb6" providerId="ADAL" clId="{709ADCB1-75C6-4B76-B9A7-9AF7C9633454}" dt="2020-08-27T00:58:10.678" v="64" actId="478"/>
          <ac:picMkLst>
            <pc:docMk/>
            <pc:sldMk cId="3157880773" sldId="891"/>
            <ac:picMk id="10" creationId="{3FA57EB1-1669-49BE-9BC8-FABE5DFE235E}"/>
          </ac:picMkLst>
        </pc:picChg>
        <pc:cxnChg chg="del mod">
          <ac:chgData name="Paul Muller, CPD" userId="a63a91f7-2aee-4d3f-abcf-5b6b29679cb6" providerId="ADAL" clId="{709ADCB1-75C6-4B76-B9A7-9AF7C9633454}" dt="2020-08-27T00:58:10.678" v="64" actId="478"/>
          <ac:cxnSpMkLst>
            <pc:docMk/>
            <pc:sldMk cId="3157880773" sldId="891"/>
            <ac:cxnSpMk id="22" creationId="{395F8A0A-92DE-4E84-AD7E-61EB4E3EEFE5}"/>
          </ac:cxnSpMkLst>
        </pc:cxnChg>
      </pc:sldChg>
      <pc:sldChg chg="ord modTransition">
        <pc:chgData name="Paul Muller, CPD" userId="a63a91f7-2aee-4d3f-abcf-5b6b29679cb6" providerId="ADAL" clId="{709ADCB1-75C6-4B76-B9A7-9AF7C9633454}" dt="2020-08-27T03:01:35.251" v="179"/>
        <pc:sldMkLst>
          <pc:docMk/>
          <pc:sldMk cId="764272548" sldId="898"/>
        </pc:sldMkLst>
      </pc:sldChg>
      <pc:sldChg chg="del">
        <pc:chgData name="Paul Muller, CPD" userId="a63a91f7-2aee-4d3f-abcf-5b6b29679cb6" providerId="ADAL" clId="{709ADCB1-75C6-4B76-B9A7-9AF7C9633454}" dt="2020-08-27T01:13:14.010" v="154" actId="2696"/>
        <pc:sldMkLst>
          <pc:docMk/>
          <pc:sldMk cId="1677423607" sldId="908"/>
        </pc:sldMkLst>
      </pc:sldChg>
      <pc:sldChg chg="ord modTransition">
        <pc:chgData name="Paul Muller, CPD" userId="a63a91f7-2aee-4d3f-abcf-5b6b29679cb6" providerId="ADAL" clId="{709ADCB1-75C6-4B76-B9A7-9AF7C9633454}" dt="2020-08-27T03:01:35.251" v="179"/>
        <pc:sldMkLst>
          <pc:docMk/>
          <pc:sldMk cId="548956459" sldId="916"/>
        </pc:sldMkLst>
      </pc:sldChg>
      <pc:sldChg chg="modTransition">
        <pc:chgData name="Paul Muller, CPD" userId="a63a91f7-2aee-4d3f-abcf-5b6b29679cb6" providerId="ADAL" clId="{709ADCB1-75C6-4B76-B9A7-9AF7C9633454}" dt="2020-08-27T03:01:35.251" v="179"/>
        <pc:sldMkLst>
          <pc:docMk/>
          <pc:sldMk cId="584493799" sldId="973"/>
        </pc:sldMkLst>
      </pc:sldChg>
      <pc:sldChg chg="add del modTransition">
        <pc:chgData name="Paul Muller, CPD" userId="a63a91f7-2aee-4d3f-abcf-5b6b29679cb6" providerId="ADAL" clId="{709ADCB1-75C6-4B76-B9A7-9AF7C9633454}" dt="2020-08-27T03:01:35.251" v="179"/>
        <pc:sldMkLst>
          <pc:docMk/>
          <pc:sldMk cId="2957820402" sldId="974"/>
        </pc:sldMkLst>
      </pc:sldChg>
      <pc:sldChg chg="add del modTransition">
        <pc:chgData name="Paul Muller, CPD" userId="a63a91f7-2aee-4d3f-abcf-5b6b29679cb6" providerId="ADAL" clId="{709ADCB1-75C6-4B76-B9A7-9AF7C9633454}" dt="2020-08-27T03:01:35.251" v="179"/>
        <pc:sldMkLst>
          <pc:docMk/>
          <pc:sldMk cId="765535478" sldId="975"/>
        </pc:sldMkLst>
      </pc:sldChg>
      <pc:sldChg chg="add del modTransition">
        <pc:chgData name="Paul Muller, CPD" userId="a63a91f7-2aee-4d3f-abcf-5b6b29679cb6" providerId="ADAL" clId="{709ADCB1-75C6-4B76-B9A7-9AF7C9633454}" dt="2020-08-27T03:01:35.251" v="179"/>
        <pc:sldMkLst>
          <pc:docMk/>
          <pc:sldMk cId="1447339357" sldId="976"/>
        </pc:sldMkLst>
      </pc:sldChg>
      <pc:sldChg chg="add del modTransition">
        <pc:chgData name="Paul Muller, CPD" userId="a63a91f7-2aee-4d3f-abcf-5b6b29679cb6" providerId="ADAL" clId="{709ADCB1-75C6-4B76-B9A7-9AF7C9633454}" dt="2020-08-27T03:01:35.251" v="179"/>
        <pc:sldMkLst>
          <pc:docMk/>
          <pc:sldMk cId="2114831407" sldId="977"/>
        </pc:sldMkLst>
      </pc:sldChg>
      <pc:sldChg chg="add del modTransition">
        <pc:chgData name="Paul Muller, CPD" userId="a63a91f7-2aee-4d3f-abcf-5b6b29679cb6" providerId="ADAL" clId="{709ADCB1-75C6-4B76-B9A7-9AF7C9633454}" dt="2020-08-27T03:01:35.251" v="179"/>
        <pc:sldMkLst>
          <pc:docMk/>
          <pc:sldMk cId="1751023766" sldId="978"/>
        </pc:sldMkLst>
      </pc:sldChg>
      <pc:sldChg chg="modTransition">
        <pc:chgData name="Paul Muller, CPD" userId="a63a91f7-2aee-4d3f-abcf-5b6b29679cb6" providerId="ADAL" clId="{709ADCB1-75C6-4B76-B9A7-9AF7C9633454}" dt="2020-08-27T03:01:35.251" v="179"/>
        <pc:sldMkLst>
          <pc:docMk/>
          <pc:sldMk cId="225488998" sldId="979"/>
        </pc:sldMkLst>
      </pc:sldChg>
      <pc:sldChg chg="modTransition">
        <pc:chgData name="Paul Muller, CPD" userId="a63a91f7-2aee-4d3f-abcf-5b6b29679cb6" providerId="ADAL" clId="{709ADCB1-75C6-4B76-B9A7-9AF7C9633454}" dt="2020-08-27T03:01:35.251" v="179"/>
        <pc:sldMkLst>
          <pc:docMk/>
          <pc:sldMk cId="1477342173" sldId="981"/>
        </pc:sldMkLst>
      </pc:sldChg>
      <pc:sldChg chg="modTransition">
        <pc:chgData name="Paul Muller, CPD" userId="a63a91f7-2aee-4d3f-abcf-5b6b29679cb6" providerId="ADAL" clId="{709ADCB1-75C6-4B76-B9A7-9AF7C9633454}" dt="2020-08-27T03:01:35.251" v="179"/>
        <pc:sldMkLst>
          <pc:docMk/>
          <pc:sldMk cId="512695016" sldId="982"/>
        </pc:sldMkLst>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tags" Target="../tags/tag2.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31667" y="127403"/>
            <a:ext cx="4320408" cy="513508"/>
          </a:xfrm>
          <a:prstGeom prst="rect">
            <a:avLst/>
          </a:prstGeom>
        </p:spPr>
        <p:txBody>
          <a:bodyPr vert="horz" lIns="95537" tIns="47768" rIns="95537" bIns="47768" rtlCol="0"/>
          <a:lstStyle>
            <a:lvl1pPr algn="l">
              <a:defRPr sz="1300"/>
            </a:lvl1pPr>
          </a:lstStyle>
          <a:p>
            <a:pPr lvl="0"/>
            <a:r>
              <a:rPr lang="en-US" sz="1000" cap="small" dirty="0">
                <a:solidFill>
                  <a:prstClr val="white">
                    <a:lumMod val="50000"/>
                  </a:prstClr>
                </a:solidFill>
                <a:latin typeface="Lato" panose="020F0502020204030203" pitchFamily="34" charset="0"/>
                <a:cs typeface="Lato" panose="020F0502020204030203" pitchFamily="34" charset="0"/>
              </a:rPr>
              <a:t>Project Frameworks</a:t>
            </a:r>
            <a:endParaRPr lang="en-AU" sz="1000" cap="small" dirty="0">
              <a:solidFill>
                <a:prstClr val="white">
                  <a:lumMod val="50000"/>
                </a:prstClr>
              </a:solidFill>
              <a:latin typeface="Lato" panose="020F0502020204030203" pitchFamily="34" charset="0"/>
              <a:cs typeface="Lato" panose="020F0502020204030203" pitchFamily="34" charset="0"/>
            </a:endParaRPr>
          </a:p>
        </p:txBody>
      </p:sp>
      <p:sp>
        <p:nvSpPr>
          <p:cNvPr id="5" name="Slide Number Placeholder 4"/>
          <p:cNvSpPr>
            <a:spLocks noGrp="1"/>
          </p:cNvSpPr>
          <p:nvPr>
            <p:ph type="sldNum" sz="quarter" idx="3"/>
          </p:nvPr>
        </p:nvSpPr>
        <p:spPr>
          <a:xfrm>
            <a:off x="3889629" y="9721112"/>
            <a:ext cx="3076363" cy="513507"/>
          </a:xfrm>
          <a:prstGeom prst="rect">
            <a:avLst/>
          </a:prstGeom>
        </p:spPr>
        <p:txBody>
          <a:bodyPr vert="horz" lIns="95537" tIns="47768" rIns="95537" bIns="47768" rtlCol="0" anchor="b"/>
          <a:lstStyle>
            <a:lvl1pPr algn="r">
              <a:defRPr sz="1300"/>
            </a:lvl1pPr>
          </a:lstStyle>
          <a:p>
            <a:pPr lvl="0"/>
            <a:fld id="{4B9C99CB-2740-4A64-A22B-A6FFE23D5740}" type="slidenum">
              <a:rPr lang="en-AU" sz="1000" cap="small" smtClean="0">
                <a:solidFill>
                  <a:prstClr val="white">
                    <a:lumMod val="50000"/>
                  </a:prstClr>
                </a:solidFill>
                <a:latin typeface="Lato" panose="020F0502020204030203" pitchFamily="34" charset="0"/>
                <a:cs typeface="Lato" panose="020F0502020204030203" pitchFamily="34" charset="0"/>
              </a:rPr>
              <a:pPr lvl="0"/>
              <a:t>‹#›</a:t>
            </a:fld>
            <a:endParaRPr lang="en-AU" sz="1000" cap="small" dirty="0">
              <a:solidFill>
                <a:prstClr val="white">
                  <a:lumMod val="50000"/>
                </a:prstClr>
              </a:solidFill>
              <a:latin typeface="Lato" panose="020F0502020204030203" pitchFamily="34" charset="0"/>
              <a:cs typeface="Lato" panose="020F0502020204030203" pitchFamily="34" charset="0"/>
            </a:endParaRPr>
          </a:p>
        </p:txBody>
      </p:sp>
      <p:sp>
        <p:nvSpPr>
          <p:cNvPr id="4" name="Footer Placeholder 3">
            <a:extLst>
              <a:ext uri="{FF2B5EF4-FFF2-40B4-BE49-F238E27FC236}">
                <a16:creationId xmlns:a16="http://schemas.microsoft.com/office/drawing/2014/main" id="{83B79500-80A6-4060-9B42-EE2331680D88}"/>
              </a:ext>
            </a:extLst>
          </p:cNvPr>
          <p:cNvSpPr>
            <a:spLocks noGrp="1"/>
          </p:cNvSpPr>
          <p:nvPr>
            <p:ph type="ftr" sz="quarter" idx="2"/>
          </p:nvPr>
        </p:nvSpPr>
        <p:spPr>
          <a:xfrm>
            <a:off x="135324" y="9722310"/>
            <a:ext cx="3076871" cy="512304"/>
          </a:xfrm>
          <a:prstGeom prst="rect">
            <a:avLst/>
          </a:prstGeom>
        </p:spPr>
        <p:txBody>
          <a:bodyPr vert="horz" lIns="95537" tIns="47768" rIns="95537" bIns="47768" rtlCol="0" anchor="b"/>
          <a:lstStyle>
            <a:lvl1pPr algn="l">
              <a:defRPr sz="1300"/>
            </a:lvl1pPr>
          </a:lstStyle>
          <a:p>
            <a:r>
              <a:rPr lang="en-AU" sz="1000" cap="small" dirty="0">
                <a:solidFill>
                  <a:prstClr val="white">
                    <a:lumMod val="50000"/>
                  </a:prstClr>
                </a:solidFill>
                <a:latin typeface="Lato" panose="020F0502020204030203" pitchFamily="34" charset="0"/>
              </a:rPr>
              <a:t>Institute of Project Management</a:t>
            </a:r>
          </a:p>
        </p:txBody>
      </p:sp>
    </p:spTree>
    <p:custDataLst>
      <p:tags r:id="rId2"/>
    </p:custDataLst>
    <p:extLst>
      <p:ext uri="{BB962C8B-B14F-4D97-AF65-F5344CB8AC3E}">
        <p14:creationId xmlns:p14="http://schemas.microsoft.com/office/powerpoint/2010/main" val="1285603974"/>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3508"/>
          </a:xfrm>
          <a:prstGeom prst="rect">
            <a:avLst/>
          </a:prstGeom>
        </p:spPr>
        <p:txBody>
          <a:bodyPr vert="horz" lIns="95537" tIns="47768" rIns="95537" bIns="47768" rtlCol="0"/>
          <a:lstStyle>
            <a:lvl1pPr algn="l">
              <a:defRPr sz="1300"/>
            </a:lvl1pPr>
          </a:lstStyle>
          <a:p>
            <a:r>
              <a:rPr lang="en-AU"/>
              <a:t>Project Management Masterclass</a:t>
            </a:r>
          </a:p>
        </p:txBody>
      </p:sp>
      <p:sp>
        <p:nvSpPr>
          <p:cNvPr id="3" name="Date Placeholder 2"/>
          <p:cNvSpPr>
            <a:spLocks noGrp="1"/>
          </p:cNvSpPr>
          <p:nvPr>
            <p:ph type="dt" idx="1"/>
          </p:nvPr>
        </p:nvSpPr>
        <p:spPr>
          <a:xfrm>
            <a:off x="4021296" y="0"/>
            <a:ext cx="3076363" cy="513508"/>
          </a:xfrm>
          <a:prstGeom prst="rect">
            <a:avLst/>
          </a:prstGeom>
        </p:spPr>
        <p:txBody>
          <a:bodyPr vert="horz" lIns="95537" tIns="47768" rIns="95537" bIns="47768" rtlCol="0"/>
          <a:lstStyle>
            <a:lvl1pPr algn="r">
              <a:defRPr sz="1300"/>
            </a:lvl1pPr>
          </a:lstStyle>
          <a:p>
            <a:fld id="{A3D8FC5D-DDA7-49E4-9E73-E274175C333B}" type="datetime6">
              <a:rPr lang="en-AU" smtClean="0"/>
              <a:t>July 21</a:t>
            </a:fld>
            <a:endParaRPr lang="en-AU"/>
          </a:p>
        </p:txBody>
      </p:sp>
      <p:sp>
        <p:nvSpPr>
          <p:cNvPr id="4" name="Slide Image Placeholder 3"/>
          <p:cNvSpPr>
            <a:spLocks noGrp="1" noRot="1" noChangeAspect="1"/>
          </p:cNvSpPr>
          <p:nvPr>
            <p:ph type="sldImg" idx="2"/>
          </p:nvPr>
        </p:nvSpPr>
        <p:spPr>
          <a:xfrm>
            <a:off x="481013" y="1281113"/>
            <a:ext cx="6137275" cy="3452812"/>
          </a:xfrm>
          <a:prstGeom prst="rect">
            <a:avLst/>
          </a:prstGeom>
          <a:noFill/>
          <a:ln w="12700">
            <a:solidFill>
              <a:prstClr val="black"/>
            </a:solidFill>
          </a:ln>
        </p:spPr>
        <p:txBody>
          <a:bodyPr vert="horz" lIns="95537" tIns="47768" rIns="95537" bIns="47768" rtlCol="0" anchor="ctr"/>
          <a:lstStyle/>
          <a:p>
            <a:endParaRPr lang="en-AU"/>
          </a:p>
        </p:txBody>
      </p:sp>
      <p:sp>
        <p:nvSpPr>
          <p:cNvPr id="5" name="Notes Placeholder 4"/>
          <p:cNvSpPr>
            <a:spLocks noGrp="1"/>
          </p:cNvSpPr>
          <p:nvPr>
            <p:ph type="body" sz="quarter" idx="3"/>
          </p:nvPr>
        </p:nvSpPr>
        <p:spPr>
          <a:xfrm>
            <a:off x="709931" y="4925410"/>
            <a:ext cx="5679440" cy="4029878"/>
          </a:xfrm>
          <a:prstGeom prst="rect">
            <a:avLst/>
          </a:prstGeom>
        </p:spPr>
        <p:txBody>
          <a:bodyPr vert="horz" lIns="95537" tIns="47768" rIns="95537" bIns="477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721112"/>
            <a:ext cx="3076363" cy="513507"/>
          </a:xfrm>
          <a:prstGeom prst="rect">
            <a:avLst/>
          </a:prstGeom>
        </p:spPr>
        <p:txBody>
          <a:bodyPr vert="horz" lIns="95537" tIns="47768" rIns="95537" bIns="47768" rtlCol="0" anchor="b"/>
          <a:lstStyle>
            <a:lvl1pPr algn="l">
              <a:defRPr sz="1300"/>
            </a:lvl1pPr>
          </a:lstStyle>
          <a:p>
            <a:r>
              <a:rPr lang="en-AU"/>
              <a:t>Institute of Project Management</a:t>
            </a:r>
          </a:p>
        </p:txBody>
      </p:sp>
      <p:sp>
        <p:nvSpPr>
          <p:cNvPr id="7" name="Slide Number Placeholder 6"/>
          <p:cNvSpPr>
            <a:spLocks noGrp="1"/>
          </p:cNvSpPr>
          <p:nvPr>
            <p:ph type="sldNum" sz="quarter" idx="5"/>
          </p:nvPr>
        </p:nvSpPr>
        <p:spPr>
          <a:xfrm>
            <a:off x="4021296" y="9721112"/>
            <a:ext cx="3076363" cy="513507"/>
          </a:xfrm>
          <a:prstGeom prst="rect">
            <a:avLst/>
          </a:prstGeom>
        </p:spPr>
        <p:txBody>
          <a:bodyPr vert="horz" lIns="95537" tIns="47768" rIns="95537" bIns="47768" rtlCol="0" anchor="b"/>
          <a:lstStyle>
            <a:lvl1pPr algn="r">
              <a:defRPr sz="1300"/>
            </a:lvl1pPr>
          </a:lstStyle>
          <a:p>
            <a:fld id="{26A9BE73-4262-4638-901C-38391926C119}" type="slidenum">
              <a:rPr lang="en-AU" smtClean="0"/>
              <a:t>‹#›</a:t>
            </a:fld>
            <a:endParaRPr lang="en-AU"/>
          </a:p>
        </p:txBody>
      </p:sp>
    </p:spTree>
    <p:extLst>
      <p:ext uri="{BB962C8B-B14F-4D97-AF65-F5344CB8AC3E}">
        <p14:creationId xmlns:p14="http://schemas.microsoft.com/office/powerpoint/2010/main" val="3068397906"/>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en.wikipedia.org/wiki/Parkinson%27s_law"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open.institute.pm/free-project-management-resources/"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Good luck!</a:t>
            </a:r>
          </a:p>
        </p:txBody>
      </p:sp>
      <p:sp>
        <p:nvSpPr>
          <p:cNvPr id="4" name="Header Placeholder 3"/>
          <p:cNvSpPr>
            <a:spLocks noGrp="1"/>
          </p:cNvSpPr>
          <p:nvPr>
            <p:ph type="hdr" sz="quarter" idx="10"/>
          </p:nvPr>
        </p:nvSpPr>
        <p:spPr/>
        <p:txBody>
          <a:bodyPr/>
          <a:lstStyle/>
          <a:p>
            <a:r>
              <a:rPr lang="en-AU"/>
              <a:t>Project Management Masterclass</a:t>
            </a:r>
          </a:p>
        </p:txBody>
      </p:sp>
      <p:sp>
        <p:nvSpPr>
          <p:cNvPr id="5" name="Date Placeholder 4"/>
          <p:cNvSpPr>
            <a:spLocks noGrp="1"/>
          </p:cNvSpPr>
          <p:nvPr>
            <p:ph type="dt" idx="11"/>
          </p:nvPr>
        </p:nvSpPr>
        <p:spPr/>
        <p:txBody>
          <a:bodyPr/>
          <a:lstStyle/>
          <a:p>
            <a:fld id="{A3D8FC5D-DDA7-49E4-9E73-E274175C333B}" type="datetime6">
              <a:rPr lang="en-AU" smtClean="0"/>
              <a:t>July 21</a:t>
            </a:fld>
            <a:endParaRPr lang="en-AU"/>
          </a:p>
        </p:txBody>
      </p:sp>
      <p:sp>
        <p:nvSpPr>
          <p:cNvPr id="6" name="Footer Placeholder 5"/>
          <p:cNvSpPr>
            <a:spLocks noGrp="1"/>
          </p:cNvSpPr>
          <p:nvPr>
            <p:ph type="ftr" sz="quarter" idx="12"/>
          </p:nvPr>
        </p:nvSpPr>
        <p:spPr/>
        <p:txBody>
          <a:bodyPr/>
          <a:lstStyle/>
          <a:p>
            <a:r>
              <a:rPr lang="en-AU"/>
              <a:t>Institute of Project Management</a:t>
            </a:r>
          </a:p>
        </p:txBody>
      </p:sp>
      <p:sp>
        <p:nvSpPr>
          <p:cNvPr id="7" name="Slide Number Placeholder 6"/>
          <p:cNvSpPr>
            <a:spLocks noGrp="1"/>
          </p:cNvSpPr>
          <p:nvPr>
            <p:ph type="sldNum" sz="quarter" idx="13"/>
          </p:nvPr>
        </p:nvSpPr>
        <p:spPr/>
        <p:txBody>
          <a:bodyPr/>
          <a:lstStyle/>
          <a:p>
            <a:fld id="{26A9BE73-4262-4638-901C-38391926C119}" type="slidenum">
              <a:rPr lang="en-AU" smtClean="0"/>
              <a:t>1</a:t>
            </a:fld>
            <a:endParaRPr lang="en-AU"/>
          </a:p>
        </p:txBody>
      </p:sp>
    </p:spTree>
    <p:extLst>
      <p:ext uri="{BB962C8B-B14F-4D97-AF65-F5344CB8AC3E}">
        <p14:creationId xmlns:p14="http://schemas.microsoft.com/office/powerpoint/2010/main" val="164861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998538"/>
            <a:ext cx="5689600" cy="3200400"/>
          </a:xfrm>
        </p:spPr>
      </p:sp>
      <p:sp>
        <p:nvSpPr>
          <p:cNvPr id="3" name="Notes Placeholder 2"/>
          <p:cNvSpPr>
            <a:spLocks noGrp="1"/>
          </p:cNvSpPr>
          <p:nvPr>
            <p:ph type="body" idx="1"/>
          </p:nvPr>
        </p:nvSpPr>
        <p:spPr>
          <a:xfrm>
            <a:off x="756449" y="5078223"/>
            <a:ext cx="6051573" cy="4154906"/>
          </a:xfrm>
          <a:prstGeom prst="rect">
            <a:avLst/>
          </a:prstGeom>
        </p:spPr>
        <p:txBody>
          <a:bodyPr lIns="99809" tIns="49904" rIns="99809" bIns="49904"/>
          <a:lstStyle/>
          <a:p>
            <a:pPr algn="l" fontAlgn="base"/>
            <a:r>
              <a:rPr lang="en-US" b="0" i="0" dirty="0">
                <a:solidFill>
                  <a:srgbClr val="313537"/>
                </a:solidFill>
                <a:effectLst/>
                <a:latin typeface="Merriweather" panose="00000500000000000000" pitchFamily="50" charset="0"/>
              </a:rPr>
              <a:t>These outputs are then converted into </a:t>
            </a:r>
            <a:r>
              <a:rPr lang="en-US" b="1" i="0" dirty="0">
                <a:solidFill>
                  <a:srgbClr val="313537"/>
                </a:solidFill>
                <a:effectLst/>
                <a:latin typeface="Merriweather" panose="00000500000000000000" pitchFamily="50" charset="0"/>
              </a:rPr>
              <a:t>outcomes</a:t>
            </a:r>
            <a:r>
              <a:rPr lang="en-US" b="0" i="0" dirty="0">
                <a:solidFill>
                  <a:srgbClr val="313537"/>
                </a:solidFill>
                <a:effectLst/>
                <a:latin typeface="Merriweather" panose="00000500000000000000" pitchFamily="50" charset="0"/>
              </a:rPr>
              <a:t>; either through market-based transactions (where the outcome would be revenue), or other less tangible qualities, such as new knowledge and skills.</a:t>
            </a:r>
          </a:p>
          <a:p>
            <a:pPr algn="l" fontAlgn="base"/>
            <a:r>
              <a:rPr lang="en-US" b="0" i="0" dirty="0">
                <a:solidFill>
                  <a:srgbClr val="313537"/>
                </a:solidFill>
                <a:effectLst/>
                <a:latin typeface="Merriweather" panose="00000500000000000000" pitchFamily="50" charset="0"/>
              </a:rPr>
              <a:t>Outcomes will then inform the objectives of the organisation, or pass lessons learned back to operations, and so the loop is closed.</a:t>
            </a:r>
          </a:p>
          <a:p>
            <a:endParaRPr lang="en-AU" b="0" dirty="0"/>
          </a:p>
        </p:txBody>
      </p:sp>
      <p:sp>
        <p:nvSpPr>
          <p:cNvPr id="4" name="Header Placeholder 3"/>
          <p:cNvSpPr>
            <a:spLocks noGrp="1"/>
          </p:cNvSpPr>
          <p:nvPr>
            <p:ph type="hdr" sz="quarter" idx="10"/>
          </p:nvPr>
        </p:nvSpPr>
        <p:spPr>
          <a:xfrm>
            <a:off x="3" y="1"/>
            <a:ext cx="3277935" cy="529440"/>
          </a:xfrm>
          <a:prstGeom prst="rect">
            <a:avLst/>
          </a:prstGeom>
        </p:spPr>
        <p:txBody>
          <a:bodyPr lIns="99809" tIns="49904" rIns="99809" bIns="49904"/>
          <a:lstStyle/>
          <a:p>
            <a:r>
              <a:rPr lang="en-AU"/>
              <a:t>Project Management Masterclass</a:t>
            </a:r>
          </a:p>
        </p:txBody>
      </p:sp>
      <p:sp>
        <p:nvSpPr>
          <p:cNvPr id="5" name="Date Placeholder 4"/>
          <p:cNvSpPr>
            <a:spLocks noGrp="1"/>
          </p:cNvSpPr>
          <p:nvPr>
            <p:ph type="dt" idx="11"/>
          </p:nvPr>
        </p:nvSpPr>
        <p:spPr>
          <a:xfrm>
            <a:off x="4284786" y="1"/>
            <a:ext cx="3277935" cy="529440"/>
          </a:xfrm>
          <a:prstGeom prst="rect">
            <a:avLst/>
          </a:prstGeom>
        </p:spPr>
        <p:txBody>
          <a:bodyPr lIns="99809" tIns="49904" rIns="99809" bIns="49904"/>
          <a:lstStyle/>
          <a:p>
            <a:r>
              <a:rPr lang="en-US"/>
              <a:t>Day 1</a:t>
            </a:r>
            <a:endParaRPr lang="en-AU"/>
          </a:p>
        </p:txBody>
      </p:sp>
      <p:sp>
        <p:nvSpPr>
          <p:cNvPr id="6" name="Footer Placeholder 5"/>
          <p:cNvSpPr>
            <a:spLocks noGrp="1"/>
          </p:cNvSpPr>
          <p:nvPr>
            <p:ph type="ftr" sz="quarter" idx="12"/>
          </p:nvPr>
        </p:nvSpPr>
        <p:spPr>
          <a:xfrm>
            <a:off x="3" y="10022709"/>
            <a:ext cx="3277935" cy="529438"/>
          </a:xfrm>
          <a:prstGeom prst="rect">
            <a:avLst/>
          </a:prstGeom>
        </p:spPr>
        <p:txBody>
          <a:bodyPr lIns="99809" tIns="49904" rIns="99809" bIns="49904"/>
          <a:lstStyle/>
          <a:p>
            <a:r>
              <a:rPr lang="en-AU"/>
              <a:t>Institute of Project Management</a:t>
            </a:r>
          </a:p>
        </p:txBody>
      </p:sp>
      <p:sp>
        <p:nvSpPr>
          <p:cNvPr id="7" name="Slide Number Placeholder 6"/>
          <p:cNvSpPr>
            <a:spLocks noGrp="1"/>
          </p:cNvSpPr>
          <p:nvPr>
            <p:ph type="sldNum" sz="quarter" idx="13"/>
          </p:nvPr>
        </p:nvSpPr>
        <p:spPr/>
        <p:txBody>
          <a:bodyPr/>
          <a:lstStyle/>
          <a:p>
            <a:fld id="{26A9BE73-4262-4638-901C-38391926C119}" type="slidenum">
              <a:rPr lang="en-AU" smtClean="0"/>
              <a:t>10</a:t>
            </a:fld>
            <a:endParaRPr lang="en-AU"/>
          </a:p>
        </p:txBody>
      </p:sp>
    </p:spTree>
    <p:extLst>
      <p:ext uri="{BB962C8B-B14F-4D97-AF65-F5344CB8AC3E}">
        <p14:creationId xmlns:p14="http://schemas.microsoft.com/office/powerpoint/2010/main" val="3393563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998538"/>
            <a:ext cx="5689600" cy="3200400"/>
          </a:xfrm>
        </p:spPr>
      </p:sp>
      <p:sp>
        <p:nvSpPr>
          <p:cNvPr id="3" name="Notes Placeholder 2"/>
          <p:cNvSpPr>
            <a:spLocks noGrp="1"/>
          </p:cNvSpPr>
          <p:nvPr>
            <p:ph type="body" idx="1"/>
          </p:nvPr>
        </p:nvSpPr>
        <p:spPr>
          <a:xfrm>
            <a:off x="756449" y="5078223"/>
            <a:ext cx="6051573" cy="4154906"/>
          </a:xfrm>
          <a:prstGeom prst="rect">
            <a:avLst/>
          </a:prstGeom>
        </p:spPr>
        <p:txBody>
          <a:bodyPr lIns="99809" tIns="49904" rIns="99809" bIns="49904"/>
          <a:lstStyle/>
          <a:p>
            <a:pPr algn="l" fontAlgn="base"/>
            <a:r>
              <a:rPr lang="en-US" b="0" i="0" dirty="0">
                <a:solidFill>
                  <a:srgbClr val="313537"/>
                </a:solidFill>
                <a:effectLst/>
                <a:latin typeface="Merriweather" panose="00000500000000000000" pitchFamily="50" charset="0"/>
              </a:rPr>
              <a:t>Our </a:t>
            </a:r>
            <a:r>
              <a:rPr lang="en-US" b="0" i="0" dirty="0" err="1">
                <a:solidFill>
                  <a:srgbClr val="313537"/>
                </a:solidFill>
                <a:effectLst/>
                <a:latin typeface="Merriweather" panose="00000500000000000000" pitchFamily="50" charset="0"/>
              </a:rPr>
              <a:t>organisational</a:t>
            </a:r>
            <a:r>
              <a:rPr lang="en-US" b="0" i="0" dirty="0">
                <a:solidFill>
                  <a:srgbClr val="313537"/>
                </a:solidFill>
                <a:effectLst/>
                <a:latin typeface="Merriweather" panose="00000500000000000000" pitchFamily="50" charset="0"/>
              </a:rPr>
              <a:t> objectives also give rise to new </a:t>
            </a:r>
            <a:r>
              <a:rPr lang="en-US" b="0" i="1" dirty="0">
                <a:solidFill>
                  <a:srgbClr val="313537"/>
                </a:solidFill>
                <a:effectLst/>
                <a:latin typeface="Merriweather" panose="00000500000000000000" pitchFamily="50" charset="0"/>
              </a:rPr>
              <a:t>ideas</a:t>
            </a:r>
            <a:r>
              <a:rPr lang="en-US" b="0" i="0" dirty="0">
                <a:solidFill>
                  <a:srgbClr val="313537"/>
                </a:solidFill>
                <a:effectLst/>
                <a:latin typeface="Merriweather" panose="00000500000000000000" pitchFamily="50" charset="0"/>
              </a:rPr>
              <a:t>, which we convert (through a process we will discuss later in this Module) into </a:t>
            </a:r>
            <a:r>
              <a:rPr lang="en-US" b="1" i="0" dirty="0">
                <a:solidFill>
                  <a:srgbClr val="313537"/>
                </a:solidFill>
                <a:effectLst/>
                <a:latin typeface="Merriweather" panose="00000500000000000000" pitchFamily="50" charset="0"/>
              </a:rPr>
              <a:t>opportunities</a:t>
            </a:r>
            <a:r>
              <a:rPr lang="en-US" b="0" i="0" dirty="0">
                <a:solidFill>
                  <a:srgbClr val="313537"/>
                </a:solidFill>
                <a:effectLst/>
                <a:latin typeface="Merriweather" panose="00000500000000000000" pitchFamily="50" charset="0"/>
              </a:rPr>
              <a:t>.</a:t>
            </a:r>
          </a:p>
          <a:p>
            <a:pPr algn="l" fontAlgn="base"/>
            <a:r>
              <a:rPr lang="en-US" b="0" i="0" dirty="0">
                <a:solidFill>
                  <a:srgbClr val="313537"/>
                </a:solidFill>
                <a:effectLst/>
                <a:latin typeface="Merriweather" panose="00000500000000000000" pitchFamily="50" charset="0"/>
              </a:rPr>
              <a:t>These opportunities sit outside our operational business activity, and present new challenges for the organisation.</a:t>
            </a:r>
          </a:p>
          <a:p>
            <a:endParaRPr lang="en-AU" b="0" dirty="0"/>
          </a:p>
        </p:txBody>
      </p:sp>
      <p:sp>
        <p:nvSpPr>
          <p:cNvPr id="4" name="Header Placeholder 3"/>
          <p:cNvSpPr>
            <a:spLocks noGrp="1"/>
          </p:cNvSpPr>
          <p:nvPr>
            <p:ph type="hdr" sz="quarter" idx="10"/>
          </p:nvPr>
        </p:nvSpPr>
        <p:spPr>
          <a:xfrm>
            <a:off x="3" y="1"/>
            <a:ext cx="3277935" cy="529440"/>
          </a:xfrm>
          <a:prstGeom prst="rect">
            <a:avLst/>
          </a:prstGeom>
        </p:spPr>
        <p:txBody>
          <a:bodyPr lIns="99809" tIns="49904" rIns="99809" bIns="49904"/>
          <a:lstStyle/>
          <a:p>
            <a:r>
              <a:rPr lang="en-AU"/>
              <a:t>Project Management Masterclass</a:t>
            </a:r>
          </a:p>
        </p:txBody>
      </p:sp>
      <p:sp>
        <p:nvSpPr>
          <p:cNvPr id="5" name="Date Placeholder 4"/>
          <p:cNvSpPr>
            <a:spLocks noGrp="1"/>
          </p:cNvSpPr>
          <p:nvPr>
            <p:ph type="dt" idx="11"/>
          </p:nvPr>
        </p:nvSpPr>
        <p:spPr>
          <a:xfrm>
            <a:off x="4284786" y="1"/>
            <a:ext cx="3277935" cy="529440"/>
          </a:xfrm>
          <a:prstGeom prst="rect">
            <a:avLst/>
          </a:prstGeom>
        </p:spPr>
        <p:txBody>
          <a:bodyPr lIns="99809" tIns="49904" rIns="99809" bIns="49904"/>
          <a:lstStyle/>
          <a:p>
            <a:r>
              <a:rPr lang="en-US"/>
              <a:t>Day 1</a:t>
            </a:r>
            <a:endParaRPr lang="en-AU"/>
          </a:p>
        </p:txBody>
      </p:sp>
      <p:sp>
        <p:nvSpPr>
          <p:cNvPr id="6" name="Footer Placeholder 5"/>
          <p:cNvSpPr>
            <a:spLocks noGrp="1"/>
          </p:cNvSpPr>
          <p:nvPr>
            <p:ph type="ftr" sz="quarter" idx="12"/>
          </p:nvPr>
        </p:nvSpPr>
        <p:spPr>
          <a:xfrm>
            <a:off x="3" y="10022709"/>
            <a:ext cx="3277935" cy="529438"/>
          </a:xfrm>
          <a:prstGeom prst="rect">
            <a:avLst/>
          </a:prstGeom>
        </p:spPr>
        <p:txBody>
          <a:bodyPr lIns="99809" tIns="49904" rIns="99809" bIns="49904"/>
          <a:lstStyle/>
          <a:p>
            <a:r>
              <a:rPr lang="en-AU"/>
              <a:t>Institute of Project Management</a:t>
            </a:r>
          </a:p>
        </p:txBody>
      </p:sp>
      <p:sp>
        <p:nvSpPr>
          <p:cNvPr id="7" name="Slide Number Placeholder 6"/>
          <p:cNvSpPr>
            <a:spLocks noGrp="1"/>
          </p:cNvSpPr>
          <p:nvPr>
            <p:ph type="sldNum" sz="quarter" idx="13"/>
          </p:nvPr>
        </p:nvSpPr>
        <p:spPr/>
        <p:txBody>
          <a:bodyPr/>
          <a:lstStyle/>
          <a:p>
            <a:fld id="{26A9BE73-4262-4638-901C-38391926C119}" type="slidenum">
              <a:rPr lang="en-AU" smtClean="0"/>
              <a:t>11</a:t>
            </a:fld>
            <a:endParaRPr lang="en-AU"/>
          </a:p>
        </p:txBody>
      </p:sp>
    </p:spTree>
    <p:extLst>
      <p:ext uri="{BB962C8B-B14F-4D97-AF65-F5344CB8AC3E}">
        <p14:creationId xmlns:p14="http://schemas.microsoft.com/office/powerpoint/2010/main" val="1752042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998538"/>
            <a:ext cx="5689600" cy="3200400"/>
          </a:xfrm>
        </p:spPr>
      </p:sp>
      <p:sp>
        <p:nvSpPr>
          <p:cNvPr id="3" name="Notes Placeholder 2"/>
          <p:cNvSpPr>
            <a:spLocks noGrp="1"/>
          </p:cNvSpPr>
          <p:nvPr>
            <p:ph type="body" idx="1"/>
          </p:nvPr>
        </p:nvSpPr>
        <p:spPr>
          <a:xfrm>
            <a:off x="756449" y="5078223"/>
            <a:ext cx="6051573" cy="4154906"/>
          </a:xfrm>
          <a:prstGeom prst="rect">
            <a:avLst/>
          </a:prstGeom>
        </p:spPr>
        <p:txBody>
          <a:bodyPr lIns="99809" tIns="49904" rIns="99809" bIns="49904"/>
          <a:lstStyle/>
          <a:p>
            <a:pPr algn="l" fontAlgn="base"/>
            <a:r>
              <a:rPr lang="en-US" b="1" i="0" dirty="0">
                <a:solidFill>
                  <a:srgbClr val="313537"/>
                </a:solidFill>
                <a:effectLst/>
                <a:latin typeface="Merriweather" panose="00000500000000000000" pitchFamily="50" charset="0"/>
              </a:rPr>
              <a:t>Projects </a:t>
            </a:r>
            <a:r>
              <a:rPr lang="en-US" b="0" i="0" dirty="0">
                <a:solidFill>
                  <a:srgbClr val="313537"/>
                </a:solidFill>
                <a:effectLst/>
                <a:latin typeface="Merriweather" panose="00000500000000000000" pitchFamily="50" charset="0"/>
              </a:rPr>
              <a:t>are the temporary, unique activities we undertake to realise these opportunities.</a:t>
            </a:r>
          </a:p>
          <a:p>
            <a:endParaRPr lang="en-AU" b="0" dirty="0"/>
          </a:p>
        </p:txBody>
      </p:sp>
      <p:sp>
        <p:nvSpPr>
          <p:cNvPr id="4" name="Header Placeholder 3"/>
          <p:cNvSpPr>
            <a:spLocks noGrp="1"/>
          </p:cNvSpPr>
          <p:nvPr>
            <p:ph type="hdr" sz="quarter" idx="10"/>
          </p:nvPr>
        </p:nvSpPr>
        <p:spPr>
          <a:xfrm>
            <a:off x="3" y="1"/>
            <a:ext cx="3277935" cy="529440"/>
          </a:xfrm>
          <a:prstGeom prst="rect">
            <a:avLst/>
          </a:prstGeom>
        </p:spPr>
        <p:txBody>
          <a:bodyPr lIns="99809" tIns="49904" rIns="99809" bIns="49904"/>
          <a:lstStyle/>
          <a:p>
            <a:r>
              <a:rPr lang="en-AU"/>
              <a:t>Project Management Masterclass</a:t>
            </a:r>
          </a:p>
        </p:txBody>
      </p:sp>
      <p:sp>
        <p:nvSpPr>
          <p:cNvPr id="5" name="Date Placeholder 4"/>
          <p:cNvSpPr>
            <a:spLocks noGrp="1"/>
          </p:cNvSpPr>
          <p:nvPr>
            <p:ph type="dt" idx="11"/>
          </p:nvPr>
        </p:nvSpPr>
        <p:spPr>
          <a:xfrm>
            <a:off x="4284786" y="1"/>
            <a:ext cx="3277935" cy="529440"/>
          </a:xfrm>
          <a:prstGeom prst="rect">
            <a:avLst/>
          </a:prstGeom>
        </p:spPr>
        <p:txBody>
          <a:bodyPr lIns="99809" tIns="49904" rIns="99809" bIns="49904"/>
          <a:lstStyle/>
          <a:p>
            <a:r>
              <a:rPr lang="en-US"/>
              <a:t>Day 1</a:t>
            </a:r>
            <a:endParaRPr lang="en-AU"/>
          </a:p>
        </p:txBody>
      </p:sp>
      <p:sp>
        <p:nvSpPr>
          <p:cNvPr id="6" name="Footer Placeholder 5"/>
          <p:cNvSpPr>
            <a:spLocks noGrp="1"/>
          </p:cNvSpPr>
          <p:nvPr>
            <p:ph type="ftr" sz="quarter" idx="12"/>
          </p:nvPr>
        </p:nvSpPr>
        <p:spPr>
          <a:xfrm>
            <a:off x="3" y="10022709"/>
            <a:ext cx="3277935" cy="529438"/>
          </a:xfrm>
          <a:prstGeom prst="rect">
            <a:avLst/>
          </a:prstGeom>
        </p:spPr>
        <p:txBody>
          <a:bodyPr lIns="99809" tIns="49904" rIns="99809" bIns="49904"/>
          <a:lstStyle/>
          <a:p>
            <a:r>
              <a:rPr lang="en-AU"/>
              <a:t>Institute of Project Management</a:t>
            </a:r>
          </a:p>
        </p:txBody>
      </p:sp>
      <p:sp>
        <p:nvSpPr>
          <p:cNvPr id="7" name="Slide Number Placeholder 6"/>
          <p:cNvSpPr>
            <a:spLocks noGrp="1"/>
          </p:cNvSpPr>
          <p:nvPr>
            <p:ph type="sldNum" sz="quarter" idx="13"/>
          </p:nvPr>
        </p:nvSpPr>
        <p:spPr/>
        <p:txBody>
          <a:bodyPr/>
          <a:lstStyle/>
          <a:p>
            <a:fld id="{26A9BE73-4262-4638-901C-38391926C119}" type="slidenum">
              <a:rPr lang="en-AU" smtClean="0"/>
              <a:t>12</a:t>
            </a:fld>
            <a:endParaRPr lang="en-AU"/>
          </a:p>
        </p:txBody>
      </p:sp>
    </p:spTree>
    <p:extLst>
      <p:ext uri="{BB962C8B-B14F-4D97-AF65-F5344CB8AC3E}">
        <p14:creationId xmlns:p14="http://schemas.microsoft.com/office/powerpoint/2010/main" val="4092458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998538"/>
            <a:ext cx="5689600" cy="3200400"/>
          </a:xfrm>
        </p:spPr>
      </p:sp>
      <p:sp>
        <p:nvSpPr>
          <p:cNvPr id="3" name="Notes Placeholder 2"/>
          <p:cNvSpPr>
            <a:spLocks noGrp="1"/>
          </p:cNvSpPr>
          <p:nvPr>
            <p:ph type="body" idx="1"/>
          </p:nvPr>
        </p:nvSpPr>
        <p:spPr>
          <a:xfrm>
            <a:off x="756449" y="5078223"/>
            <a:ext cx="6051573" cy="4154906"/>
          </a:xfrm>
          <a:prstGeom prst="rect">
            <a:avLst/>
          </a:prstGeom>
        </p:spPr>
        <p:txBody>
          <a:bodyPr lIns="99809" tIns="49904" rIns="99809" bIns="49904"/>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13537"/>
                </a:solidFill>
                <a:effectLst/>
                <a:latin typeface="Merriweather" panose="00000500000000000000" pitchFamily="50" charset="0"/>
              </a:rPr>
              <a:t>As discussed in our definition, they also deliver </a:t>
            </a:r>
            <a:r>
              <a:rPr lang="en-US" b="1" i="0" dirty="0">
                <a:solidFill>
                  <a:srgbClr val="313537"/>
                </a:solidFill>
                <a:effectLst/>
                <a:latin typeface="Merriweather" panose="00000500000000000000" pitchFamily="50" charset="0"/>
              </a:rPr>
              <a:t>outputs</a:t>
            </a:r>
            <a:r>
              <a:rPr lang="en-US" b="0" i="0" dirty="0">
                <a:solidFill>
                  <a:srgbClr val="313537"/>
                </a:solidFill>
                <a:effectLst/>
                <a:latin typeface="Merriweather" panose="00000500000000000000" pitchFamily="50" charset="0"/>
              </a:rPr>
              <a:t> (products, services and results).</a:t>
            </a:r>
          </a:p>
          <a:p>
            <a:endParaRPr lang="en-AU" b="0" dirty="0"/>
          </a:p>
        </p:txBody>
      </p:sp>
      <p:sp>
        <p:nvSpPr>
          <p:cNvPr id="4" name="Header Placeholder 3"/>
          <p:cNvSpPr>
            <a:spLocks noGrp="1"/>
          </p:cNvSpPr>
          <p:nvPr>
            <p:ph type="hdr" sz="quarter" idx="10"/>
          </p:nvPr>
        </p:nvSpPr>
        <p:spPr>
          <a:xfrm>
            <a:off x="3" y="1"/>
            <a:ext cx="3277935" cy="529440"/>
          </a:xfrm>
          <a:prstGeom prst="rect">
            <a:avLst/>
          </a:prstGeom>
        </p:spPr>
        <p:txBody>
          <a:bodyPr lIns="99809" tIns="49904" rIns="99809" bIns="49904"/>
          <a:lstStyle/>
          <a:p>
            <a:r>
              <a:rPr lang="en-AU"/>
              <a:t>Project Management Masterclass</a:t>
            </a:r>
          </a:p>
        </p:txBody>
      </p:sp>
      <p:sp>
        <p:nvSpPr>
          <p:cNvPr id="5" name="Date Placeholder 4"/>
          <p:cNvSpPr>
            <a:spLocks noGrp="1"/>
          </p:cNvSpPr>
          <p:nvPr>
            <p:ph type="dt" idx="11"/>
          </p:nvPr>
        </p:nvSpPr>
        <p:spPr>
          <a:xfrm>
            <a:off x="4284786" y="1"/>
            <a:ext cx="3277935" cy="529440"/>
          </a:xfrm>
          <a:prstGeom prst="rect">
            <a:avLst/>
          </a:prstGeom>
        </p:spPr>
        <p:txBody>
          <a:bodyPr lIns="99809" tIns="49904" rIns="99809" bIns="49904"/>
          <a:lstStyle/>
          <a:p>
            <a:r>
              <a:rPr lang="en-US"/>
              <a:t>Day 1</a:t>
            </a:r>
            <a:endParaRPr lang="en-AU"/>
          </a:p>
        </p:txBody>
      </p:sp>
      <p:sp>
        <p:nvSpPr>
          <p:cNvPr id="6" name="Footer Placeholder 5"/>
          <p:cNvSpPr>
            <a:spLocks noGrp="1"/>
          </p:cNvSpPr>
          <p:nvPr>
            <p:ph type="ftr" sz="quarter" idx="12"/>
          </p:nvPr>
        </p:nvSpPr>
        <p:spPr>
          <a:xfrm>
            <a:off x="3" y="10022709"/>
            <a:ext cx="3277935" cy="529438"/>
          </a:xfrm>
          <a:prstGeom prst="rect">
            <a:avLst/>
          </a:prstGeom>
        </p:spPr>
        <p:txBody>
          <a:bodyPr lIns="99809" tIns="49904" rIns="99809" bIns="49904"/>
          <a:lstStyle/>
          <a:p>
            <a:r>
              <a:rPr lang="en-AU"/>
              <a:t>Institute of Project Management</a:t>
            </a:r>
          </a:p>
        </p:txBody>
      </p:sp>
      <p:sp>
        <p:nvSpPr>
          <p:cNvPr id="7" name="Slide Number Placeholder 6"/>
          <p:cNvSpPr>
            <a:spLocks noGrp="1"/>
          </p:cNvSpPr>
          <p:nvPr>
            <p:ph type="sldNum" sz="quarter" idx="13"/>
          </p:nvPr>
        </p:nvSpPr>
        <p:spPr/>
        <p:txBody>
          <a:bodyPr/>
          <a:lstStyle/>
          <a:p>
            <a:fld id="{26A9BE73-4262-4638-901C-38391926C119}" type="slidenum">
              <a:rPr lang="en-AU" smtClean="0"/>
              <a:t>13</a:t>
            </a:fld>
            <a:endParaRPr lang="en-AU"/>
          </a:p>
        </p:txBody>
      </p:sp>
    </p:spTree>
    <p:extLst>
      <p:ext uri="{BB962C8B-B14F-4D97-AF65-F5344CB8AC3E}">
        <p14:creationId xmlns:p14="http://schemas.microsoft.com/office/powerpoint/2010/main" val="285310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998538"/>
            <a:ext cx="5689600" cy="3200400"/>
          </a:xfrm>
        </p:spPr>
      </p:sp>
      <p:sp>
        <p:nvSpPr>
          <p:cNvPr id="3" name="Notes Placeholder 2"/>
          <p:cNvSpPr>
            <a:spLocks noGrp="1"/>
          </p:cNvSpPr>
          <p:nvPr>
            <p:ph type="body" idx="1"/>
          </p:nvPr>
        </p:nvSpPr>
        <p:spPr>
          <a:xfrm>
            <a:off x="756449" y="5078223"/>
            <a:ext cx="6051573" cy="4154906"/>
          </a:xfrm>
          <a:prstGeom prst="rect">
            <a:avLst/>
          </a:prstGeom>
        </p:spPr>
        <p:txBody>
          <a:bodyPr lIns="99809" tIns="49904" rIns="99809" bIns="49904"/>
          <a:lstStyle/>
          <a:p>
            <a:pPr algn="l" fontAlgn="base"/>
            <a:r>
              <a:rPr lang="en-US" b="0" i="0" dirty="0">
                <a:solidFill>
                  <a:srgbClr val="313537"/>
                </a:solidFill>
                <a:effectLst/>
                <a:latin typeface="merriweather" panose="00000500000000000000" pitchFamily="50" charset="0"/>
              </a:rPr>
              <a:t>These outputs can either be released directly to the world to realise new </a:t>
            </a:r>
            <a:r>
              <a:rPr lang="en-US" b="1" i="0" dirty="0">
                <a:solidFill>
                  <a:srgbClr val="313537"/>
                </a:solidFill>
                <a:effectLst/>
                <a:latin typeface="Merriweather" panose="00000500000000000000" pitchFamily="50" charset="0"/>
              </a:rPr>
              <a:t>outcomes </a:t>
            </a:r>
            <a:r>
              <a:rPr lang="en-US" b="0" i="0" dirty="0">
                <a:solidFill>
                  <a:srgbClr val="313537"/>
                </a:solidFill>
                <a:effectLst/>
                <a:latin typeface="merriweather" panose="00000500000000000000" pitchFamily="50" charset="0"/>
              </a:rPr>
              <a:t>for the organisation, or returned to operations to improve how we go about our business.</a:t>
            </a:r>
          </a:p>
          <a:p>
            <a:br>
              <a:rPr lang="en-US" b="0" i="0" dirty="0">
                <a:solidFill>
                  <a:srgbClr val="313537"/>
                </a:solidFill>
                <a:effectLst/>
                <a:latin typeface="lato" panose="020F0502020204030203" pitchFamily="34" charset="0"/>
              </a:rPr>
            </a:br>
            <a:endParaRPr lang="en-AU" b="0" dirty="0"/>
          </a:p>
        </p:txBody>
      </p:sp>
      <p:sp>
        <p:nvSpPr>
          <p:cNvPr id="4" name="Header Placeholder 3"/>
          <p:cNvSpPr>
            <a:spLocks noGrp="1"/>
          </p:cNvSpPr>
          <p:nvPr>
            <p:ph type="hdr" sz="quarter" idx="10"/>
          </p:nvPr>
        </p:nvSpPr>
        <p:spPr>
          <a:xfrm>
            <a:off x="3" y="1"/>
            <a:ext cx="3277935" cy="529440"/>
          </a:xfrm>
          <a:prstGeom prst="rect">
            <a:avLst/>
          </a:prstGeom>
        </p:spPr>
        <p:txBody>
          <a:bodyPr lIns="99809" tIns="49904" rIns="99809" bIns="49904"/>
          <a:lstStyle/>
          <a:p>
            <a:r>
              <a:rPr lang="en-AU"/>
              <a:t>Project Management Masterclass</a:t>
            </a:r>
          </a:p>
        </p:txBody>
      </p:sp>
      <p:sp>
        <p:nvSpPr>
          <p:cNvPr id="5" name="Date Placeholder 4"/>
          <p:cNvSpPr>
            <a:spLocks noGrp="1"/>
          </p:cNvSpPr>
          <p:nvPr>
            <p:ph type="dt" idx="11"/>
          </p:nvPr>
        </p:nvSpPr>
        <p:spPr>
          <a:xfrm>
            <a:off x="4284786" y="1"/>
            <a:ext cx="3277935" cy="529440"/>
          </a:xfrm>
          <a:prstGeom prst="rect">
            <a:avLst/>
          </a:prstGeom>
        </p:spPr>
        <p:txBody>
          <a:bodyPr lIns="99809" tIns="49904" rIns="99809" bIns="49904"/>
          <a:lstStyle/>
          <a:p>
            <a:r>
              <a:rPr lang="en-US"/>
              <a:t>Day 1</a:t>
            </a:r>
            <a:endParaRPr lang="en-AU"/>
          </a:p>
        </p:txBody>
      </p:sp>
      <p:sp>
        <p:nvSpPr>
          <p:cNvPr id="6" name="Footer Placeholder 5"/>
          <p:cNvSpPr>
            <a:spLocks noGrp="1"/>
          </p:cNvSpPr>
          <p:nvPr>
            <p:ph type="ftr" sz="quarter" idx="12"/>
          </p:nvPr>
        </p:nvSpPr>
        <p:spPr>
          <a:xfrm>
            <a:off x="3" y="10022709"/>
            <a:ext cx="3277935" cy="529438"/>
          </a:xfrm>
          <a:prstGeom prst="rect">
            <a:avLst/>
          </a:prstGeom>
        </p:spPr>
        <p:txBody>
          <a:bodyPr lIns="99809" tIns="49904" rIns="99809" bIns="49904"/>
          <a:lstStyle/>
          <a:p>
            <a:r>
              <a:rPr lang="en-AU"/>
              <a:t>Institute of Project Management</a:t>
            </a:r>
          </a:p>
        </p:txBody>
      </p:sp>
      <p:sp>
        <p:nvSpPr>
          <p:cNvPr id="7" name="Slide Number Placeholder 6"/>
          <p:cNvSpPr>
            <a:spLocks noGrp="1"/>
          </p:cNvSpPr>
          <p:nvPr>
            <p:ph type="sldNum" sz="quarter" idx="13"/>
          </p:nvPr>
        </p:nvSpPr>
        <p:spPr/>
        <p:txBody>
          <a:bodyPr/>
          <a:lstStyle/>
          <a:p>
            <a:fld id="{26A9BE73-4262-4638-901C-38391926C119}" type="slidenum">
              <a:rPr lang="en-AU" smtClean="0"/>
              <a:t>14</a:t>
            </a:fld>
            <a:endParaRPr lang="en-AU"/>
          </a:p>
        </p:txBody>
      </p:sp>
    </p:spTree>
    <p:extLst>
      <p:ext uri="{BB962C8B-B14F-4D97-AF65-F5344CB8AC3E}">
        <p14:creationId xmlns:p14="http://schemas.microsoft.com/office/powerpoint/2010/main" val="3487204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998538"/>
            <a:ext cx="5689600" cy="3200400"/>
          </a:xfrm>
        </p:spPr>
      </p:sp>
      <p:sp>
        <p:nvSpPr>
          <p:cNvPr id="3" name="Notes Placeholder 2"/>
          <p:cNvSpPr>
            <a:spLocks noGrp="1"/>
          </p:cNvSpPr>
          <p:nvPr>
            <p:ph type="body" idx="1"/>
          </p:nvPr>
        </p:nvSpPr>
        <p:spPr>
          <a:xfrm>
            <a:off x="756449" y="5078223"/>
            <a:ext cx="6051573" cy="4154906"/>
          </a:xfrm>
          <a:prstGeom prst="rect">
            <a:avLst/>
          </a:prstGeom>
        </p:spPr>
        <p:txBody>
          <a:bodyPr lIns="99809" tIns="49904" rIns="99809" bIns="49904"/>
          <a:lstStyle/>
          <a:p>
            <a:endParaRPr lang="en-AU" b="0" dirty="0"/>
          </a:p>
        </p:txBody>
      </p:sp>
      <p:sp>
        <p:nvSpPr>
          <p:cNvPr id="4" name="Header Placeholder 3"/>
          <p:cNvSpPr>
            <a:spLocks noGrp="1"/>
          </p:cNvSpPr>
          <p:nvPr>
            <p:ph type="hdr" sz="quarter" idx="10"/>
          </p:nvPr>
        </p:nvSpPr>
        <p:spPr>
          <a:xfrm>
            <a:off x="3" y="1"/>
            <a:ext cx="3277935" cy="529440"/>
          </a:xfrm>
          <a:prstGeom prst="rect">
            <a:avLst/>
          </a:prstGeom>
        </p:spPr>
        <p:txBody>
          <a:bodyPr lIns="99809" tIns="49904" rIns="99809" bIns="49904"/>
          <a:lstStyle/>
          <a:p>
            <a:r>
              <a:rPr lang="en-AU"/>
              <a:t>Project Management Masterclass</a:t>
            </a:r>
          </a:p>
        </p:txBody>
      </p:sp>
      <p:sp>
        <p:nvSpPr>
          <p:cNvPr id="5" name="Date Placeholder 4"/>
          <p:cNvSpPr>
            <a:spLocks noGrp="1"/>
          </p:cNvSpPr>
          <p:nvPr>
            <p:ph type="dt" idx="11"/>
          </p:nvPr>
        </p:nvSpPr>
        <p:spPr>
          <a:xfrm>
            <a:off x="4284786" y="1"/>
            <a:ext cx="3277935" cy="529440"/>
          </a:xfrm>
          <a:prstGeom prst="rect">
            <a:avLst/>
          </a:prstGeom>
        </p:spPr>
        <p:txBody>
          <a:bodyPr lIns="99809" tIns="49904" rIns="99809" bIns="49904"/>
          <a:lstStyle/>
          <a:p>
            <a:r>
              <a:rPr lang="en-US"/>
              <a:t>Day 1</a:t>
            </a:r>
            <a:endParaRPr lang="en-AU"/>
          </a:p>
        </p:txBody>
      </p:sp>
      <p:sp>
        <p:nvSpPr>
          <p:cNvPr id="6" name="Footer Placeholder 5"/>
          <p:cNvSpPr>
            <a:spLocks noGrp="1"/>
          </p:cNvSpPr>
          <p:nvPr>
            <p:ph type="ftr" sz="quarter" idx="12"/>
          </p:nvPr>
        </p:nvSpPr>
        <p:spPr>
          <a:xfrm>
            <a:off x="3" y="10022709"/>
            <a:ext cx="3277935" cy="529438"/>
          </a:xfrm>
          <a:prstGeom prst="rect">
            <a:avLst/>
          </a:prstGeom>
        </p:spPr>
        <p:txBody>
          <a:bodyPr lIns="99809" tIns="49904" rIns="99809" bIns="49904"/>
          <a:lstStyle/>
          <a:p>
            <a:r>
              <a:rPr lang="en-AU"/>
              <a:t>Institute of Project Management</a:t>
            </a:r>
          </a:p>
        </p:txBody>
      </p:sp>
      <p:sp>
        <p:nvSpPr>
          <p:cNvPr id="7" name="Slide Number Placeholder 6"/>
          <p:cNvSpPr>
            <a:spLocks noGrp="1"/>
          </p:cNvSpPr>
          <p:nvPr>
            <p:ph type="sldNum" sz="quarter" idx="13"/>
          </p:nvPr>
        </p:nvSpPr>
        <p:spPr/>
        <p:txBody>
          <a:bodyPr/>
          <a:lstStyle/>
          <a:p>
            <a:fld id="{26A9BE73-4262-4638-901C-38391926C119}" type="slidenum">
              <a:rPr lang="en-AU" smtClean="0"/>
              <a:t>15</a:t>
            </a:fld>
            <a:endParaRPr lang="en-AU"/>
          </a:p>
        </p:txBody>
      </p:sp>
    </p:spTree>
    <p:extLst>
      <p:ext uri="{BB962C8B-B14F-4D97-AF65-F5344CB8AC3E}">
        <p14:creationId xmlns:p14="http://schemas.microsoft.com/office/powerpoint/2010/main" val="3952384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 discussion is a facilitator led conversation that anyone from the session can respond to – don’t break them into groups.</a:t>
            </a:r>
          </a:p>
          <a:p>
            <a:r>
              <a:rPr lang="en-US" i="1" dirty="0"/>
              <a:t>Where there are multiple questions, use the animation to reveal, ask and address each question one at a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Spend no more than 5-10 minutes on a discussion.</a:t>
            </a:r>
          </a:p>
          <a:p>
            <a:r>
              <a:rPr lang="en-US" i="1" dirty="0"/>
              <a:t>Be sure to respond positively and enthusiastically to each student contribution!</a:t>
            </a:r>
          </a:p>
          <a:p>
            <a:r>
              <a:rPr lang="en-US" b="1" i="0" dirty="0"/>
              <a:t>Output</a:t>
            </a:r>
            <a:r>
              <a:rPr lang="en-US" i="0" dirty="0"/>
              <a:t> – Certification / Qualification</a:t>
            </a:r>
          </a:p>
          <a:p>
            <a:r>
              <a:rPr lang="en-US" b="1" i="0" dirty="0"/>
              <a:t>Outcome</a:t>
            </a:r>
            <a:r>
              <a:rPr lang="en-US" i="0" dirty="0"/>
              <a:t> – Knowledge; skills; new / stronger networks (classmates) </a:t>
            </a:r>
            <a:r>
              <a:rPr lang="en-US" i="1" dirty="0"/>
              <a:t>etc</a:t>
            </a:r>
          </a:p>
          <a:p>
            <a:r>
              <a:rPr lang="en-US" b="1" i="0" dirty="0"/>
              <a:t>Personal / professional objectives </a:t>
            </a:r>
            <a:r>
              <a:rPr lang="en-US" i="0" dirty="0"/>
              <a:t>– promotion; new job; skills to do home renovation </a:t>
            </a:r>
            <a:r>
              <a:rPr lang="en-US" i="1" dirty="0"/>
              <a:t>etc</a:t>
            </a:r>
          </a:p>
          <a:p>
            <a:r>
              <a:rPr lang="en-US" b="1" i="0" dirty="0"/>
              <a:t>Employer objectives </a:t>
            </a:r>
            <a:r>
              <a:rPr lang="en-US" i="0" dirty="0"/>
              <a:t>– productivity; reduced errors, waste, variances </a:t>
            </a:r>
            <a:r>
              <a:rPr lang="en-US" i="1" dirty="0"/>
              <a:t>etc</a:t>
            </a:r>
          </a:p>
        </p:txBody>
      </p:sp>
      <p:sp>
        <p:nvSpPr>
          <p:cNvPr id="4" name="Header Placeholder 3"/>
          <p:cNvSpPr>
            <a:spLocks noGrp="1"/>
          </p:cNvSpPr>
          <p:nvPr>
            <p:ph type="hdr" sz="quarter"/>
          </p:nvPr>
        </p:nvSpPr>
        <p:spPr/>
        <p:txBody>
          <a:bodyPr/>
          <a:lstStyle/>
          <a:p>
            <a:r>
              <a:rPr lang="en-AU"/>
              <a:t>Project Management Masterclass</a:t>
            </a:r>
          </a:p>
        </p:txBody>
      </p:sp>
      <p:sp>
        <p:nvSpPr>
          <p:cNvPr id="5" name="Date Placeholder 4"/>
          <p:cNvSpPr>
            <a:spLocks noGrp="1"/>
          </p:cNvSpPr>
          <p:nvPr>
            <p:ph type="dt" idx="1"/>
          </p:nvPr>
        </p:nvSpPr>
        <p:spPr/>
        <p:txBody>
          <a:bodyPr/>
          <a:lstStyle/>
          <a:p>
            <a:fld id="{A3D8FC5D-DDA7-49E4-9E73-E274175C333B}" type="datetime6">
              <a:rPr lang="en-AU" smtClean="0"/>
              <a:t>July 21</a:t>
            </a:fld>
            <a:endParaRPr lang="en-AU"/>
          </a:p>
        </p:txBody>
      </p:sp>
      <p:sp>
        <p:nvSpPr>
          <p:cNvPr id="6" name="Footer Placeholder 5"/>
          <p:cNvSpPr>
            <a:spLocks noGrp="1"/>
          </p:cNvSpPr>
          <p:nvPr>
            <p:ph type="ftr" sz="quarter" idx="4"/>
          </p:nvPr>
        </p:nvSpPr>
        <p:spPr/>
        <p:txBody>
          <a:bodyPr/>
          <a:lstStyle/>
          <a:p>
            <a:r>
              <a:rPr lang="en-AU"/>
              <a:t>Institute of Project Management</a:t>
            </a:r>
          </a:p>
        </p:txBody>
      </p:sp>
      <p:sp>
        <p:nvSpPr>
          <p:cNvPr id="7" name="Slide Number Placeholder 6"/>
          <p:cNvSpPr>
            <a:spLocks noGrp="1"/>
          </p:cNvSpPr>
          <p:nvPr>
            <p:ph type="sldNum" sz="quarter" idx="5"/>
          </p:nvPr>
        </p:nvSpPr>
        <p:spPr/>
        <p:txBody>
          <a:bodyPr/>
          <a:lstStyle/>
          <a:p>
            <a:fld id="{26A9BE73-4262-4638-901C-38391926C119}" type="slidenum">
              <a:rPr lang="en-AU" smtClean="0"/>
              <a:t>16</a:t>
            </a:fld>
            <a:endParaRPr lang="en-AU"/>
          </a:p>
        </p:txBody>
      </p:sp>
    </p:spTree>
    <p:extLst>
      <p:ext uri="{BB962C8B-B14F-4D97-AF65-F5344CB8AC3E}">
        <p14:creationId xmlns:p14="http://schemas.microsoft.com/office/powerpoint/2010/main" val="1953494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6449" y="5078223"/>
            <a:ext cx="6051573" cy="4154906"/>
          </a:xfrm>
          <a:prstGeom prst="rect">
            <a:avLst/>
          </a:prstGeom>
        </p:spPr>
        <p:txBody>
          <a:bodyPr lIns="99809" tIns="49904" rIns="99809" bIns="49904"/>
          <a:lstStyle/>
          <a:p>
            <a:pPr algn="l" fontAlgn="base"/>
            <a:r>
              <a:rPr lang="en-US" b="0" i="0" dirty="0">
                <a:solidFill>
                  <a:srgbClr val="313537"/>
                </a:solidFill>
                <a:effectLst/>
                <a:latin typeface="Merriweather" panose="00000500000000000000" pitchFamily="50" charset="0"/>
              </a:rPr>
              <a:t>We have already established that the </a:t>
            </a:r>
            <a:r>
              <a:rPr lang="en-US" b="1" i="0" dirty="0">
                <a:solidFill>
                  <a:srgbClr val="313537"/>
                </a:solidFill>
                <a:effectLst/>
                <a:latin typeface="Merriweather" panose="00000500000000000000" pitchFamily="50" charset="0"/>
              </a:rPr>
              <a:t>temporary </a:t>
            </a:r>
            <a:r>
              <a:rPr lang="en-US" b="0" i="0" dirty="0">
                <a:solidFill>
                  <a:srgbClr val="313537"/>
                </a:solidFill>
                <a:effectLst/>
                <a:latin typeface="Merriweather" panose="00000500000000000000" pitchFamily="50" charset="0"/>
              </a:rPr>
              <a:t>and </a:t>
            </a:r>
            <a:r>
              <a:rPr lang="en-US" b="1" i="0" dirty="0">
                <a:solidFill>
                  <a:srgbClr val="313537"/>
                </a:solidFill>
                <a:effectLst/>
                <a:latin typeface="Merriweather" panose="00000500000000000000" pitchFamily="50" charset="0"/>
              </a:rPr>
              <a:t>unique</a:t>
            </a:r>
            <a:r>
              <a:rPr lang="en-US" b="0" i="0" dirty="0">
                <a:solidFill>
                  <a:srgbClr val="313537"/>
                </a:solidFill>
                <a:effectLst/>
                <a:latin typeface="Merriweather" panose="00000500000000000000" pitchFamily="50" charset="0"/>
              </a:rPr>
              <a:t> nature of projects distinguishes them from the cyclic nature of business as usual – or operations – management.</a:t>
            </a:r>
          </a:p>
          <a:p>
            <a:endParaRPr lang="en-AU" dirty="0"/>
          </a:p>
        </p:txBody>
      </p:sp>
      <p:sp>
        <p:nvSpPr>
          <p:cNvPr id="4" name="Header Placeholder 3"/>
          <p:cNvSpPr>
            <a:spLocks noGrp="1"/>
          </p:cNvSpPr>
          <p:nvPr>
            <p:ph type="hdr" sz="quarter" idx="10"/>
          </p:nvPr>
        </p:nvSpPr>
        <p:spPr>
          <a:xfrm>
            <a:off x="3" y="1"/>
            <a:ext cx="3277935" cy="529440"/>
          </a:xfrm>
          <a:prstGeom prst="rect">
            <a:avLst/>
          </a:prstGeom>
        </p:spPr>
        <p:txBody>
          <a:bodyPr lIns="99809" tIns="49904" rIns="99809" bIns="49904"/>
          <a:lstStyle/>
          <a:p>
            <a:r>
              <a:rPr lang="en-AU"/>
              <a:t>Project Management Masterclass</a:t>
            </a:r>
          </a:p>
        </p:txBody>
      </p:sp>
      <p:sp>
        <p:nvSpPr>
          <p:cNvPr id="5" name="Date Placeholder 4"/>
          <p:cNvSpPr>
            <a:spLocks noGrp="1"/>
          </p:cNvSpPr>
          <p:nvPr>
            <p:ph type="dt" idx="11"/>
          </p:nvPr>
        </p:nvSpPr>
        <p:spPr>
          <a:xfrm>
            <a:off x="4284786" y="1"/>
            <a:ext cx="3277935" cy="529440"/>
          </a:xfrm>
          <a:prstGeom prst="rect">
            <a:avLst/>
          </a:prstGeom>
        </p:spPr>
        <p:txBody>
          <a:bodyPr lIns="99809" tIns="49904" rIns="99809" bIns="49904"/>
          <a:lstStyle/>
          <a:p>
            <a:r>
              <a:rPr lang="en-US"/>
              <a:t>Day 1</a:t>
            </a:r>
            <a:endParaRPr lang="en-AU"/>
          </a:p>
        </p:txBody>
      </p:sp>
      <p:sp>
        <p:nvSpPr>
          <p:cNvPr id="6" name="Footer Placeholder 5"/>
          <p:cNvSpPr>
            <a:spLocks noGrp="1"/>
          </p:cNvSpPr>
          <p:nvPr>
            <p:ph type="ftr" sz="quarter" idx="12"/>
          </p:nvPr>
        </p:nvSpPr>
        <p:spPr>
          <a:xfrm>
            <a:off x="3" y="10022709"/>
            <a:ext cx="3277935" cy="529438"/>
          </a:xfrm>
          <a:prstGeom prst="rect">
            <a:avLst/>
          </a:prstGeom>
        </p:spPr>
        <p:txBody>
          <a:bodyPr lIns="99809" tIns="49904" rIns="99809" bIns="49904"/>
          <a:lstStyle/>
          <a:p>
            <a:r>
              <a:rPr lang="en-AU"/>
              <a:t>Institute of Project Management</a:t>
            </a:r>
          </a:p>
        </p:txBody>
      </p:sp>
      <p:sp>
        <p:nvSpPr>
          <p:cNvPr id="7" name="Slide Number Placeholder 6"/>
          <p:cNvSpPr>
            <a:spLocks noGrp="1"/>
          </p:cNvSpPr>
          <p:nvPr>
            <p:ph type="sldNum" sz="quarter" idx="13"/>
          </p:nvPr>
        </p:nvSpPr>
        <p:spPr/>
        <p:txBody>
          <a:bodyPr/>
          <a:lstStyle/>
          <a:p>
            <a:fld id="{26A9BE73-4262-4638-901C-38391926C119}" type="slidenum">
              <a:rPr lang="en-AU" smtClean="0"/>
              <a:t>17</a:t>
            </a:fld>
            <a:endParaRPr lang="en-AU"/>
          </a:p>
        </p:txBody>
      </p:sp>
    </p:spTree>
    <p:extLst>
      <p:ext uri="{BB962C8B-B14F-4D97-AF65-F5344CB8AC3E}">
        <p14:creationId xmlns:p14="http://schemas.microsoft.com/office/powerpoint/2010/main" val="1545307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6449" y="5078223"/>
            <a:ext cx="6051573" cy="4154906"/>
          </a:xfrm>
          <a:prstGeom prst="rect">
            <a:avLst/>
          </a:prstGeom>
        </p:spPr>
        <p:txBody>
          <a:bodyPr lIns="99809" tIns="49904" rIns="99809" bIns="49904"/>
          <a:lstStyle/>
          <a:p>
            <a:pPr algn="l" fontAlgn="base"/>
            <a:r>
              <a:rPr lang="en-US" b="0" i="0" dirty="0">
                <a:solidFill>
                  <a:srgbClr val="313537"/>
                </a:solidFill>
                <a:effectLst/>
                <a:latin typeface="Merriweather" panose="00000500000000000000" pitchFamily="50" charset="0"/>
              </a:rPr>
              <a:t>For this reason, projects demand significant planning, beyond the routine planning that goes into an operational effort.</a:t>
            </a:r>
          </a:p>
          <a:p>
            <a:pPr algn="l" fontAlgn="base"/>
            <a:r>
              <a:rPr lang="en-US" b="0" i="0" dirty="0">
                <a:solidFill>
                  <a:srgbClr val="313537"/>
                </a:solidFill>
                <a:effectLst/>
                <a:latin typeface="Merriweather" panose="00000500000000000000" pitchFamily="50" charset="0"/>
              </a:rPr>
              <a:t>Indeed, two-thirds of this course is devoted to planning, or more properly, all the things you need to do before you pick up that hammer.</a:t>
            </a:r>
          </a:p>
          <a:p>
            <a:pPr algn="l" fontAlgn="base"/>
            <a:r>
              <a:rPr lang="en-US" b="0" i="0" dirty="0">
                <a:solidFill>
                  <a:srgbClr val="313537"/>
                </a:solidFill>
                <a:effectLst/>
                <a:latin typeface="Merriweather" panose="00000500000000000000" pitchFamily="50" charset="0"/>
              </a:rPr>
              <a:t>Admittedly, very few project plans are ever perfectly executed. However, it is generally agreed that </a:t>
            </a:r>
            <a:r>
              <a:rPr lang="en-US" b="1" i="0" dirty="0">
                <a:solidFill>
                  <a:srgbClr val="313537"/>
                </a:solidFill>
                <a:effectLst/>
                <a:latin typeface="Merriweather" panose="00000500000000000000" pitchFamily="50" charset="0"/>
              </a:rPr>
              <a:t>the better the plan, the better the project</a:t>
            </a:r>
            <a:r>
              <a:rPr lang="en-US" b="0" i="0" dirty="0">
                <a:solidFill>
                  <a:srgbClr val="313537"/>
                </a:solidFill>
                <a:effectLst/>
                <a:latin typeface="Merriweather" panose="00000500000000000000" pitchFamily="50" charset="0"/>
              </a:rPr>
              <a:t>.</a:t>
            </a:r>
          </a:p>
          <a:p>
            <a:pPr algn="l" fontAlgn="base"/>
            <a:r>
              <a:rPr lang="en-US" b="0" i="0" dirty="0">
                <a:solidFill>
                  <a:srgbClr val="313537"/>
                </a:solidFill>
                <a:effectLst/>
                <a:latin typeface="Merriweather" panose="00000500000000000000" pitchFamily="50" charset="0"/>
              </a:rPr>
              <a:t>We will talk in this course about just how much is enough.</a:t>
            </a:r>
          </a:p>
          <a:p>
            <a:br>
              <a:rPr lang="en-US" b="0" i="0" dirty="0">
                <a:solidFill>
                  <a:srgbClr val="313537"/>
                </a:solidFill>
                <a:effectLst/>
                <a:latin typeface="lato" panose="020F0502020204030203" pitchFamily="34" charset="0"/>
              </a:rPr>
            </a:br>
            <a:endParaRPr lang="en-AU" dirty="0"/>
          </a:p>
        </p:txBody>
      </p:sp>
      <p:sp>
        <p:nvSpPr>
          <p:cNvPr id="4" name="Header Placeholder 3"/>
          <p:cNvSpPr>
            <a:spLocks noGrp="1"/>
          </p:cNvSpPr>
          <p:nvPr>
            <p:ph type="hdr" sz="quarter" idx="10"/>
          </p:nvPr>
        </p:nvSpPr>
        <p:spPr>
          <a:xfrm>
            <a:off x="3" y="1"/>
            <a:ext cx="3277935" cy="529440"/>
          </a:xfrm>
          <a:prstGeom prst="rect">
            <a:avLst/>
          </a:prstGeom>
        </p:spPr>
        <p:txBody>
          <a:bodyPr lIns="99809" tIns="49904" rIns="99809" bIns="49904"/>
          <a:lstStyle/>
          <a:p>
            <a:r>
              <a:rPr lang="en-AU"/>
              <a:t>Project Management Masterclass</a:t>
            </a:r>
          </a:p>
        </p:txBody>
      </p:sp>
      <p:sp>
        <p:nvSpPr>
          <p:cNvPr id="5" name="Date Placeholder 4"/>
          <p:cNvSpPr>
            <a:spLocks noGrp="1"/>
          </p:cNvSpPr>
          <p:nvPr>
            <p:ph type="dt" idx="11"/>
          </p:nvPr>
        </p:nvSpPr>
        <p:spPr>
          <a:xfrm>
            <a:off x="4284786" y="1"/>
            <a:ext cx="3277935" cy="529440"/>
          </a:xfrm>
          <a:prstGeom prst="rect">
            <a:avLst/>
          </a:prstGeom>
        </p:spPr>
        <p:txBody>
          <a:bodyPr lIns="99809" tIns="49904" rIns="99809" bIns="49904"/>
          <a:lstStyle/>
          <a:p>
            <a:r>
              <a:rPr lang="en-US"/>
              <a:t>Day 1</a:t>
            </a:r>
            <a:endParaRPr lang="en-AU"/>
          </a:p>
        </p:txBody>
      </p:sp>
      <p:sp>
        <p:nvSpPr>
          <p:cNvPr id="6" name="Footer Placeholder 5"/>
          <p:cNvSpPr>
            <a:spLocks noGrp="1"/>
          </p:cNvSpPr>
          <p:nvPr>
            <p:ph type="ftr" sz="quarter" idx="12"/>
          </p:nvPr>
        </p:nvSpPr>
        <p:spPr>
          <a:xfrm>
            <a:off x="3" y="10022709"/>
            <a:ext cx="3277935" cy="529438"/>
          </a:xfrm>
          <a:prstGeom prst="rect">
            <a:avLst/>
          </a:prstGeom>
        </p:spPr>
        <p:txBody>
          <a:bodyPr lIns="99809" tIns="49904" rIns="99809" bIns="49904"/>
          <a:lstStyle/>
          <a:p>
            <a:r>
              <a:rPr lang="en-AU"/>
              <a:t>Institute of Project Management</a:t>
            </a:r>
          </a:p>
        </p:txBody>
      </p:sp>
      <p:sp>
        <p:nvSpPr>
          <p:cNvPr id="7" name="Slide Number Placeholder 6"/>
          <p:cNvSpPr>
            <a:spLocks noGrp="1"/>
          </p:cNvSpPr>
          <p:nvPr>
            <p:ph type="sldNum" sz="quarter" idx="13"/>
          </p:nvPr>
        </p:nvSpPr>
        <p:spPr/>
        <p:txBody>
          <a:bodyPr/>
          <a:lstStyle/>
          <a:p>
            <a:fld id="{26A9BE73-4262-4638-901C-38391926C119}" type="slidenum">
              <a:rPr lang="en-AU" smtClean="0"/>
              <a:t>18</a:t>
            </a:fld>
            <a:endParaRPr lang="en-AU"/>
          </a:p>
        </p:txBody>
      </p:sp>
    </p:spTree>
    <p:extLst>
      <p:ext uri="{BB962C8B-B14F-4D97-AF65-F5344CB8AC3E}">
        <p14:creationId xmlns:p14="http://schemas.microsoft.com/office/powerpoint/2010/main" val="1147609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6449" y="5078223"/>
            <a:ext cx="6051573" cy="4154906"/>
          </a:xfrm>
          <a:prstGeom prst="rect">
            <a:avLst/>
          </a:prstGeom>
        </p:spPr>
        <p:txBody>
          <a:bodyPr lIns="99809" tIns="49904" rIns="99809" bIns="49904"/>
          <a:lstStyle/>
          <a:p>
            <a:pPr algn="l" fontAlgn="base"/>
            <a:r>
              <a:rPr lang="en-US" b="0" i="0" dirty="0">
                <a:solidFill>
                  <a:srgbClr val="313537"/>
                </a:solidFill>
                <a:effectLst/>
                <a:latin typeface="Merriweather" panose="00000500000000000000" pitchFamily="50" charset="0"/>
              </a:rPr>
              <a:t>It is this very uniqueness that makes projects much more uncertain in their performance.</a:t>
            </a:r>
          </a:p>
          <a:p>
            <a:pPr algn="l" fontAlgn="base"/>
            <a:r>
              <a:rPr lang="en-US" b="0" i="0" dirty="0">
                <a:solidFill>
                  <a:srgbClr val="313537"/>
                </a:solidFill>
                <a:effectLst/>
                <a:latin typeface="Merriweather" panose="00000500000000000000" pitchFamily="50" charset="0"/>
              </a:rPr>
              <a:t>Business as usual, by contrast, is grounded in precedent, in that what we do today is pretty much what we did yesterday and the day before that.</a:t>
            </a:r>
          </a:p>
          <a:p>
            <a:pPr algn="l" fontAlgn="base"/>
            <a:r>
              <a:rPr lang="en-US" b="0" i="0" dirty="0">
                <a:solidFill>
                  <a:srgbClr val="313537"/>
                </a:solidFill>
                <a:effectLst/>
                <a:latin typeface="Merriweather" panose="00000500000000000000" pitchFamily="50" charset="0"/>
              </a:rPr>
              <a:t>Even projects with a cash flow, such as those delivered under contract, demand strict management of their finances and reserves.</a:t>
            </a:r>
          </a:p>
          <a:p>
            <a:endParaRPr lang="en-AU" dirty="0"/>
          </a:p>
        </p:txBody>
      </p:sp>
      <p:sp>
        <p:nvSpPr>
          <p:cNvPr id="4" name="Header Placeholder 3"/>
          <p:cNvSpPr>
            <a:spLocks noGrp="1"/>
          </p:cNvSpPr>
          <p:nvPr>
            <p:ph type="hdr" sz="quarter" idx="10"/>
          </p:nvPr>
        </p:nvSpPr>
        <p:spPr>
          <a:xfrm>
            <a:off x="3" y="1"/>
            <a:ext cx="3277935" cy="529440"/>
          </a:xfrm>
          <a:prstGeom prst="rect">
            <a:avLst/>
          </a:prstGeom>
        </p:spPr>
        <p:txBody>
          <a:bodyPr lIns="99809" tIns="49904" rIns="99809" bIns="49904"/>
          <a:lstStyle/>
          <a:p>
            <a:r>
              <a:rPr lang="en-AU"/>
              <a:t>Project Management Masterclass</a:t>
            </a:r>
          </a:p>
        </p:txBody>
      </p:sp>
      <p:sp>
        <p:nvSpPr>
          <p:cNvPr id="5" name="Date Placeholder 4"/>
          <p:cNvSpPr>
            <a:spLocks noGrp="1"/>
          </p:cNvSpPr>
          <p:nvPr>
            <p:ph type="dt" idx="11"/>
          </p:nvPr>
        </p:nvSpPr>
        <p:spPr>
          <a:xfrm>
            <a:off x="4284786" y="1"/>
            <a:ext cx="3277935" cy="529440"/>
          </a:xfrm>
          <a:prstGeom prst="rect">
            <a:avLst/>
          </a:prstGeom>
        </p:spPr>
        <p:txBody>
          <a:bodyPr lIns="99809" tIns="49904" rIns="99809" bIns="49904"/>
          <a:lstStyle/>
          <a:p>
            <a:r>
              <a:rPr lang="en-US"/>
              <a:t>Day 1</a:t>
            </a:r>
            <a:endParaRPr lang="en-AU"/>
          </a:p>
        </p:txBody>
      </p:sp>
      <p:sp>
        <p:nvSpPr>
          <p:cNvPr id="6" name="Footer Placeholder 5"/>
          <p:cNvSpPr>
            <a:spLocks noGrp="1"/>
          </p:cNvSpPr>
          <p:nvPr>
            <p:ph type="ftr" sz="quarter" idx="12"/>
          </p:nvPr>
        </p:nvSpPr>
        <p:spPr>
          <a:xfrm>
            <a:off x="3" y="10022709"/>
            <a:ext cx="3277935" cy="529438"/>
          </a:xfrm>
          <a:prstGeom prst="rect">
            <a:avLst/>
          </a:prstGeom>
        </p:spPr>
        <p:txBody>
          <a:bodyPr lIns="99809" tIns="49904" rIns="99809" bIns="49904"/>
          <a:lstStyle/>
          <a:p>
            <a:r>
              <a:rPr lang="en-AU"/>
              <a:t>Institute of Project Management</a:t>
            </a:r>
          </a:p>
        </p:txBody>
      </p:sp>
      <p:sp>
        <p:nvSpPr>
          <p:cNvPr id="7" name="Slide Number Placeholder 6"/>
          <p:cNvSpPr>
            <a:spLocks noGrp="1"/>
          </p:cNvSpPr>
          <p:nvPr>
            <p:ph type="sldNum" sz="quarter" idx="13"/>
          </p:nvPr>
        </p:nvSpPr>
        <p:spPr/>
        <p:txBody>
          <a:bodyPr/>
          <a:lstStyle/>
          <a:p>
            <a:fld id="{26A9BE73-4262-4638-901C-38391926C119}" type="slidenum">
              <a:rPr lang="en-AU" smtClean="0"/>
              <a:t>19</a:t>
            </a:fld>
            <a:endParaRPr lang="en-AU"/>
          </a:p>
        </p:txBody>
      </p:sp>
    </p:spTree>
    <p:extLst>
      <p:ext uri="{BB962C8B-B14F-4D97-AF65-F5344CB8AC3E}">
        <p14:creationId xmlns:p14="http://schemas.microsoft.com/office/powerpoint/2010/main" val="2670338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p:nvPr>
        </p:nvSpPr>
        <p:spPr/>
        <p:txBody>
          <a:bodyPr/>
          <a:lstStyle/>
          <a:p>
            <a:r>
              <a:rPr lang="en-AU"/>
              <a:t>Project Management Masterclass</a:t>
            </a:r>
            <a:endParaRPr lang="en-AU" dirty="0"/>
          </a:p>
        </p:txBody>
      </p:sp>
      <p:sp>
        <p:nvSpPr>
          <p:cNvPr id="5" name="Date Placeholder 4"/>
          <p:cNvSpPr>
            <a:spLocks noGrp="1"/>
          </p:cNvSpPr>
          <p:nvPr>
            <p:ph type="dt" idx="1"/>
          </p:nvPr>
        </p:nvSpPr>
        <p:spPr/>
        <p:txBody>
          <a:bodyPr/>
          <a:lstStyle/>
          <a:p>
            <a:fld id="{A3D8FC5D-DDA7-49E4-9E73-E274175C333B}" type="datetime6">
              <a:rPr lang="en-AU" smtClean="0"/>
              <a:t>July 21</a:t>
            </a:fld>
            <a:endParaRPr lang="en-AU" dirty="0"/>
          </a:p>
        </p:txBody>
      </p:sp>
      <p:sp>
        <p:nvSpPr>
          <p:cNvPr id="6" name="Footer Placeholder 5"/>
          <p:cNvSpPr>
            <a:spLocks noGrp="1"/>
          </p:cNvSpPr>
          <p:nvPr>
            <p:ph type="ftr" sz="quarter" idx="4"/>
          </p:nvPr>
        </p:nvSpPr>
        <p:spPr/>
        <p:txBody>
          <a:bodyPr/>
          <a:lstStyle/>
          <a:p>
            <a:r>
              <a:rPr lang="en-AU"/>
              <a:t>Institute of Project Management</a:t>
            </a:r>
            <a:endParaRPr lang="en-AU" dirty="0"/>
          </a:p>
        </p:txBody>
      </p:sp>
      <p:sp>
        <p:nvSpPr>
          <p:cNvPr id="7" name="Slide Number Placeholder 6"/>
          <p:cNvSpPr>
            <a:spLocks noGrp="1"/>
          </p:cNvSpPr>
          <p:nvPr>
            <p:ph type="sldNum" sz="quarter" idx="5"/>
          </p:nvPr>
        </p:nvSpPr>
        <p:spPr/>
        <p:txBody>
          <a:bodyPr/>
          <a:lstStyle/>
          <a:p>
            <a:fld id="{26A9BE73-4262-4638-901C-38391926C119}" type="slidenum">
              <a:rPr lang="en-AU" smtClean="0"/>
              <a:t>2</a:t>
            </a:fld>
            <a:endParaRPr lang="en-AU" dirty="0"/>
          </a:p>
        </p:txBody>
      </p:sp>
    </p:spTree>
    <p:extLst>
      <p:ext uri="{BB962C8B-B14F-4D97-AF65-F5344CB8AC3E}">
        <p14:creationId xmlns:p14="http://schemas.microsoft.com/office/powerpoint/2010/main" val="4103786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6449" y="5078223"/>
            <a:ext cx="6051573" cy="4154906"/>
          </a:xfrm>
          <a:prstGeom prst="rect">
            <a:avLst/>
          </a:prstGeom>
        </p:spPr>
        <p:txBody>
          <a:bodyPr lIns="99809" tIns="49904" rIns="99809" bIns="49904"/>
          <a:lstStyle/>
          <a:p>
            <a:pPr algn="l" fontAlgn="base"/>
            <a:r>
              <a:rPr lang="en-US" b="0" i="0" dirty="0">
                <a:solidFill>
                  <a:srgbClr val="313537"/>
                </a:solidFill>
                <a:effectLst/>
                <a:latin typeface="Merriweather" panose="00000500000000000000" pitchFamily="50" charset="0"/>
              </a:rPr>
              <a:t>Another big difference between projects and business as usual is the way they are financed.</a:t>
            </a:r>
          </a:p>
          <a:p>
            <a:pPr algn="l" fontAlgn="base"/>
            <a:r>
              <a:rPr lang="en-US" b="0" i="0" dirty="0">
                <a:solidFill>
                  <a:srgbClr val="313537"/>
                </a:solidFill>
                <a:effectLst/>
                <a:latin typeface="Merriweather" panose="00000500000000000000" pitchFamily="50" charset="0"/>
              </a:rPr>
              <a:t>For an organisation, operations are generally self-sufficient, in that they pay for themselves with the revenue they generate.</a:t>
            </a:r>
          </a:p>
          <a:p>
            <a:pPr algn="l" fontAlgn="base"/>
            <a:r>
              <a:rPr lang="en-US" b="0" i="0" dirty="0">
                <a:solidFill>
                  <a:srgbClr val="313537"/>
                </a:solidFill>
                <a:effectLst/>
                <a:latin typeface="Merriweather" panose="00000500000000000000" pitchFamily="50" charset="0"/>
              </a:rPr>
              <a:t>Projects, on the other hand, often do not produce a cent of income until they are finished – </a:t>
            </a:r>
            <a:r>
              <a:rPr lang="en-US" b="1" i="0" dirty="0">
                <a:solidFill>
                  <a:srgbClr val="313537"/>
                </a:solidFill>
                <a:effectLst/>
                <a:latin typeface="Merriweather" panose="00000500000000000000" pitchFamily="50" charset="0"/>
              </a:rPr>
              <a:t>everything is an expense</a:t>
            </a:r>
            <a:r>
              <a:rPr lang="en-US" b="0" i="0" dirty="0">
                <a:solidFill>
                  <a:srgbClr val="313537"/>
                </a:solidFill>
                <a:effectLst/>
                <a:latin typeface="Merriweather" panose="00000500000000000000" pitchFamily="50" charset="0"/>
              </a:rPr>
              <a:t> until that point.</a:t>
            </a:r>
          </a:p>
        </p:txBody>
      </p:sp>
      <p:sp>
        <p:nvSpPr>
          <p:cNvPr id="4" name="Header Placeholder 3"/>
          <p:cNvSpPr>
            <a:spLocks noGrp="1"/>
          </p:cNvSpPr>
          <p:nvPr>
            <p:ph type="hdr" sz="quarter" idx="10"/>
          </p:nvPr>
        </p:nvSpPr>
        <p:spPr>
          <a:xfrm>
            <a:off x="3" y="1"/>
            <a:ext cx="3277935" cy="529440"/>
          </a:xfrm>
          <a:prstGeom prst="rect">
            <a:avLst/>
          </a:prstGeom>
        </p:spPr>
        <p:txBody>
          <a:bodyPr lIns="99809" tIns="49904" rIns="99809" bIns="49904"/>
          <a:lstStyle/>
          <a:p>
            <a:r>
              <a:rPr lang="en-AU"/>
              <a:t>Project Management Masterclass</a:t>
            </a:r>
          </a:p>
        </p:txBody>
      </p:sp>
      <p:sp>
        <p:nvSpPr>
          <p:cNvPr id="5" name="Date Placeholder 4"/>
          <p:cNvSpPr>
            <a:spLocks noGrp="1"/>
          </p:cNvSpPr>
          <p:nvPr>
            <p:ph type="dt" idx="11"/>
          </p:nvPr>
        </p:nvSpPr>
        <p:spPr>
          <a:xfrm>
            <a:off x="4284786" y="1"/>
            <a:ext cx="3277935" cy="529440"/>
          </a:xfrm>
          <a:prstGeom prst="rect">
            <a:avLst/>
          </a:prstGeom>
        </p:spPr>
        <p:txBody>
          <a:bodyPr lIns="99809" tIns="49904" rIns="99809" bIns="49904"/>
          <a:lstStyle/>
          <a:p>
            <a:r>
              <a:rPr lang="en-US"/>
              <a:t>Day 1</a:t>
            </a:r>
            <a:endParaRPr lang="en-AU"/>
          </a:p>
        </p:txBody>
      </p:sp>
      <p:sp>
        <p:nvSpPr>
          <p:cNvPr id="6" name="Footer Placeholder 5"/>
          <p:cNvSpPr>
            <a:spLocks noGrp="1"/>
          </p:cNvSpPr>
          <p:nvPr>
            <p:ph type="ftr" sz="quarter" idx="12"/>
          </p:nvPr>
        </p:nvSpPr>
        <p:spPr>
          <a:xfrm>
            <a:off x="3" y="10022709"/>
            <a:ext cx="3277935" cy="529438"/>
          </a:xfrm>
          <a:prstGeom prst="rect">
            <a:avLst/>
          </a:prstGeom>
        </p:spPr>
        <p:txBody>
          <a:bodyPr lIns="99809" tIns="49904" rIns="99809" bIns="49904"/>
          <a:lstStyle/>
          <a:p>
            <a:r>
              <a:rPr lang="en-AU"/>
              <a:t>Institute of Project Management</a:t>
            </a:r>
          </a:p>
        </p:txBody>
      </p:sp>
      <p:sp>
        <p:nvSpPr>
          <p:cNvPr id="7" name="Slide Number Placeholder 6"/>
          <p:cNvSpPr>
            <a:spLocks noGrp="1"/>
          </p:cNvSpPr>
          <p:nvPr>
            <p:ph type="sldNum" sz="quarter" idx="13"/>
          </p:nvPr>
        </p:nvSpPr>
        <p:spPr/>
        <p:txBody>
          <a:bodyPr/>
          <a:lstStyle/>
          <a:p>
            <a:fld id="{26A9BE73-4262-4638-901C-38391926C119}" type="slidenum">
              <a:rPr lang="en-AU" smtClean="0"/>
              <a:t>20</a:t>
            </a:fld>
            <a:endParaRPr lang="en-AU"/>
          </a:p>
        </p:txBody>
      </p:sp>
    </p:spTree>
    <p:extLst>
      <p:ext uri="{BB962C8B-B14F-4D97-AF65-F5344CB8AC3E}">
        <p14:creationId xmlns:p14="http://schemas.microsoft.com/office/powerpoint/2010/main" val="2717737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6449" y="5078223"/>
            <a:ext cx="6051573" cy="4154906"/>
          </a:xfrm>
          <a:prstGeom prst="rect">
            <a:avLst/>
          </a:prstGeom>
        </p:spPr>
        <p:txBody>
          <a:bodyPr lIns="99809" tIns="49904" rIns="99809" bIns="49904"/>
          <a:lstStyle/>
          <a:p>
            <a:pPr algn="l" fontAlgn="base"/>
            <a:r>
              <a:rPr lang="en-US" b="0" i="0" dirty="0">
                <a:solidFill>
                  <a:srgbClr val="313537"/>
                </a:solidFill>
                <a:effectLst/>
                <a:latin typeface="Merriweather" panose="00000500000000000000" pitchFamily="50" charset="0"/>
              </a:rPr>
              <a:t>Project teams and stakeholders are also often brought together for the first time in the delivery of a project.</a:t>
            </a:r>
          </a:p>
          <a:p>
            <a:pPr algn="l" fontAlgn="base"/>
            <a:r>
              <a:rPr lang="en-US" b="0" i="0" dirty="0">
                <a:solidFill>
                  <a:srgbClr val="313537"/>
                </a:solidFill>
                <a:effectLst/>
                <a:latin typeface="Merriweather" panose="00000500000000000000" pitchFamily="50" charset="0"/>
              </a:rPr>
              <a:t>Their working and reporting relationships can be unfamiliar, as the simple, well-understood hierarchies of day-to-day work are suddenly </a:t>
            </a:r>
            <a:r>
              <a:rPr lang="en-US" b="1" i="0" dirty="0">
                <a:solidFill>
                  <a:srgbClr val="313537"/>
                </a:solidFill>
                <a:effectLst/>
                <a:latin typeface="Merriweather" panose="00000500000000000000" pitchFamily="50" charset="0"/>
              </a:rPr>
              <a:t>disrupted</a:t>
            </a:r>
            <a:r>
              <a:rPr lang="en-US" b="0" i="0" dirty="0">
                <a:solidFill>
                  <a:srgbClr val="313537"/>
                </a:solidFill>
                <a:effectLst/>
                <a:latin typeface="Merriweather" panose="00000500000000000000" pitchFamily="50" charset="0"/>
              </a:rPr>
              <a:t> and made complex. </a:t>
            </a:r>
          </a:p>
          <a:p>
            <a:br>
              <a:rPr lang="en-US" b="0" i="0" dirty="0">
                <a:solidFill>
                  <a:srgbClr val="313537"/>
                </a:solidFill>
                <a:effectLst/>
                <a:latin typeface="lato" panose="020F0502020204030203" pitchFamily="34" charset="0"/>
              </a:rPr>
            </a:br>
            <a:endParaRPr lang="en-AU" dirty="0"/>
          </a:p>
          <a:p>
            <a:endParaRPr lang="en-AU" dirty="0"/>
          </a:p>
        </p:txBody>
      </p:sp>
      <p:sp>
        <p:nvSpPr>
          <p:cNvPr id="4" name="Header Placeholder 3"/>
          <p:cNvSpPr>
            <a:spLocks noGrp="1"/>
          </p:cNvSpPr>
          <p:nvPr>
            <p:ph type="hdr" sz="quarter" idx="10"/>
          </p:nvPr>
        </p:nvSpPr>
        <p:spPr>
          <a:xfrm>
            <a:off x="3" y="1"/>
            <a:ext cx="3277935" cy="529440"/>
          </a:xfrm>
          <a:prstGeom prst="rect">
            <a:avLst/>
          </a:prstGeom>
        </p:spPr>
        <p:txBody>
          <a:bodyPr lIns="99809" tIns="49904" rIns="99809" bIns="49904"/>
          <a:lstStyle/>
          <a:p>
            <a:r>
              <a:rPr lang="en-AU"/>
              <a:t>Project Management Masterclass</a:t>
            </a:r>
          </a:p>
        </p:txBody>
      </p:sp>
      <p:sp>
        <p:nvSpPr>
          <p:cNvPr id="5" name="Date Placeholder 4"/>
          <p:cNvSpPr>
            <a:spLocks noGrp="1"/>
          </p:cNvSpPr>
          <p:nvPr>
            <p:ph type="dt" idx="11"/>
          </p:nvPr>
        </p:nvSpPr>
        <p:spPr>
          <a:xfrm>
            <a:off x="4284786" y="1"/>
            <a:ext cx="3277935" cy="529440"/>
          </a:xfrm>
          <a:prstGeom prst="rect">
            <a:avLst/>
          </a:prstGeom>
        </p:spPr>
        <p:txBody>
          <a:bodyPr lIns="99809" tIns="49904" rIns="99809" bIns="49904"/>
          <a:lstStyle/>
          <a:p>
            <a:r>
              <a:rPr lang="en-US"/>
              <a:t>Day 1</a:t>
            </a:r>
            <a:endParaRPr lang="en-AU"/>
          </a:p>
        </p:txBody>
      </p:sp>
      <p:sp>
        <p:nvSpPr>
          <p:cNvPr id="6" name="Footer Placeholder 5"/>
          <p:cNvSpPr>
            <a:spLocks noGrp="1"/>
          </p:cNvSpPr>
          <p:nvPr>
            <p:ph type="ftr" sz="quarter" idx="12"/>
          </p:nvPr>
        </p:nvSpPr>
        <p:spPr>
          <a:xfrm>
            <a:off x="3" y="10022709"/>
            <a:ext cx="3277935" cy="529438"/>
          </a:xfrm>
          <a:prstGeom prst="rect">
            <a:avLst/>
          </a:prstGeom>
        </p:spPr>
        <p:txBody>
          <a:bodyPr lIns="99809" tIns="49904" rIns="99809" bIns="49904"/>
          <a:lstStyle/>
          <a:p>
            <a:r>
              <a:rPr lang="en-AU"/>
              <a:t>Institute of Project Management</a:t>
            </a:r>
          </a:p>
        </p:txBody>
      </p:sp>
      <p:sp>
        <p:nvSpPr>
          <p:cNvPr id="7" name="Slide Number Placeholder 6"/>
          <p:cNvSpPr>
            <a:spLocks noGrp="1"/>
          </p:cNvSpPr>
          <p:nvPr>
            <p:ph type="sldNum" sz="quarter" idx="13"/>
          </p:nvPr>
        </p:nvSpPr>
        <p:spPr/>
        <p:txBody>
          <a:bodyPr/>
          <a:lstStyle/>
          <a:p>
            <a:fld id="{26A9BE73-4262-4638-901C-38391926C119}" type="slidenum">
              <a:rPr lang="en-AU" smtClean="0"/>
              <a:t>21</a:t>
            </a:fld>
            <a:endParaRPr lang="en-AU"/>
          </a:p>
        </p:txBody>
      </p:sp>
    </p:spTree>
    <p:extLst>
      <p:ext uri="{BB962C8B-B14F-4D97-AF65-F5344CB8AC3E}">
        <p14:creationId xmlns:p14="http://schemas.microsoft.com/office/powerpoint/2010/main" val="1103461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6449" y="5078223"/>
            <a:ext cx="6051573" cy="4154906"/>
          </a:xfrm>
          <a:prstGeom prst="rect">
            <a:avLst/>
          </a:prstGeom>
        </p:spPr>
        <p:txBody>
          <a:bodyPr lIns="99809" tIns="49904" rIns="99809" bIns="49904"/>
          <a:lstStyle/>
          <a:p>
            <a:pPr algn="l" fontAlgn="base"/>
            <a:r>
              <a:rPr lang="en-US" b="0" i="0" dirty="0">
                <a:solidFill>
                  <a:srgbClr val="313537"/>
                </a:solidFill>
                <a:effectLst/>
                <a:latin typeface="Merriweather" panose="00000500000000000000" pitchFamily="50" charset="0"/>
              </a:rPr>
              <a:t>In fact, 'disrupt' is exactly what projects do.</a:t>
            </a:r>
          </a:p>
          <a:p>
            <a:pPr algn="l" fontAlgn="base"/>
            <a:r>
              <a:rPr lang="en-US" b="0" i="0" dirty="0">
                <a:solidFill>
                  <a:srgbClr val="313537"/>
                </a:solidFill>
                <a:effectLst/>
                <a:latin typeface="Merriweather" panose="00000500000000000000" pitchFamily="50" charset="0"/>
              </a:rPr>
              <a:t>In creating </a:t>
            </a:r>
            <a:r>
              <a:rPr lang="en-US" b="1" i="0" dirty="0">
                <a:solidFill>
                  <a:srgbClr val="313537"/>
                </a:solidFill>
                <a:effectLst/>
                <a:latin typeface="Merriweather" panose="00000500000000000000" pitchFamily="50" charset="0"/>
              </a:rPr>
              <a:t>new future states</a:t>
            </a:r>
            <a:r>
              <a:rPr lang="en-US" b="0" i="0" dirty="0">
                <a:solidFill>
                  <a:srgbClr val="313537"/>
                </a:solidFill>
                <a:effectLst/>
                <a:latin typeface="Merriweather" panose="00000500000000000000" pitchFamily="50" charset="0"/>
              </a:rPr>
              <a:t>, they disrupt the orthodoxy - an orthodoxy that is used to (and probably prefers) </a:t>
            </a:r>
            <a:r>
              <a:rPr lang="en-US" b="0" i="0" dirty="0" err="1">
                <a:solidFill>
                  <a:srgbClr val="313537"/>
                </a:solidFill>
                <a:effectLst/>
                <a:latin typeface="Merriweather" panose="00000500000000000000" pitchFamily="50" charset="0"/>
              </a:rPr>
              <a:t>realising</a:t>
            </a:r>
            <a:r>
              <a:rPr lang="en-US" b="0" i="0" dirty="0">
                <a:solidFill>
                  <a:srgbClr val="313537"/>
                </a:solidFill>
                <a:effectLst/>
                <a:latin typeface="Merriweather" panose="00000500000000000000" pitchFamily="50" charset="0"/>
              </a:rPr>
              <a:t> change through the gentler, organic process of continual improvement.</a:t>
            </a:r>
          </a:p>
          <a:p>
            <a:br>
              <a:rPr lang="en-US" b="0" i="0" dirty="0">
                <a:solidFill>
                  <a:srgbClr val="313537"/>
                </a:solidFill>
                <a:effectLst/>
                <a:latin typeface="lato" panose="020F0502020204030203" pitchFamily="34" charset="0"/>
              </a:rPr>
            </a:br>
            <a:endParaRPr lang="en-AU" dirty="0"/>
          </a:p>
        </p:txBody>
      </p:sp>
      <p:sp>
        <p:nvSpPr>
          <p:cNvPr id="4" name="Header Placeholder 3"/>
          <p:cNvSpPr>
            <a:spLocks noGrp="1"/>
          </p:cNvSpPr>
          <p:nvPr>
            <p:ph type="hdr" sz="quarter" idx="10"/>
          </p:nvPr>
        </p:nvSpPr>
        <p:spPr>
          <a:xfrm>
            <a:off x="3" y="1"/>
            <a:ext cx="3277935" cy="529440"/>
          </a:xfrm>
          <a:prstGeom prst="rect">
            <a:avLst/>
          </a:prstGeom>
        </p:spPr>
        <p:txBody>
          <a:bodyPr lIns="99809" tIns="49904" rIns="99809" bIns="49904"/>
          <a:lstStyle/>
          <a:p>
            <a:r>
              <a:rPr lang="en-AU"/>
              <a:t>Project Management Masterclass</a:t>
            </a:r>
          </a:p>
        </p:txBody>
      </p:sp>
      <p:sp>
        <p:nvSpPr>
          <p:cNvPr id="5" name="Date Placeholder 4"/>
          <p:cNvSpPr>
            <a:spLocks noGrp="1"/>
          </p:cNvSpPr>
          <p:nvPr>
            <p:ph type="dt" idx="11"/>
          </p:nvPr>
        </p:nvSpPr>
        <p:spPr>
          <a:xfrm>
            <a:off x="4284786" y="1"/>
            <a:ext cx="3277935" cy="529440"/>
          </a:xfrm>
          <a:prstGeom prst="rect">
            <a:avLst/>
          </a:prstGeom>
        </p:spPr>
        <p:txBody>
          <a:bodyPr lIns="99809" tIns="49904" rIns="99809" bIns="49904"/>
          <a:lstStyle/>
          <a:p>
            <a:r>
              <a:rPr lang="en-US"/>
              <a:t>Day 1</a:t>
            </a:r>
            <a:endParaRPr lang="en-AU"/>
          </a:p>
        </p:txBody>
      </p:sp>
      <p:sp>
        <p:nvSpPr>
          <p:cNvPr id="6" name="Footer Placeholder 5"/>
          <p:cNvSpPr>
            <a:spLocks noGrp="1"/>
          </p:cNvSpPr>
          <p:nvPr>
            <p:ph type="ftr" sz="quarter" idx="12"/>
          </p:nvPr>
        </p:nvSpPr>
        <p:spPr>
          <a:xfrm>
            <a:off x="3" y="10022709"/>
            <a:ext cx="3277935" cy="529438"/>
          </a:xfrm>
          <a:prstGeom prst="rect">
            <a:avLst/>
          </a:prstGeom>
        </p:spPr>
        <p:txBody>
          <a:bodyPr lIns="99809" tIns="49904" rIns="99809" bIns="49904"/>
          <a:lstStyle/>
          <a:p>
            <a:r>
              <a:rPr lang="en-AU"/>
              <a:t>Institute of Project Management</a:t>
            </a:r>
          </a:p>
        </p:txBody>
      </p:sp>
      <p:sp>
        <p:nvSpPr>
          <p:cNvPr id="7" name="Slide Number Placeholder 6"/>
          <p:cNvSpPr>
            <a:spLocks noGrp="1"/>
          </p:cNvSpPr>
          <p:nvPr>
            <p:ph type="sldNum" sz="quarter" idx="13"/>
          </p:nvPr>
        </p:nvSpPr>
        <p:spPr/>
        <p:txBody>
          <a:bodyPr/>
          <a:lstStyle/>
          <a:p>
            <a:fld id="{26A9BE73-4262-4638-901C-38391926C119}" type="slidenum">
              <a:rPr lang="en-AU" smtClean="0"/>
              <a:t>22</a:t>
            </a:fld>
            <a:endParaRPr lang="en-AU"/>
          </a:p>
        </p:txBody>
      </p:sp>
    </p:spTree>
    <p:extLst>
      <p:ext uri="{BB962C8B-B14F-4D97-AF65-F5344CB8AC3E}">
        <p14:creationId xmlns:p14="http://schemas.microsoft.com/office/powerpoint/2010/main" val="2266694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6449" y="5078223"/>
            <a:ext cx="6051573" cy="4154906"/>
          </a:xfrm>
          <a:prstGeom prst="rect">
            <a:avLst/>
          </a:prstGeom>
        </p:spPr>
        <p:txBody>
          <a:bodyPr lIns="99809" tIns="49904" rIns="99809" bIns="49904"/>
          <a:lstStyle/>
          <a:p>
            <a:pPr algn="l" fontAlgn="base"/>
            <a:r>
              <a:rPr lang="en-US" b="0" i="0" dirty="0">
                <a:solidFill>
                  <a:srgbClr val="313537"/>
                </a:solidFill>
                <a:effectLst/>
                <a:latin typeface="Merriweather" panose="00000500000000000000" pitchFamily="50" charset="0"/>
              </a:rPr>
              <a:t>If projects have a beginning and end, then what goes on between is known as the project’s </a:t>
            </a:r>
            <a:r>
              <a:rPr lang="en-US" b="1" i="0" dirty="0">
                <a:solidFill>
                  <a:srgbClr val="313537"/>
                </a:solidFill>
                <a:effectLst/>
                <a:latin typeface="Merriweather" panose="00000500000000000000" pitchFamily="50" charset="0"/>
              </a:rPr>
              <a:t>life</a:t>
            </a:r>
            <a:r>
              <a:rPr lang="en-US" b="0" i="0" dirty="0">
                <a:solidFill>
                  <a:srgbClr val="313537"/>
                </a:solidFill>
                <a:effectLst/>
                <a:latin typeface="Merriweather" panose="00000500000000000000" pitchFamily="50" charset="0"/>
              </a:rPr>
              <a:t>.</a:t>
            </a:r>
          </a:p>
          <a:p>
            <a:pPr algn="l" fontAlgn="base"/>
            <a:r>
              <a:rPr lang="en-US" b="0" i="0" dirty="0">
                <a:solidFill>
                  <a:srgbClr val="313537"/>
                </a:solidFill>
                <a:effectLst/>
                <a:latin typeface="Merriweather" panose="00000500000000000000" pitchFamily="50" charset="0"/>
              </a:rPr>
              <a:t>One way to understand the life of a project is as a series of four key, loosely consecutive phases.</a:t>
            </a:r>
          </a:p>
          <a:p>
            <a:pPr algn="l" fontAlgn="base"/>
            <a:r>
              <a:rPr lang="en-US" b="0" i="0" dirty="0">
                <a:solidFill>
                  <a:srgbClr val="313537"/>
                </a:solidFill>
                <a:effectLst/>
                <a:latin typeface="Merriweather" panose="00000500000000000000" pitchFamily="50" charset="0"/>
              </a:rPr>
              <a:t>Project initiation is the process of converting our idea into a project.</a:t>
            </a:r>
          </a:p>
          <a:p>
            <a:pPr algn="l" fontAlgn="base"/>
            <a:r>
              <a:rPr lang="en-US" b="0" i="0" dirty="0">
                <a:solidFill>
                  <a:srgbClr val="313537"/>
                </a:solidFill>
                <a:effectLst/>
                <a:latin typeface="Merriweather" panose="00000500000000000000" pitchFamily="50" charset="0"/>
              </a:rPr>
              <a:t>It involves researching and workshopping the idea among stakeholders, establishing whether it is something we can and should do, and testing the best way of </a:t>
            </a:r>
            <a:r>
              <a:rPr lang="en-US" b="0" i="0" dirty="0" err="1">
                <a:solidFill>
                  <a:srgbClr val="313537"/>
                </a:solidFill>
                <a:effectLst/>
                <a:latin typeface="Merriweather" panose="00000500000000000000" pitchFamily="50" charset="0"/>
              </a:rPr>
              <a:t>realising</a:t>
            </a:r>
            <a:r>
              <a:rPr lang="en-US" b="0" i="0" dirty="0">
                <a:solidFill>
                  <a:srgbClr val="313537"/>
                </a:solidFill>
                <a:effectLst/>
                <a:latin typeface="Merriweather" panose="00000500000000000000" pitchFamily="50" charset="0"/>
              </a:rPr>
              <a:t> it.</a:t>
            </a:r>
          </a:p>
          <a:p>
            <a:pPr algn="l" fontAlgn="base"/>
            <a:r>
              <a:rPr lang="en-US" b="0" i="0" dirty="0">
                <a:solidFill>
                  <a:srgbClr val="313537"/>
                </a:solidFill>
                <a:effectLst/>
                <a:latin typeface="Merriweather" panose="00000500000000000000" pitchFamily="50" charset="0"/>
              </a:rPr>
              <a:t>As part of the project initiation process we will develop a robust </a:t>
            </a:r>
            <a:r>
              <a:rPr lang="en-US" b="1" i="0" dirty="0">
                <a:solidFill>
                  <a:srgbClr val="313537"/>
                </a:solidFill>
                <a:effectLst/>
                <a:latin typeface="Merriweather" panose="00000500000000000000" pitchFamily="50" charset="0"/>
              </a:rPr>
              <a:t>business case</a:t>
            </a:r>
            <a:r>
              <a:rPr lang="en-US" b="0" i="0" dirty="0">
                <a:solidFill>
                  <a:srgbClr val="313537"/>
                </a:solidFill>
                <a:effectLst/>
                <a:latin typeface="Merriweather" panose="00000500000000000000" pitchFamily="50" charset="0"/>
              </a:rPr>
              <a:t> for the project, and formally commit to the idea via a </a:t>
            </a:r>
            <a:r>
              <a:rPr lang="en-US" b="1" i="0" dirty="0">
                <a:solidFill>
                  <a:srgbClr val="313537"/>
                </a:solidFill>
                <a:effectLst/>
                <a:latin typeface="Merriweather" panose="00000500000000000000" pitchFamily="50" charset="0"/>
              </a:rPr>
              <a:t>project charter</a:t>
            </a:r>
            <a:r>
              <a:rPr lang="en-US" b="0" i="0" dirty="0">
                <a:solidFill>
                  <a:srgbClr val="313537"/>
                </a:solidFill>
                <a:effectLst/>
                <a:latin typeface="Merriweather" panose="00000500000000000000" pitchFamily="50" charset="0"/>
              </a:rPr>
              <a:t>.</a:t>
            </a:r>
          </a:p>
          <a:p>
            <a:endParaRPr lang="en-AU" baseline="0" dirty="0"/>
          </a:p>
        </p:txBody>
      </p:sp>
      <p:sp>
        <p:nvSpPr>
          <p:cNvPr id="4" name="Header Placeholder 3"/>
          <p:cNvSpPr>
            <a:spLocks noGrp="1"/>
          </p:cNvSpPr>
          <p:nvPr>
            <p:ph type="hdr" sz="quarter" idx="10"/>
          </p:nvPr>
        </p:nvSpPr>
        <p:spPr>
          <a:xfrm>
            <a:off x="3" y="1"/>
            <a:ext cx="3277935" cy="529440"/>
          </a:xfrm>
          <a:prstGeom prst="rect">
            <a:avLst/>
          </a:prstGeom>
        </p:spPr>
        <p:txBody>
          <a:bodyPr lIns="99809" tIns="49904" rIns="99809" bIns="49904"/>
          <a:lstStyle/>
          <a:p>
            <a:r>
              <a:rPr lang="en-AU"/>
              <a:t>Project Management Masterclass</a:t>
            </a:r>
          </a:p>
        </p:txBody>
      </p:sp>
      <p:sp>
        <p:nvSpPr>
          <p:cNvPr id="5" name="Date Placeholder 4"/>
          <p:cNvSpPr>
            <a:spLocks noGrp="1"/>
          </p:cNvSpPr>
          <p:nvPr>
            <p:ph type="dt" idx="11"/>
          </p:nvPr>
        </p:nvSpPr>
        <p:spPr>
          <a:xfrm>
            <a:off x="4284786" y="1"/>
            <a:ext cx="3277935" cy="529440"/>
          </a:xfrm>
          <a:prstGeom prst="rect">
            <a:avLst/>
          </a:prstGeom>
        </p:spPr>
        <p:txBody>
          <a:bodyPr lIns="99809" tIns="49904" rIns="99809" bIns="49904"/>
          <a:lstStyle/>
          <a:p>
            <a:r>
              <a:rPr lang="en-US"/>
              <a:t>Day 1</a:t>
            </a:r>
            <a:endParaRPr lang="en-AU"/>
          </a:p>
        </p:txBody>
      </p:sp>
      <p:sp>
        <p:nvSpPr>
          <p:cNvPr id="6" name="Footer Placeholder 5"/>
          <p:cNvSpPr>
            <a:spLocks noGrp="1"/>
          </p:cNvSpPr>
          <p:nvPr>
            <p:ph type="ftr" sz="quarter" idx="12"/>
          </p:nvPr>
        </p:nvSpPr>
        <p:spPr>
          <a:xfrm>
            <a:off x="3" y="10022709"/>
            <a:ext cx="3277935" cy="529438"/>
          </a:xfrm>
          <a:prstGeom prst="rect">
            <a:avLst/>
          </a:prstGeom>
        </p:spPr>
        <p:txBody>
          <a:bodyPr lIns="99809" tIns="49904" rIns="99809" bIns="49904"/>
          <a:lstStyle/>
          <a:p>
            <a:r>
              <a:rPr lang="en-AU"/>
              <a:t>Institute of Project Management</a:t>
            </a:r>
          </a:p>
        </p:txBody>
      </p:sp>
      <p:sp>
        <p:nvSpPr>
          <p:cNvPr id="7" name="Slide Number Placeholder 6"/>
          <p:cNvSpPr>
            <a:spLocks noGrp="1"/>
          </p:cNvSpPr>
          <p:nvPr>
            <p:ph type="sldNum" sz="quarter" idx="13"/>
          </p:nvPr>
        </p:nvSpPr>
        <p:spPr/>
        <p:txBody>
          <a:bodyPr/>
          <a:lstStyle/>
          <a:p>
            <a:fld id="{26A9BE73-4262-4638-901C-38391926C119}" type="slidenum">
              <a:rPr lang="en-AU" smtClean="0"/>
              <a:t>23</a:t>
            </a:fld>
            <a:endParaRPr lang="en-AU"/>
          </a:p>
        </p:txBody>
      </p:sp>
    </p:spTree>
    <p:extLst>
      <p:ext uri="{BB962C8B-B14F-4D97-AF65-F5344CB8AC3E}">
        <p14:creationId xmlns:p14="http://schemas.microsoft.com/office/powerpoint/2010/main" val="2321388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6449" y="5078223"/>
            <a:ext cx="6051573" cy="4154906"/>
          </a:xfrm>
          <a:prstGeom prst="rect">
            <a:avLst/>
          </a:prstGeom>
        </p:spPr>
        <p:txBody>
          <a:bodyPr lIns="99809" tIns="49904" rIns="99809" bIns="49904"/>
          <a:lstStyle/>
          <a:p>
            <a:pPr algn="l" fontAlgn="base"/>
            <a:r>
              <a:rPr lang="en-US" b="0" i="0" dirty="0">
                <a:solidFill>
                  <a:srgbClr val="313537"/>
                </a:solidFill>
                <a:effectLst/>
                <a:latin typeface="Merriweather" panose="00000500000000000000" pitchFamily="50" charset="0"/>
              </a:rPr>
              <a:t>Once we commit to the idea as a project, we can then start planning the most efficient and effective path to delivery.</a:t>
            </a:r>
          </a:p>
          <a:p>
            <a:pPr algn="l" fontAlgn="base"/>
            <a:r>
              <a:rPr lang="en-US" b="0" i="0" dirty="0">
                <a:solidFill>
                  <a:srgbClr val="313537"/>
                </a:solidFill>
                <a:effectLst/>
                <a:latin typeface="Merriweather" panose="00000500000000000000" pitchFamily="50" charset="0"/>
              </a:rPr>
              <a:t>This will involve taking an inventory of all the resources available to us, and determining their optimal use.</a:t>
            </a:r>
          </a:p>
          <a:p>
            <a:pPr algn="l" fontAlgn="base"/>
            <a:r>
              <a:rPr lang="en-US" b="0" i="0" dirty="0">
                <a:solidFill>
                  <a:srgbClr val="313537"/>
                </a:solidFill>
                <a:effectLst/>
                <a:latin typeface="Merriweather" panose="00000500000000000000" pitchFamily="50" charset="0"/>
              </a:rPr>
              <a:t>We express this through a scheduled and costed </a:t>
            </a:r>
            <a:r>
              <a:rPr lang="en-US" b="1" i="0" dirty="0">
                <a:solidFill>
                  <a:srgbClr val="313537"/>
                </a:solidFill>
                <a:effectLst/>
                <a:latin typeface="Merriweather" panose="00000500000000000000" pitchFamily="50" charset="0"/>
              </a:rPr>
              <a:t>breakdown </a:t>
            </a:r>
            <a:r>
              <a:rPr lang="en-US" b="0" i="0" dirty="0">
                <a:solidFill>
                  <a:srgbClr val="313537"/>
                </a:solidFill>
                <a:effectLst/>
                <a:latin typeface="Merriweather" panose="00000500000000000000" pitchFamily="50" charset="0"/>
              </a:rPr>
              <a:t>of all the tasks needed to complete the project, with corresponding budget lines.</a:t>
            </a:r>
          </a:p>
          <a:p>
            <a:pPr algn="l" fontAlgn="base"/>
            <a:r>
              <a:rPr lang="en-US" b="0" i="0" dirty="0">
                <a:solidFill>
                  <a:srgbClr val="313537"/>
                </a:solidFill>
                <a:effectLst/>
                <a:latin typeface="Merriweather" panose="00000500000000000000" pitchFamily="50" charset="0"/>
              </a:rPr>
              <a:t>We also take the opportunity to ‘look around corners’ and anticipate what could go wrong and how we might respond.</a:t>
            </a:r>
          </a:p>
          <a:p>
            <a:pPr algn="l" fontAlgn="base"/>
            <a:r>
              <a:rPr lang="en-US" b="0" i="0" dirty="0">
                <a:solidFill>
                  <a:srgbClr val="313537"/>
                </a:solidFill>
                <a:effectLst/>
                <a:latin typeface="Merriweather" panose="00000500000000000000" pitchFamily="50" charset="0"/>
              </a:rPr>
              <a:t>This might give rise to ancillary risk, and stakeholder, procurement and communication management plans.</a:t>
            </a:r>
          </a:p>
          <a:p>
            <a:endParaRPr lang="en-AU" baseline="0" dirty="0"/>
          </a:p>
        </p:txBody>
      </p:sp>
      <p:sp>
        <p:nvSpPr>
          <p:cNvPr id="4" name="Header Placeholder 3"/>
          <p:cNvSpPr>
            <a:spLocks noGrp="1"/>
          </p:cNvSpPr>
          <p:nvPr>
            <p:ph type="hdr" sz="quarter" idx="10"/>
          </p:nvPr>
        </p:nvSpPr>
        <p:spPr>
          <a:xfrm>
            <a:off x="3" y="1"/>
            <a:ext cx="3277935" cy="529440"/>
          </a:xfrm>
          <a:prstGeom prst="rect">
            <a:avLst/>
          </a:prstGeom>
        </p:spPr>
        <p:txBody>
          <a:bodyPr lIns="99809" tIns="49904" rIns="99809" bIns="49904"/>
          <a:lstStyle/>
          <a:p>
            <a:r>
              <a:rPr lang="en-AU"/>
              <a:t>Project Management Masterclass</a:t>
            </a:r>
          </a:p>
        </p:txBody>
      </p:sp>
      <p:sp>
        <p:nvSpPr>
          <p:cNvPr id="5" name="Date Placeholder 4"/>
          <p:cNvSpPr>
            <a:spLocks noGrp="1"/>
          </p:cNvSpPr>
          <p:nvPr>
            <p:ph type="dt" idx="11"/>
          </p:nvPr>
        </p:nvSpPr>
        <p:spPr>
          <a:xfrm>
            <a:off x="4284786" y="1"/>
            <a:ext cx="3277935" cy="529440"/>
          </a:xfrm>
          <a:prstGeom prst="rect">
            <a:avLst/>
          </a:prstGeom>
        </p:spPr>
        <p:txBody>
          <a:bodyPr lIns="99809" tIns="49904" rIns="99809" bIns="49904"/>
          <a:lstStyle/>
          <a:p>
            <a:r>
              <a:rPr lang="en-US"/>
              <a:t>Day 1</a:t>
            </a:r>
            <a:endParaRPr lang="en-AU"/>
          </a:p>
        </p:txBody>
      </p:sp>
      <p:sp>
        <p:nvSpPr>
          <p:cNvPr id="6" name="Footer Placeholder 5"/>
          <p:cNvSpPr>
            <a:spLocks noGrp="1"/>
          </p:cNvSpPr>
          <p:nvPr>
            <p:ph type="ftr" sz="quarter" idx="12"/>
          </p:nvPr>
        </p:nvSpPr>
        <p:spPr>
          <a:xfrm>
            <a:off x="3" y="10022709"/>
            <a:ext cx="3277935" cy="529438"/>
          </a:xfrm>
          <a:prstGeom prst="rect">
            <a:avLst/>
          </a:prstGeom>
        </p:spPr>
        <p:txBody>
          <a:bodyPr lIns="99809" tIns="49904" rIns="99809" bIns="49904"/>
          <a:lstStyle/>
          <a:p>
            <a:r>
              <a:rPr lang="en-AU"/>
              <a:t>Institute of Project Management</a:t>
            </a:r>
          </a:p>
        </p:txBody>
      </p:sp>
      <p:sp>
        <p:nvSpPr>
          <p:cNvPr id="7" name="Slide Number Placeholder 6"/>
          <p:cNvSpPr>
            <a:spLocks noGrp="1"/>
          </p:cNvSpPr>
          <p:nvPr>
            <p:ph type="sldNum" sz="quarter" idx="13"/>
          </p:nvPr>
        </p:nvSpPr>
        <p:spPr/>
        <p:txBody>
          <a:bodyPr/>
          <a:lstStyle/>
          <a:p>
            <a:fld id="{26A9BE73-4262-4638-901C-38391926C119}" type="slidenum">
              <a:rPr lang="en-AU" smtClean="0"/>
              <a:t>24</a:t>
            </a:fld>
            <a:endParaRPr lang="en-AU"/>
          </a:p>
        </p:txBody>
      </p:sp>
    </p:spTree>
    <p:extLst>
      <p:ext uri="{BB962C8B-B14F-4D97-AF65-F5344CB8AC3E}">
        <p14:creationId xmlns:p14="http://schemas.microsoft.com/office/powerpoint/2010/main" val="38456421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6449" y="5078223"/>
            <a:ext cx="6051573" cy="4154906"/>
          </a:xfrm>
          <a:prstGeom prst="rect">
            <a:avLst/>
          </a:prstGeom>
        </p:spPr>
        <p:txBody>
          <a:bodyPr lIns="99809" tIns="49904" rIns="99809" bIns="49904"/>
          <a:lstStyle/>
          <a:p>
            <a:pPr algn="l" fontAlgn="base"/>
            <a:r>
              <a:rPr lang="en-US" b="0" i="0" dirty="0">
                <a:solidFill>
                  <a:srgbClr val="313537"/>
                </a:solidFill>
                <a:effectLst/>
                <a:latin typeface="Merriweather" panose="00000500000000000000" pitchFamily="50" charset="0"/>
              </a:rPr>
              <a:t>Unfortunately, as the late General Helmuth von Moltke pointed out: </a:t>
            </a:r>
            <a:r>
              <a:rPr lang="en-US" b="0" i="1" dirty="0">
                <a:solidFill>
                  <a:srgbClr val="313537"/>
                </a:solidFill>
                <a:effectLst/>
                <a:latin typeface="Merriweather" panose="00000500000000000000" pitchFamily="50" charset="0"/>
              </a:rPr>
              <a:t>No plan survives contact with the enemy</a:t>
            </a:r>
            <a:r>
              <a:rPr lang="en-US" b="0" i="0" dirty="0">
                <a:solidFill>
                  <a:srgbClr val="313537"/>
                </a:solidFill>
                <a:effectLst/>
                <a:latin typeface="Merriweather" panose="00000500000000000000" pitchFamily="50" charset="0"/>
              </a:rPr>
              <a:t>.</a:t>
            </a:r>
          </a:p>
          <a:p>
            <a:pPr algn="l" fontAlgn="base"/>
            <a:r>
              <a:rPr lang="en-US" b="0" i="0" dirty="0">
                <a:solidFill>
                  <a:srgbClr val="313537"/>
                </a:solidFill>
                <a:effectLst/>
                <a:latin typeface="Merriweather" panose="00000500000000000000" pitchFamily="50" charset="0"/>
              </a:rPr>
              <a:t>In projects (as in life) once we start </a:t>
            </a:r>
            <a:r>
              <a:rPr lang="en-US" b="1" i="0" dirty="0">
                <a:solidFill>
                  <a:srgbClr val="313537"/>
                </a:solidFill>
                <a:effectLst/>
                <a:latin typeface="Merriweather" panose="00000500000000000000" pitchFamily="50" charset="0"/>
              </a:rPr>
              <a:t>delivering </a:t>
            </a:r>
            <a:r>
              <a:rPr lang="en-US" b="0" i="0" dirty="0">
                <a:solidFill>
                  <a:srgbClr val="313537"/>
                </a:solidFill>
                <a:effectLst/>
                <a:latin typeface="Merriweather" panose="00000500000000000000" pitchFamily="50" charset="0"/>
              </a:rPr>
              <a:t>(or </a:t>
            </a:r>
            <a:r>
              <a:rPr lang="en-US" b="0" i="1" dirty="0">
                <a:solidFill>
                  <a:srgbClr val="313537"/>
                </a:solidFill>
                <a:effectLst/>
                <a:latin typeface="Merriweather" panose="00000500000000000000" pitchFamily="50" charset="0"/>
              </a:rPr>
              <a:t>executing</a:t>
            </a:r>
            <a:r>
              <a:rPr lang="en-US" b="0" i="0" dirty="0">
                <a:solidFill>
                  <a:srgbClr val="313537"/>
                </a:solidFill>
                <a:effectLst/>
                <a:latin typeface="Merriweather" panose="00000500000000000000" pitchFamily="50" charset="0"/>
              </a:rPr>
              <a:t>) our plans, we must be prepared to report on and react to the constantly evolving internal and external environments.</a:t>
            </a:r>
          </a:p>
          <a:p>
            <a:pPr algn="l" fontAlgn="base"/>
            <a:r>
              <a:rPr lang="en-US" b="0" i="0" dirty="0">
                <a:solidFill>
                  <a:srgbClr val="313537"/>
                </a:solidFill>
                <a:effectLst/>
                <a:latin typeface="Merriweather" panose="00000500000000000000" pitchFamily="50" charset="0"/>
              </a:rPr>
              <a:t>This is where the critical skills of </a:t>
            </a:r>
            <a:r>
              <a:rPr lang="en-US" b="1" i="0" dirty="0">
                <a:solidFill>
                  <a:srgbClr val="313537"/>
                </a:solidFill>
                <a:effectLst/>
                <a:latin typeface="Merriweather" panose="00000500000000000000" pitchFamily="50" charset="0"/>
              </a:rPr>
              <a:t>project leadership</a:t>
            </a:r>
            <a:r>
              <a:rPr lang="en-US" b="0" i="0" dirty="0">
                <a:solidFill>
                  <a:srgbClr val="313537"/>
                </a:solidFill>
                <a:effectLst/>
                <a:latin typeface="Merriweather" panose="00000500000000000000" pitchFamily="50" charset="0"/>
              </a:rPr>
              <a:t> are brought to bear.</a:t>
            </a:r>
          </a:p>
          <a:p>
            <a:pPr algn="l" fontAlgn="base"/>
            <a:r>
              <a:rPr lang="en-US" b="0" i="0" dirty="0">
                <a:solidFill>
                  <a:srgbClr val="313537"/>
                </a:solidFill>
                <a:effectLst/>
                <a:latin typeface="Merriweather" panose="00000500000000000000" pitchFamily="50" charset="0"/>
              </a:rPr>
              <a:t>Although they really inform and govern the entire lifecycle, your ability to respond to and influence change will often be the difference between project success and failure.</a:t>
            </a:r>
          </a:p>
          <a:p>
            <a:pPr algn="l" fontAlgn="base"/>
            <a:r>
              <a:rPr lang="en-US" b="0" i="0" dirty="0">
                <a:solidFill>
                  <a:srgbClr val="313537"/>
                </a:solidFill>
                <a:effectLst/>
                <a:latin typeface="Merriweather" panose="00000500000000000000" pitchFamily="50" charset="0"/>
              </a:rPr>
              <a:t>And that is why, as part of the delivery process, we regularly revisit, fine-tune and update our project plan.</a:t>
            </a:r>
          </a:p>
          <a:p>
            <a:endParaRPr lang="en-AU" baseline="0" dirty="0"/>
          </a:p>
        </p:txBody>
      </p:sp>
      <p:sp>
        <p:nvSpPr>
          <p:cNvPr id="4" name="Header Placeholder 3"/>
          <p:cNvSpPr>
            <a:spLocks noGrp="1"/>
          </p:cNvSpPr>
          <p:nvPr>
            <p:ph type="hdr" sz="quarter" idx="10"/>
          </p:nvPr>
        </p:nvSpPr>
        <p:spPr>
          <a:xfrm>
            <a:off x="3" y="1"/>
            <a:ext cx="3277935" cy="529440"/>
          </a:xfrm>
          <a:prstGeom prst="rect">
            <a:avLst/>
          </a:prstGeom>
        </p:spPr>
        <p:txBody>
          <a:bodyPr lIns="99809" tIns="49904" rIns="99809" bIns="49904"/>
          <a:lstStyle/>
          <a:p>
            <a:r>
              <a:rPr lang="en-AU"/>
              <a:t>Project Management Masterclass</a:t>
            </a:r>
          </a:p>
        </p:txBody>
      </p:sp>
      <p:sp>
        <p:nvSpPr>
          <p:cNvPr id="5" name="Date Placeholder 4"/>
          <p:cNvSpPr>
            <a:spLocks noGrp="1"/>
          </p:cNvSpPr>
          <p:nvPr>
            <p:ph type="dt" idx="11"/>
          </p:nvPr>
        </p:nvSpPr>
        <p:spPr>
          <a:xfrm>
            <a:off x="4284786" y="1"/>
            <a:ext cx="3277935" cy="529440"/>
          </a:xfrm>
          <a:prstGeom prst="rect">
            <a:avLst/>
          </a:prstGeom>
        </p:spPr>
        <p:txBody>
          <a:bodyPr lIns="99809" tIns="49904" rIns="99809" bIns="49904"/>
          <a:lstStyle/>
          <a:p>
            <a:r>
              <a:rPr lang="en-US"/>
              <a:t>Day 1</a:t>
            </a:r>
            <a:endParaRPr lang="en-AU"/>
          </a:p>
        </p:txBody>
      </p:sp>
      <p:sp>
        <p:nvSpPr>
          <p:cNvPr id="6" name="Footer Placeholder 5"/>
          <p:cNvSpPr>
            <a:spLocks noGrp="1"/>
          </p:cNvSpPr>
          <p:nvPr>
            <p:ph type="ftr" sz="quarter" idx="12"/>
          </p:nvPr>
        </p:nvSpPr>
        <p:spPr>
          <a:xfrm>
            <a:off x="3" y="10022709"/>
            <a:ext cx="3277935" cy="529438"/>
          </a:xfrm>
          <a:prstGeom prst="rect">
            <a:avLst/>
          </a:prstGeom>
        </p:spPr>
        <p:txBody>
          <a:bodyPr lIns="99809" tIns="49904" rIns="99809" bIns="49904"/>
          <a:lstStyle/>
          <a:p>
            <a:r>
              <a:rPr lang="en-AU"/>
              <a:t>Institute of Project Management</a:t>
            </a:r>
          </a:p>
        </p:txBody>
      </p:sp>
      <p:sp>
        <p:nvSpPr>
          <p:cNvPr id="7" name="Slide Number Placeholder 6"/>
          <p:cNvSpPr>
            <a:spLocks noGrp="1"/>
          </p:cNvSpPr>
          <p:nvPr>
            <p:ph type="sldNum" sz="quarter" idx="13"/>
          </p:nvPr>
        </p:nvSpPr>
        <p:spPr/>
        <p:txBody>
          <a:bodyPr/>
          <a:lstStyle/>
          <a:p>
            <a:fld id="{26A9BE73-4262-4638-901C-38391926C119}" type="slidenum">
              <a:rPr lang="en-AU" smtClean="0"/>
              <a:t>25</a:t>
            </a:fld>
            <a:endParaRPr lang="en-AU"/>
          </a:p>
        </p:txBody>
      </p:sp>
    </p:spTree>
    <p:extLst>
      <p:ext uri="{BB962C8B-B14F-4D97-AF65-F5344CB8AC3E}">
        <p14:creationId xmlns:p14="http://schemas.microsoft.com/office/powerpoint/2010/main" val="1385170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6449" y="5078223"/>
            <a:ext cx="6051573" cy="4154906"/>
          </a:xfrm>
          <a:prstGeom prst="rect">
            <a:avLst/>
          </a:prstGeom>
        </p:spPr>
        <p:txBody>
          <a:bodyPr lIns="99809" tIns="49904" rIns="99809" bIns="49904"/>
          <a:lstStyle/>
          <a:p>
            <a:pPr algn="l" fontAlgn="base"/>
            <a:r>
              <a:rPr lang="en-US" b="0" i="0" dirty="0">
                <a:solidFill>
                  <a:srgbClr val="313537"/>
                </a:solidFill>
                <a:effectLst/>
                <a:latin typeface="Merriweather" panose="00000500000000000000" pitchFamily="50" charset="0"/>
              </a:rPr>
              <a:t>Finally, once we deliver our project’s output – the product, service or result that was once a humble idea – there are a number of closing activities we should undertake to ensure that:</a:t>
            </a:r>
          </a:p>
          <a:p>
            <a:pPr marL="171450" indent="-171450" algn="l" fontAlgn="base">
              <a:buFont typeface="Arial" panose="020B0604020202020204" pitchFamily="34" charset="0"/>
              <a:buChar char="•"/>
            </a:pPr>
            <a:r>
              <a:rPr lang="en-US" b="0" i="0" dirty="0">
                <a:solidFill>
                  <a:srgbClr val="313537"/>
                </a:solidFill>
                <a:effectLst/>
                <a:latin typeface="merriweather" panose="00000500000000000000" pitchFamily="50" charset="0"/>
              </a:rPr>
              <a:t>the project outputs are successfully assimilated into their new life (and outcomes </a:t>
            </a:r>
            <a:r>
              <a:rPr lang="en-US" b="0" i="0" dirty="0" err="1">
                <a:solidFill>
                  <a:srgbClr val="313537"/>
                </a:solidFill>
                <a:effectLst/>
                <a:latin typeface="merriweather" panose="00000500000000000000" pitchFamily="50" charset="0"/>
              </a:rPr>
              <a:t>realised</a:t>
            </a:r>
            <a:r>
              <a:rPr lang="en-US" b="0" i="0" dirty="0">
                <a:solidFill>
                  <a:srgbClr val="313537"/>
                </a:solidFill>
                <a:effectLst/>
                <a:latin typeface="merriweather" panose="00000500000000000000" pitchFamily="50" charset="0"/>
              </a:rPr>
              <a:t>), and</a:t>
            </a:r>
          </a:p>
          <a:p>
            <a:pPr marL="171450" indent="-171450" algn="l" fontAlgn="base">
              <a:buFont typeface="Arial" panose="020B0604020202020204" pitchFamily="34" charset="0"/>
              <a:buChar char="•"/>
            </a:pPr>
            <a:r>
              <a:rPr lang="en-US" b="0" i="0" dirty="0">
                <a:solidFill>
                  <a:srgbClr val="313537"/>
                </a:solidFill>
                <a:effectLst/>
                <a:latin typeface="merriweather" panose="00000500000000000000" pitchFamily="50" charset="0"/>
              </a:rPr>
              <a:t>we learn from our performance, so that the next project we deliver is that much better again.</a:t>
            </a:r>
          </a:p>
          <a:p>
            <a:endParaRPr lang="en-AU" baseline="0" dirty="0"/>
          </a:p>
        </p:txBody>
      </p:sp>
      <p:sp>
        <p:nvSpPr>
          <p:cNvPr id="4" name="Header Placeholder 3"/>
          <p:cNvSpPr>
            <a:spLocks noGrp="1"/>
          </p:cNvSpPr>
          <p:nvPr>
            <p:ph type="hdr" sz="quarter" idx="10"/>
          </p:nvPr>
        </p:nvSpPr>
        <p:spPr>
          <a:xfrm>
            <a:off x="3" y="1"/>
            <a:ext cx="3277935" cy="529440"/>
          </a:xfrm>
          <a:prstGeom prst="rect">
            <a:avLst/>
          </a:prstGeom>
        </p:spPr>
        <p:txBody>
          <a:bodyPr lIns="99809" tIns="49904" rIns="99809" bIns="49904"/>
          <a:lstStyle/>
          <a:p>
            <a:r>
              <a:rPr lang="en-AU"/>
              <a:t>Project Management Masterclass</a:t>
            </a:r>
          </a:p>
        </p:txBody>
      </p:sp>
      <p:sp>
        <p:nvSpPr>
          <p:cNvPr id="5" name="Date Placeholder 4"/>
          <p:cNvSpPr>
            <a:spLocks noGrp="1"/>
          </p:cNvSpPr>
          <p:nvPr>
            <p:ph type="dt" idx="11"/>
          </p:nvPr>
        </p:nvSpPr>
        <p:spPr>
          <a:xfrm>
            <a:off x="4284786" y="1"/>
            <a:ext cx="3277935" cy="529440"/>
          </a:xfrm>
          <a:prstGeom prst="rect">
            <a:avLst/>
          </a:prstGeom>
        </p:spPr>
        <p:txBody>
          <a:bodyPr lIns="99809" tIns="49904" rIns="99809" bIns="49904"/>
          <a:lstStyle/>
          <a:p>
            <a:r>
              <a:rPr lang="en-US"/>
              <a:t>Day 1</a:t>
            </a:r>
            <a:endParaRPr lang="en-AU"/>
          </a:p>
        </p:txBody>
      </p:sp>
      <p:sp>
        <p:nvSpPr>
          <p:cNvPr id="6" name="Footer Placeholder 5"/>
          <p:cNvSpPr>
            <a:spLocks noGrp="1"/>
          </p:cNvSpPr>
          <p:nvPr>
            <p:ph type="ftr" sz="quarter" idx="12"/>
          </p:nvPr>
        </p:nvSpPr>
        <p:spPr>
          <a:xfrm>
            <a:off x="3" y="10022709"/>
            <a:ext cx="3277935" cy="529438"/>
          </a:xfrm>
          <a:prstGeom prst="rect">
            <a:avLst/>
          </a:prstGeom>
        </p:spPr>
        <p:txBody>
          <a:bodyPr lIns="99809" tIns="49904" rIns="99809" bIns="49904"/>
          <a:lstStyle/>
          <a:p>
            <a:r>
              <a:rPr lang="en-AU"/>
              <a:t>Institute of Project Management</a:t>
            </a:r>
          </a:p>
        </p:txBody>
      </p:sp>
      <p:sp>
        <p:nvSpPr>
          <p:cNvPr id="7" name="Slide Number Placeholder 6"/>
          <p:cNvSpPr>
            <a:spLocks noGrp="1"/>
          </p:cNvSpPr>
          <p:nvPr>
            <p:ph type="sldNum" sz="quarter" idx="13"/>
          </p:nvPr>
        </p:nvSpPr>
        <p:spPr/>
        <p:txBody>
          <a:bodyPr/>
          <a:lstStyle/>
          <a:p>
            <a:fld id="{26A9BE73-4262-4638-901C-38391926C119}" type="slidenum">
              <a:rPr lang="en-AU" smtClean="0"/>
              <a:t>26</a:t>
            </a:fld>
            <a:endParaRPr lang="en-AU"/>
          </a:p>
        </p:txBody>
      </p:sp>
    </p:spTree>
    <p:extLst>
      <p:ext uri="{BB962C8B-B14F-4D97-AF65-F5344CB8AC3E}">
        <p14:creationId xmlns:p14="http://schemas.microsoft.com/office/powerpoint/2010/main" val="13354073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6449" y="5078223"/>
            <a:ext cx="6051573" cy="4154906"/>
          </a:xfrm>
          <a:prstGeom prst="rect">
            <a:avLst/>
          </a:prstGeom>
        </p:spPr>
        <p:txBody>
          <a:bodyPr lIns="99809" tIns="49904" rIns="99809" bIns="49904"/>
          <a:lstStyle/>
          <a:p>
            <a:r>
              <a:rPr lang="en-US" b="1" i="0" dirty="0">
                <a:solidFill>
                  <a:srgbClr val="FFFFFF"/>
                </a:solidFill>
                <a:effectLst/>
                <a:latin typeface="Lato" panose="020F0502020204030203" pitchFamily="34" charset="0"/>
              </a:rPr>
              <a:t>Ultimately, project management is the process of </a:t>
            </a:r>
            <a:r>
              <a:rPr lang="en-US" b="1" i="1" dirty="0">
                <a:solidFill>
                  <a:srgbClr val="FFFFFF"/>
                </a:solidFill>
                <a:effectLst/>
                <a:latin typeface="Lato" panose="020F0502020204030203" pitchFamily="34" charset="0"/>
              </a:rPr>
              <a:t>monitoring </a:t>
            </a:r>
            <a:r>
              <a:rPr lang="en-US" b="1" i="0" dirty="0">
                <a:solidFill>
                  <a:srgbClr val="FFFFFF"/>
                </a:solidFill>
                <a:effectLst/>
                <a:latin typeface="Lato" panose="020F0502020204030203" pitchFamily="34" charset="0"/>
              </a:rPr>
              <a:t>and </a:t>
            </a:r>
            <a:r>
              <a:rPr lang="en-US" b="1" i="1" dirty="0">
                <a:solidFill>
                  <a:srgbClr val="FFFFFF"/>
                </a:solidFill>
                <a:effectLst/>
                <a:latin typeface="Lato" panose="020F0502020204030203" pitchFamily="34" charset="0"/>
              </a:rPr>
              <a:t>controlling </a:t>
            </a:r>
            <a:r>
              <a:rPr lang="en-US" b="1" i="0" dirty="0">
                <a:solidFill>
                  <a:srgbClr val="FFFFFF"/>
                </a:solidFill>
                <a:effectLst/>
                <a:latin typeface="Lato" panose="020F0502020204030203" pitchFamily="34" charset="0"/>
              </a:rPr>
              <a:t>each of these stages.</a:t>
            </a:r>
          </a:p>
          <a:p>
            <a:pPr algn="l" fontAlgn="base"/>
            <a:r>
              <a:rPr lang="en-US" b="0" i="0" dirty="0">
                <a:solidFill>
                  <a:srgbClr val="313537"/>
                </a:solidFill>
                <a:effectLst/>
                <a:latin typeface="Merriweather" panose="00000500000000000000" pitchFamily="50" charset="0"/>
              </a:rPr>
              <a:t>The project lifecycle is the roadmap we will use for this course.</a:t>
            </a:r>
          </a:p>
          <a:p>
            <a:pPr algn="l" fontAlgn="base"/>
            <a:r>
              <a:rPr lang="en-US" b="0" i="0" dirty="0">
                <a:solidFill>
                  <a:srgbClr val="313537"/>
                </a:solidFill>
                <a:effectLst/>
                <a:latin typeface="Merriweather" panose="00000500000000000000" pitchFamily="50" charset="0"/>
              </a:rPr>
              <a:t>Each phase – initiation, planning, delivery and close – will be broken down by context into its dependent set of actions.</a:t>
            </a:r>
          </a:p>
          <a:p>
            <a:pPr algn="l" fontAlgn="base"/>
            <a:r>
              <a:rPr lang="en-US" b="0" i="0" dirty="0">
                <a:solidFill>
                  <a:srgbClr val="313537"/>
                </a:solidFill>
                <a:effectLst/>
                <a:latin typeface="Merriweather" panose="00000500000000000000" pitchFamily="50" charset="0"/>
              </a:rPr>
              <a:t>It is nonetheless important to appreciate that learnings introduced in the first Module may be equally relevant and applicable to the downstream processes of planning and delivery. </a:t>
            </a:r>
          </a:p>
          <a:p>
            <a:endParaRPr lang="en-AU" baseline="0" dirty="0"/>
          </a:p>
        </p:txBody>
      </p:sp>
      <p:sp>
        <p:nvSpPr>
          <p:cNvPr id="4" name="Header Placeholder 3"/>
          <p:cNvSpPr>
            <a:spLocks noGrp="1"/>
          </p:cNvSpPr>
          <p:nvPr>
            <p:ph type="hdr" sz="quarter" idx="10"/>
          </p:nvPr>
        </p:nvSpPr>
        <p:spPr>
          <a:xfrm>
            <a:off x="3" y="1"/>
            <a:ext cx="3277935" cy="529440"/>
          </a:xfrm>
          <a:prstGeom prst="rect">
            <a:avLst/>
          </a:prstGeom>
        </p:spPr>
        <p:txBody>
          <a:bodyPr lIns="99809" tIns="49904" rIns="99809" bIns="49904"/>
          <a:lstStyle/>
          <a:p>
            <a:r>
              <a:rPr lang="en-AU"/>
              <a:t>Project Management Masterclass</a:t>
            </a:r>
          </a:p>
        </p:txBody>
      </p:sp>
      <p:sp>
        <p:nvSpPr>
          <p:cNvPr id="5" name="Date Placeholder 4"/>
          <p:cNvSpPr>
            <a:spLocks noGrp="1"/>
          </p:cNvSpPr>
          <p:nvPr>
            <p:ph type="dt" idx="11"/>
          </p:nvPr>
        </p:nvSpPr>
        <p:spPr>
          <a:xfrm>
            <a:off x="4284786" y="1"/>
            <a:ext cx="3277935" cy="529440"/>
          </a:xfrm>
          <a:prstGeom prst="rect">
            <a:avLst/>
          </a:prstGeom>
        </p:spPr>
        <p:txBody>
          <a:bodyPr lIns="99809" tIns="49904" rIns="99809" bIns="49904"/>
          <a:lstStyle/>
          <a:p>
            <a:r>
              <a:rPr lang="en-US"/>
              <a:t>Day 1</a:t>
            </a:r>
            <a:endParaRPr lang="en-AU"/>
          </a:p>
        </p:txBody>
      </p:sp>
      <p:sp>
        <p:nvSpPr>
          <p:cNvPr id="6" name="Footer Placeholder 5"/>
          <p:cNvSpPr>
            <a:spLocks noGrp="1"/>
          </p:cNvSpPr>
          <p:nvPr>
            <p:ph type="ftr" sz="quarter" idx="12"/>
          </p:nvPr>
        </p:nvSpPr>
        <p:spPr>
          <a:xfrm>
            <a:off x="3" y="10022709"/>
            <a:ext cx="3277935" cy="529438"/>
          </a:xfrm>
          <a:prstGeom prst="rect">
            <a:avLst/>
          </a:prstGeom>
        </p:spPr>
        <p:txBody>
          <a:bodyPr lIns="99809" tIns="49904" rIns="99809" bIns="49904"/>
          <a:lstStyle/>
          <a:p>
            <a:r>
              <a:rPr lang="en-AU"/>
              <a:t>Institute of Project Management</a:t>
            </a:r>
          </a:p>
        </p:txBody>
      </p:sp>
      <p:sp>
        <p:nvSpPr>
          <p:cNvPr id="7" name="Slide Number Placeholder 6"/>
          <p:cNvSpPr>
            <a:spLocks noGrp="1"/>
          </p:cNvSpPr>
          <p:nvPr>
            <p:ph type="sldNum" sz="quarter" idx="13"/>
          </p:nvPr>
        </p:nvSpPr>
        <p:spPr/>
        <p:txBody>
          <a:bodyPr/>
          <a:lstStyle/>
          <a:p>
            <a:fld id="{26A9BE73-4262-4638-901C-38391926C119}" type="slidenum">
              <a:rPr lang="en-AU" smtClean="0"/>
              <a:t>27</a:t>
            </a:fld>
            <a:endParaRPr lang="en-AU"/>
          </a:p>
        </p:txBody>
      </p:sp>
    </p:spTree>
    <p:extLst>
      <p:ext uri="{BB962C8B-B14F-4D97-AF65-F5344CB8AC3E}">
        <p14:creationId xmlns:p14="http://schemas.microsoft.com/office/powerpoint/2010/main" val="407105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Activity 1.1, you should recognize each issue each group raises and show where in the course we are most likely to address it.</a:t>
            </a:r>
            <a:endParaRPr lang="en-AU" dirty="0"/>
          </a:p>
          <a:p>
            <a:r>
              <a:rPr lang="en-US" b="1" i="1" dirty="0"/>
              <a:t>Activities</a:t>
            </a:r>
            <a:r>
              <a:rPr lang="en-US" i="1" dirty="0"/>
              <a:t> are </a:t>
            </a:r>
            <a:r>
              <a:rPr lang="en-US" i="1" u="sng" dirty="0"/>
              <a:t>always</a:t>
            </a:r>
            <a:r>
              <a:rPr lang="en-US" i="1" dirty="0"/>
              <a:t> group work done via table discussion or Zoom breakout rooms</a:t>
            </a:r>
          </a:p>
          <a:p>
            <a:r>
              <a:rPr lang="en-US" i="1" dirty="0"/>
              <a:t>Each group should have of no less than 3 and no more than 5 participants – rebalance groups if participants have to leave (even if just for one activity) and numbers drop below 3.</a:t>
            </a:r>
          </a:p>
          <a:p>
            <a:r>
              <a:rPr lang="en-US" i="1" dirty="0"/>
              <a:t>Remind students to update their assessment pdfs during the discussion – they can continue to do so during your wrap-up as well.</a:t>
            </a:r>
          </a:p>
          <a:p>
            <a:r>
              <a:rPr lang="en-US" i="1" dirty="0"/>
              <a:t>Each activity should take 5-10 minutes in the group and 5-10 minutes of you bringing them together and connecting the discussion to the current question and what follows.</a:t>
            </a:r>
          </a:p>
          <a:p>
            <a:r>
              <a:rPr lang="en-US" i="1" dirty="0"/>
              <a:t>Pause the Zoom recording when students are in breakout and resume it when all are back.</a:t>
            </a:r>
          </a:p>
          <a:p>
            <a:r>
              <a:rPr lang="en-US" i="1" dirty="0"/>
              <a:t>Typically, you invite one respondent to speak on behalf of each group.</a:t>
            </a:r>
          </a:p>
          <a:p>
            <a:r>
              <a:rPr lang="en-US" i="1" dirty="0"/>
              <a:t>Once each group has had the chance to respond, invite any additional comments from the floor.</a:t>
            </a:r>
          </a:p>
          <a:p>
            <a:r>
              <a:rPr lang="en-US" i="1" dirty="0"/>
              <a:t>If you have a large number of groups, you may need to limit responses to a single point or a sub-section of groups.</a:t>
            </a:r>
          </a:p>
          <a:p>
            <a:r>
              <a:rPr lang="en-US" i="1" dirty="0"/>
              <a:t>Please make sure every student gets asked (or gets the chance) to contribute during each session. </a:t>
            </a:r>
          </a:p>
        </p:txBody>
      </p:sp>
      <p:sp>
        <p:nvSpPr>
          <p:cNvPr id="4" name="Header Placeholder 3"/>
          <p:cNvSpPr>
            <a:spLocks noGrp="1"/>
          </p:cNvSpPr>
          <p:nvPr>
            <p:ph type="hdr" sz="quarter" idx="10"/>
          </p:nvPr>
        </p:nvSpPr>
        <p:spPr/>
        <p:txBody>
          <a:bodyPr/>
          <a:lstStyle/>
          <a:p>
            <a:r>
              <a:rPr lang="en-AU" dirty="0"/>
              <a:t>Project Management Masterclass</a:t>
            </a:r>
          </a:p>
        </p:txBody>
      </p:sp>
      <p:sp>
        <p:nvSpPr>
          <p:cNvPr id="5" name="Date Placeholder 4"/>
          <p:cNvSpPr>
            <a:spLocks noGrp="1"/>
          </p:cNvSpPr>
          <p:nvPr>
            <p:ph type="dt" idx="11"/>
          </p:nvPr>
        </p:nvSpPr>
        <p:spPr/>
        <p:txBody>
          <a:bodyPr/>
          <a:lstStyle/>
          <a:p>
            <a:fld id="{A3D8FC5D-DDA7-49E4-9E73-E274175C333B}" type="datetime6">
              <a:rPr lang="en-AU" smtClean="0"/>
              <a:t>July 21</a:t>
            </a:fld>
            <a:endParaRPr lang="en-AU" dirty="0"/>
          </a:p>
        </p:txBody>
      </p:sp>
      <p:sp>
        <p:nvSpPr>
          <p:cNvPr id="6" name="Footer Placeholder 5"/>
          <p:cNvSpPr>
            <a:spLocks noGrp="1"/>
          </p:cNvSpPr>
          <p:nvPr>
            <p:ph type="ftr" sz="quarter" idx="12"/>
          </p:nvPr>
        </p:nvSpPr>
        <p:spPr/>
        <p:txBody>
          <a:bodyPr/>
          <a:lstStyle/>
          <a:p>
            <a:r>
              <a:rPr lang="en-AU" dirty="0"/>
              <a:t>Institute of Project Management</a:t>
            </a:r>
          </a:p>
        </p:txBody>
      </p:sp>
      <p:sp>
        <p:nvSpPr>
          <p:cNvPr id="7" name="Slide Number Placeholder 6"/>
          <p:cNvSpPr>
            <a:spLocks noGrp="1"/>
          </p:cNvSpPr>
          <p:nvPr>
            <p:ph type="sldNum" sz="quarter" idx="13"/>
          </p:nvPr>
        </p:nvSpPr>
        <p:spPr/>
        <p:txBody>
          <a:bodyPr/>
          <a:lstStyle/>
          <a:p>
            <a:fld id="{26A9BE73-4262-4638-901C-38391926C119}" type="slidenum">
              <a:rPr lang="en-AU" smtClean="0"/>
              <a:t>28</a:t>
            </a:fld>
            <a:endParaRPr lang="en-AU" dirty="0"/>
          </a:p>
        </p:txBody>
      </p:sp>
    </p:spTree>
    <p:extLst>
      <p:ext uri="{BB962C8B-B14F-4D97-AF65-F5344CB8AC3E}">
        <p14:creationId xmlns:p14="http://schemas.microsoft.com/office/powerpoint/2010/main" val="35401172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breaking, ask students if there are any questions about what has been covered in the session so far.</a:t>
            </a:r>
          </a:p>
          <a:p>
            <a:r>
              <a:rPr lang="en-US" dirty="0"/>
              <a:t>Once answered, encourage students to stand up, get a drink, go outside and stretch.</a:t>
            </a:r>
          </a:p>
          <a:p>
            <a:r>
              <a:rPr lang="en-US" dirty="0"/>
              <a:t>If they are on Zoom, tell them to turn their camera and microphone off (you do the same)!</a:t>
            </a:r>
          </a:p>
          <a:p>
            <a:r>
              <a:rPr lang="en-US" dirty="0"/>
              <a:t>Make sure you tell them the precise time you will be restarting (</a:t>
            </a:r>
            <a:r>
              <a:rPr lang="en-US" i="1" dirty="0"/>
              <a:t>eg</a:t>
            </a:r>
            <a:r>
              <a:rPr lang="en-US" dirty="0"/>
              <a:t> 10:10am)</a:t>
            </a:r>
          </a:p>
          <a:p>
            <a:r>
              <a:rPr lang="en-US" dirty="0"/>
              <a:t>Don’t check your email – take a proper break!!</a:t>
            </a:r>
            <a:endParaRPr lang="en-AU" dirty="0"/>
          </a:p>
        </p:txBody>
      </p:sp>
      <p:sp>
        <p:nvSpPr>
          <p:cNvPr id="4" name="Header Placeholder 3"/>
          <p:cNvSpPr>
            <a:spLocks noGrp="1"/>
          </p:cNvSpPr>
          <p:nvPr>
            <p:ph type="hdr" sz="quarter"/>
          </p:nvPr>
        </p:nvSpPr>
        <p:spPr/>
        <p:txBody>
          <a:bodyPr/>
          <a:lstStyle/>
          <a:p>
            <a:r>
              <a:rPr lang="en-AU"/>
              <a:t>Project Management Masterclass</a:t>
            </a:r>
          </a:p>
        </p:txBody>
      </p:sp>
      <p:sp>
        <p:nvSpPr>
          <p:cNvPr id="5" name="Date Placeholder 4"/>
          <p:cNvSpPr>
            <a:spLocks noGrp="1"/>
          </p:cNvSpPr>
          <p:nvPr>
            <p:ph type="dt" idx="1"/>
          </p:nvPr>
        </p:nvSpPr>
        <p:spPr/>
        <p:txBody>
          <a:bodyPr/>
          <a:lstStyle/>
          <a:p>
            <a:fld id="{A3D8FC5D-DDA7-49E4-9E73-E274175C333B}" type="datetime6">
              <a:rPr lang="en-AU" smtClean="0"/>
              <a:t>July 21</a:t>
            </a:fld>
            <a:endParaRPr lang="en-AU"/>
          </a:p>
        </p:txBody>
      </p:sp>
      <p:sp>
        <p:nvSpPr>
          <p:cNvPr id="6" name="Footer Placeholder 5"/>
          <p:cNvSpPr>
            <a:spLocks noGrp="1"/>
          </p:cNvSpPr>
          <p:nvPr>
            <p:ph type="ftr" sz="quarter" idx="4"/>
          </p:nvPr>
        </p:nvSpPr>
        <p:spPr/>
        <p:txBody>
          <a:bodyPr/>
          <a:lstStyle/>
          <a:p>
            <a:r>
              <a:rPr lang="en-AU"/>
              <a:t>Institute of Project Management</a:t>
            </a:r>
          </a:p>
        </p:txBody>
      </p:sp>
      <p:sp>
        <p:nvSpPr>
          <p:cNvPr id="7" name="Slide Number Placeholder 6"/>
          <p:cNvSpPr>
            <a:spLocks noGrp="1"/>
          </p:cNvSpPr>
          <p:nvPr>
            <p:ph type="sldNum" sz="quarter" idx="5"/>
          </p:nvPr>
        </p:nvSpPr>
        <p:spPr/>
        <p:txBody>
          <a:bodyPr/>
          <a:lstStyle/>
          <a:p>
            <a:fld id="{26A9BE73-4262-4638-901C-38391926C119}" type="slidenum">
              <a:rPr lang="en-AU" smtClean="0"/>
              <a:t>29</a:t>
            </a:fld>
            <a:endParaRPr lang="en-AU"/>
          </a:p>
        </p:txBody>
      </p:sp>
    </p:spTree>
    <p:extLst>
      <p:ext uri="{BB962C8B-B14F-4D97-AF65-F5344CB8AC3E}">
        <p14:creationId xmlns:p14="http://schemas.microsoft.com/office/powerpoint/2010/main" val="3939392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Make sure you positively respond and comment on each student introduction!</a:t>
            </a:r>
          </a:p>
          <a:p>
            <a:r>
              <a:rPr lang="en-US" i="1" dirty="0"/>
              <a:t>This is how you start to create a safe space for their contributions </a:t>
            </a:r>
            <a:endParaRPr lang="en-AU" i="1" dirty="0"/>
          </a:p>
        </p:txBody>
      </p:sp>
      <p:sp>
        <p:nvSpPr>
          <p:cNvPr id="4" name="Header Placeholder 3"/>
          <p:cNvSpPr>
            <a:spLocks noGrp="1"/>
          </p:cNvSpPr>
          <p:nvPr>
            <p:ph type="hdr" sz="quarter" idx="10"/>
          </p:nvPr>
        </p:nvSpPr>
        <p:spPr/>
        <p:txBody>
          <a:bodyPr/>
          <a:lstStyle/>
          <a:p>
            <a:r>
              <a:rPr lang="en-AU"/>
              <a:t>Project Management Masterclass</a:t>
            </a:r>
          </a:p>
        </p:txBody>
      </p:sp>
      <p:sp>
        <p:nvSpPr>
          <p:cNvPr id="5" name="Date Placeholder 4"/>
          <p:cNvSpPr>
            <a:spLocks noGrp="1"/>
          </p:cNvSpPr>
          <p:nvPr>
            <p:ph type="dt" idx="11"/>
          </p:nvPr>
        </p:nvSpPr>
        <p:spPr/>
        <p:txBody>
          <a:bodyPr/>
          <a:lstStyle/>
          <a:p>
            <a:fld id="{A3D8FC5D-DDA7-49E4-9E73-E274175C333B}" type="datetime6">
              <a:rPr lang="en-AU" smtClean="0"/>
              <a:t>July 21</a:t>
            </a:fld>
            <a:endParaRPr lang="en-AU"/>
          </a:p>
        </p:txBody>
      </p:sp>
      <p:sp>
        <p:nvSpPr>
          <p:cNvPr id="6" name="Footer Placeholder 5"/>
          <p:cNvSpPr>
            <a:spLocks noGrp="1"/>
          </p:cNvSpPr>
          <p:nvPr>
            <p:ph type="ftr" sz="quarter" idx="12"/>
          </p:nvPr>
        </p:nvSpPr>
        <p:spPr/>
        <p:txBody>
          <a:bodyPr/>
          <a:lstStyle/>
          <a:p>
            <a:r>
              <a:rPr lang="en-AU"/>
              <a:t>Institute of Project Management</a:t>
            </a:r>
          </a:p>
        </p:txBody>
      </p:sp>
      <p:sp>
        <p:nvSpPr>
          <p:cNvPr id="7" name="Slide Number Placeholder 6"/>
          <p:cNvSpPr>
            <a:spLocks noGrp="1"/>
          </p:cNvSpPr>
          <p:nvPr>
            <p:ph type="sldNum" sz="quarter" idx="13"/>
          </p:nvPr>
        </p:nvSpPr>
        <p:spPr/>
        <p:txBody>
          <a:bodyPr/>
          <a:lstStyle/>
          <a:p>
            <a:fld id="{26A9BE73-4262-4638-901C-38391926C119}" type="slidenum">
              <a:rPr lang="en-AU" smtClean="0"/>
              <a:t>3</a:t>
            </a:fld>
            <a:endParaRPr lang="en-AU"/>
          </a:p>
        </p:txBody>
      </p:sp>
    </p:spTree>
    <p:extLst>
      <p:ext uri="{BB962C8B-B14F-4D97-AF65-F5344CB8AC3E}">
        <p14:creationId xmlns:p14="http://schemas.microsoft.com/office/powerpoint/2010/main" val="7234965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6449" y="5078223"/>
            <a:ext cx="6051573" cy="4154906"/>
          </a:xfrm>
          <a:prstGeom prst="rect">
            <a:avLst/>
          </a:prstGeom>
        </p:spPr>
        <p:txBody>
          <a:bodyPr lIns="99809" tIns="49904" rIns="99809" bIns="49904"/>
          <a:lstStyle/>
          <a:p>
            <a:pPr fontAlgn="base"/>
            <a:r>
              <a:rPr lang="en-US" dirty="0">
                <a:effectLst/>
                <a:latin typeface="Merriweather" panose="00000500000000000000" pitchFamily="50" charset="0"/>
              </a:rPr>
              <a:t>Because projects are defined by their start and finish, they have a finite and necessarily limited </a:t>
            </a:r>
            <a:r>
              <a:rPr lang="en-US" b="1" dirty="0">
                <a:effectLst/>
                <a:latin typeface="Merriweather" panose="00000500000000000000" pitchFamily="50" charset="0"/>
              </a:rPr>
              <a:t>time</a:t>
            </a:r>
            <a:r>
              <a:rPr lang="en-US" dirty="0">
                <a:effectLst/>
                <a:latin typeface="Merriweather" panose="00000500000000000000" pitchFamily="50" charset="0"/>
              </a:rPr>
              <a:t> for completion. </a:t>
            </a:r>
          </a:p>
          <a:p>
            <a:r>
              <a:rPr lang="en-US" dirty="0"/>
              <a:t>Similarly, they have a set amount of money or resources (</a:t>
            </a:r>
            <a:r>
              <a:rPr lang="en-US" b="1" dirty="0"/>
              <a:t>cost</a:t>
            </a:r>
            <a:r>
              <a:rPr lang="en-US" dirty="0"/>
              <a:t>) to do the work with.</a:t>
            </a:r>
          </a:p>
          <a:p>
            <a:r>
              <a:rPr lang="en-US" b="0" i="0" dirty="0">
                <a:solidFill>
                  <a:srgbClr val="313537"/>
                </a:solidFill>
                <a:effectLst/>
                <a:latin typeface="Merriweather" panose="00000500000000000000" pitchFamily="50" charset="0"/>
              </a:rPr>
              <a:t>When we talk about a project’s </a:t>
            </a:r>
            <a:r>
              <a:rPr lang="en-US" b="1" i="0" dirty="0">
                <a:solidFill>
                  <a:srgbClr val="313537"/>
                </a:solidFill>
                <a:effectLst/>
                <a:latin typeface="Merriweather" panose="00000500000000000000" pitchFamily="50" charset="0"/>
              </a:rPr>
              <a:t>scope</a:t>
            </a:r>
            <a:r>
              <a:rPr lang="en-US" b="0" i="0" dirty="0">
                <a:solidFill>
                  <a:srgbClr val="313537"/>
                </a:solidFill>
                <a:effectLst/>
                <a:latin typeface="Merriweather" panose="00000500000000000000" pitchFamily="50" charset="0"/>
              </a:rPr>
              <a:t>, we are referring to all the things that need to be done to successfully deliver our project.</a:t>
            </a:r>
          </a:p>
          <a:p>
            <a:r>
              <a:rPr lang="en-US" b="0" i="0" dirty="0">
                <a:solidFill>
                  <a:srgbClr val="313537"/>
                </a:solidFill>
                <a:effectLst/>
                <a:latin typeface="Merriweather" panose="00000500000000000000" pitchFamily="50" charset="0"/>
              </a:rPr>
              <a:t>This will include all our </a:t>
            </a:r>
            <a:r>
              <a:rPr lang="en-US" b="0" i="1" dirty="0">
                <a:solidFill>
                  <a:srgbClr val="313537"/>
                </a:solidFill>
                <a:effectLst/>
                <a:latin typeface="Merriweather" panose="00000500000000000000" pitchFamily="50" charset="0"/>
              </a:rPr>
              <a:t>technical or functional requirements</a:t>
            </a:r>
            <a:r>
              <a:rPr lang="en-US" b="0" i="0" dirty="0">
                <a:solidFill>
                  <a:srgbClr val="313537"/>
                </a:solidFill>
                <a:effectLst/>
                <a:latin typeface="Merriweather" panose="00000500000000000000" pitchFamily="50" charset="0"/>
              </a:rPr>
              <a:t>, such as putting up the four walls and roof of a house, as well as the </a:t>
            </a:r>
            <a:r>
              <a:rPr lang="en-US" b="0" i="1" dirty="0">
                <a:solidFill>
                  <a:srgbClr val="313537"/>
                </a:solidFill>
                <a:effectLst/>
                <a:latin typeface="Merriweather" panose="00000500000000000000" pitchFamily="50" charset="0"/>
              </a:rPr>
              <a:t>project management requirements</a:t>
            </a:r>
            <a:r>
              <a:rPr lang="en-US" b="0" i="0" dirty="0">
                <a:solidFill>
                  <a:srgbClr val="313537"/>
                </a:solidFill>
                <a:effectLst/>
                <a:latin typeface="Merriweather" panose="00000500000000000000" pitchFamily="50" charset="0"/>
              </a:rPr>
              <a:t>, such as planning, managing delivery and closing the project.</a:t>
            </a:r>
          </a:p>
          <a:p>
            <a:r>
              <a:rPr lang="en-US" b="0" i="0" dirty="0">
                <a:solidFill>
                  <a:srgbClr val="313537"/>
                </a:solidFill>
                <a:effectLst/>
                <a:latin typeface="Merriweather" panose="00000500000000000000" pitchFamily="50" charset="0"/>
              </a:rPr>
              <a:t>Each is a constraint in its own right, but what do they come together to also constrain?</a:t>
            </a:r>
            <a:endParaRPr lang="en-AU" dirty="0"/>
          </a:p>
        </p:txBody>
      </p:sp>
      <p:sp>
        <p:nvSpPr>
          <p:cNvPr id="4" name="Header Placeholder 3"/>
          <p:cNvSpPr>
            <a:spLocks noGrp="1"/>
          </p:cNvSpPr>
          <p:nvPr>
            <p:ph type="hdr" sz="quarter" idx="10"/>
          </p:nvPr>
        </p:nvSpPr>
        <p:spPr>
          <a:xfrm>
            <a:off x="3" y="1"/>
            <a:ext cx="3277935" cy="529440"/>
          </a:xfrm>
          <a:prstGeom prst="rect">
            <a:avLst/>
          </a:prstGeom>
        </p:spPr>
        <p:txBody>
          <a:bodyPr lIns="99809" tIns="49904" rIns="99809" bIns="49904"/>
          <a:lstStyle/>
          <a:p>
            <a:r>
              <a:rPr lang="en-AU"/>
              <a:t>Project Management Masterclass</a:t>
            </a:r>
          </a:p>
        </p:txBody>
      </p:sp>
      <p:sp>
        <p:nvSpPr>
          <p:cNvPr id="5" name="Date Placeholder 4"/>
          <p:cNvSpPr>
            <a:spLocks noGrp="1"/>
          </p:cNvSpPr>
          <p:nvPr>
            <p:ph type="dt" idx="11"/>
          </p:nvPr>
        </p:nvSpPr>
        <p:spPr>
          <a:xfrm>
            <a:off x="4284786" y="1"/>
            <a:ext cx="3277935" cy="529440"/>
          </a:xfrm>
          <a:prstGeom prst="rect">
            <a:avLst/>
          </a:prstGeom>
        </p:spPr>
        <p:txBody>
          <a:bodyPr lIns="99809" tIns="49904" rIns="99809" bIns="49904"/>
          <a:lstStyle/>
          <a:p>
            <a:r>
              <a:rPr lang="en-US"/>
              <a:t>Day 1</a:t>
            </a:r>
            <a:endParaRPr lang="en-AU"/>
          </a:p>
        </p:txBody>
      </p:sp>
      <p:sp>
        <p:nvSpPr>
          <p:cNvPr id="6" name="Footer Placeholder 5"/>
          <p:cNvSpPr>
            <a:spLocks noGrp="1"/>
          </p:cNvSpPr>
          <p:nvPr>
            <p:ph type="ftr" sz="quarter" idx="12"/>
          </p:nvPr>
        </p:nvSpPr>
        <p:spPr>
          <a:xfrm>
            <a:off x="3" y="10022709"/>
            <a:ext cx="3277935" cy="529438"/>
          </a:xfrm>
          <a:prstGeom prst="rect">
            <a:avLst/>
          </a:prstGeom>
        </p:spPr>
        <p:txBody>
          <a:bodyPr lIns="99809" tIns="49904" rIns="99809" bIns="49904"/>
          <a:lstStyle/>
          <a:p>
            <a:r>
              <a:rPr lang="en-AU"/>
              <a:t>Institute of Project Management</a:t>
            </a:r>
          </a:p>
        </p:txBody>
      </p:sp>
      <p:sp>
        <p:nvSpPr>
          <p:cNvPr id="7" name="Slide Number Placeholder 6"/>
          <p:cNvSpPr>
            <a:spLocks noGrp="1"/>
          </p:cNvSpPr>
          <p:nvPr>
            <p:ph type="sldNum" sz="quarter" idx="13"/>
          </p:nvPr>
        </p:nvSpPr>
        <p:spPr/>
        <p:txBody>
          <a:bodyPr/>
          <a:lstStyle/>
          <a:p>
            <a:fld id="{26A9BE73-4262-4638-901C-38391926C119}" type="slidenum">
              <a:rPr lang="en-AU" smtClean="0"/>
              <a:t>30</a:t>
            </a:fld>
            <a:endParaRPr lang="en-AU"/>
          </a:p>
        </p:txBody>
      </p:sp>
    </p:spTree>
    <p:extLst>
      <p:ext uri="{BB962C8B-B14F-4D97-AF65-F5344CB8AC3E}">
        <p14:creationId xmlns:p14="http://schemas.microsoft.com/office/powerpoint/2010/main" val="32884501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6449" y="5078223"/>
            <a:ext cx="6051573" cy="4154906"/>
          </a:xfrm>
          <a:prstGeom prst="rect">
            <a:avLst/>
          </a:prstGeom>
        </p:spPr>
        <p:txBody>
          <a:bodyPr lIns="99809" tIns="49904" rIns="99809" bIns="49904"/>
          <a:lstStyle/>
          <a:p>
            <a:r>
              <a:rPr lang="en-US" b="0" i="0" dirty="0">
                <a:solidFill>
                  <a:srgbClr val="313537"/>
                </a:solidFill>
                <a:effectLst/>
                <a:latin typeface="Merriweather" panose="00000500000000000000" pitchFamily="50" charset="0"/>
              </a:rPr>
              <a:t>At the centre of this triangle is </a:t>
            </a:r>
            <a:r>
              <a:rPr lang="en-US" b="1" i="0" dirty="0">
                <a:solidFill>
                  <a:srgbClr val="313537"/>
                </a:solidFill>
                <a:effectLst/>
                <a:latin typeface="Merriweather" panose="00000500000000000000" pitchFamily="50" charset="0"/>
              </a:rPr>
              <a:t>quality</a:t>
            </a:r>
            <a:r>
              <a:rPr lang="en-US" b="0" i="0" dirty="0">
                <a:solidFill>
                  <a:srgbClr val="313537"/>
                </a:solidFill>
                <a:effectLst/>
                <a:latin typeface="Merriweather" panose="00000500000000000000" pitchFamily="50" charset="0"/>
              </a:rPr>
              <a:t>. It’s at the centre because changes to </a:t>
            </a:r>
            <a:r>
              <a:rPr lang="en-US" b="1" i="0" dirty="0">
                <a:solidFill>
                  <a:srgbClr val="313537"/>
                </a:solidFill>
                <a:effectLst/>
                <a:latin typeface="Merriweather" panose="00000500000000000000" pitchFamily="50" charset="0"/>
              </a:rPr>
              <a:t>time</a:t>
            </a:r>
            <a:r>
              <a:rPr lang="en-US" b="0" i="0" dirty="0">
                <a:solidFill>
                  <a:srgbClr val="313537"/>
                </a:solidFill>
                <a:effectLst/>
                <a:latin typeface="Merriweather" panose="00000500000000000000" pitchFamily="50" charset="0"/>
              </a:rPr>
              <a:t>,</a:t>
            </a:r>
            <a:r>
              <a:rPr lang="en-US" b="1" i="0" dirty="0">
                <a:solidFill>
                  <a:srgbClr val="313537"/>
                </a:solidFill>
                <a:effectLst/>
                <a:latin typeface="Merriweather" panose="00000500000000000000" pitchFamily="50" charset="0"/>
              </a:rPr>
              <a:t> cost</a:t>
            </a:r>
            <a:r>
              <a:rPr lang="en-US" b="0" i="0" dirty="0">
                <a:solidFill>
                  <a:srgbClr val="313537"/>
                </a:solidFill>
                <a:effectLst/>
                <a:latin typeface="Merriweather" panose="00000500000000000000" pitchFamily="50" charset="0"/>
              </a:rPr>
              <a:t> and </a:t>
            </a:r>
            <a:r>
              <a:rPr lang="en-US" b="1" i="0" dirty="0">
                <a:solidFill>
                  <a:srgbClr val="313537"/>
                </a:solidFill>
                <a:effectLst/>
                <a:latin typeface="Merriweather" panose="00000500000000000000" pitchFamily="50" charset="0"/>
              </a:rPr>
              <a:t>scope</a:t>
            </a:r>
            <a:r>
              <a:rPr lang="en-US" b="0" i="0" dirty="0">
                <a:solidFill>
                  <a:srgbClr val="313537"/>
                </a:solidFill>
                <a:effectLst/>
                <a:latin typeface="Merriweather" panose="00000500000000000000" pitchFamily="50" charset="0"/>
              </a:rPr>
              <a:t> all impact upon (or constrain) quality.</a:t>
            </a:r>
          </a:p>
          <a:p>
            <a:pPr algn="l" fontAlgn="base"/>
            <a:r>
              <a:rPr lang="en-US" b="0" i="0" dirty="0">
                <a:solidFill>
                  <a:srgbClr val="313537"/>
                </a:solidFill>
                <a:effectLst/>
                <a:latin typeface="Merriweather" panose="00000500000000000000" pitchFamily="50" charset="0"/>
              </a:rPr>
              <a:t>As project managers, we often use this triangle to illustrate why agreement on these factors is necessary, and how seemingly minor changes to scope, time or cost can have significant repercussions.</a:t>
            </a:r>
          </a:p>
          <a:p>
            <a:pPr algn="l" fontAlgn="base"/>
            <a:r>
              <a:rPr lang="en-US" b="0" i="0" dirty="0">
                <a:solidFill>
                  <a:srgbClr val="313537"/>
                </a:solidFill>
                <a:effectLst/>
                <a:latin typeface="Merriweather" panose="00000500000000000000" pitchFamily="50" charset="0"/>
              </a:rPr>
              <a:t>Let’s see how…</a:t>
            </a:r>
          </a:p>
          <a:p>
            <a:endParaRPr lang="en-AU" dirty="0"/>
          </a:p>
        </p:txBody>
      </p:sp>
      <p:sp>
        <p:nvSpPr>
          <p:cNvPr id="4" name="Header Placeholder 3"/>
          <p:cNvSpPr>
            <a:spLocks noGrp="1"/>
          </p:cNvSpPr>
          <p:nvPr>
            <p:ph type="hdr" sz="quarter" idx="10"/>
          </p:nvPr>
        </p:nvSpPr>
        <p:spPr>
          <a:xfrm>
            <a:off x="3" y="1"/>
            <a:ext cx="3277935" cy="529440"/>
          </a:xfrm>
          <a:prstGeom prst="rect">
            <a:avLst/>
          </a:prstGeom>
        </p:spPr>
        <p:txBody>
          <a:bodyPr lIns="99809" tIns="49904" rIns="99809" bIns="49904"/>
          <a:lstStyle/>
          <a:p>
            <a:r>
              <a:rPr lang="en-AU"/>
              <a:t>Project Management Masterclass</a:t>
            </a:r>
          </a:p>
        </p:txBody>
      </p:sp>
      <p:sp>
        <p:nvSpPr>
          <p:cNvPr id="5" name="Date Placeholder 4"/>
          <p:cNvSpPr>
            <a:spLocks noGrp="1"/>
          </p:cNvSpPr>
          <p:nvPr>
            <p:ph type="dt" idx="11"/>
          </p:nvPr>
        </p:nvSpPr>
        <p:spPr>
          <a:xfrm>
            <a:off x="4284786" y="1"/>
            <a:ext cx="3277935" cy="529440"/>
          </a:xfrm>
          <a:prstGeom prst="rect">
            <a:avLst/>
          </a:prstGeom>
        </p:spPr>
        <p:txBody>
          <a:bodyPr lIns="99809" tIns="49904" rIns="99809" bIns="49904"/>
          <a:lstStyle/>
          <a:p>
            <a:r>
              <a:rPr lang="en-US"/>
              <a:t>Day 1</a:t>
            </a:r>
            <a:endParaRPr lang="en-AU"/>
          </a:p>
        </p:txBody>
      </p:sp>
      <p:sp>
        <p:nvSpPr>
          <p:cNvPr id="6" name="Footer Placeholder 5"/>
          <p:cNvSpPr>
            <a:spLocks noGrp="1"/>
          </p:cNvSpPr>
          <p:nvPr>
            <p:ph type="ftr" sz="quarter" idx="12"/>
          </p:nvPr>
        </p:nvSpPr>
        <p:spPr>
          <a:xfrm>
            <a:off x="3" y="10022709"/>
            <a:ext cx="3277935" cy="529438"/>
          </a:xfrm>
          <a:prstGeom prst="rect">
            <a:avLst/>
          </a:prstGeom>
        </p:spPr>
        <p:txBody>
          <a:bodyPr lIns="99809" tIns="49904" rIns="99809" bIns="49904"/>
          <a:lstStyle/>
          <a:p>
            <a:r>
              <a:rPr lang="en-AU"/>
              <a:t>Institute of Project Management</a:t>
            </a:r>
          </a:p>
        </p:txBody>
      </p:sp>
      <p:sp>
        <p:nvSpPr>
          <p:cNvPr id="7" name="Slide Number Placeholder 6"/>
          <p:cNvSpPr>
            <a:spLocks noGrp="1"/>
          </p:cNvSpPr>
          <p:nvPr>
            <p:ph type="sldNum" sz="quarter" idx="13"/>
          </p:nvPr>
        </p:nvSpPr>
        <p:spPr/>
        <p:txBody>
          <a:bodyPr/>
          <a:lstStyle/>
          <a:p>
            <a:fld id="{26A9BE73-4262-4638-901C-38391926C119}" type="slidenum">
              <a:rPr lang="en-AU" smtClean="0"/>
              <a:t>31</a:t>
            </a:fld>
            <a:endParaRPr lang="en-AU"/>
          </a:p>
        </p:txBody>
      </p:sp>
    </p:spTree>
    <p:extLst>
      <p:ext uri="{BB962C8B-B14F-4D97-AF65-F5344CB8AC3E}">
        <p14:creationId xmlns:p14="http://schemas.microsoft.com/office/powerpoint/2010/main" val="9492426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6449" y="5078223"/>
            <a:ext cx="6051573" cy="4154906"/>
          </a:xfrm>
          <a:prstGeom prst="rect">
            <a:avLst/>
          </a:prstGeom>
        </p:spPr>
        <p:txBody>
          <a:bodyPr lIns="99809" tIns="49904" rIns="99809" bIns="49904"/>
          <a:lstStyle/>
          <a:p>
            <a:pPr algn="l" fontAlgn="base"/>
            <a:r>
              <a:rPr lang="en-US" b="0" i="0" dirty="0">
                <a:solidFill>
                  <a:srgbClr val="313537"/>
                </a:solidFill>
                <a:effectLst/>
                <a:latin typeface="Merriweather" panose="00000500000000000000" pitchFamily="50" charset="0"/>
              </a:rPr>
              <a:t>Ideally, we would like to complete our projects as quickly as possible. </a:t>
            </a:r>
          </a:p>
          <a:p>
            <a:pPr algn="l" fontAlgn="base"/>
            <a:r>
              <a:rPr lang="en-US" b="0" i="0" dirty="0">
                <a:solidFill>
                  <a:srgbClr val="313537"/>
                </a:solidFill>
                <a:effectLst/>
                <a:latin typeface="Merriweather" panose="00000500000000000000" pitchFamily="50" charset="0"/>
              </a:rPr>
              <a:t>It is no secret, however, that the more we rush tasks, the more likely it is that we will fail to set out what it is we intended to achieve.</a:t>
            </a:r>
          </a:p>
          <a:p>
            <a:pPr algn="l" fontAlgn="base"/>
            <a:r>
              <a:rPr lang="en-US" b="0" i="0" dirty="0">
                <a:solidFill>
                  <a:srgbClr val="313537"/>
                </a:solidFill>
                <a:effectLst/>
                <a:latin typeface="Merriweather" panose="00000500000000000000" pitchFamily="50" charset="0"/>
              </a:rPr>
              <a:t>Therefore, if we </a:t>
            </a:r>
            <a:r>
              <a:rPr lang="en-US" b="1" i="0" dirty="0">
                <a:solidFill>
                  <a:srgbClr val="313537"/>
                </a:solidFill>
                <a:effectLst/>
                <a:latin typeface="Merriweather" panose="00000500000000000000" pitchFamily="50" charset="0"/>
              </a:rPr>
              <a:t>reduce the time</a:t>
            </a:r>
            <a:r>
              <a:rPr lang="en-US" b="0" i="0" dirty="0">
                <a:solidFill>
                  <a:srgbClr val="313537"/>
                </a:solidFill>
                <a:effectLst/>
                <a:latin typeface="Merriweather" panose="00000500000000000000" pitchFamily="50" charset="0"/>
              </a:rPr>
              <a:t> available to a project, we potentially </a:t>
            </a:r>
            <a:r>
              <a:rPr lang="en-US" b="1" i="0" dirty="0">
                <a:solidFill>
                  <a:srgbClr val="313537"/>
                </a:solidFill>
                <a:effectLst/>
                <a:latin typeface="Merriweather" panose="00000500000000000000" pitchFamily="50" charset="0"/>
              </a:rPr>
              <a:t>reduce its quality</a:t>
            </a:r>
            <a:r>
              <a:rPr lang="en-US" b="0" i="0" dirty="0">
                <a:solidFill>
                  <a:srgbClr val="313537"/>
                </a:solidFill>
                <a:effectLst/>
                <a:latin typeface="Merriweather" panose="00000500000000000000" pitchFamily="50" charset="0"/>
              </a:rPr>
              <a:t>. </a:t>
            </a:r>
          </a:p>
          <a:p>
            <a:pPr algn="l" fontAlgn="base"/>
            <a:r>
              <a:rPr lang="en-US" b="0" i="0" dirty="0">
                <a:solidFill>
                  <a:srgbClr val="313537"/>
                </a:solidFill>
                <a:effectLst/>
                <a:latin typeface="Merriweather" panose="00000500000000000000" pitchFamily="50" charset="0"/>
              </a:rPr>
              <a:t>Conversely, the </a:t>
            </a:r>
            <a:r>
              <a:rPr lang="en-US" b="0" i="1" dirty="0">
                <a:solidFill>
                  <a:srgbClr val="313537"/>
                </a:solidFill>
                <a:effectLst/>
                <a:latin typeface="Merriweather" panose="00000500000000000000" pitchFamily="50" charset="0"/>
              </a:rPr>
              <a:t>more </a:t>
            </a:r>
            <a:r>
              <a:rPr lang="en-US" b="0" i="0" dirty="0">
                <a:solidFill>
                  <a:srgbClr val="313537"/>
                </a:solidFill>
                <a:effectLst/>
                <a:latin typeface="Merriweather" panose="00000500000000000000" pitchFamily="50" charset="0"/>
              </a:rPr>
              <a:t>time we make available, the more likely it is we can anticipate, identify and address the various issues that arise during the performance of our project.</a:t>
            </a:r>
          </a:p>
          <a:p>
            <a:pPr algn="l" fontAlgn="base"/>
            <a:r>
              <a:rPr lang="en-US" b="0" i="0" dirty="0">
                <a:solidFill>
                  <a:srgbClr val="313537"/>
                </a:solidFill>
                <a:effectLst/>
                <a:latin typeface="Merriweather" panose="00000500000000000000" pitchFamily="50" charset="0"/>
              </a:rPr>
              <a:t>For example: If we leave our holiday shopping until the last minute (</a:t>
            </a:r>
            <a:r>
              <a:rPr lang="en-US" b="0" i="1" dirty="0">
                <a:solidFill>
                  <a:srgbClr val="313537"/>
                </a:solidFill>
                <a:effectLst/>
                <a:latin typeface="Merriweather" panose="00000500000000000000" pitchFamily="50" charset="0"/>
              </a:rPr>
              <a:t>reducing time without changing cost or scope</a:t>
            </a:r>
            <a:r>
              <a:rPr lang="en-US" b="0" i="0" dirty="0">
                <a:solidFill>
                  <a:srgbClr val="313537"/>
                </a:solidFill>
                <a:effectLst/>
                <a:latin typeface="Merriweather" panose="00000500000000000000" pitchFamily="50" charset="0"/>
              </a:rPr>
              <a:t>), the quality of our purchases may suffer.</a:t>
            </a:r>
          </a:p>
          <a:p>
            <a:endParaRPr lang="en-AU" dirty="0"/>
          </a:p>
        </p:txBody>
      </p:sp>
      <p:sp>
        <p:nvSpPr>
          <p:cNvPr id="4" name="Header Placeholder 3"/>
          <p:cNvSpPr>
            <a:spLocks noGrp="1"/>
          </p:cNvSpPr>
          <p:nvPr>
            <p:ph type="hdr" sz="quarter" idx="10"/>
          </p:nvPr>
        </p:nvSpPr>
        <p:spPr>
          <a:xfrm>
            <a:off x="3" y="1"/>
            <a:ext cx="3277935" cy="529440"/>
          </a:xfrm>
          <a:prstGeom prst="rect">
            <a:avLst/>
          </a:prstGeom>
        </p:spPr>
        <p:txBody>
          <a:bodyPr lIns="99809" tIns="49904" rIns="99809" bIns="49904"/>
          <a:lstStyle/>
          <a:p>
            <a:r>
              <a:rPr lang="en-AU"/>
              <a:t>Project Management Masterclass</a:t>
            </a:r>
          </a:p>
        </p:txBody>
      </p:sp>
      <p:sp>
        <p:nvSpPr>
          <p:cNvPr id="5" name="Date Placeholder 4"/>
          <p:cNvSpPr>
            <a:spLocks noGrp="1"/>
          </p:cNvSpPr>
          <p:nvPr>
            <p:ph type="dt" idx="11"/>
          </p:nvPr>
        </p:nvSpPr>
        <p:spPr>
          <a:xfrm>
            <a:off x="4284786" y="1"/>
            <a:ext cx="3277935" cy="529440"/>
          </a:xfrm>
          <a:prstGeom prst="rect">
            <a:avLst/>
          </a:prstGeom>
        </p:spPr>
        <p:txBody>
          <a:bodyPr lIns="99809" tIns="49904" rIns="99809" bIns="49904"/>
          <a:lstStyle/>
          <a:p>
            <a:r>
              <a:rPr lang="en-US"/>
              <a:t>Day 1</a:t>
            </a:r>
            <a:endParaRPr lang="en-AU"/>
          </a:p>
        </p:txBody>
      </p:sp>
      <p:sp>
        <p:nvSpPr>
          <p:cNvPr id="6" name="Footer Placeholder 5"/>
          <p:cNvSpPr>
            <a:spLocks noGrp="1"/>
          </p:cNvSpPr>
          <p:nvPr>
            <p:ph type="ftr" sz="quarter" idx="12"/>
          </p:nvPr>
        </p:nvSpPr>
        <p:spPr>
          <a:xfrm>
            <a:off x="3" y="10022709"/>
            <a:ext cx="3277935" cy="529438"/>
          </a:xfrm>
          <a:prstGeom prst="rect">
            <a:avLst/>
          </a:prstGeom>
        </p:spPr>
        <p:txBody>
          <a:bodyPr lIns="99809" tIns="49904" rIns="99809" bIns="49904"/>
          <a:lstStyle/>
          <a:p>
            <a:r>
              <a:rPr lang="en-AU"/>
              <a:t>Institute of Project Management</a:t>
            </a:r>
          </a:p>
        </p:txBody>
      </p:sp>
      <p:sp>
        <p:nvSpPr>
          <p:cNvPr id="7" name="Slide Number Placeholder 6"/>
          <p:cNvSpPr>
            <a:spLocks noGrp="1"/>
          </p:cNvSpPr>
          <p:nvPr>
            <p:ph type="sldNum" sz="quarter" idx="13"/>
          </p:nvPr>
        </p:nvSpPr>
        <p:spPr/>
        <p:txBody>
          <a:bodyPr/>
          <a:lstStyle/>
          <a:p>
            <a:fld id="{26A9BE73-4262-4638-901C-38391926C119}" type="slidenum">
              <a:rPr lang="en-AU" smtClean="0"/>
              <a:t>32</a:t>
            </a:fld>
            <a:endParaRPr lang="en-AU"/>
          </a:p>
        </p:txBody>
      </p:sp>
    </p:spTree>
    <p:extLst>
      <p:ext uri="{BB962C8B-B14F-4D97-AF65-F5344CB8AC3E}">
        <p14:creationId xmlns:p14="http://schemas.microsoft.com/office/powerpoint/2010/main" val="37045858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6449" y="5078223"/>
            <a:ext cx="6051573" cy="4154906"/>
          </a:xfrm>
          <a:prstGeom prst="rect">
            <a:avLst/>
          </a:prstGeom>
        </p:spPr>
        <p:txBody>
          <a:bodyPr lIns="99809" tIns="49904" rIns="99809" bIns="49904"/>
          <a:lstStyle/>
          <a:p>
            <a:pPr algn="l" fontAlgn="base"/>
            <a:r>
              <a:rPr lang="en-US" b="0" i="0" dirty="0">
                <a:solidFill>
                  <a:srgbClr val="313537"/>
                </a:solidFill>
                <a:effectLst/>
                <a:latin typeface="Merriweather" panose="00000500000000000000" pitchFamily="50" charset="0"/>
              </a:rPr>
              <a:t>Similarly, the more money we have at our disposal, the more likely it is that we can meet our objectives. </a:t>
            </a:r>
          </a:p>
          <a:p>
            <a:pPr algn="l" fontAlgn="base"/>
            <a:r>
              <a:rPr lang="en-US" b="0" i="0" dirty="0">
                <a:solidFill>
                  <a:srgbClr val="313537"/>
                </a:solidFill>
                <a:effectLst/>
                <a:latin typeface="Merriweather" panose="00000500000000000000" pitchFamily="50" charset="0"/>
              </a:rPr>
              <a:t>Keep in mind when we say cost, we really mean </a:t>
            </a:r>
            <a:r>
              <a:rPr lang="en-US" b="1" i="0" dirty="0">
                <a:solidFill>
                  <a:srgbClr val="313537"/>
                </a:solidFill>
                <a:effectLst/>
                <a:latin typeface="Merriweather" panose="00000500000000000000" pitchFamily="50" charset="0"/>
              </a:rPr>
              <a:t>resources</a:t>
            </a:r>
            <a:r>
              <a:rPr lang="en-US" b="0" i="0" dirty="0">
                <a:solidFill>
                  <a:srgbClr val="313537"/>
                </a:solidFill>
                <a:effectLst/>
                <a:latin typeface="Merriweather" panose="00000500000000000000" pitchFamily="50" charset="0"/>
              </a:rPr>
              <a:t>, such as labour, materials, equipment and infrastructure. </a:t>
            </a:r>
          </a:p>
          <a:p>
            <a:pPr algn="l" fontAlgn="base"/>
            <a:r>
              <a:rPr lang="en-US" b="0" i="0" dirty="0">
                <a:solidFill>
                  <a:srgbClr val="313537"/>
                </a:solidFill>
                <a:effectLst/>
                <a:latin typeface="Merriweather" panose="00000500000000000000" pitchFamily="50" charset="0"/>
              </a:rPr>
              <a:t>Cost is just a shorthand way of referring to all of these things, as all these resources are ultimately recorded in dollars spent.</a:t>
            </a:r>
          </a:p>
          <a:p>
            <a:pPr algn="l" fontAlgn="base"/>
            <a:r>
              <a:rPr lang="en-US" b="0" i="0" dirty="0">
                <a:solidFill>
                  <a:srgbClr val="313537"/>
                </a:solidFill>
                <a:effectLst/>
                <a:latin typeface="Merriweather" panose="00000500000000000000" pitchFamily="50" charset="0"/>
              </a:rPr>
              <a:t>So, assuming that the project’s scope and available time are held constant (that is, they remain unchanged), </a:t>
            </a:r>
            <a:r>
              <a:rPr lang="en-US" b="1" i="0" dirty="0">
                <a:solidFill>
                  <a:srgbClr val="313537"/>
                </a:solidFill>
                <a:effectLst/>
                <a:latin typeface="Merriweather" panose="00000500000000000000" pitchFamily="50" charset="0"/>
              </a:rPr>
              <a:t>increasing a project’s budget</a:t>
            </a:r>
            <a:r>
              <a:rPr lang="en-US" b="0" i="0" dirty="0">
                <a:solidFill>
                  <a:srgbClr val="313537"/>
                </a:solidFill>
                <a:effectLst/>
                <a:latin typeface="Merriweather" panose="00000500000000000000" pitchFamily="50" charset="0"/>
              </a:rPr>
              <a:t> will theoretically give us more resources to complete the job, </a:t>
            </a:r>
            <a:r>
              <a:rPr lang="en-US" b="1" i="0" dirty="0">
                <a:solidFill>
                  <a:srgbClr val="313537"/>
                </a:solidFill>
                <a:effectLst/>
                <a:latin typeface="Merriweather" panose="00000500000000000000" pitchFamily="50" charset="0"/>
              </a:rPr>
              <a:t>improving the quality of outcomes</a:t>
            </a:r>
            <a:r>
              <a:rPr lang="en-US" b="0" i="0" dirty="0">
                <a:solidFill>
                  <a:srgbClr val="313537"/>
                </a:solidFill>
                <a:effectLst/>
                <a:latin typeface="Merriweather" panose="00000500000000000000" pitchFamily="50" charset="0"/>
              </a:rPr>
              <a:t>.</a:t>
            </a:r>
          </a:p>
          <a:p>
            <a:pPr algn="l" fontAlgn="base"/>
            <a:r>
              <a:rPr lang="en-US" b="0" i="0" dirty="0">
                <a:solidFill>
                  <a:srgbClr val="313537"/>
                </a:solidFill>
                <a:effectLst/>
                <a:latin typeface="Merriweather" panose="00000500000000000000" pitchFamily="50" charset="0"/>
              </a:rPr>
              <a:t>By the same token, if we are required to do the same work in the same time, but with less money, we may </a:t>
            </a:r>
            <a:r>
              <a:rPr lang="en-US" b="0" i="0" dirty="0" err="1">
                <a:solidFill>
                  <a:srgbClr val="313537"/>
                </a:solidFill>
                <a:effectLst/>
                <a:latin typeface="Merriweather" panose="00000500000000000000" pitchFamily="50" charset="0"/>
              </a:rPr>
              <a:t>jeopardise</a:t>
            </a:r>
            <a:r>
              <a:rPr lang="en-US" b="0" i="0" dirty="0">
                <a:solidFill>
                  <a:srgbClr val="313537"/>
                </a:solidFill>
                <a:effectLst/>
                <a:latin typeface="Merriweather" panose="00000500000000000000" pitchFamily="50" charset="0"/>
              </a:rPr>
              <a:t> the quality of our project and its deliverables.</a:t>
            </a:r>
          </a:p>
          <a:p>
            <a:pPr algn="l" fontAlgn="base"/>
            <a:r>
              <a:rPr lang="en-US" b="0" i="0" dirty="0">
                <a:solidFill>
                  <a:srgbClr val="313537"/>
                </a:solidFill>
                <a:effectLst/>
                <a:latin typeface="Merriweather" panose="00000500000000000000" pitchFamily="50" charset="0"/>
              </a:rPr>
              <a:t>For example: If we increase our budget for holiday shopping (</a:t>
            </a:r>
            <a:r>
              <a:rPr lang="en-US" b="0" i="1" dirty="0">
                <a:solidFill>
                  <a:srgbClr val="313537"/>
                </a:solidFill>
                <a:effectLst/>
                <a:latin typeface="Merriweather" panose="00000500000000000000" pitchFamily="50" charset="0"/>
              </a:rPr>
              <a:t>increase cost without changing time or scope</a:t>
            </a:r>
            <a:r>
              <a:rPr lang="en-US" b="0" i="0" dirty="0">
                <a:solidFill>
                  <a:srgbClr val="313537"/>
                </a:solidFill>
                <a:effectLst/>
                <a:latin typeface="Merriweather" panose="00000500000000000000" pitchFamily="50" charset="0"/>
              </a:rPr>
              <a:t>), the quality of purchases is likely to increase as well. </a:t>
            </a:r>
          </a:p>
          <a:p>
            <a:endParaRPr lang="en-AU" dirty="0"/>
          </a:p>
        </p:txBody>
      </p:sp>
      <p:sp>
        <p:nvSpPr>
          <p:cNvPr id="4" name="Header Placeholder 3"/>
          <p:cNvSpPr>
            <a:spLocks noGrp="1"/>
          </p:cNvSpPr>
          <p:nvPr>
            <p:ph type="hdr" sz="quarter" idx="10"/>
          </p:nvPr>
        </p:nvSpPr>
        <p:spPr>
          <a:xfrm>
            <a:off x="3" y="1"/>
            <a:ext cx="3277935" cy="529440"/>
          </a:xfrm>
          <a:prstGeom prst="rect">
            <a:avLst/>
          </a:prstGeom>
        </p:spPr>
        <p:txBody>
          <a:bodyPr lIns="99809" tIns="49904" rIns="99809" bIns="49904"/>
          <a:lstStyle/>
          <a:p>
            <a:r>
              <a:rPr lang="en-AU"/>
              <a:t>Project Management Masterclass</a:t>
            </a:r>
          </a:p>
        </p:txBody>
      </p:sp>
      <p:sp>
        <p:nvSpPr>
          <p:cNvPr id="5" name="Date Placeholder 4"/>
          <p:cNvSpPr>
            <a:spLocks noGrp="1"/>
          </p:cNvSpPr>
          <p:nvPr>
            <p:ph type="dt" idx="11"/>
          </p:nvPr>
        </p:nvSpPr>
        <p:spPr>
          <a:xfrm>
            <a:off x="4284786" y="1"/>
            <a:ext cx="3277935" cy="529440"/>
          </a:xfrm>
          <a:prstGeom prst="rect">
            <a:avLst/>
          </a:prstGeom>
        </p:spPr>
        <p:txBody>
          <a:bodyPr lIns="99809" tIns="49904" rIns="99809" bIns="49904"/>
          <a:lstStyle/>
          <a:p>
            <a:r>
              <a:rPr lang="en-US"/>
              <a:t>Day 1</a:t>
            </a:r>
            <a:endParaRPr lang="en-AU"/>
          </a:p>
        </p:txBody>
      </p:sp>
      <p:sp>
        <p:nvSpPr>
          <p:cNvPr id="6" name="Footer Placeholder 5"/>
          <p:cNvSpPr>
            <a:spLocks noGrp="1"/>
          </p:cNvSpPr>
          <p:nvPr>
            <p:ph type="ftr" sz="quarter" idx="12"/>
          </p:nvPr>
        </p:nvSpPr>
        <p:spPr>
          <a:xfrm>
            <a:off x="3" y="10022709"/>
            <a:ext cx="3277935" cy="529438"/>
          </a:xfrm>
          <a:prstGeom prst="rect">
            <a:avLst/>
          </a:prstGeom>
        </p:spPr>
        <p:txBody>
          <a:bodyPr lIns="99809" tIns="49904" rIns="99809" bIns="49904"/>
          <a:lstStyle/>
          <a:p>
            <a:r>
              <a:rPr lang="en-AU"/>
              <a:t>Institute of Project Management</a:t>
            </a:r>
          </a:p>
        </p:txBody>
      </p:sp>
      <p:sp>
        <p:nvSpPr>
          <p:cNvPr id="7" name="Slide Number Placeholder 6"/>
          <p:cNvSpPr>
            <a:spLocks noGrp="1"/>
          </p:cNvSpPr>
          <p:nvPr>
            <p:ph type="sldNum" sz="quarter" idx="13"/>
          </p:nvPr>
        </p:nvSpPr>
        <p:spPr/>
        <p:txBody>
          <a:bodyPr/>
          <a:lstStyle/>
          <a:p>
            <a:fld id="{26A9BE73-4262-4638-901C-38391926C119}" type="slidenum">
              <a:rPr lang="en-AU" smtClean="0"/>
              <a:t>33</a:t>
            </a:fld>
            <a:endParaRPr lang="en-AU"/>
          </a:p>
        </p:txBody>
      </p:sp>
    </p:spTree>
    <p:extLst>
      <p:ext uri="{BB962C8B-B14F-4D97-AF65-F5344CB8AC3E}">
        <p14:creationId xmlns:p14="http://schemas.microsoft.com/office/powerpoint/2010/main" val="27179123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6449" y="5078223"/>
            <a:ext cx="6051573" cy="4154906"/>
          </a:xfrm>
          <a:prstGeom prst="rect">
            <a:avLst/>
          </a:prstGeom>
        </p:spPr>
        <p:txBody>
          <a:bodyPr lIns="99809" tIns="49904" rIns="99809" bIns="49904"/>
          <a:lstStyle/>
          <a:p>
            <a:pPr algn="l" fontAlgn="base"/>
            <a:r>
              <a:rPr lang="en-US" b="0" i="0" dirty="0">
                <a:solidFill>
                  <a:srgbClr val="313537"/>
                </a:solidFill>
                <a:effectLst/>
                <a:latin typeface="Merriweather" panose="00000500000000000000" pitchFamily="50" charset="0"/>
              </a:rPr>
              <a:t>Scope, though, is a different story. </a:t>
            </a:r>
          </a:p>
          <a:p>
            <a:pPr algn="l" fontAlgn="base"/>
            <a:r>
              <a:rPr lang="en-US" b="0" i="0" dirty="0">
                <a:solidFill>
                  <a:srgbClr val="313537"/>
                </a:solidFill>
                <a:effectLst/>
                <a:latin typeface="Merriweather" panose="00000500000000000000" pitchFamily="50" charset="0"/>
              </a:rPr>
              <a:t>When we talk about a project’s scope, we are referring to all the things that need to be done to successfully deliver our project.</a:t>
            </a:r>
          </a:p>
          <a:p>
            <a:pPr algn="l" fontAlgn="base"/>
            <a:r>
              <a:rPr lang="en-US" b="0" i="0" dirty="0">
                <a:solidFill>
                  <a:srgbClr val="313537"/>
                </a:solidFill>
                <a:effectLst/>
                <a:latin typeface="Merriweather" panose="00000500000000000000" pitchFamily="50" charset="0"/>
              </a:rPr>
              <a:t>This will include all our technical or functional requirements, such as putting up the four walls and roof of a house, as well as the project management requirements, such as planning, managing delivery and closing the project.</a:t>
            </a:r>
          </a:p>
          <a:p>
            <a:pPr algn="l" fontAlgn="base"/>
            <a:r>
              <a:rPr lang="en-US" b="0" i="0" dirty="0">
                <a:solidFill>
                  <a:srgbClr val="313537"/>
                </a:solidFill>
                <a:effectLst/>
                <a:latin typeface="Merriweather" panose="00000500000000000000" pitchFamily="50" charset="0"/>
              </a:rPr>
              <a:t>If we </a:t>
            </a:r>
            <a:r>
              <a:rPr lang="en-US" b="1" i="0" dirty="0">
                <a:solidFill>
                  <a:srgbClr val="313537"/>
                </a:solidFill>
                <a:effectLst/>
                <a:latin typeface="Merriweather" panose="00000500000000000000" pitchFamily="50" charset="0"/>
              </a:rPr>
              <a:t>increase the scope</a:t>
            </a:r>
            <a:r>
              <a:rPr lang="en-US" b="0" i="0" dirty="0">
                <a:solidFill>
                  <a:srgbClr val="313537"/>
                </a:solidFill>
                <a:effectLst/>
                <a:latin typeface="Merriweather" panose="00000500000000000000" pitchFamily="50" charset="0"/>
              </a:rPr>
              <a:t> of a project – for example, we need our house to be bigger – but expect delivery by the same deadline and for the same cost, we make the project more </a:t>
            </a:r>
            <a:r>
              <a:rPr lang="en-US" b="1" i="0" dirty="0">
                <a:solidFill>
                  <a:srgbClr val="313537"/>
                </a:solidFill>
                <a:effectLst/>
                <a:latin typeface="Merriweather" panose="00000500000000000000" pitchFamily="50" charset="0"/>
              </a:rPr>
              <a:t>complex</a:t>
            </a:r>
            <a:r>
              <a:rPr lang="en-US" b="0" i="0" dirty="0">
                <a:solidFill>
                  <a:srgbClr val="313537"/>
                </a:solidFill>
                <a:effectLst/>
                <a:latin typeface="Merriweather" panose="00000500000000000000" pitchFamily="50" charset="0"/>
              </a:rPr>
              <a:t>, and complexity is potentially the enemy of quality. </a:t>
            </a:r>
          </a:p>
          <a:p>
            <a:pPr algn="l" fontAlgn="base"/>
            <a:r>
              <a:rPr lang="en-US" b="0" i="0" dirty="0">
                <a:solidFill>
                  <a:srgbClr val="313537"/>
                </a:solidFill>
                <a:effectLst/>
                <a:latin typeface="Merriweather" panose="00000500000000000000" pitchFamily="50" charset="0"/>
              </a:rPr>
              <a:t>After all, the </a:t>
            </a:r>
            <a:r>
              <a:rPr lang="en-US" b="0" i="1" dirty="0">
                <a:solidFill>
                  <a:srgbClr val="313537"/>
                </a:solidFill>
                <a:effectLst/>
                <a:latin typeface="Merriweather" panose="00000500000000000000" pitchFamily="50" charset="0"/>
              </a:rPr>
              <a:t>simpler </a:t>
            </a:r>
            <a:r>
              <a:rPr lang="en-US" b="0" i="0" dirty="0">
                <a:solidFill>
                  <a:srgbClr val="313537"/>
                </a:solidFill>
                <a:effectLst/>
                <a:latin typeface="Merriweather" panose="00000500000000000000" pitchFamily="50" charset="0"/>
              </a:rPr>
              <a:t>a project is, the </a:t>
            </a:r>
            <a:r>
              <a:rPr lang="en-US" b="0" i="1" dirty="0">
                <a:solidFill>
                  <a:srgbClr val="313537"/>
                </a:solidFill>
                <a:effectLst/>
                <a:latin typeface="Merriweather" panose="00000500000000000000" pitchFamily="50" charset="0"/>
              </a:rPr>
              <a:t>easier</a:t>
            </a:r>
            <a:r>
              <a:rPr lang="en-US" b="0" i="0" dirty="0">
                <a:solidFill>
                  <a:srgbClr val="313537"/>
                </a:solidFill>
                <a:effectLst/>
                <a:latin typeface="Merriweather" panose="00000500000000000000" pitchFamily="50" charset="0"/>
              </a:rPr>
              <a:t> it is to manage and deliver.</a:t>
            </a:r>
          </a:p>
          <a:p>
            <a:pPr algn="l" fontAlgn="base"/>
            <a:r>
              <a:rPr lang="en-US" b="0" i="0" dirty="0">
                <a:solidFill>
                  <a:srgbClr val="313537"/>
                </a:solidFill>
                <a:effectLst/>
                <a:latin typeface="Merriweather" panose="00000500000000000000" pitchFamily="50" charset="0"/>
              </a:rPr>
              <a:t>Likewise, if we enlarge the project management processes – for example by imposing a large number of reporting requirements – we have once more added complexity to our project.</a:t>
            </a:r>
          </a:p>
          <a:p>
            <a:pPr algn="l" fontAlgn="base"/>
            <a:r>
              <a:rPr lang="en-US" b="0" i="0" dirty="0">
                <a:solidFill>
                  <a:srgbClr val="313537"/>
                </a:solidFill>
                <a:effectLst/>
                <a:latin typeface="Merriweather" panose="00000500000000000000" pitchFamily="50" charset="0"/>
              </a:rPr>
              <a:t>Now this might be necessary to ensure quality, but without factoring in a proportionate increase to our schedule and budget, we have actually made the project harder to deliver by theoretically squeezing out other tasks.</a:t>
            </a:r>
          </a:p>
          <a:p>
            <a:pPr algn="l" fontAlgn="base"/>
            <a:r>
              <a:rPr lang="en-US" b="0" i="0" dirty="0">
                <a:solidFill>
                  <a:srgbClr val="313537"/>
                </a:solidFill>
                <a:effectLst/>
                <a:latin typeface="Merriweather" panose="00000500000000000000" pitchFamily="50" charset="0"/>
              </a:rPr>
              <a:t>Therefore, an inverse relationship is observable: as long as time and cost are held constant, </a:t>
            </a:r>
            <a:r>
              <a:rPr lang="en-US" b="1" i="0" dirty="0">
                <a:solidFill>
                  <a:srgbClr val="313537"/>
                </a:solidFill>
                <a:effectLst/>
                <a:latin typeface="Merriweather" panose="00000500000000000000" pitchFamily="50" charset="0"/>
              </a:rPr>
              <a:t>increasing scope</a:t>
            </a:r>
            <a:r>
              <a:rPr lang="en-US" b="0" i="0" dirty="0">
                <a:solidFill>
                  <a:srgbClr val="313537"/>
                </a:solidFill>
                <a:effectLst/>
                <a:latin typeface="Merriweather" panose="00000500000000000000" pitchFamily="50" charset="0"/>
              </a:rPr>
              <a:t> is likely to</a:t>
            </a:r>
            <a:r>
              <a:rPr lang="en-US" b="1" i="0" dirty="0">
                <a:solidFill>
                  <a:srgbClr val="313537"/>
                </a:solidFill>
                <a:effectLst/>
                <a:latin typeface="Merriweather" panose="00000500000000000000" pitchFamily="50" charset="0"/>
              </a:rPr>
              <a:t> decrease quality</a:t>
            </a:r>
            <a:r>
              <a:rPr lang="en-US" b="0" i="0" dirty="0">
                <a:solidFill>
                  <a:srgbClr val="313537"/>
                </a:solidFill>
                <a:effectLst/>
                <a:latin typeface="Merriweather" panose="00000500000000000000" pitchFamily="50" charset="0"/>
              </a:rPr>
              <a:t>.</a:t>
            </a:r>
          </a:p>
          <a:p>
            <a:pPr algn="l" fontAlgn="base"/>
            <a:r>
              <a:rPr lang="en-US" b="0" i="0" dirty="0">
                <a:solidFill>
                  <a:srgbClr val="313537"/>
                </a:solidFill>
                <a:effectLst/>
                <a:latin typeface="Merriweather" panose="00000500000000000000" pitchFamily="50" charset="0"/>
              </a:rPr>
              <a:t>For example: If we suddenly realise we need to purchase more gifts (</a:t>
            </a:r>
            <a:r>
              <a:rPr lang="en-US" b="0" i="1" dirty="0">
                <a:solidFill>
                  <a:srgbClr val="313537"/>
                </a:solidFill>
                <a:effectLst/>
                <a:latin typeface="Merriweather" panose="00000500000000000000" pitchFamily="50" charset="0"/>
              </a:rPr>
              <a:t>increasing scope without changing time or cost</a:t>
            </a:r>
            <a:r>
              <a:rPr lang="en-US" b="0" i="0" dirty="0">
                <a:solidFill>
                  <a:srgbClr val="313537"/>
                </a:solidFill>
                <a:effectLst/>
                <a:latin typeface="Merriweather" panose="00000500000000000000" pitchFamily="50" charset="0"/>
              </a:rPr>
              <a:t>), we are likely to reduce the quality of what we are able to achieve.</a:t>
            </a:r>
          </a:p>
          <a:p>
            <a:endParaRPr lang="en-AU" dirty="0"/>
          </a:p>
        </p:txBody>
      </p:sp>
      <p:sp>
        <p:nvSpPr>
          <p:cNvPr id="4" name="Header Placeholder 3"/>
          <p:cNvSpPr>
            <a:spLocks noGrp="1"/>
          </p:cNvSpPr>
          <p:nvPr>
            <p:ph type="hdr" sz="quarter" idx="10"/>
          </p:nvPr>
        </p:nvSpPr>
        <p:spPr>
          <a:xfrm>
            <a:off x="3" y="1"/>
            <a:ext cx="3277935" cy="529440"/>
          </a:xfrm>
          <a:prstGeom prst="rect">
            <a:avLst/>
          </a:prstGeom>
        </p:spPr>
        <p:txBody>
          <a:bodyPr lIns="99809" tIns="49904" rIns="99809" bIns="49904"/>
          <a:lstStyle/>
          <a:p>
            <a:r>
              <a:rPr lang="en-AU"/>
              <a:t>Project Management Masterclass</a:t>
            </a:r>
          </a:p>
        </p:txBody>
      </p:sp>
      <p:sp>
        <p:nvSpPr>
          <p:cNvPr id="5" name="Date Placeholder 4"/>
          <p:cNvSpPr>
            <a:spLocks noGrp="1"/>
          </p:cNvSpPr>
          <p:nvPr>
            <p:ph type="dt" idx="11"/>
          </p:nvPr>
        </p:nvSpPr>
        <p:spPr>
          <a:xfrm>
            <a:off x="4284786" y="1"/>
            <a:ext cx="3277935" cy="529440"/>
          </a:xfrm>
          <a:prstGeom prst="rect">
            <a:avLst/>
          </a:prstGeom>
        </p:spPr>
        <p:txBody>
          <a:bodyPr lIns="99809" tIns="49904" rIns="99809" bIns="49904"/>
          <a:lstStyle/>
          <a:p>
            <a:r>
              <a:rPr lang="en-US"/>
              <a:t>Day 1</a:t>
            </a:r>
            <a:endParaRPr lang="en-AU"/>
          </a:p>
        </p:txBody>
      </p:sp>
      <p:sp>
        <p:nvSpPr>
          <p:cNvPr id="6" name="Footer Placeholder 5"/>
          <p:cNvSpPr>
            <a:spLocks noGrp="1"/>
          </p:cNvSpPr>
          <p:nvPr>
            <p:ph type="ftr" sz="quarter" idx="12"/>
          </p:nvPr>
        </p:nvSpPr>
        <p:spPr>
          <a:xfrm>
            <a:off x="3" y="10022709"/>
            <a:ext cx="3277935" cy="529438"/>
          </a:xfrm>
          <a:prstGeom prst="rect">
            <a:avLst/>
          </a:prstGeom>
        </p:spPr>
        <p:txBody>
          <a:bodyPr lIns="99809" tIns="49904" rIns="99809" bIns="49904"/>
          <a:lstStyle/>
          <a:p>
            <a:r>
              <a:rPr lang="en-AU"/>
              <a:t>Institute of Project Management</a:t>
            </a:r>
          </a:p>
        </p:txBody>
      </p:sp>
      <p:sp>
        <p:nvSpPr>
          <p:cNvPr id="7" name="Slide Number Placeholder 6"/>
          <p:cNvSpPr>
            <a:spLocks noGrp="1"/>
          </p:cNvSpPr>
          <p:nvPr>
            <p:ph type="sldNum" sz="quarter" idx="13"/>
          </p:nvPr>
        </p:nvSpPr>
        <p:spPr/>
        <p:txBody>
          <a:bodyPr/>
          <a:lstStyle/>
          <a:p>
            <a:fld id="{26A9BE73-4262-4638-901C-38391926C119}" type="slidenum">
              <a:rPr lang="en-AU" smtClean="0"/>
              <a:t>34</a:t>
            </a:fld>
            <a:endParaRPr lang="en-AU"/>
          </a:p>
        </p:txBody>
      </p:sp>
    </p:spTree>
    <p:extLst>
      <p:ext uri="{BB962C8B-B14F-4D97-AF65-F5344CB8AC3E}">
        <p14:creationId xmlns:p14="http://schemas.microsoft.com/office/powerpoint/2010/main" val="1540690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6449" y="5078223"/>
            <a:ext cx="6051573" cy="4154906"/>
          </a:xfrm>
          <a:prstGeom prst="rect">
            <a:avLst/>
          </a:prstGeom>
        </p:spPr>
        <p:txBody>
          <a:bodyPr lIns="99809" tIns="49904" rIns="99809" bIns="49904"/>
          <a:lstStyle/>
          <a:p>
            <a:r>
              <a:rPr lang="en-US" b="0" i="0" dirty="0">
                <a:solidFill>
                  <a:srgbClr val="313537"/>
                </a:solidFill>
                <a:effectLst/>
                <a:latin typeface="Merriweather" panose="00000500000000000000" pitchFamily="50" charset="0"/>
              </a:rPr>
              <a:t>Finally, you should understand quality as both a process and an outcome.</a:t>
            </a:r>
          </a:p>
          <a:p>
            <a:pPr algn="l" fontAlgn="base"/>
            <a:r>
              <a:rPr lang="en-US" b="0" i="0" dirty="0">
                <a:solidFill>
                  <a:srgbClr val="313537"/>
                </a:solidFill>
                <a:effectLst/>
                <a:latin typeface="Merriweather" panose="00000500000000000000" pitchFamily="50" charset="0"/>
              </a:rPr>
              <a:t>Quality as an </a:t>
            </a:r>
            <a:r>
              <a:rPr lang="en-US" b="1" i="0" dirty="0">
                <a:solidFill>
                  <a:srgbClr val="313537"/>
                </a:solidFill>
                <a:effectLst/>
                <a:latin typeface="Merriweather" panose="00000500000000000000" pitchFamily="50" charset="0"/>
              </a:rPr>
              <a:t>outcome</a:t>
            </a:r>
            <a:r>
              <a:rPr lang="en-US" b="0" i="0" dirty="0">
                <a:solidFill>
                  <a:srgbClr val="313537"/>
                </a:solidFill>
                <a:effectLst/>
                <a:latin typeface="Merriweather" panose="00000500000000000000" pitchFamily="50" charset="0"/>
              </a:rPr>
              <a:t> refers to whether or not our deliverable or output meets the client’s requirements.</a:t>
            </a:r>
          </a:p>
          <a:p>
            <a:pPr algn="l" fontAlgn="base"/>
            <a:r>
              <a:rPr lang="en-US" b="0" i="0" dirty="0">
                <a:solidFill>
                  <a:srgbClr val="313537"/>
                </a:solidFill>
                <a:effectLst/>
                <a:latin typeface="Merriweather" panose="00000500000000000000" pitchFamily="50" charset="0"/>
              </a:rPr>
              <a:t>In other words, does it do what we said it would?</a:t>
            </a:r>
          </a:p>
          <a:p>
            <a:pPr algn="l" fontAlgn="base"/>
            <a:r>
              <a:rPr lang="en-US" b="0" i="0" dirty="0">
                <a:solidFill>
                  <a:srgbClr val="313537"/>
                </a:solidFill>
                <a:effectLst/>
                <a:latin typeface="Merriweather" panose="00000500000000000000" pitchFamily="50" charset="0"/>
              </a:rPr>
              <a:t>Quality as a </a:t>
            </a:r>
            <a:r>
              <a:rPr lang="en-US" b="1" i="0" dirty="0">
                <a:solidFill>
                  <a:srgbClr val="313537"/>
                </a:solidFill>
                <a:effectLst/>
                <a:latin typeface="Merriweather" panose="00000500000000000000" pitchFamily="50" charset="0"/>
              </a:rPr>
              <a:t>process</a:t>
            </a:r>
            <a:r>
              <a:rPr lang="en-US" b="0" i="0" dirty="0">
                <a:solidFill>
                  <a:srgbClr val="313537"/>
                </a:solidFill>
                <a:effectLst/>
                <a:latin typeface="Merriweather" panose="00000500000000000000" pitchFamily="50" charset="0"/>
              </a:rPr>
              <a:t> not only includes how we manage time, cost and scope, but other related activities such as risk and stakeholder management.</a:t>
            </a:r>
          </a:p>
          <a:p>
            <a:pPr algn="l" fontAlgn="base"/>
            <a:r>
              <a:rPr lang="en-US" b="0" i="0" dirty="0">
                <a:solidFill>
                  <a:srgbClr val="313537"/>
                </a:solidFill>
                <a:effectLst/>
                <a:latin typeface="Merriweather" panose="00000500000000000000" pitchFamily="50" charset="0"/>
              </a:rPr>
              <a:t>This quality management process, that some refer to as integration – that is, the way we bring all the process elements together – is essentially what project management and this course are all about.</a:t>
            </a:r>
          </a:p>
          <a:p>
            <a:endParaRPr lang="en-AU" dirty="0"/>
          </a:p>
        </p:txBody>
      </p:sp>
      <p:sp>
        <p:nvSpPr>
          <p:cNvPr id="4" name="Header Placeholder 3"/>
          <p:cNvSpPr>
            <a:spLocks noGrp="1"/>
          </p:cNvSpPr>
          <p:nvPr>
            <p:ph type="hdr" sz="quarter" idx="10"/>
          </p:nvPr>
        </p:nvSpPr>
        <p:spPr>
          <a:xfrm>
            <a:off x="3" y="1"/>
            <a:ext cx="3277935" cy="529440"/>
          </a:xfrm>
          <a:prstGeom prst="rect">
            <a:avLst/>
          </a:prstGeom>
        </p:spPr>
        <p:txBody>
          <a:bodyPr lIns="99809" tIns="49904" rIns="99809" bIns="49904"/>
          <a:lstStyle/>
          <a:p>
            <a:r>
              <a:rPr lang="en-AU"/>
              <a:t>Project Management Masterclass</a:t>
            </a:r>
          </a:p>
        </p:txBody>
      </p:sp>
      <p:sp>
        <p:nvSpPr>
          <p:cNvPr id="5" name="Date Placeholder 4"/>
          <p:cNvSpPr>
            <a:spLocks noGrp="1"/>
          </p:cNvSpPr>
          <p:nvPr>
            <p:ph type="dt" idx="11"/>
          </p:nvPr>
        </p:nvSpPr>
        <p:spPr>
          <a:xfrm>
            <a:off x="4284786" y="1"/>
            <a:ext cx="3277935" cy="529440"/>
          </a:xfrm>
          <a:prstGeom prst="rect">
            <a:avLst/>
          </a:prstGeom>
        </p:spPr>
        <p:txBody>
          <a:bodyPr lIns="99809" tIns="49904" rIns="99809" bIns="49904"/>
          <a:lstStyle/>
          <a:p>
            <a:r>
              <a:rPr lang="en-US"/>
              <a:t>Day 1</a:t>
            </a:r>
            <a:endParaRPr lang="en-AU"/>
          </a:p>
        </p:txBody>
      </p:sp>
      <p:sp>
        <p:nvSpPr>
          <p:cNvPr id="6" name="Footer Placeholder 5"/>
          <p:cNvSpPr>
            <a:spLocks noGrp="1"/>
          </p:cNvSpPr>
          <p:nvPr>
            <p:ph type="ftr" sz="quarter" idx="12"/>
          </p:nvPr>
        </p:nvSpPr>
        <p:spPr>
          <a:xfrm>
            <a:off x="3" y="10022709"/>
            <a:ext cx="3277935" cy="529438"/>
          </a:xfrm>
          <a:prstGeom prst="rect">
            <a:avLst/>
          </a:prstGeom>
        </p:spPr>
        <p:txBody>
          <a:bodyPr lIns="99809" tIns="49904" rIns="99809" bIns="49904"/>
          <a:lstStyle/>
          <a:p>
            <a:r>
              <a:rPr lang="en-AU"/>
              <a:t>Institute of Project Management</a:t>
            </a:r>
          </a:p>
        </p:txBody>
      </p:sp>
      <p:sp>
        <p:nvSpPr>
          <p:cNvPr id="7" name="Slide Number Placeholder 6"/>
          <p:cNvSpPr>
            <a:spLocks noGrp="1"/>
          </p:cNvSpPr>
          <p:nvPr>
            <p:ph type="sldNum" sz="quarter" idx="13"/>
          </p:nvPr>
        </p:nvSpPr>
        <p:spPr/>
        <p:txBody>
          <a:bodyPr/>
          <a:lstStyle/>
          <a:p>
            <a:fld id="{26A9BE73-4262-4638-901C-38391926C119}" type="slidenum">
              <a:rPr lang="en-AU" smtClean="0"/>
              <a:t>35</a:t>
            </a:fld>
            <a:endParaRPr lang="en-AU"/>
          </a:p>
        </p:txBody>
      </p:sp>
    </p:spTree>
    <p:extLst>
      <p:ext uri="{BB962C8B-B14F-4D97-AF65-F5344CB8AC3E}">
        <p14:creationId xmlns:p14="http://schemas.microsoft.com/office/powerpoint/2010/main" val="42224238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6449" y="5078223"/>
            <a:ext cx="6051573" cy="4154906"/>
          </a:xfrm>
          <a:prstGeom prst="rect">
            <a:avLst/>
          </a:prstGeom>
        </p:spPr>
        <p:txBody>
          <a:bodyPr lIns="99809" tIns="49904" rIns="99809" bIns="49904"/>
          <a:lstStyle/>
          <a:p>
            <a:endParaRPr lang="en-AU" dirty="0"/>
          </a:p>
        </p:txBody>
      </p:sp>
      <p:sp>
        <p:nvSpPr>
          <p:cNvPr id="4" name="Header Placeholder 3"/>
          <p:cNvSpPr>
            <a:spLocks noGrp="1"/>
          </p:cNvSpPr>
          <p:nvPr>
            <p:ph type="hdr" sz="quarter" idx="10"/>
          </p:nvPr>
        </p:nvSpPr>
        <p:spPr>
          <a:xfrm>
            <a:off x="3" y="1"/>
            <a:ext cx="3277935" cy="529440"/>
          </a:xfrm>
          <a:prstGeom prst="rect">
            <a:avLst/>
          </a:prstGeom>
        </p:spPr>
        <p:txBody>
          <a:bodyPr lIns="99809" tIns="49904" rIns="99809" bIns="49904"/>
          <a:lstStyle/>
          <a:p>
            <a:r>
              <a:rPr lang="en-AU"/>
              <a:t>Project Management Masterclass</a:t>
            </a:r>
          </a:p>
        </p:txBody>
      </p:sp>
      <p:sp>
        <p:nvSpPr>
          <p:cNvPr id="5" name="Date Placeholder 4"/>
          <p:cNvSpPr>
            <a:spLocks noGrp="1"/>
          </p:cNvSpPr>
          <p:nvPr>
            <p:ph type="dt" idx="11"/>
          </p:nvPr>
        </p:nvSpPr>
        <p:spPr>
          <a:xfrm>
            <a:off x="4284786" y="1"/>
            <a:ext cx="3277935" cy="529440"/>
          </a:xfrm>
          <a:prstGeom prst="rect">
            <a:avLst/>
          </a:prstGeom>
        </p:spPr>
        <p:txBody>
          <a:bodyPr lIns="99809" tIns="49904" rIns="99809" bIns="49904"/>
          <a:lstStyle/>
          <a:p>
            <a:r>
              <a:rPr lang="en-US"/>
              <a:t>Day 1</a:t>
            </a:r>
            <a:endParaRPr lang="en-AU"/>
          </a:p>
        </p:txBody>
      </p:sp>
      <p:sp>
        <p:nvSpPr>
          <p:cNvPr id="6" name="Footer Placeholder 5"/>
          <p:cNvSpPr>
            <a:spLocks noGrp="1"/>
          </p:cNvSpPr>
          <p:nvPr>
            <p:ph type="ftr" sz="quarter" idx="12"/>
          </p:nvPr>
        </p:nvSpPr>
        <p:spPr>
          <a:xfrm>
            <a:off x="3" y="10022709"/>
            <a:ext cx="3277935" cy="529438"/>
          </a:xfrm>
          <a:prstGeom prst="rect">
            <a:avLst/>
          </a:prstGeom>
        </p:spPr>
        <p:txBody>
          <a:bodyPr lIns="99809" tIns="49904" rIns="99809" bIns="49904"/>
          <a:lstStyle/>
          <a:p>
            <a:r>
              <a:rPr lang="en-AU"/>
              <a:t>Institute of Project Management</a:t>
            </a:r>
          </a:p>
        </p:txBody>
      </p:sp>
      <p:sp>
        <p:nvSpPr>
          <p:cNvPr id="7" name="Slide Number Placeholder 6"/>
          <p:cNvSpPr>
            <a:spLocks noGrp="1"/>
          </p:cNvSpPr>
          <p:nvPr>
            <p:ph type="sldNum" sz="quarter" idx="13"/>
          </p:nvPr>
        </p:nvSpPr>
        <p:spPr/>
        <p:txBody>
          <a:bodyPr/>
          <a:lstStyle/>
          <a:p>
            <a:fld id="{26A9BE73-4262-4638-901C-38391926C119}" type="slidenum">
              <a:rPr lang="en-AU" smtClean="0"/>
              <a:t>36</a:t>
            </a:fld>
            <a:endParaRPr lang="en-AU"/>
          </a:p>
        </p:txBody>
      </p:sp>
    </p:spTree>
    <p:extLst>
      <p:ext uri="{BB962C8B-B14F-4D97-AF65-F5344CB8AC3E}">
        <p14:creationId xmlns:p14="http://schemas.microsoft.com/office/powerpoint/2010/main" val="24862071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6449" y="5078223"/>
            <a:ext cx="6051573" cy="4154906"/>
          </a:xfrm>
          <a:prstGeom prst="rect">
            <a:avLst/>
          </a:prstGeom>
        </p:spPr>
        <p:txBody>
          <a:bodyPr lIns="99809" tIns="49904" rIns="99809" bIns="49904"/>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13537"/>
                </a:solidFill>
                <a:effectLst/>
                <a:latin typeface="Merriweather" panose="00000500000000000000" pitchFamily="50" charset="0"/>
              </a:rPr>
              <a:t>The mathematically minded among you may appreciate the triple constraint relationship being expressed in the equation illustrated.</a:t>
            </a:r>
            <a:endParaRPr lang="en-AU" dirty="0"/>
          </a:p>
          <a:p>
            <a:endParaRPr lang="en-AU" dirty="0"/>
          </a:p>
        </p:txBody>
      </p:sp>
      <p:sp>
        <p:nvSpPr>
          <p:cNvPr id="4" name="Header Placeholder 3"/>
          <p:cNvSpPr>
            <a:spLocks noGrp="1"/>
          </p:cNvSpPr>
          <p:nvPr>
            <p:ph type="hdr" sz="quarter" idx="10"/>
          </p:nvPr>
        </p:nvSpPr>
        <p:spPr>
          <a:xfrm>
            <a:off x="3" y="1"/>
            <a:ext cx="3277935" cy="529440"/>
          </a:xfrm>
          <a:prstGeom prst="rect">
            <a:avLst/>
          </a:prstGeom>
        </p:spPr>
        <p:txBody>
          <a:bodyPr lIns="99809" tIns="49904" rIns="99809" bIns="49904"/>
          <a:lstStyle/>
          <a:p>
            <a:r>
              <a:rPr lang="en-AU"/>
              <a:t>Project Management Masterclass</a:t>
            </a:r>
          </a:p>
        </p:txBody>
      </p:sp>
      <p:sp>
        <p:nvSpPr>
          <p:cNvPr id="5" name="Date Placeholder 4"/>
          <p:cNvSpPr>
            <a:spLocks noGrp="1"/>
          </p:cNvSpPr>
          <p:nvPr>
            <p:ph type="dt" idx="11"/>
          </p:nvPr>
        </p:nvSpPr>
        <p:spPr>
          <a:xfrm>
            <a:off x="4284786" y="1"/>
            <a:ext cx="3277935" cy="529440"/>
          </a:xfrm>
          <a:prstGeom prst="rect">
            <a:avLst/>
          </a:prstGeom>
        </p:spPr>
        <p:txBody>
          <a:bodyPr lIns="99809" tIns="49904" rIns="99809" bIns="49904"/>
          <a:lstStyle/>
          <a:p>
            <a:r>
              <a:rPr lang="en-US"/>
              <a:t>Day 1</a:t>
            </a:r>
            <a:endParaRPr lang="en-AU"/>
          </a:p>
        </p:txBody>
      </p:sp>
      <p:sp>
        <p:nvSpPr>
          <p:cNvPr id="6" name="Footer Placeholder 5"/>
          <p:cNvSpPr>
            <a:spLocks noGrp="1"/>
          </p:cNvSpPr>
          <p:nvPr>
            <p:ph type="ftr" sz="quarter" idx="12"/>
          </p:nvPr>
        </p:nvSpPr>
        <p:spPr>
          <a:xfrm>
            <a:off x="3" y="10022709"/>
            <a:ext cx="3277935" cy="529438"/>
          </a:xfrm>
          <a:prstGeom prst="rect">
            <a:avLst/>
          </a:prstGeom>
        </p:spPr>
        <p:txBody>
          <a:bodyPr lIns="99809" tIns="49904" rIns="99809" bIns="49904"/>
          <a:lstStyle/>
          <a:p>
            <a:r>
              <a:rPr lang="en-AU"/>
              <a:t>Institute of Project Management</a:t>
            </a:r>
          </a:p>
        </p:txBody>
      </p:sp>
      <p:sp>
        <p:nvSpPr>
          <p:cNvPr id="7" name="Slide Number Placeholder 6"/>
          <p:cNvSpPr>
            <a:spLocks noGrp="1"/>
          </p:cNvSpPr>
          <p:nvPr>
            <p:ph type="sldNum" sz="quarter" idx="13"/>
          </p:nvPr>
        </p:nvSpPr>
        <p:spPr/>
        <p:txBody>
          <a:bodyPr/>
          <a:lstStyle/>
          <a:p>
            <a:fld id="{26A9BE73-4262-4638-901C-38391926C119}" type="slidenum">
              <a:rPr lang="en-AU" smtClean="0"/>
              <a:t>37</a:t>
            </a:fld>
            <a:endParaRPr lang="en-AU"/>
          </a:p>
        </p:txBody>
      </p:sp>
    </p:spTree>
    <p:extLst>
      <p:ext uri="{BB962C8B-B14F-4D97-AF65-F5344CB8AC3E}">
        <p14:creationId xmlns:p14="http://schemas.microsoft.com/office/powerpoint/2010/main" val="36374421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13537"/>
                </a:solidFill>
                <a:effectLst/>
                <a:latin typeface="merriweather" panose="00000500000000000000" pitchFamily="50" charset="0"/>
              </a:rPr>
              <a:t>Note that we have been using words like “potentially” and “likely” throughout this discussion. </a:t>
            </a:r>
          </a:p>
          <a:p>
            <a:pPr algn="l" fontAlgn="base"/>
            <a:r>
              <a:rPr lang="en-US" b="0" i="0" dirty="0">
                <a:solidFill>
                  <a:srgbClr val="0C74BB"/>
                </a:solidFill>
                <a:effectLst/>
                <a:latin typeface="Merriweather" panose="00000500000000000000" pitchFamily="50" charset="0"/>
                <a:hlinkClick r:id="rId3"/>
              </a:rPr>
              <a:t>Parkinson's Law</a:t>
            </a:r>
            <a:r>
              <a:rPr lang="en-US" b="0" i="0" dirty="0">
                <a:solidFill>
                  <a:srgbClr val="313537"/>
                </a:solidFill>
                <a:effectLst/>
                <a:latin typeface="merriweather" panose="00000500000000000000" pitchFamily="50" charset="0"/>
              </a:rPr>
              <a:t> suggests just giving more time to a project </a:t>
            </a:r>
            <a:r>
              <a:rPr lang="en-US" b="0" i="1" dirty="0">
                <a:solidFill>
                  <a:srgbClr val="313537"/>
                </a:solidFill>
                <a:effectLst/>
                <a:latin typeface="Merriweather" panose="00000500000000000000" pitchFamily="50" charset="0"/>
              </a:rPr>
              <a:t>might </a:t>
            </a:r>
            <a:r>
              <a:rPr lang="en-US" b="0" i="0" dirty="0">
                <a:solidFill>
                  <a:srgbClr val="313537"/>
                </a:solidFill>
                <a:effectLst/>
                <a:latin typeface="merriweather" panose="00000500000000000000" pitchFamily="50" charset="0"/>
              </a:rPr>
              <a:t>only result in people dropping their productivity to fill the slack.</a:t>
            </a:r>
          </a:p>
          <a:p>
            <a:pPr algn="l" fontAlgn="base"/>
            <a:r>
              <a:rPr lang="en-US" b="0" i="0" dirty="0">
                <a:solidFill>
                  <a:srgbClr val="313537"/>
                </a:solidFill>
                <a:effectLst/>
                <a:latin typeface="merriweather" panose="00000500000000000000" pitchFamily="50" charset="0"/>
              </a:rPr>
              <a:t>Similarly, if you give one project $5000 to complete the work and an identically scoped project $10,000, chances are they will both find a way to spend all of their budget!</a:t>
            </a:r>
          </a:p>
          <a:p>
            <a:pPr algn="l" fontAlgn="base"/>
            <a:r>
              <a:rPr lang="en-US" b="0" i="0" dirty="0">
                <a:solidFill>
                  <a:srgbClr val="313537"/>
                </a:solidFill>
                <a:effectLst/>
                <a:latin typeface="merriweather" panose="00000500000000000000" pitchFamily="50" charset="0"/>
              </a:rPr>
              <a:t>Changes to scope, time and cost will only change the quality of the deliverables by default if there is no </a:t>
            </a:r>
            <a:r>
              <a:rPr lang="en-US" b="1" i="0" dirty="0">
                <a:solidFill>
                  <a:srgbClr val="313537"/>
                </a:solidFill>
                <a:effectLst/>
                <a:latin typeface="Merriweather" panose="00000500000000000000" pitchFamily="50" charset="0"/>
              </a:rPr>
              <a:t>management intervention</a:t>
            </a:r>
            <a:r>
              <a:rPr lang="en-US" b="0" i="0" dirty="0">
                <a:solidFill>
                  <a:srgbClr val="313537"/>
                </a:solidFill>
                <a:effectLst/>
                <a:latin typeface="merriweather" panose="00000500000000000000" pitchFamily="50" charset="0"/>
              </a:rPr>
              <a:t>; and this is where the skill of the project manager comes in.</a:t>
            </a:r>
          </a:p>
          <a:p>
            <a:pPr algn="l" fontAlgn="base"/>
            <a:r>
              <a:rPr lang="en-US" b="0" i="0" dirty="0">
                <a:solidFill>
                  <a:srgbClr val="313537"/>
                </a:solidFill>
                <a:effectLst/>
                <a:latin typeface="merriweather" panose="00000500000000000000" pitchFamily="50" charset="0"/>
              </a:rPr>
              <a:t>For example, a poorly defined scope – and by that we mean we only have a vague idea of what it is we are setting out to do – is far less likely to deliver a quality outcome than a slightly more complex project that is really well defined, understood and agreed to.</a:t>
            </a:r>
          </a:p>
          <a:p>
            <a:pPr algn="l" fontAlgn="base"/>
            <a:r>
              <a:rPr lang="en-US" b="0" i="0" dirty="0">
                <a:solidFill>
                  <a:srgbClr val="313537"/>
                </a:solidFill>
                <a:effectLst/>
                <a:latin typeface="merriweather" panose="00000500000000000000" pitchFamily="50" charset="0"/>
              </a:rPr>
              <a:t>Similarly, an experienced and effective project manager will usually be able to do more with less. In other words, given the same constraints as a less experienced and effective colleague, he or she should be able to deliver a higher quality product, service or result.</a:t>
            </a:r>
          </a:p>
          <a:p>
            <a:pPr algn="l" fontAlgn="base"/>
            <a:r>
              <a:rPr lang="en-US" b="0" i="1" dirty="0">
                <a:solidFill>
                  <a:srgbClr val="313537"/>
                </a:solidFill>
                <a:effectLst/>
                <a:latin typeface="merriweather" panose="00000500000000000000" pitchFamily="50" charset="0"/>
              </a:rPr>
              <a:t>See also</a:t>
            </a:r>
            <a:r>
              <a:rPr lang="en-US" b="0" i="0" dirty="0">
                <a:solidFill>
                  <a:srgbClr val="313537"/>
                </a:solidFill>
                <a:effectLst/>
                <a:latin typeface="merriweather" panose="00000500000000000000" pitchFamily="50" charset="0"/>
              </a:rPr>
              <a:t>: the law of diminishing returns / gold plating</a:t>
            </a:r>
          </a:p>
        </p:txBody>
      </p:sp>
      <p:sp>
        <p:nvSpPr>
          <p:cNvPr id="4" name="Header Placeholder 3"/>
          <p:cNvSpPr>
            <a:spLocks noGrp="1"/>
          </p:cNvSpPr>
          <p:nvPr>
            <p:ph type="hdr" sz="quarter"/>
          </p:nvPr>
        </p:nvSpPr>
        <p:spPr/>
        <p:txBody>
          <a:bodyPr/>
          <a:lstStyle/>
          <a:p>
            <a:r>
              <a:rPr lang="en-AU"/>
              <a:t>Project Management Masterclass</a:t>
            </a:r>
          </a:p>
        </p:txBody>
      </p:sp>
      <p:sp>
        <p:nvSpPr>
          <p:cNvPr id="5" name="Date Placeholder 4"/>
          <p:cNvSpPr>
            <a:spLocks noGrp="1"/>
          </p:cNvSpPr>
          <p:nvPr>
            <p:ph type="dt" idx="1"/>
          </p:nvPr>
        </p:nvSpPr>
        <p:spPr/>
        <p:txBody>
          <a:bodyPr/>
          <a:lstStyle/>
          <a:p>
            <a:fld id="{A3D8FC5D-DDA7-49E4-9E73-E274175C333B}" type="datetime6">
              <a:rPr lang="en-AU" smtClean="0"/>
              <a:t>July 21</a:t>
            </a:fld>
            <a:endParaRPr lang="en-AU"/>
          </a:p>
        </p:txBody>
      </p:sp>
      <p:sp>
        <p:nvSpPr>
          <p:cNvPr id="6" name="Footer Placeholder 5"/>
          <p:cNvSpPr>
            <a:spLocks noGrp="1"/>
          </p:cNvSpPr>
          <p:nvPr>
            <p:ph type="ftr" sz="quarter" idx="4"/>
          </p:nvPr>
        </p:nvSpPr>
        <p:spPr/>
        <p:txBody>
          <a:bodyPr/>
          <a:lstStyle/>
          <a:p>
            <a:r>
              <a:rPr lang="en-AU"/>
              <a:t>Institute of Project Management</a:t>
            </a:r>
          </a:p>
        </p:txBody>
      </p:sp>
      <p:sp>
        <p:nvSpPr>
          <p:cNvPr id="7" name="Slide Number Placeholder 6"/>
          <p:cNvSpPr>
            <a:spLocks noGrp="1"/>
          </p:cNvSpPr>
          <p:nvPr>
            <p:ph type="sldNum" sz="quarter" idx="5"/>
          </p:nvPr>
        </p:nvSpPr>
        <p:spPr/>
        <p:txBody>
          <a:bodyPr/>
          <a:lstStyle/>
          <a:p>
            <a:fld id="{26A9BE73-4262-4638-901C-38391926C119}" type="slidenum">
              <a:rPr lang="en-AU" smtClean="0"/>
              <a:t>38</a:t>
            </a:fld>
            <a:endParaRPr lang="en-AU"/>
          </a:p>
        </p:txBody>
      </p:sp>
    </p:spTree>
    <p:extLst>
      <p:ext uri="{BB962C8B-B14F-4D97-AF65-F5344CB8AC3E}">
        <p14:creationId xmlns:p14="http://schemas.microsoft.com/office/powerpoint/2010/main" val="38232761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6449" y="5078223"/>
            <a:ext cx="6051573" cy="4154906"/>
          </a:xfrm>
          <a:prstGeom prst="rect">
            <a:avLst/>
          </a:prstGeom>
        </p:spPr>
        <p:txBody>
          <a:bodyPr lIns="99809" tIns="49904" rIns="99809" bIns="49904"/>
          <a:lstStyle/>
          <a:p>
            <a:r>
              <a:rPr lang="en-US" b="0" i="0" dirty="0">
                <a:solidFill>
                  <a:srgbClr val="313537"/>
                </a:solidFill>
                <a:effectLst/>
                <a:latin typeface="Merriweather" panose="00000500000000000000" pitchFamily="50" charset="0"/>
              </a:rPr>
              <a:t>The further you get into a project, the more expensive it is to change your mind...</a:t>
            </a:r>
          </a:p>
          <a:p>
            <a:pPr algn="l" fontAlgn="base"/>
            <a:r>
              <a:rPr lang="en-US" b="0" i="0" dirty="0">
                <a:solidFill>
                  <a:srgbClr val="313537"/>
                </a:solidFill>
                <a:effectLst/>
                <a:latin typeface="lato" panose="020F0502020204030203" pitchFamily="34" charset="0"/>
              </a:rPr>
              <a:t>Unfortunately, the cost to change things </a:t>
            </a:r>
            <a:r>
              <a:rPr lang="en-US" b="1" i="0" dirty="0">
                <a:solidFill>
                  <a:srgbClr val="313537"/>
                </a:solidFill>
                <a:effectLst/>
                <a:latin typeface="Lato" panose="020F0502020204030203" pitchFamily="34" charset="0"/>
              </a:rPr>
              <a:t>exponentially increases</a:t>
            </a:r>
            <a:r>
              <a:rPr lang="en-US" b="0" i="0" dirty="0">
                <a:solidFill>
                  <a:srgbClr val="313537"/>
                </a:solidFill>
                <a:effectLst/>
                <a:latin typeface="lato" panose="020F0502020204030203" pitchFamily="34" charset="0"/>
              </a:rPr>
              <a:t> the further we get into a project.</a:t>
            </a:r>
          </a:p>
          <a:p>
            <a:pPr algn="l" fontAlgn="base"/>
            <a:r>
              <a:rPr lang="en-US" b="0" i="0" dirty="0">
                <a:solidFill>
                  <a:srgbClr val="313537"/>
                </a:solidFill>
                <a:effectLst/>
                <a:latin typeface="lato" panose="020F0502020204030203" pitchFamily="34" charset="0"/>
              </a:rPr>
              <a:t>For example, it is much easier to change the design of a house when it is just a series of drawings on paper than it is to change the design once construction has started.</a:t>
            </a:r>
          </a:p>
          <a:p>
            <a:pPr algn="l" fontAlgn="base"/>
            <a:r>
              <a:rPr lang="en-US" b="0" i="0" dirty="0">
                <a:solidFill>
                  <a:srgbClr val="313537"/>
                </a:solidFill>
                <a:effectLst/>
                <a:latin typeface="lato" panose="020F0502020204030203" pitchFamily="34" charset="0"/>
              </a:rPr>
              <a:t>And the further you get into construction, the more expensive the more expensive '</a:t>
            </a:r>
            <a:r>
              <a:rPr lang="en-US" b="0" i="1" dirty="0">
                <a:solidFill>
                  <a:srgbClr val="313537"/>
                </a:solidFill>
                <a:effectLst/>
                <a:latin typeface="Lato" panose="020F0502020204030203" pitchFamily="34" charset="0"/>
              </a:rPr>
              <a:t>good ideas</a:t>
            </a:r>
            <a:r>
              <a:rPr lang="en-US" b="0" i="0" dirty="0">
                <a:solidFill>
                  <a:srgbClr val="313537"/>
                </a:solidFill>
                <a:effectLst/>
                <a:latin typeface="lato" panose="020F0502020204030203" pitchFamily="34" charset="0"/>
              </a:rPr>
              <a:t>' become!</a:t>
            </a:r>
          </a:p>
          <a:p>
            <a:endParaRPr lang="en-AU" dirty="0"/>
          </a:p>
        </p:txBody>
      </p:sp>
      <p:sp>
        <p:nvSpPr>
          <p:cNvPr id="4" name="Header Placeholder 3"/>
          <p:cNvSpPr>
            <a:spLocks noGrp="1"/>
          </p:cNvSpPr>
          <p:nvPr>
            <p:ph type="hdr" sz="quarter" idx="10"/>
          </p:nvPr>
        </p:nvSpPr>
        <p:spPr>
          <a:xfrm>
            <a:off x="3" y="1"/>
            <a:ext cx="3277935" cy="529440"/>
          </a:xfrm>
          <a:prstGeom prst="rect">
            <a:avLst/>
          </a:prstGeom>
        </p:spPr>
        <p:txBody>
          <a:bodyPr lIns="99809" tIns="49904" rIns="99809" bIns="49904"/>
          <a:lstStyle/>
          <a:p>
            <a:r>
              <a:rPr lang="en-AU"/>
              <a:t>Project Management Masterclass</a:t>
            </a:r>
          </a:p>
        </p:txBody>
      </p:sp>
      <p:sp>
        <p:nvSpPr>
          <p:cNvPr id="5" name="Date Placeholder 4"/>
          <p:cNvSpPr>
            <a:spLocks noGrp="1"/>
          </p:cNvSpPr>
          <p:nvPr>
            <p:ph type="dt" idx="11"/>
          </p:nvPr>
        </p:nvSpPr>
        <p:spPr>
          <a:xfrm>
            <a:off x="4284786" y="1"/>
            <a:ext cx="3277935" cy="529440"/>
          </a:xfrm>
          <a:prstGeom prst="rect">
            <a:avLst/>
          </a:prstGeom>
        </p:spPr>
        <p:txBody>
          <a:bodyPr lIns="99809" tIns="49904" rIns="99809" bIns="49904"/>
          <a:lstStyle/>
          <a:p>
            <a:r>
              <a:rPr lang="en-US"/>
              <a:t>Day 1</a:t>
            </a:r>
            <a:endParaRPr lang="en-AU"/>
          </a:p>
        </p:txBody>
      </p:sp>
      <p:sp>
        <p:nvSpPr>
          <p:cNvPr id="6" name="Footer Placeholder 5"/>
          <p:cNvSpPr>
            <a:spLocks noGrp="1"/>
          </p:cNvSpPr>
          <p:nvPr>
            <p:ph type="ftr" sz="quarter" idx="12"/>
          </p:nvPr>
        </p:nvSpPr>
        <p:spPr>
          <a:xfrm>
            <a:off x="3" y="10022709"/>
            <a:ext cx="3277935" cy="529438"/>
          </a:xfrm>
          <a:prstGeom prst="rect">
            <a:avLst/>
          </a:prstGeom>
        </p:spPr>
        <p:txBody>
          <a:bodyPr lIns="99809" tIns="49904" rIns="99809" bIns="49904"/>
          <a:lstStyle/>
          <a:p>
            <a:r>
              <a:rPr lang="en-AU"/>
              <a:t>Institute of Project Management</a:t>
            </a:r>
          </a:p>
        </p:txBody>
      </p:sp>
      <p:sp>
        <p:nvSpPr>
          <p:cNvPr id="7" name="Slide Number Placeholder 6"/>
          <p:cNvSpPr>
            <a:spLocks noGrp="1"/>
          </p:cNvSpPr>
          <p:nvPr>
            <p:ph type="sldNum" sz="quarter" idx="13"/>
          </p:nvPr>
        </p:nvSpPr>
        <p:spPr/>
        <p:txBody>
          <a:bodyPr/>
          <a:lstStyle/>
          <a:p>
            <a:fld id="{26A9BE73-4262-4638-901C-38391926C119}" type="slidenum">
              <a:rPr lang="en-AU" smtClean="0"/>
              <a:t>39</a:t>
            </a:fld>
            <a:endParaRPr lang="en-AU"/>
          </a:p>
        </p:txBody>
      </p:sp>
    </p:spTree>
    <p:extLst>
      <p:ext uri="{BB962C8B-B14F-4D97-AF65-F5344CB8AC3E}">
        <p14:creationId xmlns:p14="http://schemas.microsoft.com/office/powerpoint/2010/main" val="610360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6449" y="5078223"/>
            <a:ext cx="6051573" cy="4154906"/>
          </a:xfrm>
          <a:prstGeom prst="rect">
            <a:avLst/>
          </a:prstGeom>
        </p:spPr>
        <p:txBody>
          <a:bodyPr lIns="99809" tIns="49904" rIns="99809" bIns="49904"/>
          <a:lstStyle/>
          <a:p>
            <a:r>
              <a:rPr lang="en-US" dirty="0"/>
              <a:t>There are countless definitions out there – this is the PMBOK one</a:t>
            </a:r>
            <a:endParaRPr lang="en-AU" dirty="0"/>
          </a:p>
        </p:txBody>
      </p:sp>
      <p:sp>
        <p:nvSpPr>
          <p:cNvPr id="4" name="Header Placeholder 3"/>
          <p:cNvSpPr>
            <a:spLocks noGrp="1"/>
          </p:cNvSpPr>
          <p:nvPr>
            <p:ph type="hdr" sz="quarter" idx="10"/>
          </p:nvPr>
        </p:nvSpPr>
        <p:spPr>
          <a:xfrm>
            <a:off x="3" y="1"/>
            <a:ext cx="3277935" cy="529440"/>
          </a:xfrm>
          <a:prstGeom prst="rect">
            <a:avLst/>
          </a:prstGeom>
        </p:spPr>
        <p:txBody>
          <a:bodyPr lIns="99809" tIns="49904" rIns="99809" bIns="49904"/>
          <a:lstStyle/>
          <a:p>
            <a:r>
              <a:rPr lang="en-AU"/>
              <a:t>Project Management Masterclass</a:t>
            </a:r>
          </a:p>
        </p:txBody>
      </p:sp>
      <p:sp>
        <p:nvSpPr>
          <p:cNvPr id="5" name="Date Placeholder 4"/>
          <p:cNvSpPr>
            <a:spLocks noGrp="1"/>
          </p:cNvSpPr>
          <p:nvPr>
            <p:ph type="dt" idx="11"/>
          </p:nvPr>
        </p:nvSpPr>
        <p:spPr>
          <a:xfrm>
            <a:off x="4284786" y="1"/>
            <a:ext cx="3277935" cy="529440"/>
          </a:xfrm>
          <a:prstGeom prst="rect">
            <a:avLst/>
          </a:prstGeom>
        </p:spPr>
        <p:txBody>
          <a:bodyPr lIns="99809" tIns="49904" rIns="99809" bIns="49904"/>
          <a:lstStyle/>
          <a:p>
            <a:r>
              <a:rPr lang="en-US"/>
              <a:t>Day 1</a:t>
            </a:r>
            <a:endParaRPr lang="en-AU"/>
          </a:p>
        </p:txBody>
      </p:sp>
      <p:sp>
        <p:nvSpPr>
          <p:cNvPr id="6" name="Footer Placeholder 5"/>
          <p:cNvSpPr>
            <a:spLocks noGrp="1"/>
          </p:cNvSpPr>
          <p:nvPr>
            <p:ph type="ftr" sz="quarter" idx="12"/>
          </p:nvPr>
        </p:nvSpPr>
        <p:spPr>
          <a:xfrm>
            <a:off x="3" y="10022709"/>
            <a:ext cx="3277935" cy="529438"/>
          </a:xfrm>
          <a:prstGeom prst="rect">
            <a:avLst/>
          </a:prstGeom>
        </p:spPr>
        <p:txBody>
          <a:bodyPr lIns="99809" tIns="49904" rIns="99809" bIns="49904"/>
          <a:lstStyle/>
          <a:p>
            <a:r>
              <a:rPr lang="en-AU"/>
              <a:t>Institute of Project Management</a:t>
            </a:r>
          </a:p>
        </p:txBody>
      </p:sp>
      <p:sp>
        <p:nvSpPr>
          <p:cNvPr id="7" name="Slide Number Placeholder 6"/>
          <p:cNvSpPr>
            <a:spLocks noGrp="1"/>
          </p:cNvSpPr>
          <p:nvPr>
            <p:ph type="sldNum" sz="quarter" idx="13"/>
          </p:nvPr>
        </p:nvSpPr>
        <p:spPr/>
        <p:txBody>
          <a:bodyPr/>
          <a:lstStyle/>
          <a:p>
            <a:fld id="{26A9BE73-4262-4638-901C-38391926C119}" type="slidenum">
              <a:rPr lang="en-AU" smtClean="0"/>
              <a:t>4</a:t>
            </a:fld>
            <a:endParaRPr lang="en-AU"/>
          </a:p>
        </p:txBody>
      </p:sp>
    </p:spTree>
    <p:extLst>
      <p:ext uri="{BB962C8B-B14F-4D97-AF65-F5344CB8AC3E}">
        <p14:creationId xmlns:p14="http://schemas.microsoft.com/office/powerpoint/2010/main" val="26725267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6449" y="5078223"/>
            <a:ext cx="6051573" cy="4154906"/>
          </a:xfrm>
          <a:prstGeom prst="rect">
            <a:avLst/>
          </a:prstGeom>
        </p:spPr>
        <p:txBody>
          <a:bodyPr lIns="99809" tIns="49904" rIns="99809" bIns="49904"/>
          <a:lstStyle/>
          <a:p>
            <a:pPr algn="l" fontAlgn="base"/>
            <a:r>
              <a:rPr lang="en-US" b="0" i="0" dirty="0">
                <a:solidFill>
                  <a:srgbClr val="313537"/>
                </a:solidFill>
                <a:effectLst/>
                <a:latin typeface="lato" panose="020F0502020204030203" pitchFamily="34" charset="0"/>
              </a:rPr>
              <a:t>We already know that projects inherently have a much greater degree of uncertainty about them than the business-as-usual activities of an organisation.</a:t>
            </a:r>
          </a:p>
          <a:p>
            <a:pPr algn="l" fontAlgn="base"/>
            <a:r>
              <a:rPr lang="en-US" b="0" i="0" dirty="0">
                <a:solidFill>
                  <a:srgbClr val="313537"/>
                </a:solidFill>
                <a:effectLst/>
                <a:latin typeface="lato" panose="020F0502020204030203" pitchFamily="34" charset="0"/>
              </a:rPr>
              <a:t>This is because every project is, in some way, unique.</a:t>
            </a:r>
            <a:br>
              <a:rPr lang="en-US" b="0" i="0" dirty="0">
                <a:solidFill>
                  <a:srgbClr val="313537"/>
                </a:solidFill>
                <a:effectLst/>
                <a:latin typeface="lato" panose="020F0502020204030203" pitchFamily="34" charset="0"/>
              </a:rPr>
            </a:br>
            <a:r>
              <a:rPr lang="en-US" b="0" i="0" dirty="0">
                <a:solidFill>
                  <a:srgbClr val="313537"/>
                </a:solidFill>
                <a:effectLst/>
                <a:latin typeface="lato" panose="020F0502020204030203" pitchFamily="34" charset="0"/>
              </a:rPr>
              <a:t>The</a:t>
            </a:r>
            <a:r>
              <a:rPr lang="en-US" b="0" i="1" dirty="0">
                <a:solidFill>
                  <a:srgbClr val="313537"/>
                </a:solidFill>
                <a:effectLst/>
                <a:latin typeface="Lato" panose="020F0502020204030203" pitchFamily="34" charset="0"/>
              </a:rPr>
              <a:t> </a:t>
            </a:r>
            <a:r>
              <a:rPr lang="en-US" b="0" i="1" dirty="0">
                <a:solidFill>
                  <a:srgbClr val="D3473C"/>
                </a:solidFill>
                <a:effectLst/>
                <a:latin typeface="Lato" panose="020F0502020204030203" pitchFamily="34" charset="0"/>
              </a:rPr>
              <a:t>red shading</a:t>
            </a:r>
            <a:r>
              <a:rPr lang="en-US" b="0" i="0" dirty="0">
                <a:solidFill>
                  <a:srgbClr val="313537"/>
                </a:solidFill>
                <a:effectLst/>
                <a:latin typeface="lato" panose="020F0502020204030203" pitchFamily="34" charset="0"/>
              </a:rPr>
              <a:t> here illustrates that uncertainty is greatest at the start of the project, and reduces the further we get into project delivery.</a:t>
            </a:r>
          </a:p>
          <a:p>
            <a:pPr algn="l" fontAlgn="base"/>
            <a:r>
              <a:rPr lang="en-US" b="0" i="0" dirty="0">
                <a:solidFill>
                  <a:srgbClr val="313537"/>
                </a:solidFill>
                <a:effectLst/>
                <a:latin typeface="lato" panose="020F0502020204030203" pitchFamily="34" charset="0"/>
              </a:rPr>
              <a:t>This is because the assumptions and estimates that go into our business case (at the project initiation stage) are far more </a:t>
            </a:r>
            <a:r>
              <a:rPr lang="en-US" b="1" i="0" dirty="0">
                <a:solidFill>
                  <a:srgbClr val="313537"/>
                </a:solidFill>
                <a:effectLst/>
                <a:latin typeface="Lato" panose="020F0502020204030203" pitchFamily="34" charset="0"/>
              </a:rPr>
              <a:t>prone to error</a:t>
            </a:r>
            <a:r>
              <a:rPr lang="en-US" b="0" i="0" dirty="0">
                <a:solidFill>
                  <a:srgbClr val="313537"/>
                </a:solidFill>
                <a:effectLst/>
                <a:latin typeface="lato" panose="020F0502020204030203" pitchFamily="34" charset="0"/>
              </a:rPr>
              <a:t> than those we make in project planning and delivery, where we benefit from more accurate and detailed information.</a:t>
            </a:r>
          </a:p>
        </p:txBody>
      </p:sp>
      <p:sp>
        <p:nvSpPr>
          <p:cNvPr id="4" name="Header Placeholder 3"/>
          <p:cNvSpPr>
            <a:spLocks noGrp="1"/>
          </p:cNvSpPr>
          <p:nvPr>
            <p:ph type="hdr" sz="quarter" idx="10"/>
          </p:nvPr>
        </p:nvSpPr>
        <p:spPr>
          <a:xfrm>
            <a:off x="3" y="1"/>
            <a:ext cx="3277935" cy="529440"/>
          </a:xfrm>
          <a:prstGeom prst="rect">
            <a:avLst/>
          </a:prstGeom>
        </p:spPr>
        <p:txBody>
          <a:bodyPr lIns="99809" tIns="49904" rIns="99809" bIns="49904"/>
          <a:lstStyle/>
          <a:p>
            <a:r>
              <a:rPr lang="en-AU"/>
              <a:t>Project Management Masterclass</a:t>
            </a:r>
          </a:p>
        </p:txBody>
      </p:sp>
      <p:sp>
        <p:nvSpPr>
          <p:cNvPr id="5" name="Date Placeholder 4"/>
          <p:cNvSpPr>
            <a:spLocks noGrp="1"/>
          </p:cNvSpPr>
          <p:nvPr>
            <p:ph type="dt" idx="11"/>
          </p:nvPr>
        </p:nvSpPr>
        <p:spPr>
          <a:xfrm>
            <a:off x="4284786" y="1"/>
            <a:ext cx="3277935" cy="529440"/>
          </a:xfrm>
          <a:prstGeom prst="rect">
            <a:avLst/>
          </a:prstGeom>
        </p:spPr>
        <p:txBody>
          <a:bodyPr lIns="99809" tIns="49904" rIns="99809" bIns="49904"/>
          <a:lstStyle/>
          <a:p>
            <a:r>
              <a:rPr lang="en-US"/>
              <a:t>Day 1</a:t>
            </a:r>
            <a:endParaRPr lang="en-AU"/>
          </a:p>
        </p:txBody>
      </p:sp>
      <p:sp>
        <p:nvSpPr>
          <p:cNvPr id="6" name="Footer Placeholder 5"/>
          <p:cNvSpPr>
            <a:spLocks noGrp="1"/>
          </p:cNvSpPr>
          <p:nvPr>
            <p:ph type="ftr" sz="quarter" idx="12"/>
          </p:nvPr>
        </p:nvSpPr>
        <p:spPr>
          <a:xfrm>
            <a:off x="3" y="10022709"/>
            <a:ext cx="3277935" cy="529438"/>
          </a:xfrm>
          <a:prstGeom prst="rect">
            <a:avLst/>
          </a:prstGeom>
        </p:spPr>
        <p:txBody>
          <a:bodyPr lIns="99809" tIns="49904" rIns="99809" bIns="49904"/>
          <a:lstStyle/>
          <a:p>
            <a:r>
              <a:rPr lang="en-AU"/>
              <a:t>Institute of Project Management</a:t>
            </a:r>
          </a:p>
        </p:txBody>
      </p:sp>
      <p:sp>
        <p:nvSpPr>
          <p:cNvPr id="7" name="Slide Number Placeholder 6"/>
          <p:cNvSpPr>
            <a:spLocks noGrp="1"/>
          </p:cNvSpPr>
          <p:nvPr>
            <p:ph type="sldNum" sz="quarter" idx="13"/>
          </p:nvPr>
        </p:nvSpPr>
        <p:spPr/>
        <p:txBody>
          <a:bodyPr/>
          <a:lstStyle/>
          <a:p>
            <a:fld id="{26A9BE73-4262-4638-901C-38391926C119}" type="slidenum">
              <a:rPr lang="en-AU" smtClean="0"/>
              <a:t>40</a:t>
            </a:fld>
            <a:endParaRPr lang="en-AU"/>
          </a:p>
        </p:txBody>
      </p:sp>
    </p:spTree>
    <p:extLst>
      <p:ext uri="{BB962C8B-B14F-4D97-AF65-F5344CB8AC3E}">
        <p14:creationId xmlns:p14="http://schemas.microsoft.com/office/powerpoint/2010/main" val="24164208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6449" y="5078223"/>
            <a:ext cx="6051573" cy="4154906"/>
          </a:xfrm>
          <a:prstGeom prst="rect">
            <a:avLst/>
          </a:prstGeom>
        </p:spPr>
        <p:txBody>
          <a:bodyPr lIns="99809" tIns="49904" rIns="99809" bIns="49904"/>
          <a:lstStyle/>
          <a:p>
            <a:r>
              <a:rPr lang="en-US" b="0" i="0" dirty="0">
                <a:solidFill>
                  <a:srgbClr val="313537"/>
                </a:solidFill>
                <a:effectLst/>
                <a:latin typeface="lato" panose="020F0502020204030203" pitchFamily="34" charset="0"/>
              </a:rPr>
              <a:t>Good planning </a:t>
            </a:r>
            <a:r>
              <a:rPr lang="en-US" b="0" i="1" dirty="0">
                <a:solidFill>
                  <a:srgbClr val="313537"/>
                </a:solidFill>
                <a:effectLst/>
                <a:latin typeface="lato" panose="020F0502020204030203" pitchFamily="34" charset="0"/>
              </a:rPr>
              <a:t>(shown here in </a:t>
            </a:r>
            <a:r>
              <a:rPr lang="en-US" b="0" i="1" dirty="0">
                <a:solidFill>
                  <a:srgbClr val="00BD9C"/>
                </a:solidFill>
                <a:effectLst/>
                <a:latin typeface="lato" panose="020F0502020204030203" pitchFamily="34" charset="0"/>
              </a:rPr>
              <a:t>green</a:t>
            </a:r>
            <a:r>
              <a:rPr lang="en-US" b="0" i="1" dirty="0">
                <a:solidFill>
                  <a:srgbClr val="313537"/>
                </a:solidFill>
                <a:effectLst/>
                <a:latin typeface="lato" panose="020F0502020204030203" pitchFamily="34" charset="0"/>
              </a:rPr>
              <a:t>)</a:t>
            </a:r>
            <a:r>
              <a:rPr lang="en-US" b="0" i="0" dirty="0">
                <a:solidFill>
                  <a:srgbClr val="313537"/>
                </a:solidFill>
                <a:effectLst/>
                <a:latin typeface="lato" panose="020F0502020204030203" pitchFamily="34" charset="0"/>
              </a:rPr>
              <a:t> not only reduces the level of uncertainty that inevitably attaches to a project, but can </a:t>
            </a:r>
            <a:r>
              <a:rPr lang="en-US" b="1" i="0" dirty="0">
                <a:solidFill>
                  <a:srgbClr val="313537"/>
                </a:solidFill>
                <a:effectLst/>
                <a:latin typeface="lato" panose="020F0502020204030203" pitchFamily="34" charset="0"/>
              </a:rPr>
              <a:t>save significant money</a:t>
            </a:r>
            <a:r>
              <a:rPr lang="en-US" b="0" i="0" dirty="0">
                <a:solidFill>
                  <a:srgbClr val="313537"/>
                </a:solidFill>
                <a:effectLst/>
                <a:latin typeface="lato" panose="020F0502020204030203" pitchFamily="34" charset="0"/>
              </a:rPr>
              <a:t> downstream by reducing the need for change.</a:t>
            </a:r>
            <a:endParaRPr lang="en-AU" dirty="0"/>
          </a:p>
        </p:txBody>
      </p:sp>
      <p:sp>
        <p:nvSpPr>
          <p:cNvPr id="4" name="Header Placeholder 3"/>
          <p:cNvSpPr>
            <a:spLocks noGrp="1"/>
          </p:cNvSpPr>
          <p:nvPr>
            <p:ph type="hdr" sz="quarter" idx="10"/>
          </p:nvPr>
        </p:nvSpPr>
        <p:spPr>
          <a:xfrm>
            <a:off x="3" y="1"/>
            <a:ext cx="3277935" cy="529440"/>
          </a:xfrm>
          <a:prstGeom prst="rect">
            <a:avLst/>
          </a:prstGeom>
        </p:spPr>
        <p:txBody>
          <a:bodyPr lIns="99809" tIns="49904" rIns="99809" bIns="49904"/>
          <a:lstStyle/>
          <a:p>
            <a:r>
              <a:rPr lang="en-AU"/>
              <a:t>Project Management Masterclass</a:t>
            </a:r>
          </a:p>
        </p:txBody>
      </p:sp>
      <p:sp>
        <p:nvSpPr>
          <p:cNvPr id="5" name="Date Placeholder 4"/>
          <p:cNvSpPr>
            <a:spLocks noGrp="1"/>
          </p:cNvSpPr>
          <p:nvPr>
            <p:ph type="dt" idx="11"/>
          </p:nvPr>
        </p:nvSpPr>
        <p:spPr>
          <a:xfrm>
            <a:off x="4284786" y="1"/>
            <a:ext cx="3277935" cy="529440"/>
          </a:xfrm>
          <a:prstGeom prst="rect">
            <a:avLst/>
          </a:prstGeom>
        </p:spPr>
        <p:txBody>
          <a:bodyPr lIns="99809" tIns="49904" rIns="99809" bIns="49904"/>
          <a:lstStyle/>
          <a:p>
            <a:r>
              <a:rPr lang="en-US"/>
              <a:t>Day 1</a:t>
            </a:r>
            <a:endParaRPr lang="en-AU"/>
          </a:p>
        </p:txBody>
      </p:sp>
      <p:sp>
        <p:nvSpPr>
          <p:cNvPr id="6" name="Footer Placeholder 5"/>
          <p:cNvSpPr>
            <a:spLocks noGrp="1"/>
          </p:cNvSpPr>
          <p:nvPr>
            <p:ph type="ftr" sz="quarter" idx="12"/>
          </p:nvPr>
        </p:nvSpPr>
        <p:spPr>
          <a:xfrm>
            <a:off x="3" y="10022709"/>
            <a:ext cx="3277935" cy="529438"/>
          </a:xfrm>
          <a:prstGeom prst="rect">
            <a:avLst/>
          </a:prstGeom>
        </p:spPr>
        <p:txBody>
          <a:bodyPr lIns="99809" tIns="49904" rIns="99809" bIns="49904"/>
          <a:lstStyle/>
          <a:p>
            <a:r>
              <a:rPr lang="en-AU"/>
              <a:t>Institute of Project Management</a:t>
            </a:r>
          </a:p>
        </p:txBody>
      </p:sp>
      <p:sp>
        <p:nvSpPr>
          <p:cNvPr id="7" name="Slide Number Placeholder 6"/>
          <p:cNvSpPr>
            <a:spLocks noGrp="1"/>
          </p:cNvSpPr>
          <p:nvPr>
            <p:ph type="sldNum" sz="quarter" idx="13"/>
          </p:nvPr>
        </p:nvSpPr>
        <p:spPr/>
        <p:txBody>
          <a:bodyPr/>
          <a:lstStyle/>
          <a:p>
            <a:fld id="{26A9BE73-4262-4638-901C-38391926C119}" type="slidenum">
              <a:rPr lang="en-AU" smtClean="0"/>
              <a:t>41</a:t>
            </a:fld>
            <a:endParaRPr lang="en-AU"/>
          </a:p>
        </p:txBody>
      </p:sp>
    </p:spTree>
    <p:extLst>
      <p:ext uri="{BB962C8B-B14F-4D97-AF65-F5344CB8AC3E}">
        <p14:creationId xmlns:p14="http://schemas.microsoft.com/office/powerpoint/2010/main" val="2638494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discussion generator – you might like to limit each group to one or two responses and go around the groups a few times until all responses are exhausted.</a:t>
            </a:r>
          </a:p>
          <a:p>
            <a:r>
              <a:rPr lang="en-US" dirty="0"/>
              <a:t>Once again, show where in the course we will address each issue they raise (</a:t>
            </a:r>
            <a:r>
              <a:rPr lang="en-US" i="1" dirty="0"/>
              <a:t>eg</a:t>
            </a:r>
            <a:r>
              <a:rPr lang="en-US" dirty="0"/>
              <a:t> poor communication – session 4; vague scope – sessions 3 and 5).</a:t>
            </a:r>
            <a:endParaRPr lang="en-AU" dirty="0"/>
          </a:p>
        </p:txBody>
      </p:sp>
      <p:sp>
        <p:nvSpPr>
          <p:cNvPr id="4" name="Header Placeholder 3"/>
          <p:cNvSpPr>
            <a:spLocks noGrp="1"/>
          </p:cNvSpPr>
          <p:nvPr>
            <p:ph type="hdr" sz="quarter" idx="10"/>
          </p:nvPr>
        </p:nvSpPr>
        <p:spPr/>
        <p:txBody>
          <a:bodyPr/>
          <a:lstStyle/>
          <a:p>
            <a:r>
              <a:rPr lang="en-AU"/>
              <a:t>Project Management Masterclass</a:t>
            </a:r>
          </a:p>
        </p:txBody>
      </p:sp>
      <p:sp>
        <p:nvSpPr>
          <p:cNvPr id="5" name="Date Placeholder 4"/>
          <p:cNvSpPr>
            <a:spLocks noGrp="1"/>
          </p:cNvSpPr>
          <p:nvPr>
            <p:ph type="dt" idx="11"/>
          </p:nvPr>
        </p:nvSpPr>
        <p:spPr/>
        <p:txBody>
          <a:bodyPr/>
          <a:lstStyle/>
          <a:p>
            <a:fld id="{A3D8FC5D-DDA7-49E4-9E73-E274175C333B}" type="datetime6">
              <a:rPr lang="en-AU" smtClean="0"/>
              <a:t>July 21</a:t>
            </a:fld>
            <a:endParaRPr lang="en-AU"/>
          </a:p>
        </p:txBody>
      </p:sp>
      <p:sp>
        <p:nvSpPr>
          <p:cNvPr id="6" name="Footer Placeholder 5"/>
          <p:cNvSpPr>
            <a:spLocks noGrp="1"/>
          </p:cNvSpPr>
          <p:nvPr>
            <p:ph type="ftr" sz="quarter" idx="12"/>
          </p:nvPr>
        </p:nvSpPr>
        <p:spPr/>
        <p:txBody>
          <a:bodyPr/>
          <a:lstStyle/>
          <a:p>
            <a:r>
              <a:rPr lang="en-AU"/>
              <a:t>Institute of Project Management</a:t>
            </a:r>
          </a:p>
        </p:txBody>
      </p:sp>
      <p:sp>
        <p:nvSpPr>
          <p:cNvPr id="7" name="Slide Number Placeholder 6"/>
          <p:cNvSpPr>
            <a:spLocks noGrp="1"/>
          </p:cNvSpPr>
          <p:nvPr>
            <p:ph type="sldNum" sz="quarter" idx="13"/>
          </p:nvPr>
        </p:nvSpPr>
        <p:spPr/>
        <p:txBody>
          <a:bodyPr/>
          <a:lstStyle/>
          <a:p>
            <a:fld id="{26A9BE73-4262-4638-901C-38391926C119}" type="slidenum">
              <a:rPr lang="en-AU" smtClean="0"/>
              <a:t>42</a:t>
            </a:fld>
            <a:endParaRPr lang="en-AU"/>
          </a:p>
        </p:txBody>
      </p:sp>
    </p:spTree>
    <p:extLst>
      <p:ext uri="{BB962C8B-B14F-4D97-AF65-F5344CB8AC3E}">
        <p14:creationId xmlns:p14="http://schemas.microsoft.com/office/powerpoint/2010/main" val="32422008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Annual survey of project practitioners, global, all industries</a:t>
            </a:r>
          </a:p>
          <a:p>
            <a:r>
              <a:rPr lang="en-AU" dirty="0"/>
              <a:t>Survey sample size = 4455 </a:t>
            </a:r>
          </a:p>
          <a:p>
            <a:r>
              <a:rPr lang="en-AU" dirty="0"/>
              <a:t>Focus on the % figures on the top left, illustrating the need for good project management (and project managers!)</a:t>
            </a:r>
          </a:p>
        </p:txBody>
      </p:sp>
      <p:sp>
        <p:nvSpPr>
          <p:cNvPr id="4" name="Header Placeholder 3"/>
          <p:cNvSpPr>
            <a:spLocks noGrp="1"/>
          </p:cNvSpPr>
          <p:nvPr>
            <p:ph type="hdr" sz="quarter" idx="10"/>
          </p:nvPr>
        </p:nvSpPr>
        <p:spPr/>
        <p:txBody>
          <a:bodyPr/>
          <a:lstStyle/>
          <a:p>
            <a:r>
              <a:rPr lang="en-AU"/>
              <a:t>Project Management Masterclass</a:t>
            </a:r>
          </a:p>
        </p:txBody>
      </p:sp>
      <p:sp>
        <p:nvSpPr>
          <p:cNvPr id="5" name="Date Placeholder 4"/>
          <p:cNvSpPr>
            <a:spLocks noGrp="1"/>
          </p:cNvSpPr>
          <p:nvPr>
            <p:ph type="dt" idx="11"/>
          </p:nvPr>
        </p:nvSpPr>
        <p:spPr/>
        <p:txBody>
          <a:bodyPr/>
          <a:lstStyle/>
          <a:p>
            <a:fld id="{A3D8FC5D-DDA7-49E4-9E73-E274175C333B}" type="datetime6">
              <a:rPr lang="en-AU" smtClean="0"/>
              <a:t>July 21</a:t>
            </a:fld>
            <a:endParaRPr lang="en-AU"/>
          </a:p>
        </p:txBody>
      </p:sp>
      <p:sp>
        <p:nvSpPr>
          <p:cNvPr id="6" name="Footer Placeholder 5"/>
          <p:cNvSpPr>
            <a:spLocks noGrp="1"/>
          </p:cNvSpPr>
          <p:nvPr>
            <p:ph type="ftr" sz="quarter" idx="12"/>
          </p:nvPr>
        </p:nvSpPr>
        <p:spPr/>
        <p:txBody>
          <a:bodyPr/>
          <a:lstStyle/>
          <a:p>
            <a:r>
              <a:rPr lang="en-AU"/>
              <a:t>Institute of Project Management</a:t>
            </a:r>
          </a:p>
        </p:txBody>
      </p:sp>
      <p:sp>
        <p:nvSpPr>
          <p:cNvPr id="7" name="Slide Number Placeholder 6"/>
          <p:cNvSpPr>
            <a:spLocks noGrp="1"/>
          </p:cNvSpPr>
          <p:nvPr>
            <p:ph type="sldNum" sz="quarter" idx="13"/>
          </p:nvPr>
        </p:nvSpPr>
        <p:spPr/>
        <p:txBody>
          <a:bodyPr/>
          <a:lstStyle/>
          <a:p>
            <a:fld id="{26A9BE73-4262-4638-901C-38391926C119}" type="slidenum">
              <a:rPr lang="en-AU" smtClean="0"/>
              <a:t>43</a:t>
            </a:fld>
            <a:endParaRPr lang="en-AU"/>
          </a:p>
        </p:txBody>
      </p:sp>
    </p:spTree>
    <p:extLst>
      <p:ext uri="{BB962C8B-B14F-4D97-AF65-F5344CB8AC3E}">
        <p14:creationId xmlns:p14="http://schemas.microsoft.com/office/powerpoint/2010/main" val="33986681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methodology is a body of common practices, procedures, tools and techniques.</a:t>
            </a:r>
          </a:p>
          <a:p>
            <a:pPr algn="l" fontAlgn="base"/>
            <a:r>
              <a:rPr lang="en-US" b="0" i="0" dirty="0">
                <a:solidFill>
                  <a:srgbClr val="313537"/>
                </a:solidFill>
                <a:effectLst/>
                <a:latin typeface="Merriweather" panose="00000500000000000000" pitchFamily="50" charset="0"/>
              </a:rPr>
              <a:t>A </a:t>
            </a:r>
            <a:r>
              <a:rPr lang="en-US" b="1" i="0" dirty="0">
                <a:solidFill>
                  <a:srgbClr val="313537"/>
                </a:solidFill>
                <a:effectLst/>
                <a:latin typeface="Merriweather" panose="00000500000000000000" pitchFamily="50" charset="0"/>
              </a:rPr>
              <a:t>project management methodology</a:t>
            </a:r>
            <a:r>
              <a:rPr lang="en-US" b="0" i="0" dirty="0">
                <a:solidFill>
                  <a:srgbClr val="313537"/>
                </a:solidFill>
                <a:effectLst/>
                <a:latin typeface="Merriweather" panose="00000500000000000000" pitchFamily="50" charset="0"/>
              </a:rPr>
              <a:t> will therefore be the sum of the knowledge, resources and assets that an individual or organisation might acquire and apply to assure the successful delivery of their projects.</a:t>
            </a:r>
          </a:p>
          <a:p>
            <a:pPr algn="l" fontAlgn="base"/>
            <a:r>
              <a:rPr lang="en-US" b="0" i="0" dirty="0">
                <a:solidFill>
                  <a:srgbClr val="313537"/>
                </a:solidFill>
                <a:effectLst/>
                <a:latin typeface="Merriweather" panose="00000500000000000000" pitchFamily="50" charset="0"/>
              </a:rPr>
              <a:t>The good news is that over the last 50 years or so, there has been a concerted effort by project managers to </a:t>
            </a:r>
            <a:r>
              <a:rPr lang="en-US" b="0" i="0" dirty="0" err="1">
                <a:solidFill>
                  <a:srgbClr val="313537"/>
                </a:solidFill>
                <a:effectLst/>
                <a:latin typeface="Merriweather" panose="00000500000000000000" pitchFamily="50" charset="0"/>
              </a:rPr>
              <a:t>professionalise</a:t>
            </a:r>
            <a:r>
              <a:rPr lang="en-US" b="0" i="0" dirty="0">
                <a:solidFill>
                  <a:srgbClr val="313537"/>
                </a:solidFill>
                <a:effectLst/>
                <a:latin typeface="Merriweather" panose="00000500000000000000" pitchFamily="50" charset="0"/>
              </a:rPr>
              <a:t> their discipline. </a:t>
            </a:r>
          </a:p>
          <a:p>
            <a:pPr algn="l" fontAlgn="base"/>
            <a:r>
              <a:rPr lang="en-US" b="0" i="0" dirty="0">
                <a:solidFill>
                  <a:srgbClr val="313537"/>
                </a:solidFill>
                <a:effectLst/>
                <a:latin typeface="Merriweather" panose="00000500000000000000" pitchFamily="50" charset="0"/>
              </a:rPr>
              <a:t>At the core of this has been the development of some </a:t>
            </a:r>
            <a:r>
              <a:rPr lang="en-US" b="1" i="0" dirty="0">
                <a:solidFill>
                  <a:srgbClr val="313537"/>
                </a:solidFill>
                <a:effectLst/>
                <a:latin typeface="Merriweather" panose="00000500000000000000" pitchFamily="50" charset="0"/>
              </a:rPr>
              <a:t>universal standards</a:t>
            </a:r>
            <a:r>
              <a:rPr lang="en-US" b="0" i="0" dirty="0">
                <a:solidFill>
                  <a:srgbClr val="313537"/>
                </a:solidFill>
                <a:effectLst/>
                <a:latin typeface="Merriweather" panose="00000500000000000000" pitchFamily="50" charset="0"/>
              </a:rPr>
              <a:t> for the management of projects.</a:t>
            </a:r>
          </a:p>
          <a:p>
            <a:pPr algn="l" fontAlgn="base"/>
            <a:r>
              <a:rPr lang="en-US" b="0" i="0" dirty="0">
                <a:solidFill>
                  <a:srgbClr val="313537"/>
                </a:solidFill>
                <a:effectLst/>
                <a:latin typeface="Merriweather" panose="00000500000000000000" pitchFamily="50" charset="0"/>
              </a:rPr>
              <a:t>These standards can be literally bought off the shelf and applied to your projects today, saving you thousands of hours of time, effort and mistakes to learn from. </a:t>
            </a:r>
          </a:p>
          <a:p>
            <a:endParaRPr lang="en-AU" dirty="0"/>
          </a:p>
        </p:txBody>
      </p:sp>
      <p:sp>
        <p:nvSpPr>
          <p:cNvPr id="4" name="Header Placeholder 3"/>
          <p:cNvSpPr>
            <a:spLocks noGrp="1"/>
          </p:cNvSpPr>
          <p:nvPr>
            <p:ph type="hdr" sz="quarter" idx="10"/>
          </p:nvPr>
        </p:nvSpPr>
        <p:spPr/>
        <p:txBody>
          <a:bodyPr/>
          <a:lstStyle/>
          <a:p>
            <a:r>
              <a:rPr lang="en-AU"/>
              <a:t>Project Management Masterclass</a:t>
            </a:r>
          </a:p>
        </p:txBody>
      </p:sp>
      <p:sp>
        <p:nvSpPr>
          <p:cNvPr id="5" name="Date Placeholder 4"/>
          <p:cNvSpPr>
            <a:spLocks noGrp="1"/>
          </p:cNvSpPr>
          <p:nvPr>
            <p:ph type="dt" idx="11"/>
          </p:nvPr>
        </p:nvSpPr>
        <p:spPr/>
        <p:txBody>
          <a:bodyPr/>
          <a:lstStyle/>
          <a:p>
            <a:fld id="{A3D8FC5D-DDA7-49E4-9E73-E274175C333B}" type="datetime6">
              <a:rPr lang="en-AU" smtClean="0"/>
              <a:t>July 21</a:t>
            </a:fld>
            <a:endParaRPr lang="en-AU"/>
          </a:p>
        </p:txBody>
      </p:sp>
      <p:sp>
        <p:nvSpPr>
          <p:cNvPr id="6" name="Footer Placeholder 5"/>
          <p:cNvSpPr>
            <a:spLocks noGrp="1"/>
          </p:cNvSpPr>
          <p:nvPr>
            <p:ph type="ftr" sz="quarter" idx="12"/>
          </p:nvPr>
        </p:nvSpPr>
        <p:spPr/>
        <p:txBody>
          <a:bodyPr/>
          <a:lstStyle/>
          <a:p>
            <a:r>
              <a:rPr lang="en-AU"/>
              <a:t>Institute of Project Management</a:t>
            </a:r>
          </a:p>
        </p:txBody>
      </p:sp>
      <p:sp>
        <p:nvSpPr>
          <p:cNvPr id="7" name="Slide Number Placeholder 6"/>
          <p:cNvSpPr>
            <a:spLocks noGrp="1"/>
          </p:cNvSpPr>
          <p:nvPr>
            <p:ph type="sldNum" sz="quarter" idx="13"/>
          </p:nvPr>
        </p:nvSpPr>
        <p:spPr/>
        <p:txBody>
          <a:bodyPr/>
          <a:lstStyle/>
          <a:p>
            <a:fld id="{26A9BE73-4262-4638-901C-38391926C119}" type="slidenum">
              <a:rPr lang="en-AU" smtClean="0"/>
              <a:t>44</a:t>
            </a:fld>
            <a:endParaRPr lang="en-AU"/>
          </a:p>
        </p:txBody>
      </p:sp>
    </p:spTree>
    <p:extLst>
      <p:ext uri="{BB962C8B-B14F-4D97-AF65-F5344CB8AC3E}">
        <p14:creationId xmlns:p14="http://schemas.microsoft.com/office/powerpoint/2010/main" val="8711935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A methodology is foremost a </a:t>
            </a:r>
            <a:r>
              <a:rPr lang="en-US" sz="1200" b="1" i="0" kern="1200" dirty="0">
                <a:solidFill>
                  <a:schemeClr val="tx1"/>
                </a:solidFill>
                <a:effectLst/>
                <a:latin typeface="+mn-lt"/>
                <a:ea typeface="+mn-ea"/>
                <a:cs typeface="+mn-cs"/>
              </a:rPr>
              <a:t>communication asset</a:t>
            </a:r>
            <a:r>
              <a:rPr lang="en-US" sz="1200" b="0" i="0" kern="1200" dirty="0">
                <a:solidFill>
                  <a:schemeClr val="tx1"/>
                </a:solidFill>
                <a:effectLst/>
                <a:latin typeface="+mn-lt"/>
                <a:ea typeface="+mn-ea"/>
                <a:cs typeface="+mn-cs"/>
              </a:rPr>
              <a:t>, enabling a common language for project management in the workplace.</a:t>
            </a:r>
          </a:p>
          <a:p>
            <a:pPr fontAlgn="base"/>
            <a:r>
              <a:rPr lang="en-US" sz="1200" b="0" i="0" kern="1200" dirty="0">
                <a:solidFill>
                  <a:schemeClr val="tx1"/>
                </a:solidFill>
                <a:effectLst/>
                <a:latin typeface="+mn-lt"/>
                <a:ea typeface="+mn-ea"/>
                <a:cs typeface="+mn-cs"/>
              </a:rPr>
              <a:t>Within that framework, </a:t>
            </a:r>
            <a:r>
              <a:rPr lang="en-US" sz="1200" b="0" i="0" kern="1200" dirty="0" err="1">
                <a:solidFill>
                  <a:schemeClr val="tx1"/>
                </a:solidFill>
                <a:effectLst/>
                <a:latin typeface="+mn-lt"/>
                <a:ea typeface="+mn-ea"/>
                <a:cs typeface="+mn-cs"/>
              </a:rPr>
              <a:t>standardised</a:t>
            </a:r>
            <a:r>
              <a:rPr lang="en-US" sz="1200" b="0" i="0" kern="1200" dirty="0">
                <a:solidFill>
                  <a:schemeClr val="tx1"/>
                </a:solidFill>
                <a:effectLst/>
                <a:latin typeface="+mn-lt"/>
                <a:ea typeface="+mn-ea"/>
                <a:cs typeface="+mn-cs"/>
              </a:rPr>
              <a:t> (templated) project tools enable consistent reporting and accountability across programs and portfolios.</a:t>
            </a:r>
          </a:p>
          <a:p>
            <a:pPr fontAlgn="base"/>
            <a:r>
              <a:rPr lang="en-US" sz="1200" b="0" i="0" kern="1200" dirty="0">
                <a:solidFill>
                  <a:schemeClr val="tx1"/>
                </a:solidFill>
                <a:effectLst/>
                <a:latin typeface="+mn-lt"/>
                <a:ea typeface="+mn-ea"/>
                <a:cs typeface="+mn-cs"/>
              </a:rPr>
              <a:t>This ensures stakeholders and decision makers do not have to reinvent or reinterpret </a:t>
            </a:r>
            <a:r>
              <a:rPr lang="en-US" sz="1200" b="0" i="0" kern="1200" dirty="0" err="1">
                <a:solidFill>
                  <a:schemeClr val="tx1"/>
                </a:solidFill>
                <a:effectLst/>
                <a:latin typeface="+mn-lt"/>
                <a:ea typeface="+mn-ea"/>
                <a:cs typeface="+mn-cs"/>
              </a:rPr>
              <a:t>organisational</a:t>
            </a:r>
            <a:r>
              <a:rPr lang="en-US" sz="1200" b="0" i="0" kern="1200" dirty="0">
                <a:solidFill>
                  <a:schemeClr val="tx1"/>
                </a:solidFill>
                <a:effectLst/>
                <a:latin typeface="+mn-lt"/>
                <a:ea typeface="+mn-ea"/>
                <a:cs typeface="+mn-cs"/>
              </a:rPr>
              <a:t> processes for each new project.</a:t>
            </a:r>
          </a:p>
          <a:p>
            <a:endParaRPr lang="en-AU" dirty="0"/>
          </a:p>
        </p:txBody>
      </p:sp>
      <p:sp>
        <p:nvSpPr>
          <p:cNvPr id="4" name="Header Placeholder 3"/>
          <p:cNvSpPr>
            <a:spLocks noGrp="1"/>
          </p:cNvSpPr>
          <p:nvPr>
            <p:ph type="hdr" sz="quarter"/>
          </p:nvPr>
        </p:nvSpPr>
        <p:spPr/>
        <p:txBody>
          <a:bodyPr/>
          <a:lstStyle/>
          <a:p>
            <a:r>
              <a:rPr lang="en-AU"/>
              <a:t>Project Management Masterclass</a:t>
            </a:r>
          </a:p>
        </p:txBody>
      </p:sp>
      <p:sp>
        <p:nvSpPr>
          <p:cNvPr id="5" name="Date Placeholder 4"/>
          <p:cNvSpPr>
            <a:spLocks noGrp="1"/>
          </p:cNvSpPr>
          <p:nvPr>
            <p:ph type="dt" idx="1"/>
          </p:nvPr>
        </p:nvSpPr>
        <p:spPr/>
        <p:txBody>
          <a:bodyPr/>
          <a:lstStyle/>
          <a:p>
            <a:fld id="{A3D8FC5D-DDA7-49E4-9E73-E274175C333B}" type="datetime6">
              <a:rPr lang="en-AU" smtClean="0"/>
              <a:t>July 21</a:t>
            </a:fld>
            <a:endParaRPr lang="en-AU"/>
          </a:p>
        </p:txBody>
      </p:sp>
      <p:sp>
        <p:nvSpPr>
          <p:cNvPr id="6" name="Footer Placeholder 5"/>
          <p:cNvSpPr>
            <a:spLocks noGrp="1"/>
          </p:cNvSpPr>
          <p:nvPr>
            <p:ph type="ftr" sz="quarter" idx="4"/>
          </p:nvPr>
        </p:nvSpPr>
        <p:spPr/>
        <p:txBody>
          <a:bodyPr/>
          <a:lstStyle/>
          <a:p>
            <a:r>
              <a:rPr lang="en-AU"/>
              <a:t>Institute of Project Management</a:t>
            </a:r>
          </a:p>
        </p:txBody>
      </p:sp>
      <p:sp>
        <p:nvSpPr>
          <p:cNvPr id="7" name="Slide Number Placeholder 6"/>
          <p:cNvSpPr>
            <a:spLocks noGrp="1"/>
          </p:cNvSpPr>
          <p:nvPr>
            <p:ph type="sldNum" sz="quarter" idx="5"/>
          </p:nvPr>
        </p:nvSpPr>
        <p:spPr/>
        <p:txBody>
          <a:bodyPr/>
          <a:lstStyle/>
          <a:p>
            <a:fld id="{26A9BE73-4262-4638-901C-38391926C119}" type="slidenum">
              <a:rPr lang="en-AU" smtClean="0"/>
              <a:t>45</a:t>
            </a:fld>
            <a:endParaRPr lang="en-AU"/>
          </a:p>
        </p:txBody>
      </p:sp>
    </p:spTree>
    <p:extLst>
      <p:ext uri="{BB962C8B-B14F-4D97-AF65-F5344CB8AC3E}">
        <p14:creationId xmlns:p14="http://schemas.microsoft.com/office/powerpoint/2010/main" val="35475905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Adhering to a methodology </a:t>
            </a:r>
            <a:r>
              <a:rPr lang="en-US" sz="1200" b="1" i="0" kern="1200" dirty="0">
                <a:solidFill>
                  <a:schemeClr val="tx1"/>
                </a:solidFill>
                <a:effectLst/>
                <a:latin typeface="+mn-lt"/>
                <a:ea typeface="+mn-ea"/>
                <a:cs typeface="+mn-cs"/>
              </a:rPr>
              <a:t>better guarantees </a:t>
            </a:r>
            <a:r>
              <a:rPr lang="en-US" sz="1200" b="0" i="0" kern="1200" dirty="0">
                <a:solidFill>
                  <a:schemeClr val="tx1"/>
                </a:solidFill>
                <a:effectLst/>
                <a:latin typeface="+mn-lt"/>
                <a:ea typeface="+mn-ea"/>
                <a:cs typeface="+mn-cs"/>
              </a:rPr>
              <a:t>resources are available when needed, and project delivery is on-time and on-budget. Promises made to stakeholders are also easier to keep.</a:t>
            </a:r>
          </a:p>
          <a:p>
            <a:pPr fontAlgn="base"/>
            <a:r>
              <a:rPr lang="en-US" sz="1200" b="0" i="0" kern="1200" dirty="0">
                <a:solidFill>
                  <a:schemeClr val="tx1"/>
                </a:solidFill>
                <a:effectLst/>
                <a:latin typeface="+mn-lt"/>
                <a:ea typeface="+mn-ea"/>
                <a:cs typeface="+mn-cs"/>
              </a:rPr>
              <a:t>Documenting project decisions within this framework can also </a:t>
            </a:r>
            <a:r>
              <a:rPr lang="en-US" sz="1200" b="1" i="0" kern="1200" dirty="0">
                <a:solidFill>
                  <a:schemeClr val="tx1"/>
                </a:solidFill>
                <a:effectLst/>
                <a:latin typeface="+mn-lt"/>
                <a:ea typeface="+mn-ea"/>
                <a:cs typeface="+mn-cs"/>
              </a:rPr>
              <a:t>protect </a:t>
            </a:r>
            <a:r>
              <a:rPr lang="en-US" sz="1200" b="0" i="0" kern="1200" dirty="0">
                <a:solidFill>
                  <a:schemeClr val="tx1"/>
                </a:solidFill>
                <a:effectLst/>
                <a:latin typeface="+mn-lt"/>
                <a:ea typeface="+mn-ea"/>
                <a:cs typeface="+mn-cs"/>
              </a:rPr>
              <a:t>the project manager if there is a dispute about what has been agreed.</a:t>
            </a:r>
          </a:p>
          <a:p>
            <a:pPr fontAlgn="base"/>
            <a:r>
              <a:rPr lang="en-US" sz="1200" b="0" i="0" kern="1200" dirty="0">
                <a:solidFill>
                  <a:schemeClr val="tx1"/>
                </a:solidFill>
                <a:effectLst/>
                <a:latin typeface="+mn-lt"/>
                <a:ea typeface="+mn-ea"/>
                <a:cs typeface="+mn-cs"/>
              </a:rPr>
              <a:t>With established processes in place, problems are solved faster, there is greater compliance with </a:t>
            </a:r>
            <a:r>
              <a:rPr lang="en-US" sz="1200" b="0" i="0" kern="1200" dirty="0" err="1">
                <a:solidFill>
                  <a:schemeClr val="tx1"/>
                </a:solidFill>
                <a:effectLst/>
                <a:latin typeface="+mn-lt"/>
                <a:ea typeface="+mn-ea"/>
                <a:cs typeface="+mn-cs"/>
              </a:rPr>
              <a:t>organisational</a:t>
            </a:r>
            <a:r>
              <a:rPr lang="en-US" sz="1200" b="0" i="0" kern="1200" dirty="0">
                <a:solidFill>
                  <a:schemeClr val="tx1"/>
                </a:solidFill>
                <a:effectLst/>
                <a:latin typeface="+mn-lt"/>
                <a:ea typeface="+mn-ea"/>
                <a:cs typeface="+mn-cs"/>
              </a:rPr>
              <a:t> and regulatory standards, and less re-work is required.</a:t>
            </a:r>
          </a:p>
          <a:p>
            <a:endParaRPr lang="en-AU" dirty="0"/>
          </a:p>
        </p:txBody>
      </p:sp>
      <p:sp>
        <p:nvSpPr>
          <p:cNvPr id="4" name="Header Placeholder 3"/>
          <p:cNvSpPr>
            <a:spLocks noGrp="1"/>
          </p:cNvSpPr>
          <p:nvPr>
            <p:ph type="hdr" sz="quarter"/>
          </p:nvPr>
        </p:nvSpPr>
        <p:spPr/>
        <p:txBody>
          <a:bodyPr/>
          <a:lstStyle/>
          <a:p>
            <a:r>
              <a:rPr lang="en-AU"/>
              <a:t>Project Management Masterclass</a:t>
            </a:r>
          </a:p>
        </p:txBody>
      </p:sp>
      <p:sp>
        <p:nvSpPr>
          <p:cNvPr id="5" name="Date Placeholder 4"/>
          <p:cNvSpPr>
            <a:spLocks noGrp="1"/>
          </p:cNvSpPr>
          <p:nvPr>
            <p:ph type="dt" idx="1"/>
          </p:nvPr>
        </p:nvSpPr>
        <p:spPr/>
        <p:txBody>
          <a:bodyPr/>
          <a:lstStyle/>
          <a:p>
            <a:fld id="{A3D8FC5D-DDA7-49E4-9E73-E274175C333B}" type="datetime6">
              <a:rPr lang="en-AU" smtClean="0"/>
              <a:t>July 21</a:t>
            </a:fld>
            <a:endParaRPr lang="en-AU"/>
          </a:p>
        </p:txBody>
      </p:sp>
      <p:sp>
        <p:nvSpPr>
          <p:cNvPr id="6" name="Footer Placeholder 5"/>
          <p:cNvSpPr>
            <a:spLocks noGrp="1"/>
          </p:cNvSpPr>
          <p:nvPr>
            <p:ph type="ftr" sz="quarter" idx="4"/>
          </p:nvPr>
        </p:nvSpPr>
        <p:spPr/>
        <p:txBody>
          <a:bodyPr/>
          <a:lstStyle/>
          <a:p>
            <a:r>
              <a:rPr lang="en-AU"/>
              <a:t>Institute of Project Management</a:t>
            </a:r>
          </a:p>
        </p:txBody>
      </p:sp>
      <p:sp>
        <p:nvSpPr>
          <p:cNvPr id="7" name="Slide Number Placeholder 6"/>
          <p:cNvSpPr>
            <a:spLocks noGrp="1"/>
          </p:cNvSpPr>
          <p:nvPr>
            <p:ph type="sldNum" sz="quarter" idx="5"/>
          </p:nvPr>
        </p:nvSpPr>
        <p:spPr/>
        <p:txBody>
          <a:bodyPr/>
          <a:lstStyle/>
          <a:p>
            <a:fld id="{26A9BE73-4262-4638-901C-38391926C119}" type="slidenum">
              <a:rPr lang="en-AU" smtClean="0"/>
              <a:t>46</a:t>
            </a:fld>
            <a:endParaRPr lang="en-AU"/>
          </a:p>
        </p:txBody>
      </p:sp>
    </p:spTree>
    <p:extLst>
      <p:ext uri="{BB962C8B-B14F-4D97-AF65-F5344CB8AC3E}">
        <p14:creationId xmlns:p14="http://schemas.microsoft.com/office/powerpoint/2010/main" val="38145460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Project documents and the methodology that embraces them are a convenient and effective way of keeping project stakeholders up-to-date, acting as the '</a:t>
            </a:r>
            <a:r>
              <a:rPr lang="en-US" sz="1200" b="0" i="1" kern="1200" dirty="0">
                <a:solidFill>
                  <a:schemeClr val="tx1"/>
                </a:solidFill>
                <a:effectLst/>
                <a:latin typeface="+mn-lt"/>
                <a:ea typeface="+mn-ea"/>
                <a:cs typeface="+mn-cs"/>
              </a:rPr>
              <a:t>single source of truth</a:t>
            </a:r>
            <a:r>
              <a:rPr lang="en-US" sz="1200" b="0" i="0" kern="1200" dirty="0">
                <a:solidFill>
                  <a:schemeClr val="tx1"/>
                </a:solidFill>
                <a:effectLst/>
                <a:latin typeface="+mn-lt"/>
                <a:ea typeface="+mn-ea"/>
                <a:cs typeface="+mn-cs"/>
              </a:rPr>
              <a:t>' for the project.</a:t>
            </a:r>
          </a:p>
          <a:p>
            <a:pPr fontAlgn="base"/>
            <a:r>
              <a:rPr lang="en-US" sz="1200" b="0" i="0" kern="1200" dirty="0">
                <a:solidFill>
                  <a:schemeClr val="tx1"/>
                </a:solidFill>
                <a:effectLst/>
                <a:latin typeface="+mn-lt"/>
                <a:ea typeface="+mn-ea"/>
                <a:cs typeface="+mn-cs"/>
              </a:rPr>
              <a:t>A well-documented and maintained methodology also facilitates a </a:t>
            </a:r>
            <a:r>
              <a:rPr lang="en-US" sz="1200" b="1" i="0" kern="1200" dirty="0">
                <a:solidFill>
                  <a:schemeClr val="tx1"/>
                </a:solidFill>
                <a:effectLst/>
                <a:latin typeface="+mn-lt"/>
                <a:ea typeface="+mn-ea"/>
                <a:cs typeface="+mn-cs"/>
              </a:rPr>
              <a:t>smooth transition</a:t>
            </a:r>
            <a:r>
              <a:rPr lang="en-US" sz="1200" b="0" i="0" kern="1200" dirty="0">
                <a:solidFill>
                  <a:schemeClr val="tx1"/>
                </a:solidFill>
                <a:effectLst/>
                <a:latin typeface="+mn-lt"/>
                <a:ea typeface="+mn-ea"/>
                <a:cs typeface="+mn-cs"/>
              </a:rPr>
              <a:t> when project personnel, requirements or even the operating environment change.</a:t>
            </a:r>
          </a:p>
          <a:p>
            <a:endParaRPr lang="en-AU" dirty="0"/>
          </a:p>
        </p:txBody>
      </p:sp>
      <p:sp>
        <p:nvSpPr>
          <p:cNvPr id="4" name="Header Placeholder 3"/>
          <p:cNvSpPr>
            <a:spLocks noGrp="1"/>
          </p:cNvSpPr>
          <p:nvPr>
            <p:ph type="hdr" sz="quarter"/>
          </p:nvPr>
        </p:nvSpPr>
        <p:spPr/>
        <p:txBody>
          <a:bodyPr/>
          <a:lstStyle/>
          <a:p>
            <a:r>
              <a:rPr lang="en-AU"/>
              <a:t>Project Management Masterclass</a:t>
            </a:r>
          </a:p>
        </p:txBody>
      </p:sp>
      <p:sp>
        <p:nvSpPr>
          <p:cNvPr id="5" name="Date Placeholder 4"/>
          <p:cNvSpPr>
            <a:spLocks noGrp="1"/>
          </p:cNvSpPr>
          <p:nvPr>
            <p:ph type="dt" idx="1"/>
          </p:nvPr>
        </p:nvSpPr>
        <p:spPr/>
        <p:txBody>
          <a:bodyPr/>
          <a:lstStyle/>
          <a:p>
            <a:fld id="{A3D8FC5D-DDA7-49E4-9E73-E274175C333B}" type="datetime6">
              <a:rPr lang="en-AU" smtClean="0"/>
              <a:t>July 21</a:t>
            </a:fld>
            <a:endParaRPr lang="en-AU"/>
          </a:p>
        </p:txBody>
      </p:sp>
      <p:sp>
        <p:nvSpPr>
          <p:cNvPr id="6" name="Footer Placeholder 5"/>
          <p:cNvSpPr>
            <a:spLocks noGrp="1"/>
          </p:cNvSpPr>
          <p:nvPr>
            <p:ph type="ftr" sz="quarter" idx="4"/>
          </p:nvPr>
        </p:nvSpPr>
        <p:spPr/>
        <p:txBody>
          <a:bodyPr/>
          <a:lstStyle/>
          <a:p>
            <a:r>
              <a:rPr lang="en-AU"/>
              <a:t>Institute of Project Management</a:t>
            </a:r>
          </a:p>
        </p:txBody>
      </p:sp>
      <p:sp>
        <p:nvSpPr>
          <p:cNvPr id="7" name="Slide Number Placeholder 6"/>
          <p:cNvSpPr>
            <a:spLocks noGrp="1"/>
          </p:cNvSpPr>
          <p:nvPr>
            <p:ph type="sldNum" sz="quarter" idx="5"/>
          </p:nvPr>
        </p:nvSpPr>
        <p:spPr/>
        <p:txBody>
          <a:bodyPr/>
          <a:lstStyle/>
          <a:p>
            <a:fld id="{26A9BE73-4262-4638-901C-38391926C119}" type="slidenum">
              <a:rPr lang="en-AU" smtClean="0"/>
              <a:t>47</a:t>
            </a:fld>
            <a:endParaRPr lang="en-AU"/>
          </a:p>
        </p:txBody>
      </p:sp>
    </p:spTree>
    <p:extLst>
      <p:ext uri="{BB962C8B-B14F-4D97-AF65-F5344CB8AC3E}">
        <p14:creationId xmlns:p14="http://schemas.microsoft.com/office/powerpoint/2010/main" val="25203396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All of this means that projects are </a:t>
            </a:r>
            <a:r>
              <a:rPr lang="en-US" sz="1200" b="1" i="0" kern="1200" dirty="0">
                <a:solidFill>
                  <a:schemeClr val="tx1"/>
                </a:solidFill>
                <a:effectLst/>
                <a:latin typeface="+mn-lt"/>
                <a:ea typeface="+mn-ea"/>
                <a:cs typeface="+mn-cs"/>
              </a:rPr>
              <a:t>delivered faster</a:t>
            </a:r>
            <a:r>
              <a:rPr lang="en-US" sz="1200" b="0" i="0" kern="1200" dirty="0">
                <a:solidFill>
                  <a:schemeClr val="tx1"/>
                </a:solidFill>
                <a:effectLst/>
                <a:latin typeface="+mn-lt"/>
                <a:ea typeface="+mn-ea"/>
                <a:cs typeface="+mn-cs"/>
              </a:rPr>
              <a:t> and benefits are </a:t>
            </a:r>
            <a:r>
              <a:rPr lang="en-US" sz="1200" b="0" i="0" kern="1200" dirty="0" err="1">
                <a:solidFill>
                  <a:schemeClr val="tx1"/>
                </a:solidFill>
                <a:effectLst/>
                <a:latin typeface="+mn-lt"/>
                <a:ea typeface="+mn-ea"/>
                <a:cs typeface="+mn-cs"/>
              </a:rPr>
              <a:t>realised</a:t>
            </a:r>
            <a:r>
              <a:rPr lang="en-US" sz="1200" b="0" i="0" kern="1200" dirty="0">
                <a:solidFill>
                  <a:schemeClr val="tx1"/>
                </a:solidFill>
                <a:effectLst/>
                <a:latin typeface="+mn-lt"/>
                <a:ea typeface="+mn-ea"/>
                <a:cs typeface="+mn-cs"/>
              </a:rPr>
              <a:t> earlier, reducing investment costs and enhancing the reputation of your organisation.</a:t>
            </a:r>
          </a:p>
          <a:p>
            <a:pPr fontAlgn="base"/>
            <a:r>
              <a:rPr lang="en-US" sz="1200" b="0" i="0" kern="1200" dirty="0">
                <a:solidFill>
                  <a:schemeClr val="tx1"/>
                </a:solidFill>
                <a:effectLst/>
                <a:latin typeface="+mn-lt"/>
                <a:ea typeface="+mn-ea"/>
                <a:cs typeface="+mn-cs"/>
              </a:rPr>
              <a:t>This ultimately has a positive impact on </a:t>
            </a:r>
            <a:r>
              <a:rPr lang="en-US" sz="1200" b="0" i="0" kern="1200" dirty="0" err="1">
                <a:solidFill>
                  <a:schemeClr val="tx1"/>
                </a:solidFill>
                <a:effectLst/>
                <a:latin typeface="+mn-lt"/>
                <a:ea typeface="+mn-ea"/>
                <a:cs typeface="+mn-cs"/>
              </a:rPr>
              <a:t>organisational</a:t>
            </a:r>
            <a:r>
              <a:rPr lang="en-US" sz="1200" b="0" i="0" kern="1200" dirty="0">
                <a:solidFill>
                  <a:schemeClr val="tx1"/>
                </a:solidFill>
                <a:effectLst/>
                <a:latin typeface="+mn-lt"/>
                <a:ea typeface="+mn-ea"/>
                <a:cs typeface="+mn-cs"/>
              </a:rPr>
              <a:t> performance and staff morale.</a:t>
            </a:r>
          </a:p>
          <a:p>
            <a:endParaRPr lang="en-AU" dirty="0"/>
          </a:p>
        </p:txBody>
      </p:sp>
      <p:sp>
        <p:nvSpPr>
          <p:cNvPr id="4" name="Header Placeholder 3"/>
          <p:cNvSpPr>
            <a:spLocks noGrp="1"/>
          </p:cNvSpPr>
          <p:nvPr>
            <p:ph type="hdr" sz="quarter"/>
          </p:nvPr>
        </p:nvSpPr>
        <p:spPr/>
        <p:txBody>
          <a:bodyPr/>
          <a:lstStyle/>
          <a:p>
            <a:r>
              <a:rPr lang="en-AU"/>
              <a:t>Project Management Masterclass</a:t>
            </a:r>
          </a:p>
        </p:txBody>
      </p:sp>
      <p:sp>
        <p:nvSpPr>
          <p:cNvPr id="5" name="Date Placeholder 4"/>
          <p:cNvSpPr>
            <a:spLocks noGrp="1"/>
          </p:cNvSpPr>
          <p:nvPr>
            <p:ph type="dt" idx="1"/>
          </p:nvPr>
        </p:nvSpPr>
        <p:spPr/>
        <p:txBody>
          <a:bodyPr/>
          <a:lstStyle/>
          <a:p>
            <a:fld id="{A3D8FC5D-DDA7-49E4-9E73-E274175C333B}" type="datetime6">
              <a:rPr lang="en-AU" smtClean="0"/>
              <a:t>July 21</a:t>
            </a:fld>
            <a:endParaRPr lang="en-AU"/>
          </a:p>
        </p:txBody>
      </p:sp>
      <p:sp>
        <p:nvSpPr>
          <p:cNvPr id="6" name="Footer Placeholder 5"/>
          <p:cNvSpPr>
            <a:spLocks noGrp="1"/>
          </p:cNvSpPr>
          <p:nvPr>
            <p:ph type="ftr" sz="quarter" idx="4"/>
          </p:nvPr>
        </p:nvSpPr>
        <p:spPr/>
        <p:txBody>
          <a:bodyPr/>
          <a:lstStyle/>
          <a:p>
            <a:r>
              <a:rPr lang="en-AU"/>
              <a:t>Institute of Project Management</a:t>
            </a:r>
          </a:p>
        </p:txBody>
      </p:sp>
      <p:sp>
        <p:nvSpPr>
          <p:cNvPr id="7" name="Slide Number Placeholder 6"/>
          <p:cNvSpPr>
            <a:spLocks noGrp="1"/>
          </p:cNvSpPr>
          <p:nvPr>
            <p:ph type="sldNum" sz="quarter" idx="5"/>
          </p:nvPr>
        </p:nvSpPr>
        <p:spPr/>
        <p:txBody>
          <a:bodyPr/>
          <a:lstStyle/>
          <a:p>
            <a:fld id="{26A9BE73-4262-4638-901C-38391926C119}" type="slidenum">
              <a:rPr lang="en-AU" smtClean="0"/>
              <a:t>48</a:t>
            </a:fld>
            <a:endParaRPr lang="en-AU"/>
          </a:p>
        </p:txBody>
      </p:sp>
    </p:spTree>
    <p:extLst>
      <p:ext uri="{BB962C8B-B14F-4D97-AF65-F5344CB8AC3E}">
        <p14:creationId xmlns:p14="http://schemas.microsoft.com/office/powerpoint/2010/main" val="31385453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Post-implementation, methodology outputs become a </a:t>
            </a:r>
            <a:r>
              <a:rPr lang="en-US" sz="1200" b="1" i="0" kern="1200" dirty="0">
                <a:solidFill>
                  <a:schemeClr val="tx1"/>
                </a:solidFill>
                <a:effectLst/>
                <a:latin typeface="+mn-lt"/>
                <a:ea typeface="+mn-ea"/>
                <a:cs typeface="+mn-cs"/>
              </a:rPr>
              <a:t>knowledge base </a:t>
            </a:r>
            <a:r>
              <a:rPr lang="en-US" sz="1200" b="0" i="0" kern="1200" dirty="0">
                <a:solidFill>
                  <a:schemeClr val="tx1"/>
                </a:solidFill>
                <a:effectLst/>
                <a:latin typeface="+mn-lt"/>
                <a:ea typeface="+mn-ea"/>
                <a:cs typeface="+mn-cs"/>
              </a:rPr>
              <a:t>for the organisation; a library that can be built on to template future project delivery and enable a culture of project excellence.</a:t>
            </a:r>
          </a:p>
          <a:p>
            <a:pPr fontAlgn="base"/>
            <a:r>
              <a:rPr lang="en-US" sz="1200" b="0" i="0" kern="1200" dirty="0" err="1">
                <a:solidFill>
                  <a:schemeClr val="tx1"/>
                </a:solidFill>
                <a:effectLst/>
                <a:latin typeface="+mn-lt"/>
                <a:ea typeface="+mn-ea"/>
                <a:cs typeface="+mn-cs"/>
              </a:rPr>
              <a:t>Organisations</a:t>
            </a:r>
            <a:r>
              <a:rPr lang="en-US" sz="1200" b="0" i="0" kern="1200" dirty="0">
                <a:solidFill>
                  <a:schemeClr val="tx1"/>
                </a:solidFill>
                <a:effectLst/>
                <a:latin typeface="+mn-lt"/>
                <a:ea typeface="+mn-ea"/>
                <a:cs typeface="+mn-cs"/>
              </a:rPr>
              <a:t> who operate without a formal project methodology will always find it harder to learn from failure and leverage success.</a:t>
            </a:r>
          </a:p>
          <a:p>
            <a:endParaRPr lang="en-AU" dirty="0"/>
          </a:p>
        </p:txBody>
      </p:sp>
      <p:sp>
        <p:nvSpPr>
          <p:cNvPr id="4" name="Header Placeholder 3"/>
          <p:cNvSpPr>
            <a:spLocks noGrp="1"/>
          </p:cNvSpPr>
          <p:nvPr>
            <p:ph type="hdr" sz="quarter"/>
          </p:nvPr>
        </p:nvSpPr>
        <p:spPr/>
        <p:txBody>
          <a:bodyPr/>
          <a:lstStyle/>
          <a:p>
            <a:r>
              <a:rPr lang="en-AU"/>
              <a:t>Project Management Masterclass</a:t>
            </a:r>
          </a:p>
        </p:txBody>
      </p:sp>
      <p:sp>
        <p:nvSpPr>
          <p:cNvPr id="5" name="Date Placeholder 4"/>
          <p:cNvSpPr>
            <a:spLocks noGrp="1"/>
          </p:cNvSpPr>
          <p:nvPr>
            <p:ph type="dt" idx="1"/>
          </p:nvPr>
        </p:nvSpPr>
        <p:spPr/>
        <p:txBody>
          <a:bodyPr/>
          <a:lstStyle/>
          <a:p>
            <a:fld id="{A3D8FC5D-DDA7-49E4-9E73-E274175C333B}" type="datetime6">
              <a:rPr lang="en-AU" smtClean="0"/>
              <a:t>July 21</a:t>
            </a:fld>
            <a:endParaRPr lang="en-AU"/>
          </a:p>
        </p:txBody>
      </p:sp>
      <p:sp>
        <p:nvSpPr>
          <p:cNvPr id="6" name="Footer Placeholder 5"/>
          <p:cNvSpPr>
            <a:spLocks noGrp="1"/>
          </p:cNvSpPr>
          <p:nvPr>
            <p:ph type="ftr" sz="quarter" idx="4"/>
          </p:nvPr>
        </p:nvSpPr>
        <p:spPr/>
        <p:txBody>
          <a:bodyPr/>
          <a:lstStyle/>
          <a:p>
            <a:r>
              <a:rPr lang="en-AU"/>
              <a:t>Institute of Project Management</a:t>
            </a:r>
          </a:p>
        </p:txBody>
      </p:sp>
      <p:sp>
        <p:nvSpPr>
          <p:cNvPr id="7" name="Slide Number Placeholder 6"/>
          <p:cNvSpPr>
            <a:spLocks noGrp="1"/>
          </p:cNvSpPr>
          <p:nvPr>
            <p:ph type="sldNum" sz="quarter" idx="5"/>
          </p:nvPr>
        </p:nvSpPr>
        <p:spPr/>
        <p:txBody>
          <a:bodyPr/>
          <a:lstStyle/>
          <a:p>
            <a:fld id="{26A9BE73-4262-4638-901C-38391926C119}" type="slidenum">
              <a:rPr lang="en-AU" smtClean="0"/>
              <a:t>49</a:t>
            </a:fld>
            <a:endParaRPr lang="en-AU"/>
          </a:p>
        </p:txBody>
      </p:sp>
    </p:spTree>
    <p:extLst>
      <p:ext uri="{BB962C8B-B14F-4D97-AF65-F5344CB8AC3E}">
        <p14:creationId xmlns:p14="http://schemas.microsoft.com/office/powerpoint/2010/main" val="2031926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6449" y="5078223"/>
            <a:ext cx="6051573" cy="4154906"/>
          </a:xfrm>
          <a:prstGeom prst="rect">
            <a:avLst/>
          </a:prstGeom>
        </p:spPr>
        <p:txBody>
          <a:bodyPr lIns="99809" tIns="49904" rIns="99809" bIns="49904"/>
          <a:lstStyle/>
          <a:p>
            <a:r>
              <a:rPr lang="en-US" b="1" dirty="0"/>
              <a:t>Temporary</a:t>
            </a:r>
            <a:r>
              <a:rPr lang="en-US" dirty="0"/>
              <a:t> – every project has a start and finish (even if not every finish is successful!)</a:t>
            </a:r>
          </a:p>
          <a:p>
            <a:r>
              <a:rPr lang="en-US" b="1" dirty="0"/>
              <a:t>Product, service or result </a:t>
            </a:r>
            <a:r>
              <a:rPr lang="en-US" dirty="0"/>
              <a:t>– the deliverable(s) or output(s) of the project</a:t>
            </a:r>
          </a:p>
          <a:p>
            <a:r>
              <a:rPr lang="en-US" b="1" dirty="0"/>
              <a:t>Unique</a:t>
            </a:r>
            <a:r>
              <a:rPr lang="en-US" dirty="0"/>
              <a:t> – because no two projects ever start and finish at exactly the same time, in the same place, with the same people and under the same conditions, every project is fundamentally unique. </a:t>
            </a:r>
            <a:r>
              <a:rPr lang="en-US" b="0" i="0" dirty="0">
                <a:solidFill>
                  <a:srgbClr val="313537"/>
                </a:solidFill>
                <a:effectLst/>
                <a:latin typeface="Merriweather" panose="00000500000000000000" pitchFamily="50" charset="0"/>
              </a:rPr>
              <a:t>Even repeating a simple project you have completed before will throw up a different result (</a:t>
            </a:r>
            <a:r>
              <a:rPr lang="en-US" b="0" i="1" dirty="0">
                <a:solidFill>
                  <a:srgbClr val="313537"/>
                </a:solidFill>
                <a:effectLst/>
                <a:latin typeface="Merriweather" panose="00000500000000000000" pitchFamily="50" charset="0"/>
              </a:rPr>
              <a:t>either in terms of process or outcomes</a:t>
            </a:r>
            <a:r>
              <a:rPr lang="en-US" b="0" i="0" dirty="0">
                <a:solidFill>
                  <a:srgbClr val="313537"/>
                </a:solidFill>
                <a:effectLst/>
                <a:latin typeface="Merriweather" panose="00000500000000000000" pitchFamily="50" charset="0"/>
              </a:rPr>
              <a:t>) because – if nothing else – presumably you have learnt from experience and are doing something differently.</a:t>
            </a:r>
            <a:endParaRPr lang="en-AU" dirty="0"/>
          </a:p>
        </p:txBody>
      </p:sp>
      <p:sp>
        <p:nvSpPr>
          <p:cNvPr id="4" name="Header Placeholder 3"/>
          <p:cNvSpPr>
            <a:spLocks noGrp="1"/>
          </p:cNvSpPr>
          <p:nvPr>
            <p:ph type="hdr" sz="quarter" idx="10"/>
          </p:nvPr>
        </p:nvSpPr>
        <p:spPr>
          <a:xfrm>
            <a:off x="3" y="1"/>
            <a:ext cx="3277935" cy="529440"/>
          </a:xfrm>
          <a:prstGeom prst="rect">
            <a:avLst/>
          </a:prstGeom>
        </p:spPr>
        <p:txBody>
          <a:bodyPr lIns="99809" tIns="49904" rIns="99809" bIns="49904"/>
          <a:lstStyle/>
          <a:p>
            <a:r>
              <a:rPr lang="en-AU"/>
              <a:t>Project Management Masterclass</a:t>
            </a:r>
          </a:p>
        </p:txBody>
      </p:sp>
      <p:sp>
        <p:nvSpPr>
          <p:cNvPr id="5" name="Date Placeholder 4"/>
          <p:cNvSpPr>
            <a:spLocks noGrp="1"/>
          </p:cNvSpPr>
          <p:nvPr>
            <p:ph type="dt" idx="11"/>
          </p:nvPr>
        </p:nvSpPr>
        <p:spPr>
          <a:xfrm>
            <a:off x="4284786" y="1"/>
            <a:ext cx="3277935" cy="529440"/>
          </a:xfrm>
          <a:prstGeom prst="rect">
            <a:avLst/>
          </a:prstGeom>
        </p:spPr>
        <p:txBody>
          <a:bodyPr lIns="99809" tIns="49904" rIns="99809" bIns="49904"/>
          <a:lstStyle/>
          <a:p>
            <a:r>
              <a:rPr lang="en-US"/>
              <a:t>Day 1</a:t>
            </a:r>
            <a:endParaRPr lang="en-AU"/>
          </a:p>
        </p:txBody>
      </p:sp>
      <p:sp>
        <p:nvSpPr>
          <p:cNvPr id="6" name="Footer Placeholder 5"/>
          <p:cNvSpPr>
            <a:spLocks noGrp="1"/>
          </p:cNvSpPr>
          <p:nvPr>
            <p:ph type="ftr" sz="quarter" idx="12"/>
          </p:nvPr>
        </p:nvSpPr>
        <p:spPr>
          <a:xfrm>
            <a:off x="3" y="10022709"/>
            <a:ext cx="3277935" cy="529438"/>
          </a:xfrm>
          <a:prstGeom prst="rect">
            <a:avLst/>
          </a:prstGeom>
        </p:spPr>
        <p:txBody>
          <a:bodyPr lIns="99809" tIns="49904" rIns="99809" bIns="49904"/>
          <a:lstStyle/>
          <a:p>
            <a:r>
              <a:rPr lang="en-AU"/>
              <a:t>Institute of Project Management</a:t>
            </a:r>
          </a:p>
        </p:txBody>
      </p:sp>
      <p:sp>
        <p:nvSpPr>
          <p:cNvPr id="7" name="Slide Number Placeholder 6"/>
          <p:cNvSpPr>
            <a:spLocks noGrp="1"/>
          </p:cNvSpPr>
          <p:nvPr>
            <p:ph type="sldNum" sz="quarter" idx="13"/>
          </p:nvPr>
        </p:nvSpPr>
        <p:spPr/>
        <p:txBody>
          <a:bodyPr/>
          <a:lstStyle/>
          <a:p>
            <a:fld id="{26A9BE73-4262-4638-901C-38391926C119}" type="slidenum">
              <a:rPr lang="en-AU" smtClean="0"/>
              <a:t>5</a:t>
            </a:fld>
            <a:endParaRPr lang="en-AU"/>
          </a:p>
        </p:txBody>
      </p:sp>
    </p:spTree>
    <p:extLst>
      <p:ext uri="{BB962C8B-B14F-4D97-AF65-F5344CB8AC3E}">
        <p14:creationId xmlns:p14="http://schemas.microsoft.com/office/powerpoint/2010/main" val="35113233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313537"/>
                </a:solidFill>
                <a:effectLst/>
                <a:latin typeface="Merriweather" panose="00000500000000000000" pitchFamily="50" charset="0"/>
              </a:rPr>
              <a:t>The generic nature of these methodologies means that they require different emphases at different points, depending on the nature of the project undertaken.</a:t>
            </a:r>
          </a:p>
          <a:p>
            <a:pPr algn="l" fontAlgn="base"/>
            <a:r>
              <a:rPr lang="en-US" b="0" i="0" dirty="0">
                <a:solidFill>
                  <a:srgbClr val="313537"/>
                </a:solidFill>
                <a:effectLst/>
                <a:latin typeface="Merriweather" panose="00000500000000000000" pitchFamily="50" charset="0"/>
              </a:rPr>
              <a:t>Some aspects of your chosen methodology can be discarded entirely, while you might need to invent others from scratch, especially if your industry has specific compliance requirements.</a:t>
            </a:r>
          </a:p>
          <a:p>
            <a:pPr algn="l" fontAlgn="base"/>
            <a:r>
              <a:rPr lang="en-US" b="0" i="0" dirty="0">
                <a:solidFill>
                  <a:srgbClr val="313537"/>
                </a:solidFill>
                <a:effectLst/>
                <a:latin typeface="Merriweather" panose="00000500000000000000" pitchFamily="50" charset="0"/>
              </a:rPr>
              <a:t>The other problem is that these off-the-shelf methodologies are often stand-alone.</a:t>
            </a:r>
          </a:p>
          <a:p>
            <a:pPr algn="l" fontAlgn="base"/>
            <a:r>
              <a:rPr lang="en-US" b="0" i="0" dirty="0">
                <a:solidFill>
                  <a:srgbClr val="313537"/>
                </a:solidFill>
                <a:effectLst/>
                <a:latin typeface="Merriweather" panose="00000500000000000000" pitchFamily="50" charset="0"/>
              </a:rPr>
              <a:t>This is all well and good, but the chances are that your organisation </a:t>
            </a:r>
            <a:r>
              <a:rPr lang="en-US" b="1" i="0" dirty="0">
                <a:solidFill>
                  <a:srgbClr val="313537"/>
                </a:solidFill>
                <a:effectLst/>
                <a:latin typeface="Merriweather" panose="00000500000000000000" pitchFamily="50" charset="0"/>
              </a:rPr>
              <a:t>already</a:t>
            </a:r>
            <a:r>
              <a:rPr lang="en-US" b="0" i="0" dirty="0">
                <a:solidFill>
                  <a:srgbClr val="313537"/>
                </a:solidFill>
                <a:effectLst/>
                <a:latin typeface="Merriweather" panose="00000500000000000000" pitchFamily="50" charset="0"/>
              </a:rPr>
              <a:t> has methods for performing tasks or managing processes.</a:t>
            </a:r>
          </a:p>
          <a:p>
            <a:pPr algn="l" fontAlgn="base"/>
            <a:r>
              <a:rPr lang="en-US" b="0" i="0" dirty="0">
                <a:solidFill>
                  <a:srgbClr val="313537"/>
                </a:solidFill>
                <a:effectLst/>
                <a:latin typeface="Merriweather" panose="00000500000000000000" pitchFamily="50" charset="0"/>
              </a:rPr>
              <a:t>Therefore slavishly adopting a PM methodology that you learned on a nifty course might actually cause inefficiencies and tension in a workplace that already has its own hard-won body of assets and knowledge.</a:t>
            </a:r>
          </a:p>
          <a:p>
            <a:pPr algn="l" fontAlgn="base" latinLnBrk="0"/>
            <a:r>
              <a:rPr lang="en-US" b="1" i="0" dirty="0">
                <a:solidFill>
                  <a:srgbClr val="313537"/>
                </a:solidFill>
                <a:effectLst/>
                <a:latin typeface="Merriweather" panose="00000500000000000000" pitchFamily="50" charset="0"/>
              </a:rPr>
              <a:t>As with all things project management, balance is the key.</a:t>
            </a:r>
          </a:p>
          <a:p>
            <a:pPr algn="l" fontAlgn="base"/>
            <a:r>
              <a:rPr lang="en-US" b="0" i="0" dirty="0">
                <a:solidFill>
                  <a:srgbClr val="313537"/>
                </a:solidFill>
                <a:effectLst/>
                <a:latin typeface="merriweather" panose="00000500000000000000" pitchFamily="50" charset="0"/>
              </a:rPr>
              <a:t>Our expectation is that by the end of this program you will be able to use the proven, good practices we introduce to develop an </a:t>
            </a:r>
            <a:r>
              <a:rPr lang="en-US" b="1" i="0" dirty="0">
                <a:solidFill>
                  <a:srgbClr val="313537"/>
                </a:solidFill>
                <a:effectLst/>
                <a:latin typeface="Merriweather" panose="00000500000000000000" pitchFamily="50" charset="0"/>
              </a:rPr>
              <a:t>individually or </a:t>
            </a:r>
            <a:r>
              <a:rPr lang="en-US" b="1" i="0" dirty="0" err="1">
                <a:solidFill>
                  <a:srgbClr val="313537"/>
                </a:solidFill>
                <a:effectLst/>
                <a:latin typeface="Merriweather" panose="00000500000000000000" pitchFamily="50" charset="0"/>
              </a:rPr>
              <a:t>organisationally</a:t>
            </a:r>
            <a:r>
              <a:rPr lang="en-US" b="1" i="0" dirty="0">
                <a:solidFill>
                  <a:srgbClr val="313537"/>
                </a:solidFill>
                <a:effectLst/>
                <a:latin typeface="Merriweather" panose="00000500000000000000" pitchFamily="50" charset="0"/>
              </a:rPr>
              <a:t> unique b</a:t>
            </a:r>
            <a:r>
              <a:rPr lang="en-US" b="1" i="1" dirty="0">
                <a:solidFill>
                  <a:srgbClr val="313537"/>
                </a:solidFill>
                <a:effectLst/>
                <a:latin typeface="Merriweather" panose="00000500000000000000" pitchFamily="50" charset="0"/>
              </a:rPr>
              <a:t>est-practice</a:t>
            </a:r>
            <a:r>
              <a:rPr lang="en-US" b="0" i="0" dirty="0">
                <a:solidFill>
                  <a:srgbClr val="313537"/>
                </a:solidFill>
                <a:effectLst/>
                <a:latin typeface="merriweather" panose="00000500000000000000" pitchFamily="50" charset="0"/>
              </a:rPr>
              <a:t> project management framework.</a:t>
            </a:r>
          </a:p>
          <a:p>
            <a:pPr algn="l" fontAlgn="base"/>
            <a:r>
              <a:rPr lang="en-US" b="0" i="0" dirty="0">
                <a:solidFill>
                  <a:srgbClr val="313537"/>
                </a:solidFill>
                <a:effectLst/>
                <a:latin typeface="merriweather" panose="00000500000000000000" pitchFamily="50" charset="0"/>
              </a:rPr>
              <a:t>In other words, you will be able to take what already exists within your organisation – along with what you find in courses, software, </a:t>
            </a:r>
            <a:r>
              <a:rPr lang="en-US" b="0" i="0" dirty="0">
                <a:solidFill>
                  <a:srgbClr val="0C74BB"/>
                </a:solidFill>
                <a:effectLst/>
                <a:latin typeface="Merriweather" panose="00000500000000000000" pitchFamily="50" charset="0"/>
                <a:hlinkClick r:id="rId3"/>
              </a:rPr>
              <a:t>templates</a:t>
            </a:r>
            <a:r>
              <a:rPr lang="en-US" b="0" i="0" dirty="0">
                <a:solidFill>
                  <a:srgbClr val="313537"/>
                </a:solidFill>
                <a:effectLst/>
                <a:latin typeface="merriweather" panose="00000500000000000000" pitchFamily="50" charset="0"/>
              </a:rPr>
              <a:t> and the </a:t>
            </a:r>
            <a:r>
              <a:rPr lang="en-US" b="0" i="0" dirty="0" err="1">
                <a:solidFill>
                  <a:srgbClr val="313537"/>
                </a:solidFill>
                <a:effectLst/>
                <a:latin typeface="merriweather" panose="00000500000000000000" pitchFamily="50" charset="0"/>
              </a:rPr>
              <a:t>Googleverse</a:t>
            </a:r>
            <a:r>
              <a:rPr lang="en-US" b="0" i="0" dirty="0">
                <a:solidFill>
                  <a:srgbClr val="313537"/>
                </a:solidFill>
                <a:effectLst/>
                <a:latin typeface="merriweather" panose="00000500000000000000" pitchFamily="50" charset="0"/>
              </a:rPr>
              <a:t> – and use your expert judgement to arrive at the optimal method for delivering successful results.</a:t>
            </a:r>
          </a:p>
          <a:p>
            <a:pPr algn="l" fontAlgn="base"/>
            <a:r>
              <a:rPr lang="en-US" b="0" i="0" dirty="0">
                <a:solidFill>
                  <a:srgbClr val="313537"/>
                </a:solidFill>
                <a:effectLst/>
                <a:latin typeface="merriweather" panose="00000500000000000000" pitchFamily="50" charset="0"/>
              </a:rPr>
              <a:t>Keep in mind, too, that the global body of knowledge expands and evolves every day.</a:t>
            </a:r>
          </a:p>
          <a:p>
            <a:pPr algn="l" fontAlgn="base"/>
            <a:r>
              <a:rPr lang="en-US" b="0" i="0" dirty="0">
                <a:solidFill>
                  <a:srgbClr val="313537"/>
                </a:solidFill>
                <a:effectLst/>
                <a:latin typeface="merriweather" panose="00000500000000000000" pitchFamily="50" charset="0"/>
              </a:rPr>
              <a:t>The best project managers stay plugged in to industry news and developments, constantly refreshing their knowledge and organically improving their practice.</a:t>
            </a:r>
          </a:p>
          <a:p>
            <a:pPr algn="l" fontAlgn="base"/>
            <a:r>
              <a:rPr lang="en-US" b="0" i="1" dirty="0">
                <a:solidFill>
                  <a:srgbClr val="313537"/>
                </a:solidFill>
                <a:effectLst/>
                <a:latin typeface="merriweather" panose="00000500000000000000" pitchFamily="50" charset="0"/>
              </a:rPr>
              <a:t>See also</a:t>
            </a:r>
            <a:r>
              <a:rPr lang="en-US" b="0" i="0" dirty="0">
                <a:solidFill>
                  <a:srgbClr val="313537"/>
                </a:solidFill>
                <a:effectLst/>
                <a:latin typeface="merriweather" panose="00000500000000000000" pitchFamily="50" charset="0"/>
              </a:rPr>
              <a:t>: software v methodology</a:t>
            </a:r>
          </a:p>
        </p:txBody>
      </p:sp>
      <p:sp>
        <p:nvSpPr>
          <p:cNvPr id="4" name="Header Placeholder 3"/>
          <p:cNvSpPr>
            <a:spLocks noGrp="1"/>
          </p:cNvSpPr>
          <p:nvPr>
            <p:ph type="hdr" sz="quarter"/>
          </p:nvPr>
        </p:nvSpPr>
        <p:spPr/>
        <p:txBody>
          <a:bodyPr/>
          <a:lstStyle/>
          <a:p>
            <a:r>
              <a:rPr lang="en-AU"/>
              <a:t>Project Management Masterclass</a:t>
            </a:r>
          </a:p>
        </p:txBody>
      </p:sp>
      <p:sp>
        <p:nvSpPr>
          <p:cNvPr id="5" name="Date Placeholder 4"/>
          <p:cNvSpPr>
            <a:spLocks noGrp="1"/>
          </p:cNvSpPr>
          <p:nvPr>
            <p:ph type="dt" idx="1"/>
          </p:nvPr>
        </p:nvSpPr>
        <p:spPr/>
        <p:txBody>
          <a:bodyPr/>
          <a:lstStyle/>
          <a:p>
            <a:fld id="{A3D8FC5D-DDA7-49E4-9E73-E274175C333B}" type="datetime6">
              <a:rPr lang="en-AU" smtClean="0"/>
              <a:t>July 21</a:t>
            </a:fld>
            <a:endParaRPr lang="en-AU"/>
          </a:p>
        </p:txBody>
      </p:sp>
      <p:sp>
        <p:nvSpPr>
          <p:cNvPr id="6" name="Footer Placeholder 5"/>
          <p:cNvSpPr>
            <a:spLocks noGrp="1"/>
          </p:cNvSpPr>
          <p:nvPr>
            <p:ph type="ftr" sz="quarter" idx="4"/>
          </p:nvPr>
        </p:nvSpPr>
        <p:spPr/>
        <p:txBody>
          <a:bodyPr/>
          <a:lstStyle/>
          <a:p>
            <a:r>
              <a:rPr lang="en-AU"/>
              <a:t>Institute of Project Management</a:t>
            </a:r>
          </a:p>
        </p:txBody>
      </p:sp>
      <p:sp>
        <p:nvSpPr>
          <p:cNvPr id="7" name="Slide Number Placeholder 6"/>
          <p:cNvSpPr>
            <a:spLocks noGrp="1"/>
          </p:cNvSpPr>
          <p:nvPr>
            <p:ph type="sldNum" sz="quarter" idx="5"/>
          </p:nvPr>
        </p:nvSpPr>
        <p:spPr/>
        <p:txBody>
          <a:bodyPr/>
          <a:lstStyle/>
          <a:p>
            <a:fld id="{26A9BE73-4262-4638-901C-38391926C119}" type="slidenum">
              <a:rPr lang="en-AU" smtClean="0"/>
              <a:t>51</a:t>
            </a:fld>
            <a:endParaRPr lang="en-AU"/>
          </a:p>
        </p:txBody>
      </p:sp>
    </p:spTree>
    <p:extLst>
      <p:ext uri="{BB962C8B-B14F-4D97-AF65-F5344CB8AC3E}">
        <p14:creationId xmlns:p14="http://schemas.microsoft.com/office/powerpoint/2010/main" val="1376750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313537"/>
                </a:solidFill>
                <a:effectLst/>
                <a:latin typeface="Merriweather" panose="00000500000000000000" pitchFamily="50" charset="0"/>
              </a:rPr>
              <a:t>Sometimes all a good project plan does is document your failures with greater precision. </a:t>
            </a:r>
          </a:p>
          <a:p>
            <a:pPr algn="l" fontAlgn="base"/>
            <a:r>
              <a:rPr lang="en-US" b="0" i="0" dirty="0">
                <a:solidFill>
                  <a:srgbClr val="313537"/>
                </a:solidFill>
                <a:effectLst/>
                <a:latin typeface="Merriweather" panose="00000500000000000000" pitchFamily="50" charset="0"/>
              </a:rPr>
              <a:t>Although this scenario is the exception, it is possible to have a perfectly documented project that somehow finds a way fail.</a:t>
            </a:r>
          </a:p>
          <a:p>
            <a:pPr algn="l" fontAlgn="base"/>
            <a:r>
              <a:rPr lang="en-US" b="0" i="0" dirty="0">
                <a:solidFill>
                  <a:srgbClr val="313537"/>
                </a:solidFill>
                <a:effectLst/>
                <a:latin typeface="Merriweather" panose="00000500000000000000" pitchFamily="50" charset="0"/>
              </a:rPr>
              <a:t>Importantly, project documents should </a:t>
            </a:r>
            <a:r>
              <a:rPr lang="en-US" b="1" i="0" dirty="0">
                <a:solidFill>
                  <a:srgbClr val="313537"/>
                </a:solidFill>
                <a:effectLst/>
                <a:latin typeface="Merriweather" panose="00000500000000000000" pitchFamily="50" charset="0"/>
              </a:rPr>
              <a:t>support and enable</a:t>
            </a:r>
            <a:r>
              <a:rPr lang="en-US" b="0" i="0" dirty="0">
                <a:solidFill>
                  <a:srgbClr val="313537"/>
                </a:solidFill>
                <a:effectLst/>
                <a:latin typeface="Merriweather" panose="00000500000000000000" pitchFamily="50" charset="0"/>
              </a:rPr>
              <a:t> project delivery, as opposed to getting in the way.</a:t>
            </a:r>
          </a:p>
          <a:p>
            <a:pPr algn="l" fontAlgn="base"/>
            <a:r>
              <a:rPr lang="en-US" b="0" i="0" dirty="0">
                <a:solidFill>
                  <a:srgbClr val="313537"/>
                </a:solidFill>
                <a:effectLst/>
                <a:latin typeface="Merriweather" panose="00000500000000000000" pitchFamily="50" charset="0"/>
              </a:rPr>
              <a:t>Sometimes the constraints of documentation can frustrate the work of the project. </a:t>
            </a:r>
          </a:p>
          <a:p>
            <a:pPr algn="l" fontAlgn="base"/>
            <a:r>
              <a:rPr lang="en-US" b="0" i="0" dirty="0">
                <a:solidFill>
                  <a:srgbClr val="313537"/>
                </a:solidFill>
                <a:effectLst/>
                <a:latin typeface="Merriweather" panose="00000500000000000000" pitchFamily="50" charset="0"/>
              </a:rPr>
              <a:t>This will manifest as general inefficiency, missed opportunities and poor staff morale – don’t be overly bureaucratic!</a:t>
            </a:r>
          </a:p>
          <a:p>
            <a:pPr algn="l" fontAlgn="base"/>
            <a:r>
              <a:rPr lang="en-US" b="0" i="0" dirty="0">
                <a:solidFill>
                  <a:srgbClr val="313537"/>
                </a:solidFill>
                <a:effectLst/>
                <a:latin typeface="merriweather" panose="00000500000000000000" pitchFamily="50" charset="0"/>
              </a:rPr>
              <a:t>It is also well documented that using the same format or template over and over can cause users of the output to miss important items that may need to be included.</a:t>
            </a:r>
          </a:p>
          <a:p>
            <a:pPr algn="l" fontAlgn="base"/>
            <a:r>
              <a:rPr lang="en-US" b="0" i="0" dirty="0">
                <a:solidFill>
                  <a:srgbClr val="313537"/>
                </a:solidFill>
                <a:effectLst/>
                <a:latin typeface="merriweather" panose="00000500000000000000" pitchFamily="50" charset="0"/>
              </a:rPr>
              <a:t>In the same way, ‘</a:t>
            </a:r>
            <a:r>
              <a:rPr lang="en-US" b="1" i="0" dirty="0">
                <a:solidFill>
                  <a:srgbClr val="313537"/>
                </a:solidFill>
                <a:effectLst/>
                <a:latin typeface="Merriweather" panose="00000500000000000000" pitchFamily="50" charset="0"/>
              </a:rPr>
              <a:t>save-as</a:t>
            </a:r>
            <a:r>
              <a:rPr lang="en-US" b="0" i="0" dirty="0">
                <a:solidFill>
                  <a:srgbClr val="313537"/>
                </a:solidFill>
                <a:effectLst/>
                <a:latin typeface="merriweather" panose="00000500000000000000" pitchFamily="50" charset="0"/>
              </a:rPr>
              <a:t>’ syndrome – where new plans for a project are just copy-and-pasted version of a similar project – can not only cause errors to be repeated, but </a:t>
            </a:r>
            <a:r>
              <a:rPr lang="en-US" b="1" i="0" dirty="0">
                <a:solidFill>
                  <a:srgbClr val="313537"/>
                </a:solidFill>
                <a:effectLst/>
                <a:latin typeface="Merriweather" panose="00000500000000000000" pitchFamily="50" charset="0"/>
              </a:rPr>
              <a:t>stagnate</a:t>
            </a:r>
            <a:r>
              <a:rPr lang="en-US" b="0" i="0" dirty="0">
                <a:solidFill>
                  <a:srgbClr val="313537"/>
                </a:solidFill>
                <a:effectLst/>
                <a:latin typeface="merriweather" panose="00000500000000000000" pitchFamily="50" charset="0"/>
              </a:rPr>
              <a:t> independent and creative thinking.</a:t>
            </a:r>
          </a:p>
          <a:p>
            <a:pPr algn="l" fontAlgn="base"/>
            <a:r>
              <a:rPr lang="en-US" b="0" i="0" dirty="0">
                <a:solidFill>
                  <a:srgbClr val="313537"/>
                </a:solidFill>
                <a:effectLst/>
                <a:latin typeface="merriweather" panose="00000500000000000000" pitchFamily="50" charset="0"/>
              </a:rPr>
              <a:t>It is important to note that while following a documented process may be a minor nuisance to the project team, the positive outcomes enjoyed by all stakeholders usually make the process worthwhile.</a:t>
            </a:r>
          </a:p>
          <a:p>
            <a:pPr algn="l" fontAlgn="base"/>
            <a:r>
              <a:rPr lang="en-US" b="0" i="0" dirty="0">
                <a:solidFill>
                  <a:srgbClr val="313537"/>
                </a:solidFill>
                <a:effectLst/>
                <a:latin typeface="merriweather" panose="00000500000000000000" pitchFamily="50" charset="0"/>
              </a:rPr>
              <a:t>That said, not every process needs to be used on every project.</a:t>
            </a:r>
          </a:p>
          <a:p>
            <a:pPr algn="l" fontAlgn="base"/>
            <a:r>
              <a:rPr lang="en-US" b="0" i="0" dirty="0">
                <a:solidFill>
                  <a:srgbClr val="313537"/>
                </a:solidFill>
                <a:effectLst/>
                <a:latin typeface="merriweather" panose="00000500000000000000" pitchFamily="50" charset="0"/>
              </a:rPr>
              <a:t>If using a template adds time to a task because you are doing so much modifying and deleting while trying to shoehorn your project into the defined format, then you need to either </a:t>
            </a:r>
            <a:r>
              <a:rPr lang="en-US" b="1" i="0" dirty="0">
                <a:solidFill>
                  <a:srgbClr val="313537"/>
                </a:solidFill>
                <a:effectLst/>
                <a:latin typeface="Merriweather" panose="00000500000000000000" pitchFamily="50" charset="0"/>
              </a:rPr>
              <a:t>seek advice</a:t>
            </a:r>
            <a:r>
              <a:rPr lang="en-US" b="0" i="0" dirty="0">
                <a:solidFill>
                  <a:srgbClr val="313537"/>
                </a:solidFill>
                <a:effectLst/>
                <a:latin typeface="merriweather" panose="00000500000000000000" pitchFamily="50" charset="0"/>
              </a:rPr>
              <a:t> or let it go and start from scratch.</a:t>
            </a:r>
          </a:p>
        </p:txBody>
      </p:sp>
      <p:sp>
        <p:nvSpPr>
          <p:cNvPr id="4" name="Header Placeholder 3"/>
          <p:cNvSpPr>
            <a:spLocks noGrp="1"/>
          </p:cNvSpPr>
          <p:nvPr>
            <p:ph type="hdr" sz="quarter"/>
          </p:nvPr>
        </p:nvSpPr>
        <p:spPr/>
        <p:txBody>
          <a:bodyPr/>
          <a:lstStyle/>
          <a:p>
            <a:r>
              <a:rPr lang="en-AU"/>
              <a:t>Project Management Masterclass</a:t>
            </a:r>
          </a:p>
        </p:txBody>
      </p:sp>
      <p:sp>
        <p:nvSpPr>
          <p:cNvPr id="5" name="Date Placeholder 4"/>
          <p:cNvSpPr>
            <a:spLocks noGrp="1"/>
          </p:cNvSpPr>
          <p:nvPr>
            <p:ph type="dt" idx="1"/>
          </p:nvPr>
        </p:nvSpPr>
        <p:spPr/>
        <p:txBody>
          <a:bodyPr/>
          <a:lstStyle/>
          <a:p>
            <a:fld id="{A3D8FC5D-DDA7-49E4-9E73-E274175C333B}" type="datetime6">
              <a:rPr lang="en-AU" smtClean="0"/>
              <a:t>July 21</a:t>
            </a:fld>
            <a:endParaRPr lang="en-AU"/>
          </a:p>
        </p:txBody>
      </p:sp>
      <p:sp>
        <p:nvSpPr>
          <p:cNvPr id="6" name="Footer Placeholder 5"/>
          <p:cNvSpPr>
            <a:spLocks noGrp="1"/>
          </p:cNvSpPr>
          <p:nvPr>
            <p:ph type="ftr" sz="quarter" idx="4"/>
          </p:nvPr>
        </p:nvSpPr>
        <p:spPr/>
        <p:txBody>
          <a:bodyPr/>
          <a:lstStyle/>
          <a:p>
            <a:r>
              <a:rPr lang="en-AU"/>
              <a:t>Institute of Project Management</a:t>
            </a:r>
          </a:p>
        </p:txBody>
      </p:sp>
      <p:sp>
        <p:nvSpPr>
          <p:cNvPr id="7" name="Slide Number Placeholder 6"/>
          <p:cNvSpPr>
            <a:spLocks noGrp="1"/>
          </p:cNvSpPr>
          <p:nvPr>
            <p:ph type="sldNum" sz="quarter" idx="5"/>
          </p:nvPr>
        </p:nvSpPr>
        <p:spPr/>
        <p:txBody>
          <a:bodyPr/>
          <a:lstStyle/>
          <a:p>
            <a:fld id="{26A9BE73-4262-4638-901C-38391926C119}" type="slidenum">
              <a:rPr lang="en-AU" smtClean="0"/>
              <a:t>52</a:t>
            </a:fld>
            <a:endParaRPr lang="en-AU"/>
          </a:p>
        </p:txBody>
      </p:sp>
    </p:spTree>
    <p:extLst>
      <p:ext uri="{BB962C8B-B14F-4D97-AF65-F5344CB8AC3E}">
        <p14:creationId xmlns:p14="http://schemas.microsoft.com/office/powerpoint/2010/main" val="39487750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Stay around until everyone leaves the session to ensure they all get the chance to ask their questions.</a:t>
            </a:r>
            <a:endParaRPr lang="en-AU" i="1" dirty="0"/>
          </a:p>
        </p:txBody>
      </p:sp>
      <p:sp>
        <p:nvSpPr>
          <p:cNvPr id="4" name="Header Placeholder 3"/>
          <p:cNvSpPr>
            <a:spLocks noGrp="1"/>
          </p:cNvSpPr>
          <p:nvPr>
            <p:ph type="hdr" sz="quarter"/>
          </p:nvPr>
        </p:nvSpPr>
        <p:spPr/>
        <p:txBody>
          <a:bodyPr/>
          <a:lstStyle/>
          <a:p>
            <a:r>
              <a:rPr lang="en-AU"/>
              <a:t>Project Management Masterclass</a:t>
            </a:r>
          </a:p>
        </p:txBody>
      </p:sp>
      <p:sp>
        <p:nvSpPr>
          <p:cNvPr id="5" name="Date Placeholder 4"/>
          <p:cNvSpPr>
            <a:spLocks noGrp="1"/>
          </p:cNvSpPr>
          <p:nvPr>
            <p:ph type="dt" idx="1"/>
          </p:nvPr>
        </p:nvSpPr>
        <p:spPr/>
        <p:txBody>
          <a:bodyPr/>
          <a:lstStyle/>
          <a:p>
            <a:fld id="{A3D8FC5D-DDA7-49E4-9E73-E274175C333B}" type="datetime6">
              <a:rPr lang="en-AU" smtClean="0"/>
              <a:t>July 21</a:t>
            </a:fld>
            <a:endParaRPr lang="en-AU"/>
          </a:p>
        </p:txBody>
      </p:sp>
      <p:sp>
        <p:nvSpPr>
          <p:cNvPr id="6" name="Footer Placeholder 5"/>
          <p:cNvSpPr>
            <a:spLocks noGrp="1"/>
          </p:cNvSpPr>
          <p:nvPr>
            <p:ph type="ftr" sz="quarter" idx="4"/>
          </p:nvPr>
        </p:nvSpPr>
        <p:spPr/>
        <p:txBody>
          <a:bodyPr/>
          <a:lstStyle/>
          <a:p>
            <a:r>
              <a:rPr lang="en-AU"/>
              <a:t>Institute of Project Management</a:t>
            </a:r>
          </a:p>
        </p:txBody>
      </p:sp>
      <p:sp>
        <p:nvSpPr>
          <p:cNvPr id="7" name="Slide Number Placeholder 6"/>
          <p:cNvSpPr>
            <a:spLocks noGrp="1"/>
          </p:cNvSpPr>
          <p:nvPr>
            <p:ph type="sldNum" sz="quarter" idx="5"/>
          </p:nvPr>
        </p:nvSpPr>
        <p:spPr/>
        <p:txBody>
          <a:bodyPr/>
          <a:lstStyle/>
          <a:p>
            <a:fld id="{26A9BE73-4262-4638-901C-38391926C119}" type="slidenum">
              <a:rPr lang="en-AU" smtClean="0"/>
              <a:t>54</a:t>
            </a:fld>
            <a:endParaRPr lang="en-AU"/>
          </a:p>
        </p:txBody>
      </p:sp>
    </p:spTree>
    <p:extLst>
      <p:ext uri="{BB962C8B-B14F-4D97-AF65-F5344CB8AC3E}">
        <p14:creationId xmlns:p14="http://schemas.microsoft.com/office/powerpoint/2010/main" val="6271624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Header Placeholder 3"/>
          <p:cNvSpPr>
            <a:spLocks noGrp="1"/>
          </p:cNvSpPr>
          <p:nvPr>
            <p:ph type="hdr" sz="quarter" idx="10"/>
          </p:nvPr>
        </p:nvSpPr>
        <p:spPr/>
        <p:txBody>
          <a:bodyPr/>
          <a:lstStyle/>
          <a:p>
            <a:pPr defTabSz="955365">
              <a:defRPr/>
            </a:pPr>
            <a:r>
              <a:rPr lang="en-AU" sz="1900" kern="0">
                <a:solidFill>
                  <a:sysClr val="windowText" lastClr="000000"/>
                </a:solidFill>
              </a:rPr>
              <a:t>Project Management Masterclass</a:t>
            </a:r>
          </a:p>
        </p:txBody>
      </p:sp>
      <p:sp>
        <p:nvSpPr>
          <p:cNvPr id="5" name="Date Placeholder 4"/>
          <p:cNvSpPr>
            <a:spLocks noGrp="1"/>
          </p:cNvSpPr>
          <p:nvPr>
            <p:ph type="dt" idx="11"/>
          </p:nvPr>
        </p:nvSpPr>
        <p:spPr/>
        <p:txBody>
          <a:bodyPr/>
          <a:lstStyle/>
          <a:p>
            <a:pPr defTabSz="955365">
              <a:defRPr/>
            </a:pPr>
            <a:fld id="{E4A53A36-04B3-444A-9490-39CC071C784B}" type="datetime6">
              <a:rPr lang="en-AU" sz="1900" kern="0">
                <a:solidFill>
                  <a:sysClr val="windowText" lastClr="000000"/>
                </a:solidFill>
              </a:rPr>
              <a:pPr defTabSz="955365">
                <a:defRPr/>
              </a:pPr>
              <a:t>July 21</a:t>
            </a:fld>
            <a:endParaRPr lang="en-AU" sz="1900" kern="0">
              <a:solidFill>
                <a:sysClr val="windowText" lastClr="000000"/>
              </a:solidFill>
            </a:endParaRPr>
          </a:p>
        </p:txBody>
      </p:sp>
      <p:sp>
        <p:nvSpPr>
          <p:cNvPr id="6" name="Footer Placeholder 5"/>
          <p:cNvSpPr>
            <a:spLocks noGrp="1"/>
          </p:cNvSpPr>
          <p:nvPr>
            <p:ph type="ftr" sz="quarter" idx="12"/>
          </p:nvPr>
        </p:nvSpPr>
        <p:spPr/>
        <p:txBody>
          <a:bodyPr/>
          <a:lstStyle/>
          <a:p>
            <a:pPr defTabSz="955365">
              <a:defRPr/>
            </a:pPr>
            <a:r>
              <a:rPr lang="en-AU" sz="1900" kern="0">
                <a:solidFill>
                  <a:sysClr val="windowText" lastClr="000000"/>
                </a:solidFill>
              </a:rPr>
              <a:t>Institute of Project Management</a:t>
            </a:r>
          </a:p>
        </p:txBody>
      </p:sp>
      <p:sp>
        <p:nvSpPr>
          <p:cNvPr id="7" name="Slide Number Placeholder 6"/>
          <p:cNvSpPr>
            <a:spLocks noGrp="1"/>
          </p:cNvSpPr>
          <p:nvPr>
            <p:ph type="sldNum" sz="quarter" idx="13"/>
          </p:nvPr>
        </p:nvSpPr>
        <p:spPr/>
        <p:txBody>
          <a:bodyPr/>
          <a:lstStyle/>
          <a:p>
            <a:pPr defTabSz="955365">
              <a:defRPr/>
            </a:pPr>
            <a:fld id="{26A9BE73-4262-4638-901C-38391926C119}" type="slidenum">
              <a:rPr lang="en-AU" sz="1900" kern="0">
                <a:solidFill>
                  <a:sysClr val="windowText" lastClr="000000"/>
                </a:solidFill>
              </a:rPr>
              <a:pPr defTabSz="955365">
                <a:defRPr/>
              </a:pPr>
              <a:t>55</a:t>
            </a:fld>
            <a:endParaRPr lang="en-AU" sz="1900" kern="0">
              <a:solidFill>
                <a:sysClr val="windowText" lastClr="000000"/>
              </a:solidFill>
            </a:endParaRPr>
          </a:p>
        </p:txBody>
      </p:sp>
    </p:spTree>
    <p:extLst>
      <p:ext uri="{BB962C8B-B14F-4D97-AF65-F5344CB8AC3E}">
        <p14:creationId xmlns:p14="http://schemas.microsoft.com/office/powerpoint/2010/main" val="1477343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998538"/>
            <a:ext cx="5689600" cy="3200400"/>
          </a:xfrm>
        </p:spPr>
      </p:sp>
      <p:sp>
        <p:nvSpPr>
          <p:cNvPr id="3" name="Notes Placeholder 2"/>
          <p:cNvSpPr>
            <a:spLocks noGrp="1"/>
          </p:cNvSpPr>
          <p:nvPr>
            <p:ph type="body" idx="1"/>
          </p:nvPr>
        </p:nvSpPr>
        <p:spPr>
          <a:xfrm>
            <a:off x="756449" y="5078223"/>
            <a:ext cx="6051573" cy="4154906"/>
          </a:xfrm>
          <a:prstGeom prst="rect">
            <a:avLst/>
          </a:prstGeom>
        </p:spPr>
        <p:txBody>
          <a:bodyPr lIns="99809" tIns="49904" rIns="99809" bIns="49904"/>
          <a:lstStyle/>
          <a:p>
            <a:pPr algn="l" fontAlgn="base"/>
            <a:r>
              <a:rPr lang="en-US" b="0" i="0" dirty="0">
                <a:solidFill>
                  <a:srgbClr val="313537"/>
                </a:solidFill>
                <a:effectLst/>
                <a:latin typeface="Merriweather" panose="00000500000000000000" pitchFamily="50" charset="0"/>
              </a:rPr>
              <a:t>Just like the individuals who make it up, every organisation has a number of </a:t>
            </a:r>
            <a:r>
              <a:rPr lang="en-US" b="1" i="0" dirty="0">
                <a:solidFill>
                  <a:srgbClr val="313537"/>
                </a:solidFill>
                <a:effectLst/>
                <a:latin typeface="Merriweather" panose="00000500000000000000" pitchFamily="50" charset="0"/>
              </a:rPr>
              <a:t>objectives </a:t>
            </a:r>
            <a:r>
              <a:rPr lang="en-US" b="0" i="0" dirty="0">
                <a:solidFill>
                  <a:srgbClr val="313537"/>
                </a:solidFill>
                <a:effectLst/>
                <a:latin typeface="Merriweather" panose="00000500000000000000" pitchFamily="50" charset="0"/>
              </a:rPr>
              <a:t>it hopes to achieve.</a:t>
            </a:r>
          </a:p>
          <a:p>
            <a:pPr algn="l" fontAlgn="base"/>
            <a:r>
              <a:rPr lang="en-US" b="0" i="0" dirty="0">
                <a:solidFill>
                  <a:srgbClr val="313537"/>
                </a:solidFill>
                <a:effectLst/>
                <a:latin typeface="Merriweather" panose="00000500000000000000" pitchFamily="50" charset="0"/>
              </a:rPr>
              <a:t>These might be as simple as making a financial return for shareholders; not-for-profit businesses might also aim to contribute to the community in some way.</a:t>
            </a:r>
          </a:p>
          <a:p>
            <a:pPr algn="l" fontAlgn="base"/>
            <a:r>
              <a:rPr lang="en-US" b="0" i="0" dirty="0">
                <a:solidFill>
                  <a:srgbClr val="313537"/>
                </a:solidFill>
                <a:effectLst/>
                <a:latin typeface="Merriweather" panose="00000500000000000000" pitchFamily="50" charset="0"/>
              </a:rPr>
              <a:t>An </a:t>
            </a:r>
            <a:r>
              <a:rPr lang="en-US" b="0" i="0" dirty="0" err="1">
                <a:solidFill>
                  <a:srgbClr val="313537"/>
                </a:solidFill>
                <a:effectLst/>
                <a:latin typeface="Merriweather" panose="00000500000000000000" pitchFamily="50" charset="0"/>
              </a:rPr>
              <a:t>organisation's</a:t>
            </a:r>
            <a:r>
              <a:rPr lang="en-US" b="0" i="0" dirty="0">
                <a:solidFill>
                  <a:srgbClr val="313537"/>
                </a:solidFill>
                <a:effectLst/>
                <a:latin typeface="Merriweather" panose="00000500000000000000" pitchFamily="50" charset="0"/>
              </a:rPr>
              <a:t> objectives can often be found in its strategic plan, or inferred from what it does on a day-to-day basis.</a:t>
            </a:r>
          </a:p>
          <a:p>
            <a:pPr algn="l" fontAlgn="base"/>
            <a:r>
              <a:rPr lang="en-US" b="0" i="0" dirty="0">
                <a:solidFill>
                  <a:srgbClr val="313537"/>
                </a:solidFill>
                <a:effectLst/>
                <a:latin typeface="Merriweather" panose="00000500000000000000" pitchFamily="50" charset="0"/>
              </a:rPr>
              <a:t>Objectives may also include cultural goals, such as values or </a:t>
            </a:r>
            <a:r>
              <a:rPr lang="en-US" b="0" i="0" dirty="0" err="1">
                <a:solidFill>
                  <a:srgbClr val="313537"/>
                </a:solidFill>
                <a:effectLst/>
                <a:latin typeface="Merriweather" panose="00000500000000000000" pitchFamily="50" charset="0"/>
              </a:rPr>
              <a:t>behaviours</a:t>
            </a:r>
            <a:r>
              <a:rPr lang="en-US" b="0" i="0" dirty="0">
                <a:solidFill>
                  <a:srgbClr val="313537"/>
                </a:solidFill>
                <a:effectLst/>
                <a:latin typeface="Merriweather" panose="00000500000000000000" pitchFamily="50" charset="0"/>
              </a:rPr>
              <a:t> that the organisation aspires to.</a:t>
            </a:r>
          </a:p>
        </p:txBody>
      </p:sp>
      <p:sp>
        <p:nvSpPr>
          <p:cNvPr id="4" name="Header Placeholder 3"/>
          <p:cNvSpPr>
            <a:spLocks noGrp="1"/>
          </p:cNvSpPr>
          <p:nvPr>
            <p:ph type="hdr" sz="quarter" idx="10"/>
          </p:nvPr>
        </p:nvSpPr>
        <p:spPr>
          <a:xfrm>
            <a:off x="3" y="1"/>
            <a:ext cx="3277935" cy="529440"/>
          </a:xfrm>
          <a:prstGeom prst="rect">
            <a:avLst/>
          </a:prstGeom>
        </p:spPr>
        <p:txBody>
          <a:bodyPr lIns="99809" tIns="49904" rIns="99809" bIns="49904"/>
          <a:lstStyle/>
          <a:p>
            <a:r>
              <a:rPr lang="en-AU"/>
              <a:t>Project Management Masterclass</a:t>
            </a:r>
          </a:p>
        </p:txBody>
      </p:sp>
      <p:sp>
        <p:nvSpPr>
          <p:cNvPr id="5" name="Date Placeholder 4"/>
          <p:cNvSpPr>
            <a:spLocks noGrp="1"/>
          </p:cNvSpPr>
          <p:nvPr>
            <p:ph type="dt" idx="11"/>
          </p:nvPr>
        </p:nvSpPr>
        <p:spPr>
          <a:xfrm>
            <a:off x="4284786" y="1"/>
            <a:ext cx="3277935" cy="529440"/>
          </a:xfrm>
          <a:prstGeom prst="rect">
            <a:avLst/>
          </a:prstGeom>
        </p:spPr>
        <p:txBody>
          <a:bodyPr lIns="99809" tIns="49904" rIns="99809" bIns="49904"/>
          <a:lstStyle/>
          <a:p>
            <a:r>
              <a:rPr lang="en-US"/>
              <a:t>Day 1</a:t>
            </a:r>
            <a:endParaRPr lang="en-AU"/>
          </a:p>
        </p:txBody>
      </p:sp>
      <p:sp>
        <p:nvSpPr>
          <p:cNvPr id="6" name="Footer Placeholder 5"/>
          <p:cNvSpPr>
            <a:spLocks noGrp="1"/>
          </p:cNvSpPr>
          <p:nvPr>
            <p:ph type="ftr" sz="quarter" idx="12"/>
          </p:nvPr>
        </p:nvSpPr>
        <p:spPr>
          <a:xfrm>
            <a:off x="3" y="10022709"/>
            <a:ext cx="3277935" cy="529438"/>
          </a:xfrm>
          <a:prstGeom prst="rect">
            <a:avLst/>
          </a:prstGeom>
        </p:spPr>
        <p:txBody>
          <a:bodyPr lIns="99809" tIns="49904" rIns="99809" bIns="49904"/>
          <a:lstStyle/>
          <a:p>
            <a:r>
              <a:rPr lang="en-AU"/>
              <a:t>Institute of Project Management</a:t>
            </a:r>
          </a:p>
        </p:txBody>
      </p:sp>
      <p:sp>
        <p:nvSpPr>
          <p:cNvPr id="7" name="Slide Number Placeholder 6"/>
          <p:cNvSpPr>
            <a:spLocks noGrp="1"/>
          </p:cNvSpPr>
          <p:nvPr>
            <p:ph type="sldNum" sz="quarter" idx="13"/>
          </p:nvPr>
        </p:nvSpPr>
        <p:spPr/>
        <p:txBody>
          <a:bodyPr/>
          <a:lstStyle/>
          <a:p>
            <a:fld id="{26A9BE73-4262-4638-901C-38391926C119}" type="slidenum">
              <a:rPr lang="en-AU" smtClean="0"/>
              <a:t>6</a:t>
            </a:fld>
            <a:endParaRPr lang="en-AU"/>
          </a:p>
        </p:txBody>
      </p:sp>
    </p:spTree>
    <p:extLst>
      <p:ext uri="{BB962C8B-B14F-4D97-AF65-F5344CB8AC3E}">
        <p14:creationId xmlns:p14="http://schemas.microsoft.com/office/powerpoint/2010/main" val="100142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998538"/>
            <a:ext cx="5689600" cy="3200400"/>
          </a:xfrm>
        </p:spPr>
      </p:sp>
      <p:sp>
        <p:nvSpPr>
          <p:cNvPr id="3" name="Notes Placeholder 2"/>
          <p:cNvSpPr>
            <a:spLocks noGrp="1"/>
          </p:cNvSpPr>
          <p:nvPr>
            <p:ph type="body" idx="1"/>
          </p:nvPr>
        </p:nvSpPr>
        <p:spPr>
          <a:xfrm>
            <a:off x="756449" y="5078223"/>
            <a:ext cx="6051573" cy="4154906"/>
          </a:xfrm>
          <a:prstGeom prst="rect">
            <a:avLst/>
          </a:prstGeom>
        </p:spPr>
        <p:txBody>
          <a:bodyPr lIns="99809" tIns="49904" rIns="99809" bIns="49904"/>
          <a:lstStyle/>
          <a:p>
            <a:pPr algn="l" fontAlgn="base"/>
            <a:r>
              <a:rPr lang="en-US" b="0" i="0" dirty="0">
                <a:solidFill>
                  <a:srgbClr val="313537"/>
                </a:solidFill>
                <a:effectLst/>
                <a:latin typeface="Merriweather" panose="00000500000000000000" pitchFamily="50" charset="0"/>
              </a:rPr>
              <a:t>Organisations further develop specific </a:t>
            </a:r>
            <a:r>
              <a:rPr lang="en-US" b="1" i="0" dirty="0">
                <a:solidFill>
                  <a:srgbClr val="313537"/>
                </a:solidFill>
                <a:effectLst/>
                <a:latin typeface="Merriweather" panose="00000500000000000000" pitchFamily="50" charset="0"/>
              </a:rPr>
              <a:t>departmental plans</a:t>
            </a:r>
            <a:r>
              <a:rPr lang="en-US" b="0" i="0" dirty="0">
                <a:solidFill>
                  <a:srgbClr val="313537"/>
                </a:solidFill>
                <a:effectLst/>
                <a:latin typeface="Merriweather" panose="00000500000000000000" pitchFamily="50" charset="0"/>
              </a:rPr>
              <a:t> that convert the strategic objectives into a set of accountable actions.</a:t>
            </a:r>
          </a:p>
          <a:p>
            <a:endParaRPr lang="en-AU" dirty="0"/>
          </a:p>
        </p:txBody>
      </p:sp>
      <p:sp>
        <p:nvSpPr>
          <p:cNvPr id="4" name="Header Placeholder 3"/>
          <p:cNvSpPr>
            <a:spLocks noGrp="1"/>
          </p:cNvSpPr>
          <p:nvPr>
            <p:ph type="hdr" sz="quarter" idx="10"/>
          </p:nvPr>
        </p:nvSpPr>
        <p:spPr>
          <a:xfrm>
            <a:off x="3" y="1"/>
            <a:ext cx="3277935" cy="529440"/>
          </a:xfrm>
          <a:prstGeom prst="rect">
            <a:avLst/>
          </a:prstGeom>
        </p:spPr>
        <p:txBody>
          <a:bodyPr lIns="99809" tIns="49904" rIns="99809" bIns="49904"/>
          <a:lstStyle/>
          <a:p>
            <a:r>
              <a:rPr lang="en-AU"/>
              <a:t>Project Management Masterclass</a:t>
            </a:r>
          </a:p>
        </p:txBody>
      </p:sp>
      <p:sp>
        <p:nvSpPr>
          <p:cNvPr id="5" name="Date Placeholder 4"/>
          <p:cNvSpPr>
            <a:spLocks noGrp="1"/>
          </p:cNvSpPr>
          <p:nvPr>
            <p:ph type="dt" idx="11"/>
          </p:nvPr>
        </p:nvSpPr>
        <p:spPr>
          <a:xfrm>
            <a:off x="4284786" y="1"/>
            <a:ext cx="3277935" cy="529440"/>
          </a:xfrm>
          <a:prstGeom prst="rect">
            <a:avLst/>
          </a:prstGeom>
        </p:spPr>
        <p:txBody>
          <a:bodyPr lIns="99809" tIns="49904" rIns="99809" bIns="49904"/>
          <a:lstStyle/>
          <a:p>
            <a:r>
              <a:rPr lang="en-US"/>
              <a:t>Day 1</a:t>
            </a:r>
            <a:endParaRPr lang="en-AU"/>
          </a:p>
        </p:txBody>
      </p:sp>
      <p:sp>
        <p:nvSpPr>
          <p:cNvPr id="6" name="Footer Placeholder 5"/>
          <p:cNvSpPr>
            <a:spLocks noGrp="1"/>
          </p:cNvSpPr>
          <p:nvPr>
            <p:ph type="ftr" sz="quarter" idx="12"/>
          </p:nvPr>
        </p:nvSpPr>
        <p:spPr>
          <a:xfrm>
            <a:off x="3" y="10022709"/>
            <a:ext cx="3277935" cy="529438"/>
          </a:xfrm>
          <a:prstGeom prst="rect">
            <a:avLst/>
          </a:prstGeom>
        </p:spPr>
        <p:txBody>
          <a:bodyPr lIns="99809" tIns="49904" rIns="99809" bIns="49904"/>
          <a:lstStyle/>
          <a:p>
            <a:r>
              <a:rPr lang="en-AU"/>
              <a:t>Institute of Project Management</a:t>
            </a:r>
          </a:p>
        </p:txBody>
      </p:sp>
      <p:sp>
        <p:nvSpPr>
          <p:cNvPr id="7" name="Slide Number Placeholder 6"/>
          <p:cNvSpPr>
            <a:spLocks noGrp="1"/>
          </p:cNvSpPr>
          <p:nvPr>
            <p:ph type="sldNum" sz="quarter" idx="13"/>
          </p:nvPr>
        </p:nvSpPr>
        <p:spPr/>
        <p:txBody>
          <a:bodyPr/>
          <a:lstStyle/>
          <a:p>
            <a:fld id="{26A9BE73-4262-4638-901C-38391926C119}" type="slidenum">
              <a:rPr lang="en-AU" smtClean="0"/>
              <a:t>7</a:t>
            </a:fld>
            <a:endParaRPr lang="en-AU"/>
          </a:p>
        </p:txBody>
      </p:sp>
    </p:spTree>
    <p:extLst>
      <p:ext uri="{BB962C8B-B14F-4D97-AF65-F5344CB8AC3E}">
        <p14:creationId xmlns:p14="http://schemas.microsoft.com/office/powerpoint/2010/main" val="248887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998538"/>
            <a:ext cx="5689600" cy="3200400"/>
          </a:xfrm>
        </p:spPr>
      </p:sp>
      <p:sp>
        <p:nvSpPr>
          <p:cNvPr id="3" name="Notes Placeholder 2"/>
          <p:cNvSpPr>
            <a:spLocks noGrp="1"/>
          </p:cNvSpPr>
          <p:nvPr>
            <p:ph type="body" idx="1"/>
          </p:nvPr>
        </p:nvSpPr>
        <p:spPr>
          <a:xfrm>
            <a:off x="756449" y="5078223"/>
            <a:ext cx="6051573" cy="4154906"/>
          </a:xfrm>
          <a:prstGeom prst="rect">
            <a:avLst/>
          </a:prstGeom>
        </p:spPr>
        <p:txBody>
          <a:bodyPr lIns="99809" tIns="49904" rIns="99809" bIns="49904"/>
          <a:lstStyle/>
          <a:p>
            <a:pPr algn="l" fontAlgn="base"/>
            <a:r>
              <a:rPr lang="en-US" b="0" i="0" dirty="0">
                <a:solidFill>
                  <a:srgbClr val="313537"/>
                </a:solidFill>
                <a:effectLst/>
                <a:latin typeface="Merriweather" panose="00000500000000000000" pitchFamily="50" charset="0"/>
              </a:rPr>
              <a:t>These day-to-day activities are the </a:t>
            </a:r>
            <a:r>
              <a:rPr lang="en-US" b="1" i="0" dirty="0">
                <a:solidFill>
                  <a:srgbClr val="313537"/>
                </a:solidFill>
                <a:effectLst/>
                <a:latin typeface="Merriweather" panose="00000500000000000000" pitchFamily="50" charset="0"/>
              </a:rPr>
              <a:t>operations</a:t>
            </a:r>
            <a:r>
              <a:rPr lang="en-US" b="0" i="0" dirty="0">
                <a:solidFill>
                  <a:srgbClr val="313537"/>
                </a:solidFill>
                <a:effectLst/>
                <a:latin typeface="Merriweather" panose="00000500000000000000" pitchFamily="50" charset="0"/>
              </a:rPr>
              <a:t> of the enterprise.</a:t>
            </a:r>
          </a:p>
          <a:p>
            <a:pPr algn="l" fontAlgn="base"/>
            <a:r>
              <a:rPr lang="en-US" b="0" i="0" dirty="0">
                <a:solidFill>
                  <a:srgbClr val="313537"/>
                </a:solidFill>
                <a:effectLst/>
                <a:latin typeface="Merriweather" panose="00000500000000000000" pitchFamily="50" charset="0"/>
              </a:rPr>
              <a:t>This process is what we call ‘business as usual’ for organisations, and should be quite familiar to you.</a:t>
            </a:r>
          </a:p>
          <a:p>
            <a:endParaRPr lang="en-AU" dirty="0"/>
          </a:p>
        </p:txBody>
      </p:sp>
      <p:sp>
        <p:nvSpPr>
          <p:cNvPr id="4" name="Header Placeholder 3"/>
          <p:cNvSpPr>
            <a:spLocks noGrp="1"/>
          </p:cNvSpPr>
          <p:nvPr>
            <p:ph type="hdr" sz="quarter" idx="10"/>
          </p:nvPr>
        </p:nvSpPr>
        <p:spPr>
          <a:xfrm>
            <a:off x="3" y="1"/>
            <a:ext cx="3277935" cy="529440"/>
          </a:xfrm>
          <a:prstGeom prst="rect">
            <a:avLst/>
          </a:prstGeom>
        </p:spPr>
        <p:txBody>
          <a:bodyPr lIns="99809" tIns="49904" rIns="99809" bIns="49904"/>
          <a:lstStyle/>
          <a:p>
            <a:r>
              <a:rPr lang="en-AU"/>
              <a:t>Project Management Masterclass</a:t>
            </a:r>
          </a:p>
        </p:txBody>
      </p:sp>
      <p:sp>
        <p:nvSpPr>
          <p:cNvPr id="5" name="Date Placeholder 4"/>
          <p:cNvSpPr>
            <a:spLocks noGrp="1"/>
          </p:cNvSpPr>
          <p:nvPr>
            <p:ph type="dt" idx="11"/>
          </p:nvPr>
        </p:nvSpPr>
        <p:spPr>
          <a:xfrm>
            <a:off x="4284786" y="1"/>
            <a:ext cx="3277935" cy="529440"/>
          </a:xfrm>
          <a:prstGeom prst="rect">
            <a:avLst/>
          </a:prstGeom>
        </p:spPr>
        <p:txBody>
          <a:bodyPr lIns="99809" tIns="49904" rIns="99809" bIns="49904"/>
          <a:lstStyle/>
          <a:p>
            <a:r>
              <a:rPr lang="en-US"/>
              <a:t>Day 1</a:t>
            </a:r>
            <a:endParaRPr lang="en-AU"/>
          </a:p>
        </p:txBody>
      </p:sp>
      <p:sp>
        <p:nvSpPr>
          <p:cNvPr id="6" name="Footer Placeholder 5"/>
          <p:cNvSpPr>
            <a:spLocks noGrp="1"/>
          </p:cNvSpPr>
          <p:nvPr>
            <p:ph type="ftr" sz="quarter" idx="12"/>
          </p:nvPr>
        </p:nvSpPr>
        <p:spPr>
          <a:xfrm>
            <a:off x="3" y="10022709"/>
            <a:ext cx="3277935" cy="529438"/>
          </a:xfrm>
          <a:prstGeom prst="rect">
            <a:avLst/>
          </a:prstGeom>
        </p:spPr>
        <p:txBody>
          <a:bodyPr lIns="99809" tIns="49904" rIns="99809" bIns="49904"/>
          <a:lstStyle/>
          <a:p>
            <a:r>
              <a:rPr lang="en-AU"/>
              <a:t>Institute of Project Management</a:t>
            </a:r>
          </a:p>
        </p:txBody>
      </p:sp>
      <p:sp>
        <p:nvSpPr>
          <p:cNvPr id="7" name="Slide Number Placeholder 6"/>
          <p:cNvSpPr>
            <a:spLocks noGrp="1"/>
          </p:cNvSpPr>
          <p:nvPr>
            <p:ph type="sldNum" sz="quarter" idx="13"/>
          </p:nvPr>
        </p:nvSpPr>
        <p:spPr/>
        <p:txBody>
          <a:bodyPr/>
          <a:lstStyle/>
          <a:p>
            <a:fld id="{26A9BE73-4262-4638-901C-38391926C119}" type="slidenum">
              <a:rPr lang="en-AU" smtClean="0"/>
              <a:t>8</a:t>
            </a:fld>
            <a:endParaRPr lang="en-AU"/>
          </a:p>
        </p:txBody>
      </p:sp>
    </p:spTree>
    <p:extLst>
      <p:ext uri="{BB962C8B-B14F-4D97-AF65-F5344CB8AC3E}">
        <p14:creationId xmlns:p14="http://schemas.microsoft.com/office/powerpoint/2010/main" val="2537998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998538"/>
            <a:ext cx="5689600" cy="3200400"/>
          </a:xfrm>
        </p:spPr>
      </p:sp>
      <p:sp>
        <p:nvSpPr>
          <p:cNvPr id="3" name="Notes Placeholder 2"/>
          <p:cNvSpPr>
            <a:spLocks noGrp="1"/>
          </p:cNvSpPr>
          <p:nvPr>
            <p:ph type="body" idx="1"/>
          </p:nvPr>
        </p:nvSpPr>
        <p:spPr>
          <a:xfrm>
            <a:off x="756449" y="5078223"/>
            <a:ext cx="6051573" cy="4154906"/>
          </a:xfrm>
          <a:prstGeom prst="rect">
            <a:avLst/>
          </a:prstGeom>
        </p:spPr>
        <p:txBody>
          <a:bodyPr lIns="99809" tIns="49904" rIns="99809" bIns="49904"/>
          <a:lstStyle/>
          <a:p>
            <a:pPr algn="l" fontAlgn="base"/>
            <a:r>
              <a:rPr lang="en-US" b="0" i="0" dirty="0">
                <a:solidFill>
                  <a:srgbClr val="313537"/>
                </a:solidFill>
                <a:effectLst/>
                <a:latin typeface="Merriweather" panose="00000500000000000000" pitchFamily="50" charset="0"/>
              </a:rPr>
              <a:t>The purpose of business operations is to produce any number of defined </a:t>
            </a:r>
            <a:r>
              <a:rPr lang="en-US" b="1" i="0" dirty="0">
                <a:solidFill>
                  <a:srgbClr val="313537"/>
                </a:solidFill>
                <a:effectLst/>
                <a:latin typeface="Merriweather" panose="00000500000000000000" pitchFamily="50" charset="0"/>
              </a:rPr>
              <a:t>outputs</a:t>
            </a:r>
            <a:r>
              <a:rPr lang="en-US" b="0" i="0" dirty="0">
                <a:solidFill>
                  <a:srgbClr val="313537"/>
                </a:solidFill>
                <a:effectLst/>
                <a:latin typeface="Merriweather" panose="00000500000000000000" pitchFamily="50" charset="0"/>
              </a:rPr>
              <a:t>.</a:t>
            </a:r>
          </a:p>
          <a:p>
            <a:pPr algn="l" fontAlgn="base"/>
            <a:r>
              <a:rPr lang="en-US" b="0" i="0" dirty="0">
                <a:solidFill>
                  <a:srgbClr val="313537"/>
                </a:solidFill>
                <a:effectLst/>
                <a:latin typeface="Merriweather" panose="00000500000000000000" pitchFamily="50" charset="0"/>
              </a:rPr>
              <a:t>Outputs can include goods for sale, services for clients or payroll for staff – pretty much anything the organisation delivers on a routine, regular basis.</a:t>
            </a:r>
          </a:p>
          <a:p>
            <a:endParaRPr lang="en-AU" b="0" dirty="0"/>
          </a:p>
        </p:txBody>
      </p:sp>
      <p:sp>
        <p:nvSpPr>
          <p:cNvPr id="4" name="Header Placeholder 3"/>
          <p:cNvSpPr>
            <a:spLocks noGrp="1"/>
          </p:cNvSpPr>
          <p:nvPr>
            <p:ph type="hdr" sz="quarter" idx="10"/>
          </p:nvPr>
        </p:nvSpPr>
        <p:spPr>
          <a:xfrm>
            <a:off x="3" y="1"/>
            <a:ext cx="3277935" cy="529440"/>
          </a:xfrm>
          <a:prstGeom prst="rect">
            <a:avLst/>
          </a:prstGeom>
        </p:spPr>
        <p:txBody>
          <a:bodyPr lIns="99809" tIns="49904" rIns="99809" bIns="49904"/>
          <a:lstStyle/>
          <a:p>
            <a:r>
              <a:rPr lang="en-AU"/>
              <a:t>Project Management Masterclass</a:t>
            </a:r>
          </a:p>
        </p:txBody>
      </p:sp>
      <p:sp>
        <p:nvSpPr>
          <p:cNvPr id="5" name="Date Placeholder 4"/>
          <p:cNvSpPr>
            <a:spLocks noGrp="1"/>
          </p:cNvSpPr>
          <p:nvPr>
            <p:ph type="dt" idx="11"/>
          </p:nvPr>
        </p:nvSpPr>
        <p:spPr>
          <a:xfrm>
            <a:off x="4284786" y="1"/>
            <a:ext cx="3277935" cy="529440"/>
          </a:xfrm>
          <a:prstGeom prst="rect">
            <a:avLst/>
          </a:prstGeom>
        </p:spPr>
        <p:txBody>
          <a:bodyPr lIns="99809" tIns="49904" rIns="99809" bIns="49904"/>
          <a:lstStyle/>
          <a:p>
            <a:r>
              <a:rPr lang="en-US"/>
              <a:t>Day 1</a:t>
            </a:r>
            <a:endParaRPr lang="en-AU"/>
          </a:p>
        </p:txBody>
      </p:sp>
      <p:sp>
        <p:nvSpPr>
          <p:cNvPr id="6" name="Footer Placeholder 5"/>
          <p:cNvSpPr>
            <a:spLocks noGrp="1"/>
          </p:cNvSpPr>
          <p:nvPr>
            <p:ph type="ftr" sz="quarter" idx="12"/>
          </p:nvPr>
        </p:nvSpPr>
        <p:spPr>
          <a:xfrm>
            <a:off x="3" y="10022709"/>
            <a:ext cx="3277935" cy="529438"/>
          </a:xfrm>
          <a:prstGeom prst="rect">
            <a:avLst/>
          </a:prstGeom>
        </p:spPr>
        <p:txBody>
          <a:bodyPr lIns="99809" tIns="49904" rIns="99809" bIns="49904"/>
          <a:lstStyle/>
          <a:p>
            <a:r>
              <a:rPr lang="en-AU"/>
              <a:t>Institute of Project Management</a:t>
            </a:r>
          </a:p>
        </p:txBody>
      </p:sp>
      <p:sp>
        <p:nvSpPr>
          <p:cNvPr id="7" name="Slide Number Placeholder 6"/>
          <p:cNvSpPr>
            <a:spLocks noGrp="1"/>
          </p:cNvSpPr>
          <p:nvPr>
            <p:ph type="sldNum" sz="quarter" idx="13"/>
          </p:nvPr>
        </p:nvSpPr>
        <p:spPr/>
        <p:txBody>
          <a:bodyPr/>
          <a:lstStyle/>
          <a:p>
            <a:fld id="{26A9BE73-4262-4638-901C-38391926C119}" type="slidenum">
              <a:rPr lang="en-AU" smtClean="0"/>
              <a:t>9</a:t>
            </a:fld>
            <a:endParaRPr lang="en-AU"/>
          </a:p>
        </p:txBody>
      </p:sp>
    </p:spTree>
    <p:extLst>
      <p:ext uri="{BB962C8B-B14F-4D97-AF65-F5344CB8AC3E}">
        <p14:creationId xmlns:p14="http://schemas.microsoft.com/office/powerpoint/2010/main" val="1036042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ster Header">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rgbClr val="0C74BB"/>
                </a:solidFill>
              </a:defRPr>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Tree>
    <p:extLst>
      <p:ext uri="{BB962C8B-B14F-4D97-AF65-F5344CB8AC3E}">
        <p14:creationId xmlns:p14="http://schemas.microsoft.com/office/powerpoint/2010/main" val="2015828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Activity">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4882627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Discussion">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71751756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Hidden Answer">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60849872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flection">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E1113-4F67-47EB-835E-5BF041E3289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195EEB0-4AEE-451D-854E-FF6DF4EC07D1}"/>
              </a:ext>
            </a:extLst>
          </p:cNvPr>
          <p:cNvSpPr>
            <a:spLocks noGrp="1"/>
          </p:cNvSpPr>
          <p:nvPr>
            <p:ph idx="1"/>
          </p:nvPr>
        </p:nvSpPr>
        <p:spPr>
          <a:xfrm>
            <a:off x="838200" y="1825625"/>
            <a:ext cx="10515600" cy="4351338"/>
          </a:xfrm>
        </p:spPr>
        <p:txBody>
          <a:bodyPr/>
          <a:lstStyle>
            <a:lvl1pPr>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006124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9D273C-C44B-486E-AA44-8290EAFC7876}"/>
              </a:ext>
            </a:extLst>
          </p:cNvPr>
          <p:cNvSpPr/>
          <p:nvPr userDrawn="1"/>
        </p:nvSpPr>
        <p:spPr>
          <a:xfrm>
            <a:off x="0" y="0"/>
            <a:ext cx="12192000" cy="6858000"/>
          </a:xfrm>
          <a:prstGeom prst="rect">
            <a:avLst/>
          </a:prstGeom>
          <a:solidFill>
            <a:srgbClr val="0C74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Graphic 2" descr="Video camera">
            <a:extLst>
              <a:ext uri="{FF2B5EF4-FFF2-40B4-BE49-F238E27FC236}">
                <a16:creationId xmlns:a16="http://schemas.microsoft.com/office/drawing/2014/main" id="{F4DB6E5A-BE29-479B-B532-93D222DC3F3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36000" y="1269000"/>
            <a:ext cx="4320000" cy="4320000"/>
          </a:xfrm>
          <a:prstGeom prst="rect">
            <a:avLst/>
          </a:prstGeom>
        </p:spPr>
      </p:pic>
    </p:spTree>
    <p:extLst>
      <p:ext uri="{BB962C8B-B14F-4D97-AF65-F5344CB8AC3E}">
        <p14:creationId xmlns:p14="http://schemas.microsoft.com/office/powerpoint/2010/main" val="2765539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Hidden Notes">
    <p:bg>
      <p:bgPr>
        <a:pattFill prst="pct10">
          <a:fgClr>
            <a:srgbClr val="FF99FF"/>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09173535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accent3"/>
                </a:solidFill>
              </a:defRPr>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6946058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021213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35216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2 Col with Header">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chemeClr val="accent3"/>
                </a:solidFill>
              </a:defRPr>
            </a:lvl1p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4334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a:t>Click to edit Master title style</a:t>
            </a:r>
            <a:endParaRPr lang="en-AU"/>
          </a:p>
        </p:txBody>
      </p:sp>
    </p:spTree>
    <p:extLst>
      <p:ext uri="{BB962C8B-B14F-4D97-AF65-F5344CB8AC3E}">
        <p14:creationId xmlns:p14="http://schemas.microsoft.com/office/powerpoint/2010/main" val="3005725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7409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accent3"/>
                </a:solidFill>
              </a:defRPr>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84127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accent3"/>
                </a:solidFill>
              </a:defRPr>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1606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7" name="Picture 6"/>
          <p:cNvPicPr>
            <a:picLocks noChangeAspect="1"/>
          </p:cNvPicPr>
          <p:nvPr userDrawn="1"/>
        </p:nvPicPr>
        <p:blipFill>
          <a:blip r:embed="rId17"/>
          <a:stretch>
            <a:fillRect/>
          </a:stretch>
        </p:blipFill>
        <p:spPr>
          <a:xfrm>
            <a:off x="9667783" y="3087256"/>
            <a:ext cx="2524217" cy="3770744"/>
          </a:xfrm>
          <a:prstGeom prst="rect">
            <a:avLst/>
          </a:prstGeom>
        </p:spPr>
      </p:pic>
      <p:pic>
        <p:nvPicPr>
          <p:cNvPr id="9" name="Picture 8"/>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9799051" y="5885889"/>
            <a:ext cx="2261679" cy="582148"/>
          </a:xfrm>
          <a:prstGeom prst="rect">
            <a:avLst/>
          </a:prstGeom>
        </p:spPr>
      </p:pic>
    </p:spTree>
    <p:extLst>
      <p:ext uri="{BB962C8B-B14F-4D97-AF65-F5344CB8AC3E}">
        <p14:creationId xmlns:p14="http://schemas.microsoft.com/office/powerpoint/2010/main" val="2457539952"/>
      </p:ext>
    </p:extLst>
  </p:cSld>
  <p:clrMap bg1="lt1" tx1="dk1" bg2="lt2" tx2="dk2" accent1="accent1" accent2="accent2" accent3="accent3" accent4="accent4" accent5="accent5" accent6="accent6" hlink="hlink" folHlink="folHlink"/>
  <p:sldLayoutIdLst>
    <p:sldLayoutId id="2147483704" r:id="rId1"/>
    <p:sldLayoutId id="2147483706" r:id="rId2"/>
    <p:sldLayoutId id="2147483705" r:id="rId3"/>
    <p:sldLayoutId id="2147483707" r:id="rId4"/>
    <p:sldLayoutId id="2147483708" r:id="rId5"/>
    <p:sldLayoutId id="2147483709" r:id="rId6"/>
    <p:sldLayoutId id="2147483710" r:id="rId7"/>
    <p:sldLayoutId id="2147483711" r:id="rId8"/>
    <p:sldLayoutId id="2147483712" r:id="rId9"/>
    <p:sldLayoutId id="2147483715" r:id="rId10"/>
    <p:sldLayoutId id="2147483716" r:id="rId11"/>
    <p:sldLayoutId id="2147483717" r:id="rId12"/>
    <p:sldLayoutId id="2147483720" r:id="rId13"/>
    <p:sldLayoutId id="2147483719" r:id="rId14"/>
    <p:sldLayoutId id="2147483718" r:id="rId15"/>
  </p:sldLayoutIdLst>
  <p:hf sldNum="0" hdr="0" ftr="0" dt="0"/>
  <p:txStyles>
    <p:titleStyle>
      <a:lvl1pPr algn="l" defTabSz="914400" rtl="0" eaLnBrk="1" latinLnBrk="0" hangingPunct="1">
        <a:lnSpc>
          <a:spcPct val="90000"/>
        </a:lnSpc>
        <a:spcBef>
          <a:spcPct val="0"/>
        </a:spcBef>
        <a:buNone/>
        <a:defRPr sz="4400" kern="1200">
          <a:solidFill>
            <a:schemeClr val="accent3"/>
          </a:solidFill>
          <a:latin typeface="Lato Medium" panose="020F0602020204030203" pitchFamily="34" charset="0"/>
          <a:ea typeface="+mj-ea"/>
          <a:cs typeface="Lato Medium" panose="020F0602020204030203" pitchFamily="34" charset="0"/>
        </a:defRPr>
      </a:lvl1pPr>
    </p:titleStyle>
    <p:bodyStyle>
      <a:lvl1pPr marL="357188" indent="-357188" algn="l" defTabSz="914400" rtl="0" eaLnBrk="1" latinLnBrk="0" hangingPunct="1">
        <a:lnSpc>
          <a:spcPct val="114000"/>
        </a:lnSpc>
        <a:spcBef>
          <a:spcPts val="0"/>
        </a:spcBef>
        <a:spcAft>
          <a:spcPts val="1200"/>
        </a:spcAft>
        <a:buFontTx/>
        <a:buBlip>
          <a:blip r:embed="rId19"/>
        </a:buBlip>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9625" indent="-352425" algn="l" defTabSz="914400" rtl="0" eaLnBrk="1" latinLnBrk="0" hangingPunct="1">
        <a:lnSpc>
          <a:spcPct val="114000"/>
        </a:lnSpc>
        <a:spcBef>
          <a:spcPts val="0"/>
        </a:spcBef>
        <a:spcAft>
          <a:spcPts val="1200"/>
        </a:spcAft>
        <a:buFontTx/>
        <a:buBlip>
          <a:blip r:embed="rId19"/>
        </a:buBlip>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250950" indent="-336550" algn="l" defTabSz="914400" rtl="0" eaLnBrk="1" latinLnBrk="0" hangingPunct="1">
        <a:lnSpc>
          <a:spcPct val="114000"/>
        </a:lnSpc>
        <a:spcBef>
          <a:spcPts val="0"/>
        </a:spcBef>
        <a:spcAft>
          <a:spcPts val="1200"/>
        </a:spcAft>
        <a:buFontTx/>
        <a:buBlip>
          <a:blip r:embed="rId19"/>
        </a:buBlip>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703388" indent="-331788" algn="l" defTabSz="914400" rtl="0" eaLnBrk="1" latinLnBrk="0" hangingPunct="1">
        <a:lnSpc>
          <a:spcPct val="114000"/>
        </a:lnSpc>
        <a:spcBef>
          <a:spcPts val="0"/>
        </a:spcBef>
        <a:spcAft>
          <a:spcPts val="1200"/>
        </a:spcAft>
        <a:buFontTx/>
        <a:buBlip>
          <a:blip r:embed="rId19"/>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154238" indent="-325438" algn="l" defTabSz="914400" rtl="0" eaLnBrk="1" latinLnBrk="0" hangingPunct="1">
        <a:lnSpc>
          <a:spcPct val="114000"/>
        </a:lnSpc>
        <a:spcBef>
          <a:spcPts val="0"/>
        </a:spcBef>
        <a:spcAft>
          <a:spcPts val="1200"/>
        </a:spcAft>
        <a:buFontTx/>
        <a:buBlip>
          <a:blip r:embed="rId19"/>
        </a:buBlip>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tags" Target="../tags/tag3.xml"/><Relationship Id="rId5" Type="http://schemas.openxmlformats.org/officeDocument/2006/relationships/image" Target="../media/image6.png"/><Relationship Id="rId4" Type="http://schemas.openxmlformats.org/officeDocument/2006/relationships/hyperlink" Target="https://support.zoom.us/hc/en-us/articles/206476313-Managing-Video-Breakout-Rooms"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4.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5.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6.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8.pn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24.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25.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26.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27.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28.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0.xml"/><Relationship Id="rId1" Type="http://schemas.openxmlformats.org/officeDocument/2006/relationships/tags" Target="../tags/tag29.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30.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31.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32.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33.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34.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35.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tags" Target="../tags/tag36.xml"/><Relationship Id="rId5" Type="http://schemas.openxmlformats.org/officeDocument/2006/relationships/image" Target="../media/image29.png"/><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tags" Target="../tags/tag37.xml"/><Relationship Id="rId5" Type="http://schemas.openxmlformats.org/officeDocument/2006/relationships/image" Target="../media/image29.png"/><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1.xml"/><Relationship Id="rId1" Type="http://schemas.openxmlformats.org/officeDocument/2006/relationships/tags" Target="../tags/tag38.xml"/><Relationship Id="rId4" Type="http://schemas.openxmlformats.org/officeDocument/2006/relationships/image" Target="../media/image34.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tags" Target="../tags/tag39.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tags" Target="../tags/tag40.xml"/><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tags" Target="../tags/tag41.xml"/><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0.xml"/><Relationship Id="rId1" Type="http://schemas.openxmlformats.org/officeDocument/2006/relationships/tags" Target="../tags/tag4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2.xml"/><Relationship Id="rId1" Type="http://schemas.openxmlformats.org/officeDocument/2006/relationships/tags" Target="../tags/tag43.xml"/><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0.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tags" Target="../tags/tag45.xml"/><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tags" Target="../tags/tag46.xml"/><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tags" Target="../tags/tag47.xml"/><Relationship Id="rId4" Type="http://schemas.openxmlformats.org/officeDocument/2006/relationships/image" Target="../media/image41.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tags" Target="../tags/tag48.xml"/><Relationship Id="rId4" Type="http://schemas.openxmlformats.org/officeDocument/2006/relationships/image" Target="../media/image42.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tags" Target="../tags/tag49.xml"/><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6.xml"/><Relationship Id="rId1" Type="http://schemas.openxmlformats.org/officeDocument/2006/relationships/tags" Target="../tags/tag50.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tags" Target="../tags/tag51.xml"/><Relationship Id="rId4" Type="http://schemas.openxmlformats.org/officeDocument/2006/relationships/image" Target="../media/image45.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1.xml"/><Relationship Id="rId1" Type="http://schemas.openxmlformats.org/officeDocument/2006/relationships/tags" Target="../tags/tag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53.xml"/><Relationship Id="rId5" Type="http://schemas.openxmlformats.org/officeDocument/2006/relationships/image" Target="../media/image47.svg"/><Relationship Id="rId4" Type="http://schemas.openxmlformats.org/officeDocument/2006/relationships/image" Target="../media/image46.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5.xml"/><Relationship Id="rId1" Type="http://schemas.openxmlformats.org/officeDocument/2006/relationships/tags" Target="../tags/tag54.xml"/><Relationship Id="rId4" Type="http://schemas.openxmlformats.org/officeDocument/2006/relationships/hyperlink" Target="mailto:paul@institute.pm"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382278-C308-4F02-8041-465B5A40E658}"/>
              </a:ext>
            </a:extLst>
          </p:cNvPr>
          <p:cNvSpPr>
            <a:spLocks noGrp="1"/>
          </p:cNvSpPr>
          <p:nvPr>
            <p:ph type="title"/>
          </p:nvPr>
        </p:nvSpPr>
        <p:spPr/>
        <p:txBody>
          <a:bodyPr/>
          <a:lstStyle/>
          <a:p>
            <a:r>
              <a:rPr lang="en-US" noProof="0" dirty="0"/>
              <a:t>Opening checklist</a:t>
            </a:r>
          </a:p>
        </p:txBody>
      </p:sp>
      <p:sp>
        <p:nvSpPr>
          <p:cNvPr id="5" name="Content Placeholder 4">
            <a:extLst>
              <a:ext uri="{FF2B5EF4-FFF2-40B4-BE49-F238E27FC236}">
                <a16:creationId xmlns:a16="http://schemas.microsoft.com/office/drawing/2014/main" id="{FCF18DDA-D325-49C9-8ED0-8651B859A4A6}"/>
              </a:ext>
            </a:extLst>
          </p:cNvPr>
          <p:cNvSpPr>
            <a:spLocks noGrp="1"/>
          </p:cNvSpPr>
          <p:nvPr>
            <p:ph idx="1"/>
          </p:nvPr>
        </p:nvSpPr>
        <p:spPr/>
        <p:txBody>
          <a:bodyPr>
            <a:normAutofit fontScale="85000" lnSpcReduction="20000"/>
          </a:bodyPr>
          <a:lstStyle/>
          <a:p>
            <a:r>
              <a:rPr lang="en-AU" sz="2400" dirty="0"/>
              <a:t>Your preparation</a:t>
            </a:r>
          </a:p>
          <a:p>
            <a:pPr lvl="1"/>
            <a:r>
              <a:rPr lang="en-AU" sz="1800" dirty="0"/>
              <a:t>Review notes, run a technical rehearsal</a:t>
            </a:r>
          </a:p>
          <a:p>
            <a:pPr lvl="1"/>
            <a:r>
              <a:rPr lang="en-AU" sz="1800" dirty="0"/>
              <a:t>Rehearse examples / cases / stories to stimulate discussion</a:t>
            </a:r>
          </a:p>
          <a:p>
            <a:r>
              <a:rPr lang="en-AU" sz="2400" dirty="0"/>
              <a:t>Classroom</a:t>
            </a:r>
          </a:p>
          <a:p>
            <a:pPr lvl="1"/>
            <a:r>
              <a:rPr lang="en-AU" sz="2000" dirty="0"/>
              <a:t>Ensure students seated at tables of 3-5 and all facing the front </a:t>
            </a:r>
          </a:p>
          <a:p>
            <a:pPr lvl="1"/>
            <a:r>
              <a:rPr lang="en-AU" sz="2000" dirty="0"/>
              <a:t>Have student name cards in place and ensure all sign in</a:t>
            </a:r>
          </a:p>
          <a:p>
            <a:r>
              <a:rPr lang="en-AU" sz="2400" dirty="0"/>
              <a:t>Zoom </a:t>
            </a:r>
          </a:p>
          <a:p>
            <a:pPr lvl="1"/>
            <a:r>
              <a:rPr lang="en-AU" sz="2000" dirty="0"/>
              <a:t>Rename yourself as host (under participants)</a:t>
            </a:r>
          </a:p>
          <a:p>
            <a:pPr lvl="1"/>
            <a:r>
              <a:rPr lang="en-AU" sz="2000" dirty="0"/>
              <a:t>Set-up breakout rooms</a:t>
            </a:r>
            <a:endParaRPr lang="en-AU" sz="2000" dirty="0">
              <a:hlinkClick r:id="rId4">
                <a:extLst>
                  <a:ext uri="{A12FA001-AC4F-418D-AE19-62706E023703}">
                    <ahyp:hlinkClr xmlns:ahyp="http://schemas.microsoft.com/office/drawing/2018/hyperlinkcolor" val="tx"/>
                  </a:ext>
                </a:extLst>
              </a:hlinkClick>
            </a:endParaRPr>
          </a:p>
          <a:p>
            <a:pPr lvl="2"/>
            <a:r>
              <a:rPr lang="en-AU" sz="1400" dirty="0">
                <a:hlinkClick r:id="rId4"/>
              </a:rPr>
              <a:t>https://support.zoom.us/hc/en-us/articles/206476313-Managing-Video-Breakout-Rooms</a:t>
            </a:r>
            <a:r>
              <a:rPr lang="en-AU" sz="1400" dirty="0"/>
              <a:t> </a:t>
            </a:r>
          </a:p>
          <a:p>
            <a:r>
              <a:rPr lang="en-AU" sz="2400" dirty="0"/>
              <a:t>Welcome students as they arrive, let them know when starting</a:t>
            </a:r>
          </a:p>
        </p:txBody>
      </p:sp>
      <p:pic>
        <p:nvPicPr>
          <p:cNvPr id="3" name="Picture 2" descr="A picture containing text, iPod&#10;&#10;Description automatically generated">
            <a:extLst>
              <a:ext uri="{FF2B5EF4-FFF2-40B4-BE49-F238E27FC236}">
                <a16:creationId xmlns:a16="http://schemas.microsoft.com/office/drawing/2014/main" id="{48BF188A-256C-4797-B97E-EBBFE375DCA7}"/>
              </a:ext>
            </a:extLst>
          </p:cNvPr>
          <p:cNvPicPr>
            <a:picLocks noChangeAspect="1"/>
          </p:cNvPicPr>
          <p:nvPr/>
        </p:nvPicPr>
        <p:blipFill>
          <a:blip r:embed="rId5"/>
          <a:stretch>
            <a:fillRect/>
          </a:stretch>
        </p:blipFill>
        <p:spPr>
          <a:xfrm>
            <a:off x="8239312" y="618217"/>
            <a:ext cx="3392326" cy="2242457"/>
          </a:xfrm>
          <a:prstGeom prst="rect">
            <a:avLst/>
          </a:prstGeom>
        </p:spPr>
      </p:pic>
    </p:spTree>
    <p:custDataLst>
      <p:tags r:id="rId1"/>
    </p:custDataLst>
    <p:extLst>
      <p:ext uri="{BB962C8B-B14F-4D97-AF65-F5344CB8AC3E}">
        <p14:creationId xmlns:p14="http://schemas.microsoft.com/office/powerpoint/2010/main" val="3703459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US" noProof="0" dirty="0"/>
              <a:t>Operations</a:t>
            </a:r>
          </a:p>
        </p:txBody>
      </p:sp>
      <p:pic>
        <p:nvPicPr>
          <p:cNvPr id="3" name="Picture 2">
            <a:extLst>
              <a:ext uri="{FF2B5EF4-FFF2-40B4-BE49-F238E27FC236}">
                <a16:creationId xmlns:a16="http://schemas.microsoft.com/office/drawing/2014/main" id="{F97A1003-C00C-46CE-B56D-33716C02D5A7}"/>
              </a:ext>
            </a:extLst>
          </p:cNvPr>
          <p:cNvPicPr>
            <a:picLocks noChangeAspect="1"/>
          </p:cNvPicPr>
          <p:nvPr/>
        </p:nvPicPr>
        <p:blipFill>
          <a:blip r:embed="rId4"/>
          <a:stretch>
            <a:fillRect/>
          </a:stretch>
        </p:blipFill>
        <p:spPr>
          <a:xfrm>
            <a:off x="3266685" y="703679"/>
            <a:ext cx="5658629" cy="5400000"/>
          </a:xfrm>
          <a:prstGeom prst="rect">
            <a:avLst/>
          </a:prstGeom>
        </p:spPr>
      </p:pic>
    </p:spTree>
    <p:custDataLst>
      <p:tags r:id="rId1"/>
    </p:custDataLst>
    <p:extLst>
      <p:ext uri="{BB962C8B-B14F-4D97-AF65-F5344CB8AC3E}">
        <p14:creationId xmlns:p14="http://schemas.microsoft.com/office/powerpoint/2010/main" val="3217582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pPr algn="r"/>
            <a:r>
              <a:rPr lang="en-US" noProof="0" dirty="0"/>
              <a:t>Projects</a:t>
            </a:r>
          </a:p>
        </p:txBody>
      </p:sp>
      <p:pic>
        <p:nvPicPr>
          <p:cNvPr id="3" name="Picture 2">
            <a:extLst>
              <a:ext uri="{FF2B5EF4-FFF2-40B4-BE49-F238E27FC236}">
                <a16:creationId xmlns:a16="http://schemas.microsoft.com/office/drawing/2014/main" id="{A1FB2447-7736-4F20-AAEE-EFB430B00B02}"/>
              </a:ext>
            </a:extLst>
          </p:cNvPr>
          <p:cNvPicPr>
            <a:picLocks noChangeAspect="1"/>
          </p:cNvPicPr>
          <p:nvPr/>
        </p:nvPicPr>
        <p:blipFill>
          <a:blip r:embed="rId4"/>
          <a:stretch>
            <a:fillRect/>
          </a:stretch>
        </p:blipFill>
        <p:spPr>
          <a:xfrm>
            <a:off x="3264456" y="703679"/>
            <a:ext cx="5663088" cy="5400000"/>
          </a:xfrm>
          <a:prstGeom prst="rect">
            <a:avLst/>
          </a:prstGeom>
        </p:spPr>
      </p:pic>
    </p:spTree>
    <p:custDataLst>
      <p:tags r:id="rId1"/>
    </p:custDataLst>
    <p:extLst>
      <p:ext uri="{BB962C8B-B14F-4D97-AF65-F5344CB8AC3E}">
        <p14:creationId xmlns:p14="http://schemas.microsoft.com/office/powerpoint/2010/main" val="13407237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pPr algn="r"/>
            <a:r>
              <a:rPr lang="en-US" noProof="0" dirty="0"/>
              <a:t>Projects</a:t>
            </a:r>
          </a:p>
        </p:txBody>
      </p:sp>
      <p:pic>
        <p:nvPicPr>
          <p:cNvPr id="3" name="Picture 2">
            <a:extLst>
              <a:ext uri="{FF2B5EF4-FFF2-40B4-BE49-F238E27FC236}">
                <a16:creationId xmlns:a16="http://schemas.microsoft.com/office/drawing/2014/main" id="{00A436E9-D54D-4482-9C8F-C2A0A94DD4EA}"/>
              </a:ext>
            </a:extLst>
          </p:cNvPr>
          <p:cNvPicPr>
            <a:picLocks noChangeAspect="1"/>
          </p:cNvPicPr>
          <p:nvPr/>
        </p:nvPicPr>
        <p:blipFill>
          <a:blip r:embed="rId4"/>
          <a:stretch>
            <a:fillRect/>
          </a:stretch>
        </p:blipFill>
        <p:spPr>
          <a:xfrm>
            <a:off x="3264456" y="703679"/>
            <a:ext cx="5663088" cy="5400000"/>
          </a:xfrm>
          <a:prstGeom prst="rect">
            <a:avLst/>
          </a:prstGeom>
        </p:spPr>
      </p:pic>
    </p:spTree>
    <p:custDataLst>
      <p:tags r:id="rId1"/>
    </p:custDataLst>
    <p:extLst>
      <p:ext uri="{BB962C8B-B14F-4D97-AF65-F5344CB8AC3E}">
        <p14:creationId xmlns:p14="http://schemas.microsoft.com/office/powerpoint/2010/main" val="22272951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pPr algn="r"/>
            <a:r>
              <a:rPr lang="en-US" noProof="0" dirty="0"/>
              <a:t>Projects</a:t>
            </a:r>
          </a:p>
        </p:txBody>
      </p:sp>
      <p:pic>
        <p:nvPicPr>
          <p:cNvPr id="3" name="Picture 2">
            <a:extLst>
              <a:ext uri="{FF2B5EF4-FFF2-40B4-BE49-F238E27FC236}">
                <a16:creationId xmlns:a16="http://schemas.microsoft.com/office/drawing/2014/main" id="{C7DAF1EF-135B-457C-BA42-78B28648250A}"/>
              </a:ext>
            </a:extLst>
          </p:cNvPr>
          <p:cNvPicPr>
            <a:picLocks noChangeAspect="1"/>
          </p:cNvPicPr>
          <p:nvPr/>
        </p:nvPicPr>
        <p:blipFill>
          <a:blip r:embed="rId4"/>
          <a:stretch>
            <a:fillRect/>
          </a:stretch>
        </p:blipFill>
        <p:spPr>
          <a:xfrm>
            <a:off x="3264456" y="703679"/>
            <a:ext cx="5663088" cy="5400000"/>
          </a:xfrm>
          <a:prstGeom prst="rect">
            <a:avLst/>
          </a:prstGeom>
        </p:spPr>
      </p:pic>
    </p:spTree>
    <p:custDataLst>
      <p:tags r:id="rId1"/>
    </p:custDataLst>
    <p:extLst>
      <p:ext uri="{BB962C8B-B14F-4D97-AF65-F5344CB8AC3E}">
        <p14:creationId xmlns:p14="http://schemas.microsoft.com/office/powerpoint/2010/main" val="9663141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pPr algn="r"/>
            <a:r>
              <a:rPr lang="en-US" noProof="0" dirty="0"/>
              <a:t>Projects</a:t>
            </a:r>
          </a:p>
        </p:txBody>
      </p:sp>
      <p:pic>
        <p:nvPicPr>
          <p:cNvPr id="3" name="Picture 2">
            <a:extLst>
              <a:ext uri="{FF2B5EF4-FFF2-40B4-BE49-F238E27FC236}">
                <a16:creationId xmlns:a16="http://schemas.microsoft.com/office/drawing/2014/main" id="{D5FB24D4-A4F2-41AD-BFE0-FD138AEF0C20}"/>
              </a:ext>
            </a:extLst>
          </p:cNvPr>
          <p:cNvPicPr>
            <a:picLocks noChangeAspect="1"/>
          </p:cNvPicPr>
          <p:nvPr/>
        </p:nvPicPr>
        <p:blipFill>
          <a:blip r:embed="rId4"/>
          <a:stretch>
            <a:fillRect/>
          </a:stretch>
        </p:blipFill>
        <p:spPr>
          <a:xfrm>
            <a:off x="3266685" y="703679"/>
            <a:ext cx="5658629" cy="5400000"/>
          </a:xfrm>
          <a:prstGeom prst="rect">
            <a:avLst/>
          </a:prstGeom>
        </p:spPr>
      </p:pic>
    </p:spTree>
    <p:custDataLst>
      <p:tags r:id="rId1"/>
    </p:custDataLst>
    <p:extLst>
      <p:ext uri="{BB962C8B-B14F-4D97-AF65-F5344CB8AC3E}">
        <p14:creationId xmlns:p14="http://schemas.microsoft.com/office/powerpoint/2010/main" val="21428873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9"/>
          <p:cNvSpPr txBox="1">
            <a:spLocks/>
          </p:cNvSpPr>
          <p:nvPr/>
        </p:nvSpPr>
        <p:spPr>
          <a:xfrm>
            <a:off x="838200" y="680908"/>
            <a:ext cx="10515600" cy="1009780"/>
          </a:xfrm>
          <a:prstGeom prst="rect">
            <a:avLst/>
          </a:prstGeom>
        </p:spPr>
        <p:txBody>
          <a:bodyPr/>
          <a:lst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a:lstStyle>
          <a:p>
            <a:pPr algn="r"/>
            <a:r>
              <a:rPr lang="en-AU">
                <a:latin typeface="Lato Medium" panose="020F0602020204030203" pitchFamily="34" charset="0"/>
                <a:cs typeface="Lato Medium" panose="020F0602020204030203" pitchFamily="34" charset="0"/>
              </a:rPr>
              <a:t>Projects</a:t>
            </a:r>
          </a:p>
        </p:txBody>
      </p:sp>
      <p:sp>
        <p:nvSpPr>
          <p:cNvPr id="41" name="Title 19"/>
          <p:cNvSpPr txBox="1">
            <a:spLocks/>
          </p:cNvSpPr>
          <p:nvPr/>
        </p:nvSpPr>
        <p:spPr>
          <a:xfrm>
            <a:off x="838200" y="3651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a:lstStyle>
          <a:p>
            <a:r>
              <a:rPr lang="en-AU">
                <a:latin typeface="Lato Medium" panose="020F0602020204030203" pitchFamily="34" charset="0"/>
                <a:cs typeface="Lato Medium" panose="020F0602020204030203" pitchFamily="34" charset="0"/>
              </a:rPr>
              <a:t>Operations</a:t>
            </a:r>
          </a:p>
        </p:txBody>
      </p:sp>
      <p:sp>
        <p:nvSpPr>
          <p:cNvPr id="6" name="TextBox 5">
            <a:extLst>
              <a:ext uri="{FF2B5EF4-FFF2-40B4-BE49-F238E27FC236}">
                <a16:creationId xmlns:a16="http://schemas.microsoft.com/office/drawing/2014/main" id="{FAAFCFAD-2EE1-4C63-BDD8-910BC4775309}"/>
              </a:ext>
            </a:extLst>
          </p:cNvPr>
          <p:cNvSpPr txBox="1"/>
          <p:nvPr/>
        </p:nvSpPr>
        <p:spPr>
          <a:xfrm>
            <a:off x="10818420" y="139850"/>
            <a:ext cx="1280477" cy="338554"/>
          </a:xfrm>
          <a:prstGeom prst="rect">
            <a:avLst/>
          </a:prstGeom>
          <a:noFill/>
        </p:spPr>
        <p:txBody>
          <a:bodyPr wrap="square" rtlCol="0">
            <a:spAutoFit/>
          </a:bodyPr>
          <a:lstStyle/>
          <a:p>
            <a:pPr algn="r"/>
            <a:r>
              <a:rPr lang="en-AU" sz="1600" dirty="0">
                <a:solidFill>
                  <a:schemeClr val="bg1">
                    <a:lumMod val="50000"/>
                  </a:schemeClr>
                </a:solidFill>
                <a:latin typeface="Lato" panose="020F0502020204030203" pitchFamily="34" charset="0"/>
                <a:cs typeface="Lato" panose="020F0502020204030203" pitchFamily="34" charset="0"/>
              </a:rPr>
              <a:t>OPEN 1.2</a:t>
            </a:r>
          </a:p>
        </p:txBody>
      </p:sp>
      <p:pic>
        <p:nvPicPr>
          <p:cNvPr id="8" name="Picture 7">
            <a:extLst>
              <a:ext uri="{FF2B5EF4-FFF2-40B4-BE49-F238E27FC236}">
                <a16:creationId xmlns:a16="http://schemas.microsoft.com/office/drawing/2014/main" id="{D9FD2D99-5685-4DAB-B65D-54DBBDBBB472}"/>
              </a:ext>
            </a:extLst>
          </p:cNvPr>
          <p:cNvPicPr>
            <a:picLocks noChangeAspect="1"/>
          </p:cNvPicPr>
          <p:nvPr/>
        </p:nvPicPr>
        <p:blipFill>
          <a:blip r:embed="rId4"/>
          <a:stretch>
            <a:fillRect/>
          </a:stretch>
        </p:blipFill>
        <p:spPr>
          <a:xfrm>
            <a:off x="3264456" y="680908"/>
            <a:ext cx="5663088" cy="5400000"/>
          </a:xfrm>
          <a:prstGeom prst="rect">
            <a:avLst/>
          </a:prstGeom>
        </p:spPr>
      </p:pic>
    </p:spTree>
    <p:custDataLst>
      <p:tags r:id="rId1"/>
    </p:custDataLst>
    <p:extLst>
      <p:ext uri="{BB962C8B-B14F-4D97-AF65-F5344CB8AC3E}">
        <p14:creationId xmlns:p14="http://schemas.microsoft.com/office/powerpoint/2010/main" val="31567585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F2201-4E52-4C2D-AB27-5EEF8081EC32}"/>
              </a:ext>
            </a:extLst>
          </p:cNvPr>
          <p:cNvSpPr>
            <a:spLocks noGrp="1"/>
          </p:cNvSpPr>
          <p:nvPr>
            <p:ph type="title"/>
          </p:nvPr>
        </p:nvSpPr>
        <p:spPr/>
        <p:txBody>
          <a:bodyPr/>
          <a:lstStyle/>
          <a:p>
            <a:r>
              <a:rPr lang="en-US" dirty="0"/>
              <a:t>Discussion</a:t>
            </a:r>
            <a:endParaRPr lang="en-AU" dirty="0"/>
          </a:p>
        </p:txBody>
      </p:sp>
      <p:sp>
        <p:nvSpPr>
          <p:cNvPr id="3" name="Content Placeholder 2">
            <a:extLst>
              <a:ext uri="{FF2B5EF4-FFF2-40B4-BE49-F238E27FC236}">
                <a16:creationId xmlns:a16="http://schemas.microsoft.com/office/drawing/2014/main" id="{6F11A03D-DF2A-4EAE-AF26-1CE779A4AED6}"/>
              </a:ext>
            </a:extLst>
          </p:cNvPr>
          <p:cNvSpPr>
            <a:spLocks noGrp="1"/>
          </p:cNvSpPr>
          <p:nvPr>
            <p:ph idx="1"/>
          </p:nvPr>
        </p:nvSpPr>
        <p:spPr/>
        <p:txBody>
          <a:bodyPr/>
          <a:lstStyle/>
          <a:p>
            <a:pPr marL="0" indent="0">
              <a:buNone/>
            </a:pPr>
            <a:r>
              <a:rPr lang="en-US" b="0" dirty="0"/>
              <a:t>This course is a project! </a:t>
            </a:r>
          </a:p>
          <a:p>
            <a:r>
              <a:rPr lang="en-US" b="0" dirty="0"/>
              <a:t>What are the </a:t>
            </a:r>
            <a:r>
              <a:rPr lang="en-US" b="1" dirty="0"/>
              <a:t>outputs</a:t>
            </a:r>
            <a:r>
              <a:rPr lang="en-US" b="0" dirty="0"/>
              <a:t> of this course? </a:t>
            </a:r>
          </a:p>
          <a:p>
            <a:r>
              <a:rPr lang="en-US" b="0" dirty="0"/>
              <a:t>What do you think are its intended </a:t>
            </a:r>
            <a:r>
              <a:rPr lang="en-US" b="1" dirty="0"/>
              <a:t>outcomes</a:t>
            </a:r>
            <a:r>
              <a:rPr lang="en-US" b="0" dirty="0"/>
              <a:t>? </a:t>
            </a:r>
          </a:p>
          <a:p>
            <a:r>
              <a:rPr lang="en-US" dirty="0"/>
              <a:t>How does it align to your personal / professional </a:t>
            </a:r>
            <a:r>
              <a:rPr lang="en-US" b="1" dirty="0"/>
              <a:t>objectives</a:t>
            </a:r>
            <a:r>
              <a:rPr lang="en-US" dirty="0"/>
              <a:t>?</a:t>
            </a:r>
          </a:p>
          <a:p>
            <a:r>
              <a:rPr lang="en-US" b="0" dirty="0"/>
              <a:t>How might it align to an employer’s </a:t>
            </a:r>
            <a:r>
              <a:rPr lang="en-US" b="1" dirty="0"/>
              <a:t>objectives</a:t>
            </a:r>
            <a:r>
              <a:rPr lang="en-US" b="0" dirty="0"/>
              <a:t>?</a:t>
            </a:r>
          </a:p>
        </p:txBody>
      </p:sp>
      <p:pic>
        <p:nvPicPr>
          <p:cNvPr id="4" name="Picture 3">
            <a:extLst>
              <a:ext uri="{FF2B5EF4-FFF2-40B4-BE49-F238E27FC236}">
                <a16:creationId xmlns:a16="http://schemas.microsoft.com/office/drawing/2014/main" id="{579ED702-F937-43B1-BC7C-ADFF46E10D86}"/>
              </a:ext>
            </a:extLst>
          </p:cNvPr>
          <p:cNvPicPr>
            <a:picLocks noChangeAspect="1"/>
          </p:cNvPicPr>
          <p:nvPr/>
        </p:nvPicPr>
        <p:blipFill>
          <a:blip r:embed="rId3"/>
          <a:stretch>
            <a:fillRect/>
          </a:stretch>
        </p:blipFill>
        <p:spPr>
          <a:xfrm>
            <a:off x="8705385" y="396256"/>
            <a:ext cx="2998015" cy="2858737"/>
          </a:xfrm>
          <a:prstGeom prst="rect">
            <a:avLst/>
          </a:prstGeom>
        </p:spPr>
      </p:pic>
    </p:spTree>
    <p:extLst>
      <p:ext uri="{BB962C8B-B14F-4D97-AF65-F5344CB8AC3E}">
        <p14:creationId xmlns:p14="http://schemas.microsoft.com/office/powerpoint/2010/main" val="412742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7250" y="406714"/>
            <a:ext cx="2434273" cy="1325563"/>
          </a:xfrm>
        </p:spPr>
        <p:txBody>
          <a:bodyPr/>
          <a:lstStyle/>
          <a:p>
            <a:r>
              <a:rPr lang="en-US" noProof="0" dirty="0"/>
              <a:t>Projects</a:t>
            </a:r>
            <a:endParaRPr lang="en-US" sz="2800" noProof="0" dirty="0"/>
          </a:p>
        </p:txBody>
      </p:sp>
      <p:grpSp>
        <p:nvGrpSpPr>
          <p:cNvPr id="5" name="Group 4">
            <a:extLst>
              <a:ext uri="{FF2B5EF4-FFF2-40B4-BE49-F238E27FC236}">
                <a16:creationId xmlns:a16="http://schemas.microsoft.com/office/drawing/2014/main" id="{396F23B5-CBC7-48A2-BEC3-E99739B9D45C}"/>
              </a:ext>
            </a:extLst>
          </p:cNvPr>
          <p:cNvGrpSpPr/>
          <p:nvPr/>
        </p:nvGrpSpPr>
        <p:grpSpPr>
          <a:xfrm>
            <a:off x="2149453" y="1690688"/>
            <a:ext cx="7444579" cy="931494"/>
            <a:chOff x="2149453" y="1690688"/>
            <a:chExt cx="7444579" cy="931494"/>
          </a:xfrm>
        </p:grpSpPr>
        <p:sp>
          <p:nvSpPr>
            <p:cNvPr id="10" name="Freeform 9"/>
            <p:cNvSpPr>
              <a:spLocks noChangeArrowheads="1"/>
            </p:cNvSpPr>
            <p:nvPr/>
          </p:nvSpPr>
          <p:spPr bwMode="auto">
            <a:xfrm>
              <a:off x="9455748" y="1775512"/>
              <a:ext cx="136016" cy="846670"/>
            </a:xfrm>
            <a:custGeom>
              <a:avLst/>
              <a:gdLst>
                <a:gd name="T0" fmla="*/ 0 w 266"/>
                <a:gd name="T1" fmla="*/ 2374 h 2375"/>
                <a:gd name="T2" fmla="*/ 265 w 266"/>
                <a:gd name="T3" fmla="*/ 2138 h 2375"/>
                <a:gd name="T4" fmla="*/ 265 w 266"/>
                <a:gd name="T5" fmla="*/ 0 h 2375"/>
                <a:gd name="T6" fmla="*/ 0 w 266"/>
                <a:gd name="T7" fmla="*/ 238 h 2375"/>
                <a:gd name="T8" fmla="*/ 0 w 266"/>
                <a:gd name="T9" fmla="*/ 2374 h 2375"/>
              </a:gdLst>
              <a:ahLst/>
              <a:cxnLst>
                <a:cxn ang="0">
                  <a:pos x="T0" y="T1"/>
                </a:cxn>
                <a:cxn ang="0">
                  <a:pos x="T2" y="T3"/>
                </a:cxn>
                <a:cxn ang="0">
                  <a:pos x="T4" y="T5"/>
                </a:cxn>
                <a:cxn ang="0">
                  <a:pos x="T6" y="T7"/>
                </a:cxn>
                <a:cxn ang="0">
                  <a:pos x="T8" y="T9"/>
                </a:cxn>
              </a:cxnLst>
              <a:rect l="0" t="0" r="r" b="b"/>
              <a:pathLst>
                <a:path w="266" h="2375">
                  <a:moveTo>
                    <a:pt x="0" y="2374"/>
                  </a:moveTo>
                  <a:lnTo>
                    <a:pt x="265" y="2138"/>
                  </a:lnTo>
                  <a:lnTo>
                    <a:pt x="265" y="0"/>
                  </a:lnTo>
                  <a:lnTo>
                    <a:pt x="0" y="238"/>
                  </a:lnTo>
                  <a:lnTo>
                    <a:pt x="0" y="2374"/>
                  </a:lnTo>
                </a:path>
              </a:pathLst>
            </a:custGeom>
            <a:solidFill>
              <a:srgbClr val="C00000"/>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Source Sans Pro Light" panose="020B0403030403020204" pitchFamily="34" charset="0"/>
                <a:ea typeface="+mn-ea"/>
                <a:cs typeface="+mn-cs"/>
              </a:endParaRPr>
            </a:p>
          </p:txBody>
        </p:sp>
        <p:sp>
          <p:nvSpPr>
            <p:cNvPr id="11" name="Freeform 10"/>
            <p:cNvSpPr>
              <a:spLocks noChangeArrowheads="1"/>
            </p:cNvSpPr>
            <p:nvPr/>
          </p:nvSpPr>
          <p:spPr bwMode="auto">
            <a:xfrm>
              <a:off x="6209504" y="1775511"/>
              <a:ext cx="3384528" cy="761846"/>
            </a:xfrm>
            <a:custGeom>
              <a:avLst/>
              <a:gdLst>
                <a:gd name="T0" fmla="*/ 0 w 6584"/>
                <a:gd name="T1" fmla="*/ 2138 h 2139"/>
                <a:gd name="T2" fmla="*/ 6583 w 6584"/>
                <a:gd name="T3" fmla="*/ 2138 h 2139"/>
                <a:gd name="T4" fmla="*/ 6583 w 6584"/>
                <a:gd name="T5" fmla="*/ 0 h 2139"/>
                <a:gd name="T6" fmla="*/ 0 w 6584"/>
                <a:gd name="T7" fmla="*/ 0 h 2139"/>
                <a:gd name="T8" fmla="*/ 0 w 6584"/>
                <a:gd name="T9" fmla="*/ 2138 h 2139"/>
              </a:gdLst>
              <a:ahLst/>
              <a:cxnLst>
                <a:cxn ang="0">
                  <a:pos x="T0" y="T1"/>
                </a:cxn>
                <a:cxn ang="0">
                  <a:pos x="T2" y="T3"/>
                </a:cxn>
                <a:cxn ang="0">
                  <a:pos x="T4" y="T5"/>
                </a:cxn>
                <a:cxn ang="0">
                  <a:pos x="T6" y="T7"/>
                </a:cxn>
                <a:cxn ang="0">
                  <a:pos x="T8" y="T9"/>
                </a:cxn>
              </a:cxnLst>
              <a:rect l="0" t="0" r="r" b="b"/>
              <a:pathLst>
                <a:path w="6584" h="2139">
                  <a:moveTo>
                    <a:pt x="0" y="2138"/>
                  </a:moveTo>
                  <a:lnTo>
                    <a:pt x="6583" y="2138"/>
                  </a:lnTo>
                  <a:lnTo>
                    <a:pt x="6583" y="0"/>
                  </a:lnTo>
                  <a:lnTo>
                    <a:pt x="0" y="0"/>
                  </a:lnTo>
                  <a:lnTo>
                    <a:pt x="0" y="2138"/>
                  </a:lnTo>
                </a:path>
              </a:pathLst>
            </a:custGeom>
            <a:solidFill>
              <a:srgbClr val="FF064D"/>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Source Sans Pro Light" panose="020B0403030403020204" pitchFamily="34" charset="0"/>
                <a:ea typeface="+mn-ea"/>
                <a:cs typeface="+mn-cs"/>
              </a:endParaRPr>
            </a:p>
          </p:txBody>
        </p:sp>
        <p:sp>
          <p:nvSpPr>
            <p:cNvPr id="12" name="Freeform 11"/>
            <p:cNvSpPr>
              <a:spLocks noChangeArrowheads="1"/>
            </p:cNvSpPr>
            <p:nvPr/>
          </p:nvSpPr>
          <p:spPr bwMode="auto">
            <a:xfrm>
              <a:off x="6209505" y="1693829"/>
              <a:ext cx="267498" cy="843528"/>
            </a:xfrm>
            <a:custGeom>
              <a:avLst/>
              <a:gdLst>
                <a:gd name="T0" fmla="*/ 0 w 522"/>
                <a:gd name="T1" fmla="*/ 2365 h 2366"/>
                <a:gd name="T2" fmla="*/ 521 w 522"/>
                <a:gd name="T3" fmla="*/ 2136 h 2366"/>
                <a:gd name="T4" fmla="*/ 521 w 522"/>
                <a:gd name="T5" fmla="*/ 0 h 2366"/>
                <a:gd name="T6" fmla="*/ 0 w 522"/>
                <a:gd name="T7" fmla="*/ 227 h 2366"/>
                <a:gd name="T8" fmla="*/ 0 w 522"/>
                <a:gd name="T9" fmla="*/ 2365 h 2366"/>
              </a:gdLst>
              <a:ahLst/>
              <a:cxnLst>
                <a:cxn ang="0">
                  <a:pos x="T0" y="T1"/>
                </a:cxn>
                <a:cxn ang="0">
                  <a:pos x="T2" y="T3"/>
                </a:cxn>
                <a:cxn ang="0">
                  <a:pos x="T4" y="T5"/>
                </a:cxn>
                <a:cxn ang="0">
                  <a:pos x="T6" y="T7"/>
                </a:cxn>
                <a:cxn ang="0">
                  <a:pos x="T8" y="T9"/>
                </a:cxn>
              </a:cxnLst>
              <a:rect l="0" t="0" r="r" b="b"/>
              <a:pathLst>
                <a:path w="522" h="2366">
                  <a:moveTo>
                    <a:pt x="0" y="2365"/>
                  </a:moveTo>
                  <a:lnTo>
                    <a:pt x="521" y="2136"/>
                  </a:lnTo>
                  <a:lnTo>
                    <a:pt x="521" y="0"/>
                  </a:lnTo>
                  <a:lnTo>
                    <a:pt x="0" y="227"/>
                  </a:lnTo>
                  <a:lnTo>
                    <a:pt x="0" y="2365"/>
                  </a:lnTo>
                </a:path>
              </a:pathLst>
            </a:custGeom>
            <a:solidFill>
              <a:srgbClr val="C00000"/>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Source Sans Pro Light" panose="020B0403030403020204" pitchFamily="34" charset="0"/>
                <a:ea typeface="+mn-ea"/>
                <a:cs typeface="+mn-cs"/>
              </a:endParaRPr>
            </a:p>
          </p:txBody>
        </p:sp>
        <p:sp>
          <p:nvSpPr>
            <p:cNvPr id="13" name="Freeform 12"/>
            <p:cNvSpPr>
              <a:spLocks noChangeArrowheads="1"/>
            </p:cNvSpPr>
            <p:nvPr/>
          </p:nvSpPr>
          <p:spPr bwMode="auto">
            <a:xfrm>
              <a:off x="5876267" y="1690688"/>
              <a:ext cx="600737" cy="764988"/>
            </a:xfrm>
            <a:custGeom>
              <a:avLst/>
              <a:gdLst>
                <a:gd name="T0" fmla="*/ 0 w 1170"/>
                <a:gd name="T1" fmla="*/ 2136 h 2146"/>
                <a:gd name="T2" fmla="*/ 1169 w 1170"/>
                <a:gd name="T3" fmla="*/ 2145 h 2146"/>
                <a:gd name="T4" fmla="*/ 1169 w 1170"/>
                <a:gd name="T5" fmla="*/ 9 h 2146"/>
                <a:gd name="T6" fmla="*/ 0 w 1170"/>
                <a:gd name="T7" fmla="*/ 0 h 2146"/>
                <a:gd name="T8" fmla="*/ 0 w 1170"/>
                <a:gd name="T9" fmla="*/ 2136 h 2146"/>
              </a:gdLst>
              <a:ahLst/>
              <a:cxnLst>
                <a:cxn ang="0">
                  <a:pos x="T0" y="T1"/>
                </a:cxn>
                <a:cxn ang="0">
                  <a:pos x="T2" y="T3"/>
                </a:cxn>
                <a:cxn ang="0">
                  <a:pos x="T4" y="T5"/>
                </a:cxn>
                <a:cxn ang="0">
                  <a:pos x="T6" y="T7"/>
                </a:cxn>
                <a:cxn ang="0">
                  <a:pos x="T8" y="T9"/>
                </a:cxn>
              </a:cxnLst>
              <a:rect l="0" t="0" r="r" b="b"/>
              <a:pathLst>
                <a:path w="1170" h="2146">
                  <a:moveTo>
                    <a:pt x="0" y="2136"/>
                  </a:moveTo>
                  <a:lnTo>
                    <a:pt x="1169" y="2145"/>
                  </a:lnTo>
                  <a:lnTo>
                    <a:pt x="1169" y="9"/>
                  </a:lnTo>
                  <a:lnTo>
                    <a:pt x="0" y="0"/>
                  </a:lnTo>
                  <a:lnTo>
                    <a:pt x="0" y="2136"/>
                  </a:lnTo>
                </a:path>
              </a:pathLst>
            </a:custGeom>
            <a:solidFill>
              <a:srgbClr val="FF064D"/>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Source Sans Pro Light" panose="020B0403030403020204" pitchFamily="34" charset="0"/>
                <a:ea typeface="+mn-ea"/>
                <a:cs typeface="+mn-cs"/>
              </a:endParaRPr>
            </a:p>
          </p:txBody>
        </p:sp>
        <p:sp>
          <p:nvSpPr>
            <p:cNvPr id="33" name="TextBox 34"/>
            <p:cNvSpPr txBox="1"/>
            <p:nvPr/>
          </p:nvSpPr>
          <p:spPr>
            <a:xfrm>
              <a:off x="7025730" y="1909791"/>
              <a:ext cx="1733477" cy="430851"/>
            </a:xfrm>
            <a:prstGeom prst="rect">
              <a:avLst/>
            </a:prstGeom>
            <a:noFill/>
          </p:spPr>
          <p:txBody>
            <a:bodyPr wrap="none" lIns="182843" tIns="91422" rIns="182843" bIns="91422" rtlCol="0">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rPr>
                <a:t>Routine / cyclic</a:t>
              </a:r>
              <a:endParaRPr kumimoji="0" lang="id-ID"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endParaRPr>
            </a:p>
          </p:txBody>
        </p:sp>
        <p:sp>
          <p:nvSpPr>
            <p:cNvPr id="34" name="Freeform 33"/>
            <p:cNvSpPr>
              <a:spLocks noChangeArrowheads="1"/>
            </p:cNvSpPr>
            <p:nvPr/>
          </p:nvSpPr>
          <p:spPr bwMode="auto">
            <a:xfrm flipH="1">
              <a:off x="2151720" y="1775512"/>
              <a:ext cx="136016" cy="846670"/>
            </a:xfrm>
            <a:custGeom>
              <a:avLst/>
              <a:gdLst>
                <a:gd name="T0" fmla="*/ 0 w 266"/>
                <a:gd name="T1" fmla="*/ 2374 h 2375"/>
                <a:gd name="T2" fmla="*/ 265 w 266"/>
                <a:gd name="T3" fmla="*/ 2138 h 2375"/>
                <a:gd name="T4" fmla="*/ 265 w 266"/>
                <a:gd name="T5" fmla="*/ 0 h 2375"/>
                <a:gd name="T6" fmla="*/ 0 w 266"/>
                <a:gd name="T7" fmla="*/ 238 h 2375"/>
                <a:gd name="T8" fmla="*/ 0 w 266"/>
                <a:gd name="T9" fmla="*/ 2374 h 2375"/>
              </a:gdLst>
              <a:ahLst/>
              <a:cxnLst>
                <a:cxn ang="0">
                  <a:pos x="T0" y="T1"/>
                </a:cxn>
                <a:cxn ang="0">
                  <a:pos x="T2" y="T3"/>
                </a:cxn>
                <a:cxn ang="0">
                  <a:pos x="T4" y="T5"/>
                </a:cxn>
                <a:cxn ang="0">
                  <a:pos x="T6" y="T7"/>
                </a:cxn>
                <a:cxn ang="0">
                  <a:pos x="T8" y="T9"/>
                </a:cxn>
              </a:cxnLst>
              <a:rect l="0" t="0" r="r" b="b"/>
              <a:pathLst>
                <a:path w="266" h="2375">
                  <a:moveTo>
                    <a:pt x="0" y="2374"/>
                  </a:moveTo>
                  <a:lnTo>
                    <a:pt x="265" y="2138"/>
                  </a:lnTo>
                  <a:lnTo>
                    <a:pt x="265" y="0"/>
                  </a:lnTo>
                  <a:lnTo>
                    <a:pt x="0" y="238"/>
                  </a:lnTo>
                  <a:lnTo>
                    <a:pt x="0" y="2374"/>
                  </a:lnTo>
                </a:path>
              </a:pathLst>
            </a:custGeom>
            <a:solidFill>
              <a:srgbClr val="C00000"/>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Source Sans Pro Light" panose="020B0403030403020204" pitchFamily="34" charset="0"/>
                <a:ea typeface="+mn-ea"/>
                <a:cs typeface="+mn-cs"/>
              </a:endParaRPr>
            </a:p>
          </p:txBody>
        </p:sp>
        <p:sp>
          <p:nvSpPr>
            <p:cNvPr id="35" name="Freeform 34"/>
            <p:cNvSpPr>
              <a:spLocks noChangeArrowheads="1"/>
            </p:cNvSpPr>
            <p:nvPr/>
          </p:nvSpPr>
          <p:spPr bwMode="auto">
            <a:xfrm flipH="1">
              <a:off x="2149453" y="1775511"/>
              <a:ext cx="3384528" cy="761846"/>
            </a:xfrm>
            <a:custGeom>
              <a:avLst/>
              <a:gdLst>
                <a:gd name="T0" fmla="*/ 0 w 6584"/>
                <a:gd name="T1" fmla="*/ 2138 h 2139"/>
                <a:gd name="T2" fmla="*/ 6583 w 6584"/>
                <a:gd name="T3" fmla="*/ 2138 h 2139"/>
                <a:gd name="T4" fmla="*/ 6583 w 6584"/>
                <a:gd name="T5" fmla="*/ 0 h 2139"/>
                <a:gd name="T6" fmla="*/ 0 w 6584"/>
                <a:gd name="T7" fmla="*/ 0 h 2139"/>
                <a:gd name="T8" fmla="*/ 0 w 6584"/>
                <a:gd name="T9" fmla="*/ 2138 h 2139"/>
              </a:gdLst>
              <a:ahLst/>
              <a:cxnLst>
                <a:cxn ang="0">
                  <a:pos x="T0" y="T1"/>
                </a:cxn>
                <a:cxn ang="0">
                  <a:pos x="T2" y="T3"/>
                </a:cxn>
                <a:cxn ang="0">
                  <a:pos x="T4" y="T5"/>
                </a:cxn>
                <a:cxn ang="0">
                  <a:pos x="T6" y="T7"/>
                </a:cxn>
                <a:cxn ang="0">
                  <a:pos x="T8" y="T9"/>
                </a:cxn>
              </a:cxnLst>
              <a:rect l="0" t="0" r="r" b="b"/>
              <a:pathLst>
                <a:path w="6584" h="2139">
                  <a:moveTo>
                    <a:pt x="0" y="2138"/>
                  </a:moveTo>
                  <a:lnTo>
                    <a:pt x="6583" y="2138"/>
                  </a:lnTo>
                  <a:lnTo>
                    <a:pt x="6583" y="0"/>
                  </a:lnTo>
                  <a:lnTo>
                    <a:pt x="0" y="0"/>
                  </a:lnTo>
                  <a:lnTo>
                    <a:pt x="0" y="2138"/>
                  </a:lnTo>
                </a:path>
              </a:pathLst>
            </a:custGeom>
            <a:solidFill>
              <a:srgbClr val="FF064D"/>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Source Sans Pro Light" panose="020B0403030403020204" pitchFamily="34" charset="0"/>
                <a:ea typeface="+mn-ea"/>
                <a:cs typeface="+mn-cs"/>
              </a:endParaRPr>
            </a:p>
          </p:txBody>
        </p:sp>
        <p:sp>
          <p:nvSpPr>
            <p:cNvPr id="36" name="Freeform 35"/>
            <p:cNvSpPr>
              <a:spLocks noChangeArrowheads="1"/>
            </p:cNvSpPr>
            <p:nvPr/>
          </p:nvSpPr>
          <p:spPr bwMode="auto">
            <a:xfrm flipH="1">
              <a:off x="5266481" y="1693829"/>
              <a:ext cx="267498" cy="843528"/>
            </a:xfrm>
            <a:custGeom>
              <a:avLst/>
              <a:gdLst>
                <a:gd name="T0" fmla="*/ 0 w 522"/>
                <a:gd name="T1" fmla="*/ 2365 h 2366"/>
                <a:gd name="T2" fmla="*/ 521 w 522"/>
                <a:gd name="T3" fmla="*/ 2136 h 2366"/>
                <a:gd name="T4" fmla="*/ 521 w 522"/>
                <a:gd name="T5" fmla="*/ 0 h 2366"/>
                <a:gd name="T6" fmla="*/ 0 w 522"/>
                <a:gd name="T7" fmla="*/ 227 h 2366"/>
                <a:gd name="T8" fmla="*/ 0 w 522"/>
                <a:gd name="T9" fmla="*/ 2365 h 2366"/>
              </a:gdLst>
              <a:ahLst/>
              <a:cxnLst>
                <a:cxn ang="0">
                  <a:pos x="T0" y="T1"/>
                </a:cxn>
                <a:cxn ang="0">
                  <a:pos x="T2" y="T3"/>
                </a:cxn>
                <a:cxn ang="0">
                  <a:pos x="T4" y="T5"/>
                </a:cxn>
                <a:cxn ang="0">
                  <a:pos x="T6" y="T7"/>
                </a:cxn>
                <a:cxn ang="0">
                  <a:pos x="T8" y="T9"/>
                </a:cxn>
              </a:cxnLst>
              <a:rect l="0" t="0" r="r" b="b"/>
              <a:pathLst>
                <a:path w="522" h="2366">
                  <a:moveTo>
                    <a:pt x="0" y="2365"/>
                  </a:moveTo>
                  <a:lnTo>
                    <a:pt x="521" y="2136"/>
                  </a:lnTo>
                  <a:lnTo>
                    <a:pt x="521" y="0"/>
                  </a:lnTo>
                  <a:lnTo>
                    <a:pt x="0" y="227"/>
                  </a:lnTo>
                  <a:lnTo>
                    <a:pt x="0" y="2365"/>
                  </a:lnTo>
                </a:path>
              </a:pathLst>
            </a:custGeom>
            <a:solidFill>
              <a:srgbClr val="C00000"/>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Source Sans Pro Light" panose="020B0403030403020204" pitchFamily="34" charset="0"/>
                <a:ea typeface="+mn-ea"/>
                <a:cs typeface="+mn-cs"/>
              </a:endParaRPr>
            </a:p>
          </p:txBody>
        </p:sp>
        <p:sp>
          <p:nvSpPr>
            <p:cNvPr id="37" name="Freeform 36"/>
            <p:cNvSpPr>
              <a:spLocks noChangeArrowheads="1"/>
            </p:cNvSpPr>
            <p:nvPr/>
          </p:nvSpPr>
          <p:spPr bwMode="auto">
            <a:xfrm flipH="1">
              <a:off x="5272830" y="1690688"/>
              <a:ext cx="600737" cy="764988"/>
            </a:xfrm>
            <a:custGeom>
              <a:avLst/>
              <a:gdLst>
                <a:gd name="T0" fmla="*/ 0 w 1170"/>
                <a:gd name="T1" fmla="*/ 2136 h 2146"/>
                <a:gd name="T2" fmla="*/ 1169 w 1170"/>
                <a:gd name="T3" fmla="*/ 2145 h 2146"/>
                <a:gd name="T4" fmla="*/ 1169 w 1170"/>
                <a:gd name="T5" fmla="*/ 9 h 2146"/>
                <a:gd name="T6" fmla="*/ 0 w 1170"/>
                <a:gd name="T7" fmla="*/ 0 h 2146"/>
                <a:gd name="T8" fmla="*/ 0 w 1170"/>
                <a:gd name="T9" fmla="*/ 2136 h 2146"/>
              </a:gdLst>
              <a:ahLst/>
              <a:cxnLst>
                <a:cxn ang="0">
                  <a:pos x="T0" y="T1"/>
                </a:cxn>
                <a:cxn ang="0">
                  <a:pos x="T2" y="T3"/>
                </a:cxn>
                <a:cxn ang="0">
                  <a:pos x="T4" y="T5"/>
                </a:cxn>
                <a:cxn ang="0">
                  <a:pos x="T6" y="T7"/>
                </a:cxn>
                <a:cxn ang="0">
                  <a:pos x="T8" y="T9"/>
                </a:cxn>
              </a:cxnLst>
              <a:rect l="0" t="0" r="r" b="b"/>
              <a:pathLst>
                <a:path w="1170" h="2146">
                  <a:moveTo>
                    <a:pt x="0" y="2136"/>
                  </a:moveTo>
                  <a:lnTo>
                    <a:pt x="1169" y="2145"/>
                  </a:lnTo>
                  <a:lnTo>
                    <a:pt x="1169" y="9"/>
                  </a:lnTo>
                  <a:lnTo>
                    <a:pt x="0" y="0"/>
                  </a:lnTo>
                  <a:lnTo>
                    <a:pt x="0" y="2136"/>
                  </a:lnTo>
                </a:path>
              </a:pathLst>
            </a:custGeom>
            <a:solidFill>
              <a:srgbClr val="FF064D"/>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Source Sans Pro Light" panose="020B0403030403020204" pitchFamily="34" charset="0"/>
                <a:ea typeface="+mn-ea"/>
                <a:cs typeface="+mn-cs"/>
              </a:endParaRPr>
            </a:p>
          </p:txBody>
        </p:sp>
        <p:sp>
          <p:nvSpPr>
            <p:cNvPr id="57" name="TextBox 86"/>
            <p:cNvSpPr txBox="1"/>
            <p:nvPr/>
          </p:nvSpPr>
          <p:spPr>
            <a:xfrm flipH="1">
              <a:off x="2800577" y="1909791"/>
              <a:ext cx="2100885" cy="430851"/>
            </a:xfrm>
            <a:prstGeom prst="rect">
              <a:avLst/>
            </a:prstGeom>
            <a:noFill/>
          </p:spPr>
          <p:txBody>
            <a:bodyPr wrap="none" lIns="182843" tIns="91422" rIns="182843" bIns="91422" rtlCol="0">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rPr>
                <a:t>Temporary / unique</a:t>
              </a:r>
              <a:endParaRPr kumimoji="0" lang="id-ID"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endParaRPr>
            </a:p>
          </p:txBody>
        </p:sp>
        <p:sp>
          <p:nvSpPr>
            <p:cNvPr id="64" name="Freeform 63"/>
            <p:cNvSpPr>
              <a:spLocks noChangeAspect="1" noEditPoints="1"/>
            </p:cNvSpPr>
            <p:nvPr/>
          </p:nvSpPr>
          <p:spPr bwMode="auto">
            <a:xfrm>
              <a:off x="5696128" y="1844523"/>
              <a:ext cx="351228" cy="418776"/>
            </a:xfrm>
            <a:custGeom>
              <a:avLst/>
              <a:gdLst>
                <a:gd name="T0" fmla="*/ 333721 w 525"/>
                <a:gd name="T1" fmla="*/ 40992 h 591"/>
                <a:gd name="T2" fmla="*/ 311990 w 525"/>
                <a:gd name="T3" fmla="*/ 0 h 591"/>
                <a:gd name="T4" fmla="*/ 289484 w 525"/>
                <a:gd name="T5" fmla="*/ 40992 h 591"/>
                <a:gd name="T6" fmla="*/ 117190 w 525"/>
                <a:gd name="T7" fmla="*/ 22430 h 591"/>
                <a:gd name="T8" fmla="*/ 72177 w 525"/>
                <a:gd name="T9" fmla="*/ 22430 h 591"/>
                <a:gd name="T10" fmla="*/ 5433 w 525"/>
                <a:gd name="T11" fmla="*/ 40992 h 591"/>
                <a:gd name="T12" fmla="*/ 0 w 525"/>
                <a:gd name="T13" fmla="*/ 451687 h 591"/>
                <a:gd name="T14" fmla="*/ 402017 w 525"/>
                <a:gd name="T15" fmla="*/ 457101 h 591"/>
                <a:gd name="T16" fmla="*/ 407450 w 525"/>
                <a:gd name="T17" fmla="*/ 46406 h 591"/>
                <a:gd name="T18" fmla="*/ 300349 w 525"/>
                <a:gd name="T19" fmla="*/ 22430 h 591"/>
                <a:gd name="T20" fmla="*/ 322856 w 525"/>
                <a:gd name="T21" fmla="*/ 22430 h 591"/>
                <a:gd name="T22" fmla="*/ 311990 w 525"/>
                <a:gd name="T23" fmla="*/ 82758 h 591"/>
                <a:gd name="T24" fmla="*/ 300349 w 525"/>
                <a:gd name="T25" fmla="*/ 22430 h 591"/>
                <a:gd name="T26" fmla="*/ 94684 w 525"/>
                <a:gd name="T27" fmla="*/ 10828 h 591"/>
                <a:gd name="T28" fmla="*/ 106325 w 525"/>
                <a:gd name="T29" fmla="*/ 71156 h 591"/>
                <a:gd name="T30" fmla="*/ 83042 w 525"/>
                <a:gd name="T31" fmla="*/ 71156 h 591"/>
                <a:gd name="T32" fmla="*/ 396585 w 525"/>
                <a:gd name="T33" fmla="*/ 446273 h 591"/>
                <a:gd name="T34" fmla="*/ 10865 w 525"/>
                <a:gd name="T35" fmla="*/ 136898 h 591"/>
                <a:gd name="T36" fmla="*/ 396585 w 525"/>
                <a:gd name="T37" fmla="*/ 446273 h 591"/>
                <a:gd name="T38" fmla="*/ 10865 w 525"/>
                <a:gd name="T39" fmla="*/ 126070 h 591"/>
                <a:gd name="T40" fmla="*/ 72177 w 525"/>
                <a:gd name="T41" fmla="*/ 51820 h 591"/>
                <a:gd name="T42" fmla="*/ 94684 w 525"/>
                <a:gd name="T43" fmla="*/ 93586 h 591"/>
                <a:gd name="T44" fmla="*/ 117190 w 525"/>
                <a:gd name="T45" fmla="*/ 51820 h 591"/>
                <a:gd name="T46" fmla="*/ 289484 w 525"/>
                <a:gd name="T47" fmla="*/ 71156 h 591"/>
                <a:gd name="T48" fmla="*/ 333721 w 525"/>
                <a:gd name="T49" fmla="*/ 71156 h 591"/>
                <a:gd name="T50" fmla="*/ 396585 w 525"/>
                <a:gd name="T51" fmla="*/ 51820 h 591"/>
                <a:gd name="T52" fmla="*/ 48118 w 525"/>
                <a:gd name="T53" fmla="*/ 402960 h 591"/>
                <a:gd name="T54" fmla="*/ 363989 w 525"/>
                <a:gd name="T55" fmla="*/ 397546 h 591"/>
                <a:gd name="T56" fmla="*/ 358556 w 525"/>
                <a:gd name="T57" fmla="*/ 180984 h 591"/>
                <a:gd name="T58" fmla="*/ 42685 w 525"/>
                <a:gd name="T59" fmla="*/ 186398 h 591"/>
                <a:gd name="T60" fmla="*/ 48118 w 525"/>
                <a:gd name="T61" fmla="*/ 402960 h 591"/>
                <a:gd name="T62" fmla="*/ 353123 w 525"/>
                <a:gd name="T63" fmla="*/ 191812 h 591"/>
                <a:gd name="T64" fmla="*/ 284051 w 525"/>
                <a:gd name="T65" fmla="*/ 251367 h 591"/>
                <a:gd name="T66" fmla="*/ 284051 w 525"/>
                <a:gd name="T67" fmla="*/ 262195 h 591"/>
                <a:gd name="T68" fmla="*/ 353123 w 525"/>
                <a:gd name="T69" fmla="*/ 320203 h 591"/>
                <a:gd name="T70" fmla="*/ 284051 w 525"/>
                <a:gd name="T71" fmla="*/ 262195 h 591"/>
                <a:gd name="T72" fmla="*/ 353123 w 525"/>
                <a:gd name="T73" fmla="*/ 331031 h 591"/>
                <a:gd name="T74" fmla="*/ 284051 w 525"/>
                <a:gd name="T75" fmla="*/ 392132 h 591"/>
                <a:gd name="T76" fmla="*/ 206441 w 525"/>
                <a:gd name="T77" fmla="*/ 191812 h 591"/>
                <a:gd name="T78" fmla="*/ 273186 w 525"/>
                <a:gd name="T79" fmla="*/ 251367 h 591"/>
                <a:gd name="T80" fmla="*/ 206441 w 525"/>
                <a:gd name="T81" fmla="*/ 191812 h 591"/>
                <a:gd name="T82" fmla="*/ 273186 w 525"/>
                <a:gd name="T83" fmla="*/ 262195 h 591"/>
                <a:gd name="T84" fmla="*/ 206441 w 525"/>
                <a:gd name="T85" fmla="*/ 320203 h 591"/>
                <a:gd name="T86" fmla="*/ 206441 w 525"/>
                <a:gd name="T87" fmla="*/ 331031 h 591"/>
                <a:gd name="T88" fmla="*/ 273186 w 525"/>
                <a:gd name="T89" fmla="*/ 392132 h 591"/>
                <a:gd name="T90" fmla="*/ 206441 w 525"/>
                <a:gd name="T91" fmla="*/ 331031 h 591"/>
                <a:gd name="T92" fmla="*/ 195576 w 525"/>
                <a:gd name="T93" fmla="*/ 191812 h 591"/>
                <a:gd name="T94" fmla="*/ 128056 w 525"/>
                <a:gd name="T95" fmla="*/ 251367 h 591"/>
                <a:gd name="T96" fmla="*/ 128056 w 525"/>
                <a:gd name="T97" fmla="*/ 262195 h 591"/>
                <a:gd name="T98" fmla="*/ 195576 w 525"/>
                <a:gd name="T99" fmla="*/ 320203 h 591"/>
                <a:gd name="T100" fmla="*/ 128056 w 525"/>
                <a:gd name="T101" fmla="*/ 262195 h 591"/>
                <a:gd name="T102" fmla="*/ 195576 w 525"/>
                <a:gd name="T103" fmla="*/ 331031 h 591"/>
                <a:gd name="T104" fmla="*/ 128056 w 525"/>
                <a:gd name="T105" fmla="*/ 392132 h 591"/>
                <a:gd name="T106" fmla="*/ 53551 w 525"/>
                <a:gd name="T107" fmla="*/ 191812 h 591"/>
                <a:gd name="T108" fmla="*/ 117190 w 525"/>
                <a:gd name="T109" fmla="*/ 251367 h 591"/>
                <a:gd name="T110" fmla="*/ 53551 w 525"/>
                <a:gd name="T111" fmla="*/ 191812 h 591"/>
                <a:gd name="T112" fmla="*/ 117190 w 525"/>
                <a:gd name="T113" fmla="*/ 262195 h 591"/>
                <a:gd name="T114" fmla="*/ 53551 w 525"/>
                <a:gd name="T115" fmla="*/ 320203 h 591"/>
                <a:gd name="T116" fmla="*/ 53551 w 525"/>
                <a:gd name="T117" fmla="*/ 331031 h 591"/>
                <a:gd name="T118" fmla="*/ 117190 w 525"/>
                <a:gd name="T119" fmla="*/ 392132 h 591"/>
                <a:gd name="T120" fmla="*/ 53551 w 525"/>
                <a:gd name="T121" fmla="*/ 331031 h 5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25" h="591">
                  <a:moveTo>
                    <a:pt x="518" y="53"/>
                  </a:moveTo>
                  <a:cubicBezTo>
                    <a:pt x="430" y="53"/>
                    <a:pt x="430" y="53"/>
                    <a:pt x="430" y="53"/>
                  </a:cubicBezTo>
                  <a:cubicBezTo>
                    <a:pt x="430" y="29"/>
                    <a:pt x="430" y="29"/>
                    <a:pt x="430" y="29"/>
                  </a:cubicBezTo>
                  <a:cubicBezTo>
                    <a:pt x="430" y="13"/>
                    <a:pt x="417" y="0"/>
                    <a:pt x="402" y="0"/>
                  </a:cubicBezTo>
                  <a:cubicBezTo>
                    <a:pt x="386" y="0"/>
                    <a:pt x="373" y="13"/>
                    <a:pt x="373" y="29"/>
                  </a:cubicBezTo>
                  <a:cubicBezTo>
                    <a:pt x="373" y="53"/>
                    <a:pt x="373" y="53"/>
                    <a:pt x="373" y="53"/>
                  </a:cubicBezTo>
                  <a:cubicBezTo>
                    <a:pt x="151" y="53"/>
                    <a:pt x="151" y="53"/>
                    <a:pt x="151" y="53"/>
                  </a:cubicBezTo>
                  <a:cubicBezTo>
                    <a:pt x="151" y="29"/>
                    <a:pt x="151" y="29"/>
                    <a:pt x="151" y="29"/>
                  </a:cubicBezTo>
                  <a:cubicBezTo>
                    <a:pt x="151" y="13"/>
                    <a:pt x="138" y="0"/>
                    <a:pt x="122" y="0"/>
                  </a:cubicBezTo>
                  <a:cubicBezTo>
                    <a:pt x="106" y="0"/>
                    <a:pt x="93" y="13"/>
                    <a:pt x="93" y="29"/>
                  </a:cubicBezTo>
                  <a:cubicBezTo>
                    <a:pt x="93" y="53"/>
                    <a:pt x="93" y="53"/>
                    <a:pt x="93" y="53"/>
                  </a:cubicBezTo>
                  <a:cubicBezTo>
                    <a:pt x="7" y="53"/>
                    <a:pt x="7" y="53"/>
                    <a:pt x="7" y="53"/>
                  </a:cubicBezTo>
                  <a:cubicBezTo>
                    <a:pt x="3" y="53"/>
                    <a:pt x="0" y="56"/>
                    <a:pt x="0" y="60"/>
                  </a:cubicBezTo>
                  <a:cubicBezTo>
                    <a:pt x="0" y="584"/>
                    <a:pt x="0" y="584"/>
                    <a:pt x="0" y="584"/>
                  </a:cubicBezTo>
                  <a:cubicBezTo>
                    <a:pt x="0" y="588"/>
                    <a:pt x="3" y="591"/>
                    <a:pt x="7" y="591"/>
                  </a:cubicBezTo>
                  <a:cubicBezTo>
                    <a:pt x="518" y="591"/>
                    <a:pt x="518" y="591"/>
                    <a:pt x="518" y="591"/>
                  </a:cubicBezTo>
                  <a:cubicBezTo>
                    <a:pt x="521" y="591"/>
                    <a:pt x="525" y="588"/>
                    <a:pt x="525" y="584"/>
                  </a:cubicBezTo>
                  <a:cubicBezTo>
                    <a:pt x="525" y="60"/>
                    <a:pt x="525" y="60"/>
                    <a:pt x="525" y="60"/>
                  </a:cubicBezTo>
                  <a:cubicBezTo>
                    <a:pt x="525" y="56"/>
                    <a:pt x="521" y="53"/>
                    <a:pt x="518" y="53"/>
                  </a:cubicBezTo>
                  <a:close/>
                  <a:moveTo>
                    <a:pt x="387" y="29"/>
                  </a:moveTo>
                  <a:cubicBezTo>
                    <a:pt x="387" y="21"/>
                    <a:pt x="393" y="14"/>
                    <a:pt x="402" y="14"/>
                  </a:cubicBezTo>
                  <a:cubicBezTo>
                    <a:pt x="410" y="14"/>
                    <a:pt x="416" y="21"/>
                    <a:pt x="416" y="29"/>
                  </a:cubicBezTo>
                  <a:cubicBezTo>
                    <a:pt x="416" y="92"/>
                    <a:pt x="416" y="92"/>
                    <a:pt x="416" y="92"/>
                  </a:cubicBezTo>
                  <a:cubicBezTo>
                    <a:pt x="416" y="100"/>
                    <a:pt x="410" y="107"/>
                    <a:pt x="402" y="107"/>
                  </a:cubicBezTo>
                  <a:cubicBezTo>
                    <a:pt x="393" y="107"/>
                    <a:pt x="387" y="100"/>
                    <a:pt x="387" y="92"/>
                  </a:cubicBezTo>
                  <a:lnTo>
                    <a:pt x="387" y="29"/>
                  </a:lnTo>
                  <a:close/>
                  <a:moveTo>
                    <a:pt x="107" y="29"/>
                  </a:moveTo>
                  <a:cubicBezTo>
                    <a:pt x="107" y="21"/>
                    <a:pt x="114" y="14"/>
                    <a:pt x="122" y="14"/>
                  </a:cubicBezTo>
                  <a:cubicBezTo>
                    <a:pt x="130" y="14"/>
                    <a:pt x="137" y="21"/>
                    <a:pt x="137" y="29"/>
                  </a:cubicBezTo>
                  <a:cubicBezTo>
                    <a:pt x="137" y="92"/>
                    <a:pt x="137" y="92"/>
                    <a:pt x="137" y="92"/>
                  </a:cubicBezTo>
                  <a:cubicBezTo>
                    <a:pt x="137" y="100"/>
                    <a:pt x="130" y="107"/>
                    <a:pt x="122" y="107"/>
                  </a:cubicBezTo>
                  <a:cubicBezTo>
                    <a:pt x="114" y="107"/>
                    <a:pt x="107" y="100"/>
                    <a:pt x="107" y="92"/>
                  </a:cubicBezTo>
                  <a:lnTo>
                    <a:pt x="107" y="29"/>
                  </a:lnTo>
                  <a:close/>
                  <a:moveTo>
                    <a:pt x="511" y="577"/>
                  </a:moveTo>
                  <a:cubicBezTo>
                    <a:pt x="14" y="577"/>
                    <a:pt x="14" y="577"/>
                    <a:pt x="14" y="577"/>
                  </a:cubicBezTo>
                  <a:cubicBezTo>
                    <a:pt x="14" y="177"/>
                    <a:pt x="14" y="177"/>
                    <a:pt x="14" y="177"/>
                  </a:cubicBezTo>
                  <a:cubicBezTo>
                    <a:pt x="511" y="177"/>
                    <a:pt x="511" y="177"/>
                    <a:pt x="511" y="177"/>
                  </a:cubicBezTo>
                  <a:lnTo>
                    <a:pt x="511" y="577"/>
                  </a:lnTo>
                  <a:close/>
                  <a:moveTo>
                    <a:pt x="511" y="163"/>
                  </a:moveTo>
                  <a:cubicBezTo>
                    <a:pt x="14" y="163"/>
                    <a:pt x="14" y="163"/>
                    <a:pt x="14" y="163"/>
                  </a:cubicBezTo>
                  <a:cubicBezTo>
                    <a:pt x="14" y="67"/>
                    <a:pt x="14" y="67"/>
                    <a:pt x="14" y="67"/>
                  </a:cubicBezTo>
                  <a:cubicBezTo>
                    <a:pt x="93" y="67"/>
                    <a:pt x="93" y="67"/>
                    <a:pt x="93" y="67"/>
                  </a:cubicBezTo>
                  <a:cubicBezTo>
                    <a:pt x="93" y="92"/>
                    <a:pt x="93" y="92"/>
                    <a:pt x="93" y="92"/>
                  </a:cubicBezTo>
                  <a:cubicBezTo>
                    <a:pt x="93" y="108"/>
                    <a:pt x="106" y="121"/>
                    <a:pt x="122" y="121"/>
                  </a:cubicBezTo>
                  <a:cubicBezTo>
                    <a:pt x="138" y="121"/>
                    <a:pt x="151" y="108"/>
                    <a:pt x="151" y="92"/>
                  </a:cubicBezTo>
                  <a:cubicBezTo>
                    <a:pt x="151" y="67"/>
                    <a:pt x="151" y="67"/>
                    <a:pt x="151" y="67"/>
                  </a:cubicBezTo>
                  <a:cubicBezTo>
                    <a:pt x="373" y="67"/>
                    <a:pt x="373" y="67"/>
                    <a:pt x="373" y="67"/>
                  </a:cubicBezTo>
                  <a:cubicBezTo>
                    <a:pt x="373" y="92"/>
                    <a:pt x="373" y="92"/>
                    <a:pt x="373" y="92"/>
                  </a:cubicBezTo>
                  <a:cubicBezTo>
                    <a:pt x="373" y="108"/>
                    <a:pt x="386" y="121"/>
                    <a:pt x="402" y="121"/>
                  </a:cubicBezTo>
                  <a:cubicBezTo>
                    <a:pt x="417" y="121"/>
                    <a:pt x="430" y="108"/>
                    <a:pt x="430" y="92"/>
                  </a:cubicBezTo>
                  <a:cubicBezTo>
                    <a:pt x="430" y="67"/>
                    <a:pt x="430" y="67"/>
                    <a:pt x="430" y="67"/>
                  </a:cubicBezTo>
                  <a:cubicBezTo>
                    <a:pt x="511" y="67"/>
                    <a:pt x="511" y="67"/>
                    <a:pt x="511" y="67"/>
                  </a:cubicBezTo>
                  <a:lnTo>
                    <a:pt x="511" y="163"/>
                  </a:lnTo>
                  <a:close/>
                  <a:moveTo>
                    <a:pt x="62" y="521"/>
                  </a:moveTo>
                  <a:cubicBezTo>
                    <a:pt x="462" y="521"/>
                    <a:pt x="462" y="521"/>
                    <a:pt x="462" y="521"/>
                  </a:cubicBezTo>
                  <a:cubicBezTo>
                    <a:pt x="466" y="521"/>
                    <a:pt x="469" y="518"/>
                    <a:pt x="469" y="514"/>
                  </a:cubicBezTo>
                  <a:cubicBezTo>
                    <a:pt x="469" y="241"/>
                    <a:pt x="469" y="241"/>
                    <a:pt x="469" y="241"/>
                  </a:cubicBezTo>
                  <a:cubicBezTo>
                    <a:pt x="469" y="237"/>
                    <a:pt x="466" y="234"/>
                    <a:pt x="462" y="234"/>
                  </a:cubicBezTo>
                  <a:cubicBezTo>
                    <a:pt x="62" y="234"/>
                    <a:pt x="62" y="234"/>
                    <a:pt x="62" y="234"/>
                  </a:cubicBezTo>
                  <a:cubicBezTo>
                    <a:pt x="58" y="234"/>
                    <a:pt x="55" y="237"/>
                    <a:pt x="55" y="241"/>
                  </a:cubicBezTo>
                  <a:cubicBezTo>
                    <a:pt x="55" y="514"/>
                    <a:pt x="55" y="514"/>
                    <a:pt x="55" y="514"/>
                  </a:cubicBezTo>
                  <a:cubicBezTo>
                    <a:pt x="55" y="518"/>
                    <a:pt x="58" y="521"/>
                    <a:pt x="62" y="521"/>
                  </a:cubicBezTo>
                  <a:close/>
                  <a:moveTo>
                    <a:pt x="366" y="248"/>
                  </a:moveTo>
                  <a:cubicBezTo>
                    <a:pt x="455" y="248"/>
                    <a:pt x="455" y="248"/>
                    <a:pt x="455" y="248"/>
                  </a:cubicBezTo>
                  <a:cubicBezTo>
                    <a:pt x="455" y="325"/>
                    <a:pt x="455" y="325"/>
                    <a:pt x="455" y="325"/>
                  </a:cubicBezTo>
                  <a:cubicBezTo>
                    <a:pt x="366" y="325"/>
                    <a:pt x="366" y="325"/>
                    <a:pt x="366" y="325"/>
                  </a:cubicBezTo>
                  <a:lnTo>
                    <a:pt x="366" y="248"/>
                  </a:lnTo>
                  <a:close/>
                  <a:moveTo>
                    <a:pt x="366" y="339"/>
                  </a:moveTo>
                  <a:cubicBezTo>
                    <a:pt x="455" y="339"/>
                    <a:pt x="455" y="339"/>
                    <a:pt x="455" y="339"/>
                  </a:cubicBezTo>
                  <a:cubicBezTo>
                    <a:pt x="455" y="414"/>
                    <a:pt x="455" y="414"/>
                    <a:pt x="455" y="414"/>
                  </a:cubicBezTo>
                  <a:cubicBezTo>
                    <a:pt x="366" y="414"/>
                    <a:pt x="366" y="414"/>
                    <a:pt x="366" y="414"/>
                  </a:cubicBezTo>
                  <a:lnTo>
                    <a:pt x="366" y="339"/>
                  </a:lnTo>
                  <a:close/>
                  <a:moveTo>
                    <a:pt x="366" y="428"/>
                  </a:moveTo>
                  <a:cubicBezTo>
                    <a:pt x="455" y="428"/>
                    <a:pt x="455" y="428"/>
                    <a:pt x="455" y="428"/>
                  </a:cubicBezTo>
                  <a:cubicBezTo>
                    <a:pt x="455" y="507"/>
                    <a:pt x="455" y="507"/>
                    <a:pt x="455" y="507"/>
                  </a:cubicBezTo>
                  <a:cubicBezTo>
                    <a:pt x="366" y="507"/>
                    <a:pt x="366" y="507"/>
                    <a:pt x="366" y="507"/>
                  </a:cubicBezTo>
                  <a:lnTo>
                    <a:pt x="366" y="428"/>
                  </a:lnTo>
                  <a:close/>
                  <a:moveTo>
                    <a:pt x="266" y="248"/>
                  </a:moveTo>
                  <a:cubicBezTo>
                    <a:pt x="352" y="248"/>
                    <a:pt x="352" y="248"/>
                    <a:pt x="352" y="248"/>
                  </a:cubicBezTo>
                  <a:cubicBezTo>
                    <a:pt x="352" y="325"/>
                    <a:pt x="352" y="325"/>
                    <a:pt x="352" y="325"/>
                  </a:cubicBezTo>
                  <a:cubicBezTo>
                    <a:pt x="266" y="325"/>
                    <a:pt x="266" y="325"/>
                    <a:pt x="266" y="325"/>
                  </a:cubicBezTo>
                  <a:lnTo>
                    <a:pt x="266" y="248"/>
                  </a:lnTo>
                  <a:close/>
                  <a:moveTo>
                    <a:pt x="266" y="339"/>
                  </a:moveTo>
                  <a:cubicBezTo>
                    <a:pt x="352" y="339"/>
                    <a:pt x="352" y="339"/>
                    <a:pt x="352" y="339"/>
                  </a:cubicBezTo>
                  <a:cubicBezTo>
                    <a:pt x="352" y="414"/>
                    <a:pt x="352" y="414"/>
                    <a:pt x="352" y="414"/>
                  </a:cubicBezTo>
                  <a:cubicBezTo>
                    <a:pt x="266" y="414"/>
                    <a:pt x="266" y="414"/>
                    <a:pt x="266" y="414"/>
                  </a:cubicBezTo>
                  <a:lnTo>
                    <a:pt x="266" y="339"/>
                  </a:lnTo>
                  <a:close/>
                  <a:moveTo>
                    <a:pt x="266" y="428"/>
                  </a:moveTo>
                  <a:cubicBezTo>
                    <a:pt x="352" y="428"/>
                    <a:pt x="352" y="428"/>
                    <a:pt x="352" y="428"/>
                  </a:cubicBezTo>
                  <a:cubicBezTo>
                    <a:pt x="352" y="507"/>
                    <a:pt x="352" y="507"/>
                    <a:pt x="352" y="507"/>
                  </a:cubicBezTo>
                  <a:cubicBezTo>
                    <a:pt x="266" y="507"/>
                    <a:pt x="266" y="507"/>
                    <a:pt x="266" y="507"/>
                  </a:cubicBezTo>
                  <a:lnTo>
                    <a:pt x="266" y="428"/>
                  </a:lnTo>
                  <a:close/>
                  <a:moveTo>
                    <a:pt x="165" y="248"/>
                  </a:moveTo>
                  <a:cubicBezTo>
                    <a:pt x="252" y="248"/>
                    <a:pt x="252" y="248"/>
                    <a:pt x="252" y="248"/>
                  </a:cubicBezTo>
                  <a:cubicBezTo>
                    <a:pt x="252" y="325"/>
                    <a:pt x="252" y="325"/>
                    <a:pt x="252" y="325"/>
                  </a:cubicBezTo>
                  <a:cubicBezTo>
                    <a:pt x="165" y="325"/>
                    <a:pt x="165" y="325"/>
                    <a:pt x="165" y="325"/>
                  </a:cubicBezTo>
                  <a:lnTo>
                    <a:pt x="165" y="248"/>
                  </a:lnTo>
                  <a:close/>
                  <a:moveTo>
                    <a:pt x="165" y="339"/>
                  </a:moveTo>
                  <a:cubicBezTo>
                    <a:pt x="252" y="339"/>
                    <a:pt x="252" y="339"/>
                    <a:pt x="252" y="339"/>
                  </a:cubicBezTo>
                  <a:cubicBezTo>
                    <a:pt x="252" y="414"/>
                    <a:pt x="252" y="414"/>
                    <a:pt x="252" y="414"/>
                  </a:cubicBezTo>
                  <a:cubicBezTo>
                    <a:pt x="165" y="414"/>
                    <a:pt x="165" y="414"/>
                    <a:pt x="165" y="414"/>
                  </a:cubicBezTo>
                  <a:lnTo>
                    <a:pt x="165" y="339"/>
                  </a:lnTo>
                  <a:close/>
                  <a:moveTo>
                    <a:pt x="165" y="428"/>
                  </a:moveTo>
                  <a:cubicBezTo>
                    <a:pt x="252" y="428"/>
                    <a:pt x="252" y="428"/>
                    <a:pt x="252" y="428"/>
                  </a:cubicBezTo>
                  <a:cubicBezTo>
                    <a:pt x="252" y="507"/>
                    <a:pt x="252" y="507"/>
                    <a:pt x="252" y="507"/>
                  </a:cubicBezTo>
                  <a:cubicBezTo>
                    <a:pt x="165" y="507"/>
                    <a:pt x="165" y="507"/>
                    <a:pt x="165" y="507"/>
                  </a:cubicBezTo>
                  <a:lnTo>
                    <a:pt x="165" y="428"/>
                  </a:lnTo>
                  <a:close/>
                  <a:moveTo>
                    <a:pt x="69" y="248"/>
                  </a:moveTo>
                  <a:cubicBezTo>
                    <a:pt x="151" y="248"/>
                    <a:pt x="151" y="248"/>
                    <a:pt x="151" y="248"/>
                  </a:cubicBezTo>
                  <a:cubicBezTo>
                    <a:pt x="151" y="325"/>
                    <a:pt x="151" y="325"/>
                    <a:pt x="151" y="325"/>
                  </a:cubicBezTo>
                  <a:cubicBezTo>
                    <a:pt x="69" y="325"/>
                    <a:pt x="69" y="325"/>
                    <a:pt x="69" y="325"/>
                  </a:cubicBezTo>
                  <a:lnTo>
                    <a:pt x="69" y="248"/>
                  </a:lnTo>
                  <a:close/>
                  <a:moveTo>
                    <a:pt x="69" y="339"/>
                  </a:moveTo>
                  <a:cubicBezTo>
                    <a:pt x="151" y="339"/>
                    <a:pt x="151" y="339"/>
                    <a:pt x="151" y="339"/>
                  </a:cubicBezTo>
                  <a:cubicBezTo>
                    <a:pt x="151" y="414"/>
                    <a:pt x="151" y="414"/>
                    <a:pt x="151" y="414"/>
                  </a:cubicBezTo>
                  <a:cubicBezTo>
                    <a:pt x="69" y="414"/>
                    <a:pt x="69" y="414"/>
                    <a:pt x="69" y="414"/>
                  </a:cubicBezTo>
                  <a:lnTo>
                    <a:pt x="69" y="339"/>
                  </a:lnTo>
                  <a:close/>
                  <a:moveTo>
                    <a:pt x="69" y="428"/>
                  </a:moveTo>
                  <a:cubicBezTo>
                    <a:pt x="151" y="428"/>
                    <a:pt x="151" y="428"/>
                    <a:pt x="151" y="428"/>
                  </a:cubicBezTo>
                  <a:cubicBezTo>
                    <a:pt x="151" y="507"/>
                    <a:pt x="151" y="507"/>
                    <a:pt x="151" y="507"/>
                  </a:cubicBezTo>
                  <a:cubicBezTo>
                    <a:pt x="69" y="507"/>
                    <a:pt x="69" y="507"/>
                    <a:pt x="69" y="507"/>
                  </a:cubicBezTo>
                  <a:lnTo>
                    <a:pt x="69" y="4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445469"/>
                </a:solidFill>
                <a:effectLst/>
                <a:uLnTx/>
                <a:uFillTx/>
                <a:latin typeface="Calibri" panose="020F0502020204030204"/>
                <a:ea typeface="+mn-ea"/>
                <a:cs typeface="+mn-cs"/>
              </a:endParaRPr>
            </a:p>
          </p:txBody>
        </p:sp>
      </p:grpSp>
      <p:sp>
        <p:nvSpPr>
          <p:cNvPr id="67" name="Title 1">
            <a:extLst>
              <a:ext uri="{FF2B5EF4-FFF2-40B4-BE49-F238E27FC236}">
                <a16:creationId xmlns:a16="http://schemas.microsoft.com/office/drawing/2014/main" id="{F255D375-8DA8-4C2F-8078-91672A766393}"/>
              </a:ext>
            </a:extLst>
          </p:cNvPr>
          <p:cNvSpPr txBox="1">
            <a:spLocks/>
          </p:cNvSpPr>
          <p:nvPr/>
        </p:nvSpPr>
        <p:spPr>
          <a:xfrm>
            <a:off x="4933441" y="405964"/>
            <a:ext cx="472279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3"/>
                </a:solidFill>
                <a:latin typeface="Lato Medium" panose="020F0602020204030203" pitchFamily="34" charset="0"/>
                <a:ea typeface="+mj-ea"/>
                <a:cs typeface="Lato Medium" panose="020F0602020204030203" pitchFamily="34" charset="0"/>
              </a:defRPr>
            </a:lvl1pPr>
          </a:lstStyle>
          <a:p>
            <a:pPr algn="r"/>
            <a:r>
              <a:rPr lang="en-US" dirty="0"/>
              <a:t>Operations</a:t>
            </a:r>
            <a:endParaRPr lang="en-US" sz="2800" dirty="0"/>
          </a:p>
        </p:txBody>
      </p:sp>
      <p:sp>
        <p:nvSpPr>
          <p:cNvPr id="66" name="TextBox 65">
            <a:extLst>
              <a:ext uri="{FF2B5EF4-FFF2-40B4-BE49-F238E27FC236}">
                <a16:creationId xmlns:a16="http://schemas.microsoft.com/office/drawing/2014/main" id="{B9CD3A76-D1A4-4C07-B3FC-3E0D343E2E26}"/>
              </a:ext>
            </a:extLst>
          </p:cNvPr>
          <p:cNvSpPr txBox="1"/>
          <p:nvPr/>
        </p:nvSpPr>
        <p:spPr>
          <a:xfrm>
            <a:off x="10806544" y="139850"/>
            <a:ext cx="1292353" cy="338554"/>
          </a:xfrm>
          <a:prstGeom prst="rect">
            <a:avLst/>
          </a:prstGeom>
          <a:noFill/>
        </p:spPr>
        <p:txBody>
          <a:bodyPr wrap="square" rtlCol="0">
            <a:spAutoFit/>
          </a:bodyPr>
          <a:lstStyle/>
          <a:p>
            <a:pPr algn="r"/>
            <a:r>
              <a:rPr lang="en-AU" sz="1600" dirty="0">
                <a:solidFill>
                  <a:schemeClr val="bg1">
                    <a:lumMod val="50000"/>
                  </a:schemeClr>
                </a:solidFill>
                <a:latin typeface="Lato" panose="020F0502020204030203" pitchFamily="34" charset="0"/>
                <a:cs typeface="Lato" panose="020F0502020204030203" pitchFamily="34" charset="0"/>
              </a:rPr>
              <a:t>OPEN 1.3</a:t>
            </a:r>
          </a:p>
        </p:txBody>
      </p:sp>
    </p:spTree>
    <p:custDataLst>
      <p:tags r:id="rId1"/>
    </p:custDataLst>
    <p:extLst>
      <p:ext uri="{BB962C8B-B14F-4D97-AF65-F5344CB8AC3E}">
        <p14:creationId xmlns:p14="http://schemas.microsoft.com/office/powerpoint/2010/main" val="157631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7250" y="406714"/>
            <a:ext cx="2434273" cy="1325563"/>
          </a:xfrm>
        </p:spPr>
        <p:txBody>
          <a:bodyPr/>
          <a:lstStyle/>
          <a:p>
            <a:r>
              <a:rPr lang="en-US" noProof="0" dirty="0"/>
              <a:t>Projects</a:t>
            </a:r>
            <a:endParaRPr lang="en-US" sz="2800" noProof="0" dirty="0"/>
          </a:p>
        </p:txBody>
      </p:sp>
      <p:sp>
        <p:nvSpPr>
          <p:cNvPr id="10" name="Freeform 9"/>
          <p:cNvSpPr>
            <a:spLocks noChangeArrowheads="1"/>
          </p:cNvSpPr>
          <p:nvPr/>
        </p:nvSpPr>
        <p:spPr bwMode="auto">
          <a:xfrm>
            <a:off x="9455748" y="1775512"/>
            <a:ext cx="136016" cy="846670"/>
          </a:xfrm>
          <a:custGeom>
            <a:avLst/>
            <a:gdLst>
              <a:gd name="T0" fmla="*/ 0 w 266"/>
              <a:gd name="T1" fmla="*/ 2374 h 2375"/>
              <a:gd name="T2" fmla="*/ 265 w 266"/>
              <a:gd name="T3" fmla="*/ 2138 h 2375"/>
              <a:gd name="T4" fmla="*/ 265 w 266"/>
              <a:gd name="T5" fmla="*/ 0 h 2375"/>
              <a:gd name="T6" fmla="*/ 0 w 266"/>
              <a:gd name="T7" fmla="*/ 238 h 2375"/>
              <a:gd name="T8" fmla="*/ 0 w 266"/>
              <a:gd name="T9" fmla="*/ 2374 h 2375"/>
            </a:gdLst>
            <a:ahLst/>
            <a:cxnLst>
              <a:cxn ang="0">
                <a:pos x="T0" y="T1"/>
              </a:cxn>
              <a:cxn ang="0">
                <a:pos x="T2" y="T3"/>
              </a:cxn>
              <a:cxn ang="0">
                <a:pos x="T4" y="T5"/>
              </a:cxn>
              <a:cxn ang="0">
                <a:pos x="T6" y="T7"/>
              </a:cxn>
              <a:cxn ang="0">
                <a:pos x="T8" y="T9"/>
              </a:cxn>
            </a:cxnLst>
            <a:rect l="0" t="0" r="r" b="b"/>
            <a:pathLst>
              <a:path w="266" h="2375">
                <a:moveTo>
                  <a:pt x="0" y="2374"/>
                </a:moveTo>
                <a:lnTo>
                  <a:pt x="265" y="2138"/>
                </a:lnTo>
                <a:lnTo>
                  <a:pt x="265" y="0"/>
                </a:lnTo>
                <a:lnTo>
                  <a:pt x="0" y="238"/>
                </a:lnTo>
                <a:lnTo>
                  <a:pt x="0" y="2374"/>
                </a:lnTo>
              </a:path>
            </a:pathLst>
          </a:custGeom>
          <a:solidFill>
            <a:srgbClr val="C00000"/>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Source Sans Pro Light" panose="020B0403030403020204" pitchFamily="34" charset="0"/>
              <a:ea typeface="+mn-ea"/>
              <a:cs typeface="+mn-cs"/>
            </a:endParaRPr>
          </a:p>
        </p:txBody>
      </p:sp>
      <p:sp>
        <p:nvSpPr>
          <p:cNvPr id="11" name="Freeform 10"/>
          <p:cNvSpPr>
            <a:spLocks noChangeArrowheads="1"/>
          </p:cNvSpPr>
          <p:nvPr/>
        </p:nvSpPr>
        <p:spPr bwMode="auto">
          <a:xfrm>
            <a:off x="6209504" y="1775511"/>
            <a:ext cx="3384528" cy="761846"/>
          </a:xfrm>
          <a:custGeom>
            <a:avLst/>
            <a:gdLst>
              <a:gd name="T0" fmla="*/ 0 w 6584"/>
              <a:gd name="T1" fmla="*/ 2138 h 2139"/>
              <a:gd name="T2" fmla="*/ 6583 w 6584"/>
              <a:gd name="T3" fmla="*/ 2138 h 2139"/>
              <a:gd name="T4" fmla="*/ 6583 w 6584"/>
              <a:gd name="T5" fmla="*/ 0 h 2139"/>
              <a:gd name="T6" fmla="*/ 0 w 6584"/>
              <a:gd name="T7" fmla="*/ 0 h 2139"/>
              <a:gd name="T8" fmla="*/ 0 w 6584"/>
              <a:gd name="T9" fmla="*/ 2138 h 2139"/>
            </a:gdLst>
            <a:ahLst/>
            <a:cxnLst>
              <a:cxn ang="0">
                <a:pos x="T0" y="T1"/>
              </a:cxn>
              <a:cxn ang="0">
                <a:pos x="T2" y="T3"/>
              </a:cxn>
              <a:cxn ang="0">
                <a:pos x="T4" y="T5"/>
              </a:cxn>
              <a:cxn ang="0">
                <a:pos x="T6" y="T7"/>
              </a:cxn>
              <a:cxn ang="0">
                <a:pos x="T8" y="T9"/>
              </a:cxn>
            </a:cxnLst>
            <a:rect l="0" t="0" r="r" b="b"/>
            <a:pathLst>
              <a:path w="6584" h="2139">
                <a:moveTo>
                  <a:pt x="0" y="2138"/>
                </a:moveTo>
                <a:lnTo>
                  <a:pt x="6583" y="2138"/>
                </a:lnTo>
                <a:lnTo>
                  <a:pt x="6583" y="0"/>
                </a:lnTo>
                <a:lnTo>
                  <a:pt x="0" y="0"/>
                </a:lnTo>
                <a:lnTo>
                  <a:pt x="0" y="2138"/>
                </a:lnTo>
              </a:path>
            </a:pathLst>
          </a:custGeom>
          <a:solidFill>
            <a:srgbClr val="FF064D"/>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Source Sans Pro Light" panose="020B0403030403020204" pitchFamily="34" charset="0"/>
              <a:ea typeface="+mn-ea"/>
              <a:cs typeface="+mn-cs"/>
            </a:endParaRPr>
          </a:p>
        </p:txBody>
      </p:sp>
      <p:sp>
        <p:nvSpPr>
          <p:cNvPr id="12" name="Freeform 11"/>
          <p:cNvSpPr>
            <a:spLocks noChangeArrowheads="1"/>
          </p:cNvSpPr>
          <p:nvPr/>
        </p:nvSpPr>
        <p:spPr bwMode="auto">
          <a:xfrm>
            <a:off x="6209505" y="1693829"/>
            <a:ext cx="267498" cy="843528"/>
          </a:xfrm>
          <a:custGeom>
            <a:avLst/>
            <a:gdLst>
              <a:gd name="T0" fmla="*/ 0 w 522"/>
              <a:gd name="T1" fmla="*/ 2365 h 2366"/>
              <a:gd name="T2" fmla="*/ 521 w 522"/>
              <a:gd name="T3" fmla="*/ 2136 h 2366"/>
              <a:gd name="T4" fmla="*/ 521 w 522"/>
              <a:gd name="T5" fmla="*/ 0 h 2366"/>
              <a:gd name="T6" fmla="*/ 0 w 522"/>
              <a:gd name="T7" fmla="*/ 227 h 2366"/>
              <a:gd name="T8" fmla="*/ 0 w 522"/>
              <a:gd name="T9" fmla="*/ 2365 h 2366"/>
            </a:gdLst>
            <a:ahLst/>
            <a:cxnLst>
              <a:cxn ang="0">
                <a:pos x="T0" y="T1"/>
              </a:cxn>
              <a:cxn ang="0">
                <a:pos x="T2" y="T3"/>
              </a:cxn>
              <a:cxn ang="0">
                <a:pos x="T4" y="T5"/>
              </a:cxn>
              <a:cxn ang="0">
                <a:pos x="T6" y="T7"/>
              </a:cxn>
              <a:cxn ang="0">
                <a:pos x="T8" y="T9"/>
              </a:cxn>
            </a:cxnLst>
            <a:rect l="0" t="0" r="r" b="b"/>
            <a:pathLst>
              <a:path w="522" h="2366">
                <a:moveTo>
                  <a:pt x="0" y="2365"/>
                </a:moveTo>
                <a:lnTo>
                  <a:pt x="521" y="2136"/>
                </a:lnTo>
                <a:lnTo>
                  <a:pt x="521" y="0"/>
                </a:lnTo>
                <a:lnTo>
                  <a:pt x="0" y="227"/>
                </a:lnTo>
                <a:lnTo>
                  <a:pt x="0" y="2365"/>
                </a:lnTo>
              </a:path>
            </a:pathLst>
          </a:custGeom>
          <a:solidFill>
            <a:srgbClr val="C00000"/>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Source Sans Pro Light" panose="020B0403030403020204" pitchFamily="34" charset="0"/>
              <a:ea typeface="+mn-ea"/>
              <a:cs typeface="+mn-cs"/>
            </a:endParaRPr>
          </a:p>
        </p:txBody>
      </p:sp>
      <p:sp>
        <p:nvSpPr>
          <p:cNvPr id="13" name="Freeform 12"/>
          <p:cNvSpPr>
            <a:spLocks noChangeArrowheads="1"/>
          </p:cNvSpPr>
          <p:nvPr/>
        </p:nvSpPr>
        <p:spPr bwMode="auto">
          <a:xfrm>
            <a:off x="5876267" y="1690688"/>
            <a:ext cx="600737" cy="764988"/>
          </a:xfrm>
          <a:custGeom>
            <a:avLst/>
            <a:gdLst>
              <a:gd name="T0" fmla="*/ 0 w 1170"/>
              <a:gd name="T1" fmla="*/ 2136 h 2146"/>
              <a:gd name="T2" fmla="*/ 1169 w 1170"/>
              <a:gd name="T3" fmla="*/ 2145 h 2146"/>
              <a:gd name="T4" fmla="*/ 1169 w 1170"/>
              <a:gd name="T5" fmla="*/ 9 h 2146"/>
              <a:gd name="T6" fmla="*/ 0 w 1170"/>
              <a:gd name="T7" fmla="*/ 0 h 2146"/>
              <a:gd name="T8" fmla="*/ 0 w 1170"/>
              <a:gd name="T9" fmla="*/ 2136 h 2146"/>
            </a:gdLst>
            <a:ahLst/>
            <a:cxnLst>
              <a:cxn ang="0">
                <a:pos x="T0" y="T1"/>
              </a:cxn>
              <a:cxn ang="0">
                <a:pos x="T2" y="T3"/>
              </a:cxn>
              <a:cxn ang="0">
                <a:pos x="T4" y="T5"/>
              </a:cxn>
              <a:cxn ang="0">
                <a:pos x="T6" y="T7"/>
              </a:cxn>
              <a:cxn ang="0">
                <a:pos x="T8" y="T9"/>
              </a:cxn>
            </a:cxnLst>
            <a:rect l="0" t="0" r="r" b="b"/>
            <a:pathLst>
              <a:path w="1170" h="2146">
                <a:moveTo>
                  <a:pt x="0" y="2136"/>
                </a:moveTo>
                <a:lnTo>
                  <a:pt x="1169" y="2145"/>
                </a:lnTo>
                <a:lnTo>
                  <a:pt x="1169" y="9"/>
                </a:lnTo>
                <a:lnTo>
                  <a:pt x="0" y="0"/>
                </a:lnTo>
                <a:lnTo>
                  <a:pt x="0" y="2136"/>
                </a:lnTo>
              </a:path>
            </a:pathLst>
          </a:custGeom>
          <a:solidFill>
            <a:srgbClr val="FF064D"/>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Source Sans Pro Light" panose="020B0403030403020204" pitchFamily="34" charset="0"/>
              <a:ea typeface="+mn-ea"/>
              <a:cs typeface="+mn-cs"/>
            </a:endParaRPr>
          </a:p>
        </p:txBody>
      </p:sp>
      <p:sp>
        <p:nvSpPr>
          <p:cNvPr id="33" name="TextBox 34"/>
          <p:cNvSpPr txBox="1"/>
          <p:nvPr/>
        </p:nvSpPr>
        <p:spPr>
          <a:xfrm>
            <a:off x="7025730" y="1909791"/>
            <a:ext cx="1733477" cy="430851"/>
          </a:xfrm>
          <a:prstGeom prst="rect">
            <a:avLst/>
          </a:prstGeom>
          <a:noFill/>
        </p:spPr>
        <p:txBody>
          <a:bodyPr wrap="none" lIns="182843" tIns="91422" rIns="182843" bIns="91422" rtlCol="0">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rPr>
              <a:t>Routine / cyclic</a:t>
            </a:r>
            <a:endParaRPr kumimoji="0" lang="id-ID"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endParaRPr>
          </a:p>
        </p:txBody>
      </p:sp>
      <p:sp>
        <p:nvSpPr>
          <p:cNvPr id="34" name="Freeform 33"/>
          <p:cNvSpPr>
            <a:spLocks noChangeArrowheads="1"/>
          </p:cNvSpPr>
          <p:nvPr/>
        </p:nvSpPr>
        <p:spPr bwMode="auto">
          <a:xfrm flipH="1">
            <a:off x="2151720" y="1775512"/>
            <a:ext cx="136016" cy="846670"/>
          </a:xfrm>
          <a:custGeom>
            <a:avLst/>
            <a:gdLst>
              <a:gd name="T0" fmla="*/ 0 w 266"/>
              <a:gd name="T1" fmla="*/ 2374 h 2375"/>
              <a:gd name="T2" fmla="*/ 265 w 266"/>
              <a:gd name="T3" fmla="*/ 2138 h 2375"/>
              <a:gd name="T4" fmla="*/ 265 w 266"/>
              <a:gd name="T5" fmla="*/ 0 h 2375"/>
              <a:gd name="T6" fmla="*/ 0 w 266"/>
              <a:gd name="T7" fmla="*/ 238 h 2375"/>
              <a:gd name="T8" fmla="*/ 0 w 266"/>
              <a:gd name="T9" fmla="*/ 2374 h 2375"/>
            </a:gdLst>
            <a:ahLst/>
            <a:cxnLst>
              <a:cxn ang="0">
                <a:pos x="T0" y="T1"/>
              </a:cxn>
              <a:cxn ang="0">
                <a:pos x="T2" y="T3"/>
              </a:cxn>
              <a:cxn ang="0">
                <a:pos x="T4" y="T5"/>
              </a:cxn>
              <a:cxn ang="0">
                <a:pos x="T6" y="T7"/>
              </a:cxn>
              <a:cxn ang="0">
                <a:pos x="T8" y="T9"/>
              </a:cxn>
            </a:cxnLst>
            <a:rect l="0" t="0" r="r" b="b"/>
            <a:pathLst>
              <a:path w="266" h="2375">
                <a:moveTo>
                  <a:pt x="0" y="2374"/>
                </a:moveTo>
                <a:lnTo>
                  <a:pt x="265" y="2138"/>
                </a:lnTo>
                <a:lnTo>
                  <a:pt x="265" y="0"/>
                </a:lnTo>
                <a:lnTo>
                  <a:pt x="0" y="238"/>
                </a:lnTo>
                <a:lnTo>
                  <a:pt x="0" y="2374"/>
                </a:lnTo>
              </a:path>
            </a:pathLst>
          </a:custGeom>
          <a:solidFill>
            <a:srgbClr val="C00000"/>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Source Sans Pro Light" panose="020B0403030403020204" pitchFamily="34" charset="0"/>
              <a:ea typeface="+mn-ea"/>
              <a:cs typeface="+mn-cs"/>
            </a:endParaRPr>
          </a:p>
        </p:txBody>
      </p:sp>
      <p:sp>
        <p:nvSpPr>
          <p:cNvPr id="35" name="Freeform 34"/>
          <p:cNvSpPr>
            <a:spLocks noChangeArrowheads="1"/>
          </p:cNvSpPr>
          <p:nvPr/>
        </p:nvSpPr>
        <p:spPr bwMode="auto">
          <a:xfrm flipH="1">
            <a:off x="2149453" y="1775511"/>
            <a:ext cx="3384528" cy="761846"/>
          </a:xfrm>
          <a:custGeom>
            <a:avLst/>
            <a:gdLst>
              <a:gd name="T0" fmla="*/ 0 w 6584"/>
              <a:gd name="T1" fmla="*/ 2138 h 2139"/>
              <a:gd name="T2" fmla="*/ 6583 w 6584"/>
              <a:gd name="T3" fmla="*/ 2138 h 2139"/>
              <a:gd name="T4" fmla="*/ 6583 w 6584"/>
              <a:gd name="T5" fmla="*/ 0 h 2139"/>
              <a:gd name="T6" fmla="*/ 0 w 6584"/>
              <a:gd name="T7" fmla="*/ 0 h 2139"/>
              <a:gd name="T8" fmla="*/ 0 w 6584"/>
              <a:gd name="T9" fmla="*/ 2138 h 2139"/>
            </a:gdLst>
            <a:ahLst/>
            <a:cxnLst>
              <a:cxn ang="0">
                <a:pos x="T0" y="T1"/>
              </a:cxn>
              <a:cxn ang="0">
                <a:pos x="T2" y="T3"/>
              </a:cxn>
              <a:cxn ang="0">
                <a:pos x="T4" y="T5"/>
              </a:cxn>
              <a:cxn ang="0">
                <a:pos x="T6" y="T7"/>
              </a:cxn>
              <a:cxn ang="0">
                <a:pos x="T8" y="T9"/>
              </a:cxn>
            </a:cxnLst>
            <a:rect l="0" t="0" r="r" b="b"/>
            <a:pathLst>
              <a:path w="6584" h="2139">
                <a:moveTo>
                  <a:pt x="0" y="2138"/>
                </a:moveTo>
                <a:lnTo>
                  <a:pt x="6583" y="2138"/>
                </a:lnTo>
                <a:lnTo>
                  <a:pt x="6583" y="0"/>
                </a:lnTo>
                <a:lnTo>
                  <a:pt x="0" y="0"/>
                </a:lnTo>
                <a:lnTo>
                  <a:pt x="0" y="2138"/>
                </a:lnTo>
              </a:path>
            </a:pathLst>
          </a:custGeom>
          <a:solidFill>
            <a:srgbClr val="FF064D"/>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Source Sans Pro Light" panose="020B0403030403020204" pitchFamily="34" charset="0"/>
              <a:ea typeface="+mn-ea"/>
              <a:cs typeface="+mn-cs"/>
            </a:endParaRPr>
          </a:p>
        </p:txBody>
      </p:sp>
      <p:sp>
        <p:nvSpPr>
          <p:cNvPr id="36" name="Freeform 35"/>
          <p:cNvSpPr>
            <a:spLocks noChangeArrowheads="1"/>
          </p:cNvSpPr>
          <p:nvPr/>
        </p:nvSpPr>
        <p:spPr bwMode="auto">
          <a:xfrm flipH="1">
            <a:off x="5266481" y="1693829"/>
            <a:ext cx="267498" cy="843528"/>
          </a:xfrm>
          <a:custGeom>
            <a:avLst/>
            <a:gdLst>
              <a:gd name="T0" fmla="*/ 0 w 522"/>
              <a:gd name="T1" fmla="*/ 2365 h 2366"/>
              <a:gd name="T2" fmla="*/ 521 w 522"/>
              <a:gd name="T3" fmla="*/ 2136 h 2366"/>
              <a:gd name="T4" fmla="*/ 521 w 522"/>
              <a:gd name="T5" fmla="*/ 0 h 2366"/>
              <a:gd name="T6" fmla="*/ 0 w 522"/>
              <a:gd name="T7" fmla="*/ 227 h 2366"/>
              <a:gd name="T8" fmla="*/ 0 w 522"/>
              <a:gd name="T9" fmla="*/ 2365 h 2366"/>
            </a:gdLst>
            <a:ahLst/>
            <a:cxnLst>
              <a:cxn ang="0">
                <a:pos x="T0" y="T1"/>
              </a:cxn>
              <a:cxn ang="0">
                <a:pos x="T2" y="T3"/>
              </a:cxn>
              <a:cxn ang="0">
                <a:pos x="T4" y="T5"/>
              </a:cxn>
              <a:cxn ang="0">
                <a:pos x="T6" y="T7"/>
              </a:cxn>
              <a:cxn ang="0">
                <a:pos x="T8" y="T9"/>
              </a:cxn>
            </a:cxnLst>
            <a:rect l="0" t="0" r="r" b="b"/>
            <a:pathLst>
              <a:path w="522" h="2366">
                <a:moveTo>
                  <a:pt x="0" y="2365"/>
                </a:moveTo>
                <a:lnTo>
                  <a:pt x="521" y="2136"/>
                </a:lnTo>
                <a:lnTo>
                  <a:pt x="521" y="0"/>
                </a:lnTo>
                <a:lnTo>
                  <a:pt x="0" y="227"/>
                </a:lnTo>
                <a:lnTo>
                  <a:pt x="0" y="2365"/>
                </a:lnTo>
              </a:path>
            </a:pathLst>
          </a:custGeom>
          <a:solidFill>
            <a:srgbClr val="C00000"/>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Source Sans Pro Light" panose="020B0403030403020204" pitchFamily="34" charset="0"/>
              <a:ea typeface="+mn-ea"/>
              <a:cs typeface="+mn-cs"/>
            </a:endParaRPr>
          </a:p>
        </p:txBody>
      </p:sp>
      <p:sp>
        <p:nvSpPr>
          <p:cNvPr id="37" name="Freeform 36"/>
          <p:cNvSpPr>
            <a:spLocks noChangeArrowheads="1"/>
          </p:cNvSpPr>
          <p:nvPr/>
        </p:nvSpPr>
        <p:spPr bwMode="auto">
          <a:xfrm flipH="1">
            <a:off x="5272830" y="1690688"/>
            <a:ext cx="600737" cy="764988"/>
          </a:xfrm>
          <a:custGeom>
            <a:avLst/>
            <a:gdLst>
              <a:gd name="T0" fmla="*/ 0 w 1170"/>
              <a:gd name="T1" fmla="*/ 2136 h 2146"/>
              <a:gd name="T2" fmla="*/ 1169 w 1170"/>
              <a:gd name="T3" fmla="*/ 2145 h 2146"/>
              <a:gd name="T4" fmla="*/ 1169 w 1170"/>
              <a:gd name="T5" fmla="*/ 9 h 2146"/>
              <a:gd name="T6" fmla="*/ 0 w 1170"/>
              <a:gd name="T7" fmla="*/ 0 h 2146"/>
              <a:gd name="T8" fmla="*/ 0 w 1170"/>
              <a:gd name="T9" fmla="*/ 2136 h 2146"/>
            </a:gdLst>
            <a:ahLst/>
            <a:cxnLst>
              <a:cxn ang="0">
                <a:pos x="T0" y="T1"/>
              </a:cxn>
              <a:cxn ang="0">
                <a:pos x="T2" y="T3"/>
              </a:cxn>
              <a:cxn ang="0">
                <a:pos x="T4" y="T5"/>
              </a:cxn>
              <a:cxn ang="0">
                <a:pos x="T6" y="T7"/>
              </a:cxn>
              <a:cxn ang="0">
                <a:pos x="T8" y="T9"/>
              </a:cxn>
            </a:cxnLst>
            <a:rect l="0" t="0" r="r" b="b"/>
            <a:pathLst>
              <a:path w="1170" h="2146">
                <a:moveTo>
                  <a:pt x="0" y="2136"/>
                </a:moveTo>
                <a:lnTo>
                  <a:pt x="1169" y="2145"/>
                </a:lnTo>
                <a:lnTo>
                  <a:pt x="1169" y="9"/>
                </a:lnTo>
                <a:lnTo>
                  <a:pt x="0" y="0"/>
                </a:lnTo>
                <a:lnTo>
                  <a:pt x="0" y="2136"/>
                </a:lnTo>
              </a:path>
            </a:pathLst>
          </a:custGeom>
          <a:solidFill>
            <a:srgbClr val="FF064D"/>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Source Sans Pro Light" panose="020B0403030403020204" pitchFamily="34" charset="0"/>
              <a:ea typeface="+mn-ea"/>
              <a:cs typeface="+mn-cs"/>
            </a:endParaRPr>
          </a:p>
        </p:txBody>
      </p:sp>
      <p:sp>
        <p:nvSpPr>
          <p:cNvPr id="57" name="TextBox 86"/>
          <p:cNvSpPr txBox="1"/>
          <p:nvPr/>
        </p:nvSpPr>
        <p:spPr>
          <a:xfrm flipH="1">
            <a:off x="2800577" y="1909791"/>
            <a:ext cx="2100885" cy="430851"/>
          </a:xfrm>
          <a:prstGeom prst="rect">
            <a:avLst/>
          </a:prstGeom>
          <a:noFill/>
        </p:spPr>
        <p:txBody>
          <a:bodyPr wrap="none" lIns="182843" tIns="91422" rIns="182843" bIns="91422" rtlCol="0">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rPr>
              <a:t>Temporary / unique</a:t>
            </a:r>
            <a:endParaRPr kumimoji="0" lang="id-ID"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endParaRPr>
          </a:p>
        </p:txBody>
      </p:sp>
      <p:grpSp>
        <p:nvGrpSpPr>
          <p:cNvPr id="3" name="Group 2"/>
          <p:cNvGrpSpPr/>
          <p:nvPr/>
        </p:nvGrpSpPr>
        <p:grpSpPr>
          <a:xfrm>
            <a:off x="2149453" y="2589194"/>
            <a:ext cx="7444579" cy="929922"/>
            <a:chOff x="2149453" y="2589194"/>
            <a:chExt cx="7444579" cy="929922"/>
          </a:xfrm>
        </p:grpSpPr>
        <p:sp>
          <p:nvSpPr>
            <p:cNvPr id="14" name="Freeform 13"/>
            <p:cNvSpPr>
              <a:spLocks noChangeArrowheads="1"/>
            </p:cNvSpPr>
            <p:nvPr/>
          </p:nvSpPr>
          <p:spPr bwMode="auto">
            <a:xfrm>
              <a:off x="9455748" y="2672447"/>
              <a:ext cx="136016" cy="846669"/>
            </a:xfrm>
            <a:custGeom>
              <a:avLst/>
              <a:gdLst>
                <a:gd name="T0" fmla="*/ 0 w 266"/>
                <a:gd name="T1" fmla="*/ 2374 h 2375"/>
                <a:gd name="T2" fmla="*/ 265 w 266"/>
                <a:gd name="T3" fmla="*/ 2138 h 2375"/>
                <a:gd name="T4" fmla="*/ 265 w 266"/>
                <a:gd name="T5" fmla="*/ 0 h 2375"/>
                <a:gd name="T6" fmla="*/ 0 w 266"/>
                <a:gd name="T7" fmla="*/ 238 h 2375"/>
                <a:gd name="T8" fmla="*/ 0 w 266"/>
                <a:gd name="T9" fmla="*/ 2374 h 2375"/>
              </a:gdLst>
              <a:ahLst/>
              <a:cxnLst>
                <a:cxn ang="0">
                  <a:pos x="T0" y="T1"/>
                </a:cxn>
                <a:cxn ang="0">
                  <a:pos x="T2" y="T3"/>
                </a:cxn>
                <a:cxn ang="0">
                  <a:pos x="T4" y="T5"/>
                </a:cxn>
                <a:cxn ang="0">
                  <a:pos x="T6" y="T7"/>
                </a:cxn>
                <a:cxn ang="0">
                  <a:pos x="T8" y="T9"/>
                </a:cxn>
              </a:cxnLst>
              <a:rect l="0" t="0" r="r" b="b"/>
              <a:pathLst>
                <a:path w="266" h="2375">
                  <a:moveTo>
                    <a:pt x="0" y="2374"/>
                  </a:moveTo>
                  <a:lnTo>
                    <a:pt x="265" y="2138"/>
                  </a:lnTo>
                  <a:lnTo>
                    <a:pt x="265" y="0"/>
                  </a:lnTo>
                  <a:lnTo>
                    <a:pt x="0" y="238"/>
                  </a:lnTo>
                  <a:lnTo>
                    <a:pt x="0" y="2374"/>
                  </a:lnTo>
                </a:path>
              </a:pathLst>
            </a:custGeom>
            <a:solidFill>
              <a:srgbClr val="C5530D"/>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15" name="Freeform 14"/>
            <p:cNvSpPr>
              <a:spLocks noChangeArrowheads="1"/>
            </p:cNvSpPr>
            <p:nvPr/>
          </p:nvSpPr>
          <p:spPr bwMode="auto">
            <a:xfrm>
              <a:off x="6209504" y="2672448"/>
              <a:ext cx="3384528" cy="761845"/>
            </a:xfrm>
            <a:custGeom>
              <a:avLst/>
              <a:gdLst>
                <a:gd name="T0" fmla="*/ 0 w 6584"/>
                <a:gd name="T1" fmla="*/ 2138 h 2139"/>
                <a:gd name="T2" fmla="*/ 6583 w 6584"/>
                <a:gd name="T3" fmla="*/ 2138 h 2139"/>
                <a:gd name="T4" fmla="*/ 6583 w 6584"/>
                <a:gd name="T5" fmla="*/ 0 h 2139"/>
                <a:gd name="T6" fmla="*/ 0 w 6584"/>
                <a:gd name="T7" fmla="*/ 0 h 2139"/>
                <a:gd name="T8" fmla="*/ 0 w 6584"/>
                <a:gd name="T9" fmla="*/ 2138 h 2139"/>
              </a:gdLst>
              <a:ahLst/>
              <a:cxnLst>
                <a:cxn ang="0">
                  <a:pos x="T0" y="T1"/>
                </a:cxn>
                <a:cxn ang="0">
                  <a:pos x="T2" y="T3"/>
                </a:cxn>
                <a:cxn ang="0">
                  <a:pos x="T4" y="T5"/>
                </a:cxn>
                <a:cxn ang="0">
                  <a:pos x="T6" y="T7"/>
                </a:cxn>
                <a:cxn ang="0">
                  <a:pos x="T8" y="T9"/>
                </a:cxn>
              </a:cxnLst>
              <a:rect l="0" t="0" r="r" b="b"/>
              <a:pathLst>
                <a:path w="6584" h="2139">
                  <a:moveTo>
                    <a:pt x="0" y="2138"/>
                  </a:moveTo>
                  <a:lnTo>
                    <a:pt x="6583" y="2138"/>
                  </a:lnTo>
                  <a:lnTo>
                    <a:pt x="6583" y="0"/>
                  </a:lnTo>
                  <a:lnTo>
                    <a:pt x="0" y="0"/>
                  </a:lnTo>
                  <a:lnTo>
                    <a:pt x="0" y="2138"/>
                  </a:lnTo>
                </a:path>
              </a:pathLst>
            </a:custGeom>
            <a:solidFill>
              <a:srgbClr val="FF8A01"/>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16" name="Freeform 15"/>
            <p:cNvSpPr>
              <a:spLocks noChangeArrowheads="1"/>
            </p:cNvSpPr>
            <p:nvPr/>
          </p:nvSpPr>
          <p:spPr bwMode="auto">
            <a:xfrm>
              <a:off x="6209505" y="2592335"/>
              <a:ext cx="267498" cy="843528"/>
            </a:xfrm>
            <a:custGeom>
              <a:avLst/>
              <a:gdLst>
                <a:gd name="T0" fmla="*/ 0 w 522"/>
                <a:gd name="T1" fmla="*/ 2365 h 2366"/>
                <a:gd name="T2" fmla="*/ 521 w 522"/>
                <a:gd name="T3" fmla="*/ 2136 h 2366"/>
                <a:gd name="T4" fmla="*/ 521 w 522"/>
                <a:gd name="T5" fmla="*/ 0 h 2366"/>
                <a:gd name="T6" fmla="*/ 0 w 522"/>
                <a:gd name="T7" fmla="*/ 227 h 2366"/>
                <a:gd name="T8" fmla="*/ 0 w 522"/>
                <a:gd name="T9" fmla="*/ 2365 h 2366"/>
              </a:gdLst>
              <a:ahLst/>
              <a:cxnLst>
                <a:cxn ang="0">
                  <a:pos x="T0" y="T1"/>
                </a:cxn>
                <a:cxn ang="0">
                  <a:pos x="T2" y="T3"/>
                </a:cxn>
                <a:cxn ang="0">
                  <a:pos x="T4" y="T5"/>
                </a:cxn>
                <a:cxn ang="0">
                  <a:pos x="T6" y="T7"/>
                </a:cxn>
                <a:cxn ang="0">
                  <a:pos x="T8" y="T9"/>
                </a:cxn>
              </a:cxnLst>
              <a:rect l="0" t="0" r="r" b="b"/>
              <a:pathLst>
                <a:path w="522" h="2366">
                  <a:moveTo>
                    <a:pt x="0" y="2365"/>
                  </a:moveTo>
                  <a:lnTo>
                    <a:pt x="521" y="2136"/>
                  </a:lnTo>
                  <a:lnTo>
                    <a:pt x="521" y="0"/>
                  </a:lnTo>
                  <a:lnTo>
                    <a:pt x="0" y="227"/>
                  </a:lnTo>
                  <a:lnTo>
                    <a:pt x="0" y="2365"/>
                  </a:lnTo>
                </a:path>
              </a:pathLst>
            </a:custGeom>
            <a:solidFill>
              <a:srgbClr val="C5530D"/>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17" name="Freeform 16"/>
            <p:cNvSpPr>
              <a:spLocks noChangeArrowheads="1"/>
            </p:cNvSpPr>
            <p:nvPr/>
          </p:nvSpPr>
          <p:spPr bwMode="auto">
            <a:xfrm>
              <a:off x="5876267" y="2589194"/>
              <a:ext cx="600737" cy="764988"/>
            </a:xfrm>
            <a:custGeom>
              <a:avLst/>
              <a:gdLst>
                <a:gd name="T0" fmla="*/ 0 w 1170"/>
                <a:gd name="T1" fmla="*/ 2127 h 2146"/>
                <a:gd name="T2" fmla="*/ 1169 w 1170"/>
                <a:gd name="T3" fmla="*/ 2145 h 2146"/>
                <a:gd name="T4" fmla="*/ 1169 w 1170"/>
                <a:gd name="T5" fmla="*/ 9 h 2146"/>
                <a:gd name="T6" fmla="*/ 0 w 1170"/>
                <a:gd name="T7" fmla="*/ 0 h 2146"/>
                <a:gd name="T8" fmla="*/ 0 w 1170"/>
                <a:gd name="T9" fmla="*/ 2127 h 2146"/>
              </a:gdLst>
              <a:ahLst/>
              <a:cxnLst>
                <a:cxn ang="0">
                  <a:pos x="T0" y="T1"/>
                </a:cxn>
                <a:cxn ang="0">
                  <a:pos x="T2" y="T3"/>
                </a:cxn>
                <a:cxn ang="0">
                  <a:pos x="T4" y="T5"/>
                </a:cxn>
                <a:cxn ang="0">
                  <a:pos x="T6" y="T7"/>
                </a:cxn>
                <a:cxn ang="0">
                  <a:pos x="T8" y="T9"/>
                </a:cxn>
              </a:cxnLst>
              <a:rect l="0" t="0" r="r" b="b"/>
              <a:pathLst>
                <a:path w="1170" h="2146">
                  <a:moveTo>
                    <a:pt x="0" y="2127"/>
                  </a:moveTo>
                  <a:lnTo>
                    <a:pt x="1169" y="2145"/>
                  </a:lnTo>
                  <a:lnTo>
                    <a:pt x="1169" y="9"/>
                  </a:lnTo>
                  <a:lnTo>
                    <a:pt x="0" y="0"/>
                  </a:lnTo>
                  <a:lnTo>
                    <a:pt x="0" y="2127"/>
                  </a:lnTo>
                </a:path>
              </a:pathLst>
            </a:custGeom>
            <a:solidFill>
              <a:srgbClr val="FF8A01"/>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29" name="TextBox 30"/>
            <p:cNvSpPr txBox="1"/>
            <p:nvPr/>
          </p:nvSpPr>
          <p:spPr>
            <a:xfrm>
              <a:off x="6833181" y="2835499"/>
              <a:ext cx="2118582" cy="430851"/>
            </a:xfrm>
            <a:prstGeom prst="rect">
              <a:avLst/>
            </a:prstGeom>
            <a:noFill/>
          </p:spPr>
          <p:txBody>
            <a:bodyPr wrap="none" lIns="182843" tIns="91422" rIns="182843" bIns="91422" rtlCol="0">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rPr>
                <a:t>Based on precedent</a:t>
              </a:r>
              <a:endParaRPr kumimoji="0" lang="id-ID"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endParaRPr>
            </a:p>
          </p:txBody>
        </p:sp>
        <p:sp>
          <p:nvSpPr>
            <p:cNvPr id="38" name="Freeform 37"/>
            <p:cNvSpPr>
              <a:spLocks noChangeArrowheads="1"/>
            </p:cNvSpPr>
            <p:nvPr/>
          </p:nvSpPr>
          <p:spPr bwMode="auto">
            <a:xfrm flipH="1">
              <a:off x="2151720" y="2672447"/>
              <a:ext cx="136016" cy="846669"/>
            </a:xfrm>
            <a:custGeom>
              <a:avLst/>
              <a:gdLst>
                <a:gd name="T0" fmla="*/ 0 w 266"/>
                <a:gd name="T1" fmla="*/ 2374 h 2375"/>
                <a:gd name="T2" fmla="*/ 265 w 266"/>
                <a:gd name="T3" fmla="*/ 2138 h 2375"/>
                <a:gd name="T4" fmla="*/ 265 w 266"/>
                <a:gd name="T5" fmla="*/ 0 h 2375"/>
                <a:gd name="T6" fmla="*/ 0 w 266"/>
                <a:gd name="T7" fmla="*/ 238 h 2375"/>
                <a:gd name="T8" fmla="*/ 0 w 266"/>
                <a:gd name="T9" fmla="*/ 2374 h 2375"/>
              </a:gdLst>
              <a:ahLst/>
              <a:cxnLst>
                <a:cxn ang="0">
                  <a:pos x="T0" y="T1"/>
                </a:cxn>
                <a:cxn ang="0">
                  <a:pos x="T2" y="T3"/>
                </a:cxn>
                <a:cxn ang="0">
                  <a:pos x="T4" y="T5"/>
                </a:cxn>
                <a:cxn ang="0">
                  <a:pos x="T6" y="T7"/>
                </a:cxn>
                <a:cxn ang="0">
                  <a:pos x="T8" y="T9"/>
                </a:cxn>
              </a:cxnLst>
              <a:rect l="0" t="0" r="r" b="b"/>
              <a:pathLst>
                <a:path w="266" h="2375">
                  <a:moveTo>
                    <a:pt x="0" y="2374"/>
                  </a:moveTo>
                  <a:lnTo>
                    <a:pt x="265" y="2138"/>
                  </a:lnTo>
                  <a:lnTo>
                    <a:pt x="265" y="0"/>
                  </a:lnTo>
                  <a:lnTo>
                    <a:pt x="0" y="238"/>
                  </a:lnTo>
                  <a:lnTo>
                    <a:pt x="0" y="2374"/>
                  </a:lnTo>
                </a:path>
              </a:pathLst>
            </a:custGeom>
            <a:solidFill>
              <a:srgbClr val="C5530D"/>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39" name="Freeform 38"/>
            <p:cNvSpPr>
              <a:spLocks noChangeArrowheads="1"/>
            </p:cNvSpPr>
            <p:nvPr/>
          </p:nvSpPr>
          <p:spPr bwMode="auto">
            <a:xfrm flipH="1">
              <a:off x="2149453" y="2672448"/>
              <a:ext cx="3384528" cy="761845"/>
            </a:xfrm>
            <a:custGeom>
              <a:avLst/>
              <a:gdLst>
                <a:gd name="T0" fmla="*/ 0 w 6584"/>
                <a:gd name="T1" fmla="*/ 2138 h 2139"/>
                <a:gd name="T2" fmla="*/ 6583 w 6584"/>
                <a:gd name="T3" fmla="*/ 2138 h 2139"/>
                <a:gd name="T4" fmla="*/ 6583 w 6584"/>
                <a:gd name="T5" fmla="*/ 0 h 2139"/>
                <a:gd name="T6" fmla="*/ 0 w 6584"/>
                <a:gd name="T7" fmla="*/ 0 h 2139"/>
                <a:gd name="T8" fmla="*/ 0 w 6584"/>
                <a:gd name="T9" fmla="*/ 2138 h 2139"/>
              </a:gdLst>
              <a:ahLst/>
              <a:cxnLst>
                <a:cxn ang="0">
                  <a:pos x="T0" y="T1"/>
                </a:cxn>
                <a:cxn ang="0">
                  <a:pos x="T2" y="T3"/>
                </a:cxn>
                <a:cxn ang="0">
                  <a:pos x="T4" y="T5"/>
                </a:cxn>
                <a:cxn ang="0">
                  <a:pos x="T6" y="T7"/>
                </a:cxn>
                <a:cxn ang="0">
                  <a:pos x="T8" y="T9"/>
                </a:cxn>
              </a:cxnLst>
              <a:rect l="0" t="0" r="r" b="b"/>
              <a:pathLst>
                <a:path w="6584" h="2139">
                  <a:moveTo>
                    <a:pt x="0" y="2138"/>
                  </a:moveTo>
                  <a:lnTo>
                    <a:pt x="6583" y="2138"/>
                  </a:lnTo>
                  <a:lnTo>
                    <a:pt x="6583" y="0"/>
                  </a:lnTo>
                  <a:lnTo>
                    <a:pt x="0" y="0"/>
                  </a:lnTo>
                  <a:lnTo>
                    <a:pt x="0" y="2138"/>
                  </a:lnTo>
                </a:path>
              </a:pathLst>
            </a:custGeom>
            <a:solidFill>
              <a:srgbClr val="FF8A01"/>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40" name="Freeform 39"/>
            <p:cNvSpPr>
              <a:spLocks noChangeArrowheads="1"/>
            </p:cNvSpPr>
            <p:nvPr/>
          </p:nvSpPr>
          <p:spPr bwMode="auto">
            <a:xfrm flipH="1">
              <a:off x="5266481" y="2592335"/>
              <a:ext cx="267498" cy="843528"/>
            </a:xfrm>
            <a:custGeom>
              <a:avLst/>
              <a:gdLst>
                <a:gd name="T0" fmla="*/ 0 w 522"/>
                <a:gd name="T1" fmla="*/ 2365 h 2366"/>
                <a:gd name="T2" fmla="*/ 521 w 522"/>
                <a:gd name="T3" fmla="*/ 2136 h 2366"/>
                <a:gd name="T4" fmla="*/ 521 w 522"/>
                <a:gd name="T5" fmla="*/ 0 h 2366"/>
                <a:gd name="T6" fmla="*/ 0 w 522"/>
                <a:gd name="T7" fmla="*/ 227 h 2366"/>
                <a:gd name="T8" fmla="*/ 0 w 522"/>
                <a:gd name="T9" fmla="*/ 2365 h 2366"/>
              </a:gdLst>
              <a:ahLst/>
              <a:cxnLst>
                <a:cxn ang="0">
                  <a:pos x="T0" y="T1"/>
                </a:cxn>
                <a:cxn ang="0">
                  <a:pos x="T2" y="T3"/>
                </a:cxn>
                <a:cxn ang="0">
                  <a:pos x="T4" y="T5"/>
                </a:cxn>
                <a:cxn ang="0">
                  <a:pos x="T6" y="T7"/>
                </a:cxn>
                <a:cxn ang="0">
                  <a:pos x="T8" y="T9"/>
                </a:cxn>
              </a:cxnLst>
              <a:rect l="0" t="0" r="r" b="b"/>
              <a:pathLst>
                <a:path w="522" h="2366">
                  <a:moveTo>
                    <a:pt x="0" y="2365"/>
                  </a:moveTo>
                  <a:lnTo>
                    <a:pt x="521" y="2136"/>
                  </a:lnTo>
                  <a:lnTo>
                    <a:pt x="521" y="0"/>
                  </a:lnTo>
                  <a:lnTo>
                    <a:pt x="0" y="227"/>
                  </a:lnTo>
                  <a:lnTo>
                    <a:pt x="0" y="2365"/>
                  </a:lnTo>
                </a:path>
              </a:pathLst>
            </a:custGeom>
            <a:solidFill>
              <a:srgbClr val="C5530D"/>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41" name="Freeform 40"/>
            <p:cNvSpPr>
              <a:spLocks noChangeArrowheads="1"/>
            </p:cNvSpPr>
            <p:nvPr/>
          </p:nvSpPr>
          <p:spPr bwMode="auto">
            <a:xfrm flipH="1">
              <a:off x="5272830" y="2589194"/>
              <a:ext cx="600737" cy="764988"/>
            </a:xfrm>
            <a:custGeom>
              <a:avLst/>
              <a:gdLst>
                <a:gd name="T0" fmla="*/ 0 w 1170"/>
                <a:gd name="T1" fmla="*/ 2127 h 2146"/>
                <a:gd name="T2" fmla="*/ 1169 w 1170"/>
                <a:gd name="T3" fmla="*/ 2145 h 2146"/>
                <a:gd name="T4" fmla="*/ 1169 w 1170"/>
                <a:gd name="T5" fmla="*/ 9 h 2146"/>
                <a:gd name="T6" fmla="*/ 0 w 1170"/>
                <a:gd name="T7" fmla="*/ 0 h 2146"/>
                <a:gd name="T8" fmla="*/ 0 w 1170"/>
                <a:gd name="T9" fmla="*/ 2127 h 2146"/>
              </a:gdLst>
              <a:ahLst/>
              <a:cxnLst>
                <a:cxn ang="0">
                  <a:pos x="T0" y="T1"/>
                </a:cxn>
                <a:cxn ang="0">
                  <a:pos x="T2" y="T3"/>
                </a:cxn>
                <a:cxn ang="0">
                  <a:pos x="T4" y="T5"/>
                </a:cxn>
                <a:cxn ang="0">
                  <a:pos x="T6" y="T7"/>
                </a:cxn>
                <a:cxn ang="0">
                  <a:pos x="T8" y="T9"/>
                </a:cxn>
              </a:cxnLst>
              <a:rect l="0" t="0" r="r" b="b"/>
              <a:pathLst>
                <a:path w="1170" h="2146">
                  <a:moveTo>
                    <a:pt x="0" y="2127"/>
                  </a:moveTo>
                  <a:lnTo>
                    <a:pt x="1169" y="2145"/>
                  </a:lnTo>
                  <a:lnTo>
                    <a:pt x="1169" y="9"/>
                  </a:lnTo>
                  <a:lnTo>
                    <a:pt x="0" y="0"/>
                  </a:lnTo>
                  <a:lnTo>
                    <a:pt x="0" y="2127"/>
                  </a:lnTo>
                </a:path>
              </a:pathLst>
            </a:custGeom>
            <a:solidFill>
              <a:srgbClr val="FF8A01"/>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53" name="TextBox 82"/>
            <p:cNvSpPr txBox="1"/>
            <p:nvPr/>
          </p:nvSpPr>
          <p:spPr>
            <a:xfrm flipH="1">
              <a:off x="2647970" y="2835499"/>
              <a:ext cx="2406097" cy="430851"/>
            </a:xfrm>
            <a:prstGeom prst="rect">
              <a:avLst/>
            </a:prstGeom>
            <a:noFill/>
          </p:spPr>
          <p:txBody>
            <a:bodyPr wrap="none" lIns="182843" tIns="91422" rIns="182843" bIns="91422" rtlCol="0">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rPr>
                <a:t>Uncertain performance</a:t>
              </a:r>
              <a:endParaRPr kumimoji="0" lang="id-ID"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endParaRPr>
            </a:p>
          </p:txBody>
        </p:sp>
        <p:sp>
          <p:nvSpPr>
            <p:cNvPr id="62" name="Freeform 61"/>
            <p:cNvSpPr>
              <a:spLocks noChangeAspect="1" noEditPoints="1"/>
            </p:cNvSpPr>
            <p:nvPr/>
          </p:nvSpPr>
          <p:spPr bwMode="auto">
            <a:xfrm>
              <a:off x="5665345" y="2742592"/>
              <a:ext cx="412794" cy="418776"/>
            </a:xfrm>
            <a:custGeom>
              <a:avLst/>
              <a:gdLst>
                <a:gd name="T0" fmla="*/ 545233 w 706"/>
                <a:gd name="T1" fmla="*/ 124692 h 672"/>
                <a:gd name="T2" fmla="*/ 491020 w 706"/>
                <a:gd name="T3" fmla="*/ 55763 h 672"/>
                <a:gd name="T4" fmla="*/ 487147 w 706"/>
                <a:gd name="T5" fmla="*/ 54214 h 672"/>
                <a:gd name="T6" fmla="*/ 278812 w 706"/>
                <a:gd name="T7" fmla="*/ 54214 h 672"/>
                <a:gd name="T8" fmla="*/ 278812 w 706"/>
                <a:gd name="T9" fmla="*/ 5421 h 672"/>
                <a:gd name="T10" fmla="*/ 273391 w 706"/>
                <a:gd name="T11" fmla="*/ 0 h 672"/>
                <a:gd name="T12" fmla="*/ 267970 w 706"/>
                <a:gd name="T13" fmla="*/ 5421 h 672"/>
                <a:gd name="T14" fmla="*/ 267970 w 706"/>
                <a:gd name="T15" fmla="*/ 54214 h 672"/>
                <a:gd name="T16" fmla="*/ 99908 w 706"/>
                <a:gd name="T17" fmla="*/ 54214 h 672"/>
                <a:gd name="T18" fmla="*/ 94486 w 706"/>
                <a:gd name="T19" fmla="*/ 59635 h 672"/>
                <a:gd name="T20" fmla="*/ 94486 w 706"/>
                <a:gd name="T21" fmla="*/ 195945 h 672"/>
                <a:gd name="T22" fmla="*/ 99908 w 706"/>
                <a:gd name="T23" fmla="*/ 201366 h 672"/>
                <a:gd name="T24" fmla="*/ 267970 w 706"/>
                <a:gd name="T25" fmla="*/ 201366 h 672"/>
                <a:gd name="T26" fmla="*/ 267970 w 706"/>
                <a:gd name="T27" fmla="*/ 254806 h 672"/>
                <a:gd name="T28" fmla="*/ 59635 w 706"/>
                <a:gd name="T29" fmla="*/ 254806 h 672"/>
                <a:gd name="T30" fmla="*/ 55762 w 706"/>
                <a:gd name="T31" fmla="*/ 257129 h 672"/>
                <a:gd name="T32" fmla="*/ 1549 w 706"/>
                <a:gd name="T33" fmla="*/ 325284 h 672"/>
                <a:gd name="T34" fmla="*/ 1549 w 706"/>
                <a:gd name="T35" fmla="*/ 332254 h 672"/>
                <a:gd name="T36" fmla="*/ 55762 w 706"/>
                <a:gd name="T37" fmla="*/ 400409 h 672"/>
                <a:gd name="T38" fmla="*/ 59635 w 706"/>
                <a:gd name="T39" fmla="*/ 401958 h 672"/>
                <a:gd name="T40" fmla="*/ 267970 w 706"/>
                <a:gd name="T41" fmla="*/ 401958 h 672"/>
                <a:gd name="T42" fmla="*/ 267970 w 706"/>
                <a:gd name="T43" fmla="*/ 515033 h 672"/>
                <a:gd name="T44" fmla="*/ 273391 w 706"/>
                <a:gd name="T45" fmla="*/ 520454 h 672"/>
                <a:gd name="T46" fmla="*/ 278812 w 706"/>
                <a:gd name="T47" fmla="*/ 515033 h 672"/>
                <a:gd name="T48" fmla="*/ 278812 w 706"/>
                <a:gd name="T49" fmla="*/ 401958 h 672"/>
                <a:gd name="T50" fmla="*/ 446874 w 706"/>
                <a:gd name="T51" fmla="*/ 401958 h 672"/>
                <a:gd name="T52" fmla="*/ 452296 w 706"/>
                <a:gd name="T53" fmla="*/ 396536 h 672"/>
                <a:gd name="T54" fmla="*/ 452296 w 706"/>
                <a:gd name="T55" fmla="*/ 260227 h 672"/>
                <a:gd name="T56" fmla="*/ 446874 w 706"/>
                <a:gd name="T57" fmla="*/ 254806 h 672"/>
                <a:gd name="T58" fmla="*/ 278812 w 706"/>
                <a:gd name="T59" fmla="*/ 254806 h 672"/>
                <a:gd name="T60" fmla="*/ 278812 w 706"/>
                <a:gd name="T61" fmla="*/ 201366 h 672"/>
                <a:gd name="T62" fmla="*/ 487147 w 706"/>
                <a:gd name="T63" fmla="*/ 201366 h 672"/>
                <a:gd name="T64" fmla="*/ 491020 w 706"/>
                <a:gd name="T65" fmla="*/ 199043 h 672"/>
                <a:gd name="T66" fmla="*/ 545233 w 706"/>
                <a:gd name="T67" fmla="*/ 130888 h 672"/>
                <a:gd name="T68" fmla="*/ 545233 w 706"/>
                <a:gd name="T69" fmla="*/ 124692 h 672"/>
                <a:gd name="T70" fmla="*/ 441453 w 706"/>
                <a:gd name="T71" fmla="*/ 391115 h 672"/>
                <a:gd name="T72" fmla="*/ 61958 w 706"/>
                <a:gd name="T73" fmla="*/ 391115 h 672"/>
                <a:gd name="T74" fmla="*/ 12392 w 706"/>
                <a:gd name="T75" fmla="*/ 328382 h 672"/>
                <a:gd name="T76" fmla="*/ 61958 w 706"/>
                <a:gd name="T77" fmla="*/ 265648 h 672"/>
                <a:gd name="T78" fmla="*/ 273391 w 706"/>
                <a:gd name="T79" fmla="*/ 265648 h 672"/>
                <a:gd name="T80" fmla="*/ 273391 w 706"/>
                <a:gd name="T81" fmla="*/ 265648 h 672"/>
                <a:gd name="T82" fmla="*/ 273391 w 706"/>
                <a:gd name="T83" fmla="*/ 265648 h 672"/>
                <a:gd name="T84" fmla="*/ 441453 w 706"/>
                <a:gd name="T85" fmla="*/ 265648 h 672"/>
                <a:gd name="T86" fmla="*/ 441453 w 706"/>
                <a:gd name="T87" fmla="*/ 391115 h 672"/>
                <a:gd name="T88" fmla="*/ 484824 w 706"/>
                <a:gd name="T89" fmla="*/ 190523 h 672"/>
                <a:gd name="T90" fmla="*/ 105329 w 706"/>
                <a:gd name="T91" fmla="*/ 190523 h 672"/>
                <a:gd name="T92" fmla="*/ 105329 w 706"/>
                <a:gd name="T93" fmla="*/ 65057 h 672"/>
                <a:gd name="T94" fmla="*/ 484824 w 706"/>
                <a:gd name="T95" fmla="*/ 65057 h 672"/>
                <a:gd name="T96" fmla="*/ 534390 w 706"/>
                <a:gd name="T97" fmla="*/ 127790 h 672"/>
                <a:gd name="T98" fmla="*/ 484824 w 706"/>
                <a:gd name="T99" fmla="*/ 190523 h 6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06" h="672">
                  <a:moveTo>
                    <a:pt x="704" y="161"/>
                  </a:moveTo>
                  <a:cubicBezTo>
                    <a:pt x="634" y="72"/>
                    <a:pt x="634" y="72"/>
                    <a:pt x="634" y="72"/>
                  </a:cubicBezTo>
                  <a:cubicBezTo>
                    <a:pt x="633" y="71"/>
                    <a:pt x="631" y="70"/>
                    <a:pt x="629" y="70"/>
                  </a:cubicBezTo>
                  <a:cubicBezTo>
                    <a:pt x="360" y="70"/>
                    <a:pt x="360" y="70"/>
                    <a:pt x="360" y="70"/>
                  </a:cubicBezTo>
                  <a:cubicBezTo>
                    <a:pt x="360" y="7"/>
                    <a:pt x="360" y="7"/>
                    <a:pt x="360" y="7"/>
                  </a:cubicBezTo>
                  <a:cubicBezTo>
                    <a:pt x="360" y="3"/>
                    <a:pt x="357" y="0"/>
                    <a:pt x="353" y="0"/>
                  </a:cubicBezTo>
                  <a:cubicBezTo>
                    <a:pt x="349" y="0"/>
                    <a:pt x="346" y="3"/>
                    <a:pt x="346" y="7"/>
                  </a:cubicBezTo>
                  <a:cubicBezTo>
                    <a:pt x="346" y="70"/>
                    <a:pt x="346" y="70"/>
                    <a:pt x="346" y="70"/>
                  </a:cubicBezTo>
                  <a:cubicBezTo>
                    <a:pt x="129" y="70"/>
                    <a:pt x="129" y="70"/>
                    <a:pt x="129" y="70"/>
                  </a:cubicBezTo>
                  <a:cubicBezTo>
                    <a:pt x="126" y="70"/>
                    <a:pt x="122" y="73"/>
                    <a:pt x="122" y="77"/>
                  </a:cubicBezTo>
                  <a:cubicBezTo>
                    <a:pt x="122" y="253"/>
                    <a:pt x="122" y="253"/>
                    <a:pt x="122" y="253"/>
                  </a:cubicBezTo>
                  <a:cubicBezTo>
                    <a:pt x="122" y="257"/>
                    <a:pt x="126" y="260"/>
                    <a:pt x="129" y="260"/>
                  </a:cubicBezTo>
                  <a:cubicBezTo>
                    <a:pt x="346" y="260"/>
                    <a:pt x="346" y="260"/>
                    <a:pt x="346" y="260"/>
                  </a:cubicBezTo>
                  <a:cubicBezTo>
                    <a:pt x="346" y="329"/>
                    <a:pt x="346" y="329"/>
                    <a:pt x="346" y="329"/>
                  </a:cubicBezTo>
                  <a:cubicBezTo>
                    <a:pt x="77" y="329"/>
                    <a:pt x="77" y="329"/>
                    <a:pt x="77" y="329"/>
                  </a:cubicBezTo>
                  <a:cubicBezTo>
                    <a:pt x="75" y="329"/>
                    <a:pt x="73" y="330"/>
                    <a:pt x="72" y="332"/>
                  </a:cubicBezTo>
                  <a:cubicBezTo>
                    <a:pt x="2" y="420"/>
                    <a:pt x="2" y="420"/>
                    <a:pt x="2" y="420"/>
                  </a:cubicBezTo>
                  <a:cubicBezTo>
                    <a:pt x="0" y="423"/>
                    <a:pt x="0" y="426"/>
                    <a:pt x="2" y="429"/>
                  </a:cubicBezTo>
                  <a:cubicBezTo>
                    <a:pt x="72" y="517"/>
                    <a:pt x="72" y="517"/>
                    <a:pt x="72" y="517"/>
                  </a:cubicBezTo>
                  <a:cubicBezTo>
                    <a:pt x="73" y="519"/>
                    <a:pt x="75" y="519"/>
                    <a:pt x="77" y="519"/>
                  </a:cubicBezTo>
                  <a:cubicBezTo>
                    <a:pt x="346" y="519"/>
                    <a:pt x="346" y="519"/>
                    <a:pt x="346" y="519"/>
                  </a:cubicBezTo>
                  <a:cubicBezTo>
                    <a:pt x="346" y="665"/>
                    <a:pt x="346" y="665"/>
                    <a:pt x="346" y="665"/>
                  </a:cubicBezTo>
                  <a:cubicBezTo>
                    <a:pt x="346" y="669"/>
                    <a:pt x="349" y="672"/>
                    <a:pt x="353" y="672"/>
                  </a:cubicBezTo>
                  <a:cubicBezTo>
                    <a:pt x="357" y="672"/>
                    <a:pt x="360" y="669"/>
                    <a:pt x="360" y="665"/>
                  </a:cubicBezTo>
                  <a:cubicBezTo>
                    <a:pt x="360" y="519"/>
                    <a:pt x="360" y="519"/>
                    <a:pt x="360" y="519"/>
                  </a:cubicBezTo>
                  <a:cubicBezTo>
                    <a:pt x="577" y="519"/>
                    <a:pt x="577" y="519"/>
                    <a:pt x="577" y="519"/>
                  </a:cubicBezTo>
                  <a:cubicBezTo>
                    <a:pt x="580" y="519"/>
                    <a:pt x="584" y="516"/>
                    <a:pt x="584" y="512"/>
                  </a:cubicBezTo>
                  <a:cubicBezTo>
                    <a:pt x="584" y="336"/>
                    <a:pt x="584" y="336"/>
                    <a:pt x="584" y="336"/>
                  </a:cubicBezTo>
                  <a:cubicBezTo>
                    <a:pt x="584" y="332"/>
                    <a:pt x="580" y="329"/>
                    <a:pt x="577" y="329"/>
                  </a:cubicBezTo>
                  <a:cubicBezTo>
                    <a:pt x="360" y="329"/>
                    <a:pt x="360" y="329"/>
                    <a:pt x="360" y="329"/>
                  </a:cubicBezTo>
                  <a:cubicBezTo>
                    <a:pt x="360" y="260"/>
                    <a:pt x="360" y="260"/>
                    <a:pt x="360" y="260"/>
                  </a:cubicBezTo>
                  <a:cubicBezTo>
                    <a:pt x="629" y="260"/>
                    <a:pt x="629" y="260"/>
                    <a:pt x="629" y="260"/>
                  </a:cubicBezTo>
                  <a:cubicBezTo>
                    <a:pt x="631" y="260"/>
                    <a:pt x="633" y="259"/>
                    <a:pt x="634" y="257"/>
                  </a:cubicBezTo>
                  <a:cubicBezTo>
                    <a:pt x="704" y="169"/>
                    <a:pt x="704" y="169"/>
                    <a:pt x="704" y="169"/>
                  </a:cubicBezTo>
                  <a:cubicBezTo>
                    <a:pt x="706" y="167"/>
                    <a:pt x="706" y="163"/>
                    <a:pt x="704" y="161"/>
                  </a:cubicBezTo>
                  <a:close/>
                  <a:moveTo>
                    <a:pt x="570" y="505"/>
                  </a:moveTo>
                  <a:cubicBezTo>
                    <a:pt x="80" y="505"/>
                    <a:pt x="80" y="505"/>
                    <a:pt x="80" y="505"/>
                  </a:cubicBezTo>
                  <a:cubicBezTo>
                    <a:pt x="16" y="424"/>
                    <a:pt x="16" y="424"/>
                    <a:pt x="16" y="424"/>
                  </a:cubicBezTo>
                  <a:cubicBezTo>
                    <a:pt x="80" y="343"/>
                    <a:pt x="80" y="343"/>
                    <a:pt x="80" y="343"/>
                  </a:cubicBezTo>
                  <a:cubicBezTo>
                    <a:pt x="353" y="343"/>
                    <a:pt x="353" y="343"/>
                    <a:pt x="353" y="343"/>
                  </a:cubicBezTo>
                  <a:cubicBezTo>
                    <a:pt x="353" y="343"/>
                    <a:pt x="353" y="343"/>
                    <a:pt x="353" y="343"/>
                  </a:cubicBezTo>
                  <a:cubicBezTo>
                    <a:pt x="353" y="343"/>
                    <a:pt x="353" y="343"/>
                    <a:pt x="353" y="343"/>
                  </a:cubicBezTo>
                  <a:cubicBezTo>
                    <a:pt x="570" y="343"/>
                    <a:pt x="570" y="343"/>
                    <a:pt x="570" y="343"/>
                  </a:cubicBezTo>
                  <a:lnTo>
                    <a:pt x="570" y="505"/>
                  </a:lnTo>
                  <a:close/>
                  <a:moveTo>
                    <a:pt x="626" y="246"/>
                  </a:moveTo>
                  <a:cubicBezTo>
                    <a:pt x="136" y="246"/>
                    <a:pt x="136" y="246"/>
                    <a:pt x="136" y="246"/>
                  </a:cubicBezTo>
                  <a:cubicBezTo>
                    <a:pt x="136" y="84"/>
                    <a:pt x="136" y="84"/>
                    <a:pt x="136" y="84"/>
                  </a:cubicBezTo>
                  <a:cubicBezTo>
                    <a:pt x="626" y="84"/>
                    <a:pt x="626" y="84"/>
                    <a:pt x="626" y="84"/>
                  </a:cubicBezTo>
                  <a:cubicBezTo>
                    <a:pt x="690" y="165"/>
                    <a:pt x="690" y="165"/>
                    <a:pt x="690" y="165"/>
                  </a:cubicBezTo>
                  <a:lnTo>
                    <a:pt x="626"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grpSp>
      <p:sp>
        <p:nvSpPr>
          <p:cNvPr id="64" name="Freeform 63"/>
          <p:cNvSpPr>
            <a:spLocks noChangeAspect="1" noEditPoints="1"/>
          </p:cNvSpPr>
          <p:nvPr/>
        </p:nvSpPr>
        <p:spPr bwMode="auto">
          <a:xfrm>
            <a:off x="5696128" y="1844523"/>
            <a:ext cx="351228" cy="418776"/>
          </a:xfrm>
          <a:custGeom>
            <a:avLst/>
            <a:gdLst>
              <a:gd name="T0" fmla="*/ 333721 w 525"/>
              <a:gd name="T1" fmla="*/ 40992 h 591"/>
              <a:gd name="T2" fmla="*/ 311990 w 525"/>
              <a:gd name="T3" fmla="*/ 0 h 591"/>
              <a:gd name="T4" fmla="*/ 289484 w 525"/>
              <a:gd name="T5" fmla="*/ 40992 h 591"/>
              <a:gd name="T6" fmla="*/ 117190 w 525"/>
              <a:gd name="T7" fmla="*/ 22430 h 591"/>
              <a:gd name="T8" fmla="*/ 72177 w 525"/>
              <a:gd name="T9" fmla="*/ 22430 h 591"/>
              <a:gd name="T10" fmla="*/ 5433 w 525"/>
              <a:gd name="T11" fmla="*/ 40992 h 591"/>
              <a:gd name="T12" fmla="*/ 0 w 525"/>
              <a:gd name="T13" fmla="*/ 451687 h 591"/>
              <a:gd name="T14" fmla="*/ 402017 w 525"/>
              <a:gd name="T15" fmla="*/ 457101 h 591"/>
              <a:gd name="T16" fmla="*/ 407450 w 525"/>
              <a:gd name="T17" fmla="*/ 46406 h 591"/>
              <a:gd name="T18" fmla="*/ 300349 w 525"/>
              <a:gd name="T19" fmla="*/ 22430 h 591"/>
              <a:gd name="T20" fmla="*/ 322856 w 525"/>
              <a:gd name="T21" fmla="*/ 22430 h 591"/>
              <a:gd name="T22" fmla="*/ 311990 w 525"/>
              <a:gd name="T23" fmla="*/ 82758 h 591"/>
              <a:gd name="T24" fmla="*/ 300349 w 525"/>
              <a:gd name="T25" fmla="*/ 22430 h 591"/>
              <a:gd name="T26" fmla="*/ 94684 w 525"/>
              <a:gd name="T27" fmla="*/ 10828 h 591"/>
              <a:gd name="T28" fmla="*/ 106325 w 525"/>
              <a:gd name="T29" fmla="*/ 71156 h 591"/>
              <a:gd name="T30" fmla="*/ 83042 w 525"/>
              <a:gd name="T31" fmla="*/ 71156 h 591"/>
              <a:gd name="T32" fmla="*/ 396585 w 525"/>
              <a:gd name="T33" fmla="*/ 446273 h 591"/>
              <a:gd name="T34" fmla="*/ 10865 w 525"/>
              <a:gd name="T35" fmla="*/ 136898 h 591"/>
              <a:gd name="T36" fmla="*/ 396585 w 525"/>
              <a:gd name="T37" fmla="*/ 446273 h 591"/>
              <a:gd name="T38" fmla="*/ 10865 w 525"/>
              <a:gd name="T39" fmla="*/ 126070 h 591"/>
              <a:gd name="T40" fmla="*/ 72177 w 525"/>
              <a:gd name="T41" fmla="*/ 51820 h 591"/>
              <a:gd name="T42" fmla="*/ 94684 w 525"/>
              <a:gd name="T43" fmla="*/ 93586 h 591"/>
              <a:gd name="T44" fmla="*/ 117190 w 525"/>
              <a:gd name="T45" fmla="*/ 51820 h 591"/>
              <a:gd name="T46" fmla="*/ 289484 w 525"/>
              <a:gd name="T47" fmla="*/ 71156 h 591"/>
              <a:gd name="T48" fmla="*/ 333721 w 525"/>
              <a:gd name="T49" fmla="*/ 71156 h 591"/>
              <a:gd name="T50" fmla="*/ 396585 w 525"/>
              <a:gd name="T51" fmla="*/ 51820 h 591"/>
              <a:gd name="T52" fmla="*/ 48118 w 525"/>
              <a:gd name="T53" fmla="*/ 402960 h 591"/>
              <a:gd name="T54" fmla="*/ 363989 w 525"/>
              <a:gd name="T55" fmla="*/ 397546 h 591"/>
              <a:gd name="T56" fmla="*/ 358556 w 525"/>
              <a:gd name="T57" fmla="*/ 180984 h 591"/>
              <a:gd name="T58" fmla="*/ 42685 w 525"/>
              <a:gd name="T59" fmla="*/ 186398 h 591"/>
              <a:gd name="T60" fmla="*/ 48118 w 525"/>
              <a:gd name="T61" fmla="*/ 402960 h 591"/>
              <a:gd name="T62" fmla="*/ 353123 w 525"/>
              <a:gd name="T63" fmla="*/ 191812 h 591"/>
              <a:gd name="T64" fmla="*/ 284051 w 525"/>
              <a:gd name="T65" fmla="*/ 251367 h 591"/>
              <a:gd name="T66" fmla="*/ 284051 w 525"/>
              <a:gd name="T67" fmla="*/ 262195 h 591"/>
              <a:gd name="T68" fmla="*/ 353123 w 525"/>
              <a:gd name="T69" fmla="*/ 320203 h 591"/>
              <a:gd name="T70" fmla="*/ 284051 w 525"/>
              <a:gd name="T71" fmla="*/ 262195 h 591"/>
              <a:gd name="T72" fmla="*/ 353123 w 525"/>
              <a:gd name="T73" fmla="*/ 331031 h 591"/>
              <a:gd name="T74" fmla="*/ 284051 w 525"/>
              <a:gd name="T75" fmla="*/ 392132 h 591"/>
              <a:gd name="T76" fmla="*/ 206441 w 525"/>
              <a:gd name="T77" fmla="*/ 191812 h 591"/>
              <a:gd name="T78" fmla="*/ 273186 w 525"/>
              <a:gd name="T79" fmla="*/ 251367 h 591"/>
              <a:gd name="T80" fmla="*/ 206441 w 525"/>
              <a:gd name="T81" fmla="*/ 191812 h 591"/>
              <a:gd name="T82" fmla="*/ 273186 w 525"/>
              <a:gd name="T83" fmla="*/ 262195 h 591"/>
              <a:gd name="T84" fmla="*/ 206441 w 525"/>
              <a:gd name="T85" fmla="*/ 320203 h 591"/>
              <a:gd name="T86" fmla="*/ 206441 w 525"/>
              <a:gd name="T87" fmla="*/ 331031 h 591"/>
              <a:gd name="T88" fmla="*/ 273186 w 525"/>
              <a:gd name="T89" fmla="*/ 392132 h 591"/>
              <a:gd name="T90" fmla="*/ 206441 w 525"/>
              <a:gd name="T91" fmla="*/ 331031 h 591"/>
              <a:gd name="T92" fmla="*/ 195576 w 525"/>
              <a:gd name="T93" fmla="*/ 191812 h 591"/>
              <a:gd name="T94" fmla="*/ 128056 w 525"/>
              <a:gd name="T95" fmla="*/ 251367 h 591"/>
              <a:gd name="T96" fmla="*/ 128056 w 525"/>
              <a:gd name="T97" fmla="*/ 262195 h 591"/>
              <a:gd name="T98" fmla="*/ 195576 w 525"/>
              <a:gd name="T99" fmla="*/ 320203 h 591"/>
              <a:gd name="T100" fmla="*/ 128056 w 525"/>
              <a:gd name="T101" fmla="*/ 262195 h 591"/>
              <a:gd name="T102" fmla="*/ 195576 w 525"/>
              <a:gd name="T103" fmla="*/ 331031 h 591"/>
              <a:gd name="T104" fmla="*/ 128056 w 525"/>
              <a:gd name="T105" fmla="*/ 392132 h 591"/>
              <a:gd name="T106" fmla="*/ 53551 w 525"/>
              <a:gd name="T107" fmla="*/ 191812 h 591"/>
              <a:gd name="T108" fmla="*/ 117190 w 525"/>
              <a:gd name="T109" fmla="*/ 251367 h 591"/>
              <a:gd name="T110" fmla="*/ 53551 w 525"/>
              <a:gd name="T111" fmla="*/ 191812 h 591"/>
              <a:gd name="T112" fmla="*/ 117190 w 525"/>
              <a:gd name="T113" fmla="*/ 262195 h 591"/>
              <a:gd name="T114" fmla="*/ 53551 w 525"/>
              <a:gd name="T115" fmla="*/ 320203 h 591"/>
              <a:gd name="T116" fmla="*/ 53551 w 525"/>
              <a:gd name="T117" fmla="*/ 331031 h 591"/>
              <a:gd name="T118" fmla="*/ 117190 w 525"/>
              <a:gd name="T119" fmla="*/ 392132 h 591"/>
              <a:gd name="T120" fmla="*/ 53551 w 525"/>
              <a:gd name="T121" fmla="*/ 331031 h 5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25" h="591">
                <a:moveTo>
                  <a:pt x="518" y="53"/>
                </a:moveTo>
                <a:cubicBezTo>
                  <a:pt x="430" y="53"/>
                  <a:pt x="430" y="53"/>
                  <a:pt x="430" y="53"/>
                </a:cubicBezTo>
                <a:cubicBezTo>
                  <a:pt x="430" y="29"/>
                  <a:pt x="430" y="29"/>
                  <a:pt x="430" y="29"/>
                </a:cubicBezTo>
                <a:cubicBezTo>
                  <a:pt x="430" y="13"/>
                  <a:pt x="417" y="0"/>
                  <a:pt x="402" y="0"/>
                </a:cubicBezTo>
                <a:cubicBezTo>
                  <a:pt x="386" y="0"/>
                  <a:pt x="373" y="13"/>
                  <a:pt x="373" y="29"/>
                </a:cubicBezTo>
                <a:cubicBezTo>
                  <a:pt x="373" y="53"/>
                  <a:pt x="373" y="53"/>
                  <a:pt x="373" y="53"/>
                </a:cubicBezTo>
                <a:cubicBezTo>
                  <a:pt x="151" y="53"/>
                  <a:pt x="151" y="53"/>
                  <a:pt x="151" y="53"/>
                </a:cubicBezTo>
                <a:cubicBezTo>
                  <a:pt x="151" y="29"/>
                  <a:pt x="151" y="29"/>
                  <a:pt x="151" y="29"/>
                </a:cubicBezTo>
                <a:cubicBezTo>
                  <a:pt x="151" y="13"/>
                  <a:pt x="138" y="0"/>
                  <a:pt x="122" y="0"/>
                </a:cubicBezTo>
                <a:cubicBezTo>
                  <a:pt x="106" y="0"/>
                  <a:pt x="93" y="13"/>
                  <a:pt x="93" y="29"/>
                </a:cubicBezTo>
                <a:cubicBezTo>
                  <a:pt x="93" y="53"/>
                  <a:pt x="93" y="53"/>
                  <a:pt x="93" y="53"/>
                </a:cubicBezTo>
                <a:cubicBezTo>
                  <a:pt x="7" y="53"/>
                  <a:pt x="7" y="53"/>
                  <a:pt x="7" y="53"/>
                </a:cubicBezTo>
                <a:cubicBezTo>
                  <a:pt x="3" y="53"/>
                  <a:pt x="0" y="56"/>
                  <a:pt x="0" y="60"/>
                </a:cubicBezTo>
                <a:cubicBezTo>
                  <a:pt x="0" y="584"/>
                  <a:pt x="0" y="584"/>
                  <a:pt x="0" y="584"/>
                </a:cubicBezTo>
                <a:cubicBezTo>
                  <a:pt x="0" y="588"/>
                  <a:pt x="3" y="591"/>
                  <a:pt x="7" y="591"/>
                </a:cubicBezTo>
                <a:cubicBezTo>
                  <a:pt x="518" y="591"/>
                  <a:pt x="518" y="591"/>
                  <a:pt x="518" y="591"/>
                </a:cubicBezTo>
                <a:cubicBezTo>
                  <a:pt x="521" y="591"/>
                  <a:pt x="525" y="588"/>
                  <a:pt x="525" y="584"/>
                </a:cubicBezTo>
                <a:cubicBezTo>
                  <a:pt x="525" y="60"/>
                  <a:pt x="525" y="60"/>
                  <a:pt x="525" y="60"/>
                </a:cubicBezTo>
                <a:cubicBezTo>
                  <a:pt x="525" y="56"/>
                  <a:pt x="521" y="53"/>
                  <a:pt x="518" y="53"/>
                </a:cubicBezTo>
                <a:close/>
                <a:moveTo>
                  <a:pt x="387" y="29"/>
                </a:moveTo>
                <a:cubicBezTo>
                  <a:pt x="387" y="21"/>
                  <a:pt x="393" y="14"/>
                  <a:pt x="402" y="14"/>
                </a:cubicBezTo>
                <a:cubicBezTo>
                  <a:pt x="410" y="14"/>
                  <a:pt x="416" y="21"/>
                  <a:pt x="416" y="29"/>
                </a:cubicBezTo>
                <a:cubicBezTo>
                  <a:pt x="416" y="92"/>
                  <a:pt x="416" y="92"/>
                  <a:pt x="416" y="92"/>
                </a:cubicBezTo>
                <a:cubicBezTo>
                  <a:pt x="416" y="100"/>
                  <a:pt x="410" y="107"/>
                  <a:pt x="402" y="107"/>
                </a:cubicBezTo>
                <a:cubicBezTo>
                  <a:pt x="393" y="107"/>
                  <a:pt x="387" y="100"/>
                  <a:pt x="387" y="92"/>
                </a:cubicBezTo>
                <a:lnTo>
                  <a:pt x="387" y="29"/>
                </a:lnTo>
                <a:close/>
                <a:moveTo>
                  <a:pt x="107" y="29"/>
                </a:moveTo>
                <a:cubicBezTo>
                  <a:pt x="107" y="21"/>
                  <a:pt x="114" y="14"/>
                  <a:pt x="122" y="14"/>
                </a:cubicBezTo>
                <a:cubicBezTo>
                  <a:pt x="130" y="14"/>
                  <a:pt x="137" y="21"/>
                  <a:pt x="137" y="29"/>
                </a:cubicBezTo>
                <a:cubicBezTo>
                  <a:pt x="137" y="92"/>
                  <a:pt x="137" y="92"/>
                  <a:pt x="137" y="92"/>
                </a:cubicBezTo>
                <a:cubicBezTo>
                  <a:pt x="137" y="100"/>
                  <a:pt x="130" y="107"/>
                  <a:pt x="122" y="107"/>
                </a:cubicBezTo>
                <a:cubicBezTo>
                  <a:pt x="114" y="107"/>
                  <a:pt x="107" y="100"/>
                  <a:pt x="107" y="92"/>
                </a:cubicBezTo>
                <a:lnTo>
                  <a:pt x="107" y="29"/>
                </a:lnTo>
                <a:close/>
                <a:moveTo>
                  <a:pt x="511" y="577"/>
                </a:moveTo>
                <a:cubicBezTo>
                  <a:pt x="14" y="577"/>
                  <a:pt x="14" y="577"/>
                  <a:pt x="14" y="577"/>
                </a:cubicBezTo>
                <a:cubicBezTo>
                  <a:pt x="14" y="177"/>
                  <a:pt x="14" y="177"/>
                  <a:pt x="14" y="177"/>
                </a:cubicBezTo>
                <a:cubicBezTo>
                  <a:pt x="511" y="177"/>
                  <a:pt x="511" y="177"/>
                  <a:pt x="511" y="177"/>
                </a:cubicBezTo>
                <a:lnTo>
                  <a:pt x="511" y="577"/>
                </a:lnTo>
                <a:close/>
                <a:moveTo>
                  <a:pt x="511" y="163"/>
                </a:moveTo>
                <a:cubicBezTo>
                  <a:pt x="14" y="163"/>
                  <a:pt x="14" y="163"/>
                  <a:pt x="14" y="163"/>
                </a:cubicBezTo>
                <a:cubicBezTo>
                  <a:pt x="14" y="67"/>
                  <a:pt x="14" y="67"/>
                  <a:pt x="14" y="67"/>
                </a:cubicBezTo>
                <a:cubicBezTo>
                  <a:pt x="93" y="67"/>
                  <a:pt x="93" y="67"/>
                  <a:pt x="93" y="67"/>
                </a:cubicBezTo>
                <a:cubicBezTo>
                  <a:pt x="93" y="92"/>
                  <a:pt x="93" y="92"/>
                  <a:pt x="93" y="92"/>
                </a:cubicBezTo>
                <a:cubicBezTo>
                  <a:pt x="93" y="108"/>
                  <a:pt x="106" y="121"/>
                  <a:pt x="122" y="121"/>
                </a:cubicBezTo>
                <a:cubicBezTo>
                  <a:pt x="138" y="121"/>
                  <a:pt x="151" y="108"/>
                  <a:pt x="151" y="92"/>
                </a:cubicBezTo>
                <a:cubicBezTo>
                  <a:pt x="151" y="67"/>
                  <a:pt x="151" y="67"/>
                  <a:pt x="151" y="67"/>
                </a:cubicBezTo>
                <a:cubicBezTo>
                  <a:pt x="373" y="67"/>
                  <a:pt x="373" y="67"/>
                  <a:pt x="373" y="67"/>
                </a:cubicBezTo>
                <a:cubicBezTo>
                  <a:pt x="373" y="92"/>
                  <a:pt x="373" y="92"/>
                  <a:pt x="373" y="92"/>
                </a:cubicBezTo>
                <a:cubicBezTo>
                  <a:pt x="373" y="108"/>
                  <a:pt x="386" y="121"/>
                  <a:pt x="402" y="121"/>
                </a:cubicBezTo>
                <a:cubicBezTo>
                  <a:pt x="417" y="121"/>
                  <a:pt x="430" y="108"/>
                  <a:pt x="430" y="92"/>
                </a:cubicBezTo>
                <a:cubicBezTo>
                  <a:pt x="430" y="67"/>
                  <a:pt x="430" y="67"/>
                  <a:pt x="430" y="67"/>
                </a:cubicBezTo>
                <a:cubicBezTo>
                  <a:pt x="511" y="67"/>
                  <a:pt x="511" y="67"/>
                  <a:pt x="511" y="67"/>
                </a:cubicBezTo>
                <a:lnTo>
                  <a:pt x="511" y="163"/>
                </a:lnTo>
                <a:close/>
                <a:moveTo>
                  <a:pt x="62" y="521"/>
                </a:moveTo>
                <a:cubicBezTo>
                  <a:pt x="462" y="521"/>
                  <a:pt x="462" y="521"/>
                  <a:pt x="462" y="521"/>
                </a:cubicBezTo>
                <a:cubicBezTo>
                  <a:pt x="466" y="521"/>
                  <a:pt x="469" y="518"/>
                  <a:pt x="469" y="514"/>
                </a:cubicBezTo>
                <a:cubicBezTo>
                  <a:pt x="469" y="241"/>
                  <a:pt x="469" y="241"/>
                  <a:pt x="469" y="241"/>
                </a:cubicBezTo>
                <a:cubicBezTo>
                  <a:pt x="469" y="237"/>
                  <a:pt x="466" y="234"/>
                  <a:pt x="462" y="234"/>
                </a:cubicBezTo>
                <a:cubicBezTo>
                  <a:pt x="62" y="234"/>
                  <a:pt x="62" y="234"/>
                  <a:pt x="62" y="234"/>
                </a:cubicBezTo>
                <a:cubicBezTo>
                  <a:pt x="58" y="234"/>
                  <a:pt x="55" y="237"/>
                  <a:pt x="55" y="241"/>
                </a:cubicBezTo>
                <a:cubicBezTo>
                  <a:pt x="55" y="514"/>
                  <a:pt x="55" y="514"/>
                  <a:pt x="55" y="514"/>
                </a:cubicBezTo>
                <a:cubicBezTo>
                  <a:pt x="55" y="518"/>
                  <a:pt x="58" y="521"/>
                  <a:pt x="62" y="521"/>
                </a:cubicBezTo>
                <a:close/>
                <a:moveTo>
                  <a:pt x="366" y="248"/>
                </a:moveTo>
                <a:cubicBezTo>
                  <a:pt x="455" y="248"/>
                  <a:pt x="455" y="248"/>
                  <a:pt x="455" y="248"/>
                </a:cubicBezTo>
                <a:cubicBezTo>
                  <a:pt x="455" y="325"/>
                  <a:pt x="455" y="325"/>
                  <a:pt x="455" y="325"/>
                </a:cubicBezTo>
                <a:cubicBezTo>
                  <a:pt x="366" y="325"/>
                  <a:pt x="366" y="325"/>
                  <a:pt x="366" y="325"/>
                </a:cubicBezTo>
                <a:lnTo>
                  <a:pt x="366" y="248"/>
                </a:lnTo>
                <a:close/>
                <a:moveTo>
                  <a:pt x="366" y="339"/>
                </a:moveTo>
                <a:cubicBezTo>
                  <a:pt x="455" y="339"/>
                  <a:pt x="455" y="339"/>
                  <a:pt x="455" y="339"/>
                </a:cubicBezTo>
                <a:cubicBezTo>
                  <a:pt x="455" y="414"/>
                  <a:pt x="455" y="414"/>
                  <a:pt x="455" y="414"/>
                </a:cubicBezTo>
                <a:cubicBezTo>
                  <a:pt x="366" y="414"/>
                  <a:pt x="366" y="414"/>
                  <a:pt x="366" y="414"/>
                </a:cubicBezTo>
                <a:lnTo>
                  <a:pt x="366" y="339"/>
                </a:lnTo>
                <a:close/>
                <a:moveTo>
                  <a:pt x="366" y="428"/>
                </a:moveTo>
                <a:cubicBezTo>
                  <a:pt x="455" y="428"/>
                  <a:pt x="455" y="428"/>
                  <a:pt x="455" y="428"/>
                </a:cubicBezTo>
                <a:cubicBezTo>
                  <a:pt x="455" y="507"/>
                  <a:pt x="455" y="507"/>
                  <a:pt x="455" y="507"/>
                </a:cubicBezTo>
                <a:cubicBezTo>
                  <a:pt x="366" y="507"/>
                  <a:pt x="366" y="507"/>
                  <a:pt x="366" y="507"/>
                </a:cubicBezTo>
                <a:lnTo>
                  <a:pt x="366" y="428"/>
                </a:lnTo>
                <a:close/>
                <a:moveTo>
                  <a:pt x="266" y="248"/>
                </a:moveTo>
                <a:cubicBezTo>
                  <a:pt x="352" y="248"/>
                  <a:pt x="352" y="248"/>
                  <a:pt x="352" y="248"/>
                </a:cubicBezTo>
                <a:cubicBezTo>
                  <a:pt x="352" y="325"/>
                  <a:pt x="352" y="325"/>
                  <a:pt x="352" y="325"/>
                </a:cubicBezTo>
                <a:cubicBezTo>
                  <a:pt x="266" y="325"/>
                  <a:pt x="266" y="325"/>
                  <a:pt x="266" y="325"/>
                </a:cubicBezTo>
                <a:lnTo>
                  <a:pt x="266" y="248"/>
                </a:lnTo>
                <a:close/>
                <a:moveTo>
                  <a:pt x="266" y="339"/>
                </a:moveTo>
                <a:cubicBezTo>
                  <a:pt x="352" y="339"/>
                  <a:pt x="352" y="339"/>
                  <a:pt x="352" y="339"/>
                </a:cubicBezTo>
                <a:cubicBezTo>
                  <a:pt x="352" y="414"/>
                  <a:pt x="352" y="414"/>
                  <a:pt x="352" y="414"/>
                </a:cubicBezTo>
                <a:cubicBezTo>
                  <a:pt x="266" y="414"/>
                  <a:pt x="266" y="414"/>
                  <a:pt x="266" y="414"/>
                </a:cubicBezTo>
                <a:lnTo>
                  <a:pt x="266" y="339"/>
                </a:lnTo>
                <a:close/>
                <a:moveTo>
                  <a:pt x="266" y="428"/>
                </a:moveTo>
                <a:cubicBezTo>
                  <a:pt x="352" y="428"/>
                  <a:pt x="352" y="428"/>
                  <a:pt x="352" y="428"/>
                </a:cubicBezTo>
                <a:cubicBezTo>
                  <a:pt x="352" y="507"/>
                  <a:pt x="352" y="507"/>
                  <a:pt x="352" y="507"/>
                </a:cubicBezTo>
                <a:cubicBezTo>
                  <a:pt x="266" y="507"/>
                  <a:pt x="266" y="507"/>
                  <a:pt x="266" y="507"/>
                </a:cubicBezTo>
                <a:lnTo>
                  <a:pt x="266" y="428"/>
                </a:lnTo>
                <a:close/>
                <a:moveTo>
                  <a:pt x="165" y="248"/>
                </a:moveTo>
                <a:cubicBezTo>
                  <a:pt x="252" y="248"/>
                  <a:pt x="252" y="248"/>
                  <a:pt x="252" y="248"/>
                </a:cubicBezTo>
                <a:cubicBezTo>
                  <a:pt x="252" y="325"/>
                  <a:pt x="252" y="325"/>
                  <a:pt x="252" y="325"/>
                </a:cubicBezTo>
                <a:cubicBezTo>
                  <a:pt x="165" y="325"/>
                  <a:pt x="165" y="325"/>
                  <a:pt x="165" y="325"/>
                </a:cubicBezTo>
                <a:lnTo>
                  <a:pt x="165" y="248"/>
                </a:lnTo>
                <a:close/>
                <a:moveTo>
                  <a:pt x="165" y="339"/>
                </a:moveTo>
                <a:cubicBezTo>
                  <a:pt x="252" y="339"/>
                  <a:pt x="252" y="339"/>
                  <a:pt x="252" y="339"/>
                </a:cubicBezTo>
                <a:cubicBezTo>
                  <a:pt x="252" y="414"/>
                  <a:pt x="252" y="414"/>
                  <a:pt x="252" y="414"/>
                </a:cubicBezTo>
                <a:cubicBezTo>
                  <a:pt x="165" y="414"/>
                  <a:pt x="165" y="414"/>
                  <a:pt x="165" y="414"/>
                </a:cubicBezTo>
                <a:lnTo>
                  <a:pt x="165" y="339"/>
                </a:lnTo>
                <a:close/>
                <a:moveTo>
                  <a:pt x="165" y="428"/>
                </a:moveTo>
                <a:cubicBezTo>
                  <a:pt x="252" y="428"/>
                  <a:pt x="252" y="428"/>
                  <a:pt x="252" y="428"/>
                </a:cubicBezTo>
                <a:cubicBezTo>
                  <a:pt x="252" y="507"/>
                  <a:pt x="252" y="507"/>
                  <a:pt x="252" y="507"/>
                </a:cubicBezTo>
                <a:cubicBezTo>
                  <a:pt x="165" y="507"/>
                  <a:pt x="165" y="507"/>
                  <a:pt x="165" y="507"/>
                </a:cubicBezTo>
                <a:lnTo>
                  <a:pt x="165" y="428"/>
                </a:lnTo>
                <a:close/>
                <a:moveTo>
                  <a:pt x="69" y="248"/>
                </a:moveTo>
                <a:cubicBezTo>
                  <a:pt x="151" y="248"/>
                  <a:pt x="151" y="248"/>
                  <a:pt x="151" y="248"/>
                </a:cubicBezTo>
                <a:cubicBezTo>
                  <a:pt x="151" y="325"/>
                  <a:pt x="151" y="325"/>
                  <a:pt x="151" y="325"/>
                </a:cubicBezTo>
                <a:cubicBezTo>
                  <a:pt x="69" y="325"/>
                  <a:pt x="69" y="325"/>
                  <a:pt x="69" y="325"/>
                </a:cubicBezTo>
                <a:lnTo>
                  <a:pt x="69" y="248"/>
                </a:lnTo>
                <a:close/>
                <a:moveTo>
                  <a:pt x="69" y="339"/>
                </a:moveTo>
                <a:cubicBezTo>
                  <a:pt x="151" y="339"/>
                  <a:pt x="151" y="339"/>
                  <a:pt x="151" y="339"/>
                </a:cubicBezTo>
                <a:cubicBezTo>
                  <a:pt x="151" y="414"/>
                  <a:pt x="151" y="414"/>
                  <a:pt x="151" y="414"/>
                </a:cubicBezTo>
                <a:cubicBezTo>
                  <a:pt x="69" y="414"/>
                  <a:pt x="69" y="414"/>
                  <a:pt x="69" y="414"/>
                </a:cubicBezTo>
                <a:lnTo>
                  <a:pt x="69" y="339"/>
                </a:lnTo>
                <a:close/>
                <a:moveTo>
                  <a:pt x="69" y="428"/>
                </a:moveTo>
                <a:cubicBezTo>
                  <a:pt x="151" y="428"/>
                  <a:pt x="151" y="428"/>
                  <a:pt x="151" y="428"/>
                </a:cubicBezTo>
                <a:cubicBezTo>
                  <a:pt x="151" y="507"/>
                  <a:pt x="151" y="507"/>
                  <a:pt x="151" y="507"/>
                </a:cubicBezTo>
                <a:cubicBezTo>
                  <a:pt x="69" y="507"/>
                  <a:pt x="69" y="507"/>
                  <a:pt x="69" y="507"/>
                </a:cubicBezTo>
                <a:lnTo>
                  <a:pt x="69" y="4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445469"/>
              </a:solidFill>
              <a:effectLst/>
              <a:uLnTx/>
              <a:uFillTx/>
              <a:latin typeface="Calibri" panose="020F0502020204030204"/>
              <a:ea typeface="+mn-ea"/>
              <a:cs typeface="+mn-cs"/>
            </a:endParaRPr>
          </a:p>
        </p:txBody>
      </p:sp>
      <p:sp>
        <p:nvSpPr>
          <p:cNvPr id="67" name="Title 1">
            <a:extLst>
              <a:ext uri="{FF2B5EF4-FFF2-40B4-BE49-F238E27FC236}">
                <a16:creationId xmlns:a16="http://schemas.microsoft.com/office/drawing/2014/main" id="{F255D375-8DA8-4C2F-8078-91672A766393}"/>
              </a:ext>
            </a:extLst>
          </p:cNvPr>
          <p:cNvSpPr txBox="1">
            <a:spLocks/>
          </p:cNvSpPr>
          <p:nvPr/>
        </p:nvSpPr>
        <p:spPr>
          <a:xfrm>
            <a:off x="4933441" y="405964"/>
            <a:ext cx="472279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3"/>
                </a:solidFill>
                <a:latin typeface="Lato Medium" panose="020F0602020204030203" pitchFamily="34" charset="0"/>
                <a:ea typeface="+mj-ea"/>
                <a:cs typeface="Lato Medium" panose="020F0602020204030203" pitchFamily="34" charset="0"/>
              </a:defRPr>
            </a:lvl1pPr>
          </a:lstStyle>
          <a:p>
            <a:pPr algn="r"/>
            <a:r>
              <a:rPr lang="en-US" dirty="0"/>
              <a:t>Operations</a:t>
            </a:r>
            <a:endParaRPr lang="en-US" sz="2800" dirty="0"/>
          </a:p>
        </p:txBody>
      </p:sp>
      <p:sp>
        <p:nvSpPr>
          <p:cNvPr id="66" name="TextBox 65">
            <a:extLst>
              <a:ext uri="{FF2B5EF4-FFF2-40B4-BE49-F238E27FC236}">
                <a16:creationId xmlns:a16="http://schemas.microsoft.com/office/drawing/2014/main" id="{B9CD3A76-D1A4-4C07-B3FC-3E0D343E2E26}"/>
              </a:ext>
            </a:extLst>
          </p:cNvPr>
          <p:cNvSpPr txBox="1"/>
          <p:nvPr/>
        </p:nvSpPr>
        <p:spPr>
          <a:xfrm>
            <a:off x="10806544" y="139850"/>
            <a:ext cx="1292353" cy="338554"/>
          </a:xfrm>
          <a:prstGeom prst="rect">
            <a:avLst/>
          </a:prstGeom>
          <a:noFill/>
        </p:spPr>
        <p:txBody>
          <a:bodyPr wrap="square" rtlCol="0">
            <a:spAutoFit/>
          </a:bodyPr>
          <a:lstStyle/>
          <a:p>
            <a:pPr algn="r"/>
            <a:r>
              <a:rPr lang="en-AU" sz="1600" dirty="0">
                <a:solidFill>
                  <a:schemeClr val="bg1">
                    <a:lumMod val="50000"/>
                  </a:schemeClr>
                </a:solidFill>
                <a:latin typeface="Lato" panose="020F0502020204030203" pitchFamily="34" charset="0"/>
                <a:cs typeface="Lato" panose="020F0502020204030203" pitchFamily="34" charset="0"/>
              </a:rPr>
              <a:t>OPEN 1.3</a:t>
            </a:r>
          </a:p>
        </p:txBody>
      </p:sp>
    </p:spTree>
    <p:custDataLst>
      <p:tags r:id="rId1"/>
    </p:custDataLst>
    <p:extLst>
      <p:ext uri="{BB962C8B-B14F-4D97-AF65-F5344CB8AC3E}">
        <p14:creationId xmlns:p14="http://schemas.microsoft.com/office/powerpoint/2010/main" val="385336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7250" y="406714"/>
            <a:ext cx="2434273" cy="1325563"/>
          </a:xfrm>
        </p:spPr>
        <p:txBody>
          <a:bodyPr/>
          <a:lstStyle/>
          <a:p>
            <a:r>
              <a:rPr lang="en-US" noProof="0" dirty="0"/>
              <a:t>Projects</a:t>
            </a:r>
            <a:endParaRPr lang="en-US" sz="2800" noProof="0" dirty="0"/>
          </a:p>
        </p:txBody>
      </p:sp>
      <p:sp>
        <p:nvSpPr>
          <p:cNvPr id="10" name="Freeform 9"/>
          <p:cNvSpPr>
            <a:spLocks noChangeArrowheads="1"/>
          </p:cNvSpPr>
          <p:nvPr/>
        </p:nvSpPr>
        <p:spPr bwMode="auto">
          <a:xfrm>
            <a:off x="9455748" y="1775512"/>
            <a:ext cx="136016" cy="846670"/>
          </a:xfrm>
          <a:custGeom>
            <a:avLst/>
            <a:gdLst>
              <a:gd name="T0" fmla="*/ 0 w 266"/>
              <a:gd name="T1" fmla="*/ 2374 h 2375"/>
              <a:gd name="T2" fmla="*/ 265 w 266"/>
              <a:gd name="T3" fmla="*/ 2138 h 2375"/>
              <a:gd name="T4" fmla="*/ 265 w 266"/>
              <a:gd name="T5" fmla="*/ 0 h 2375"/>
              <a:gd name="T6" fmla="*/ 0 w 266"/>
              <a:gd name="T7" fmla="*/ 238 h 2375"/>
              <a:gd name="T8" fmla="*/ 0 w 266"/>
              <a:gd name="T9" fmla="*/ 2374 h 2375"/>
            </a:gdLst>
            <a:ahLst/>
            <a:cxnLst>
              <a:cxn ang="0">
                <a:pos x="T0" y="T1"/>
              </a:cxn>
              <a:cxn ang="0">
                <a:pos x="T2" y="T3"/>
              </a:cxn>
              <a:cxn ang="0">
                <a:pos x="T4" y="T5"/>
              </a:cxn>
              <a:cxn ang="0">
                <a:pos x="T6" y="T7"/>
              </a:cxn>
              <a:cxn ang="0">
                <a:pos x="T8" y="T9"/>
              </a:cxn>
            </a:cxnLst>
            <a:rect l="0" t="0" r="r" b="b"/>
            <a:pathLst>
              <a:path w="266" h="2375">
                <a:moveTo>
                  <a:pt x="0" y="2374"/>
                </a:moveTo>
                <a:lnTo>
                  <a:pt x="265" y="2138"/>
                </a:lnTo>
                <a:lnTo>
                  <a:pt x="265" y="0"/>
                </a:lnTo>
                <a:lnTo>
                  <a:pt x="0" y="238"/>
                </a:lnTo>
                <a:lnTo>
                  <a:pt x="0" y="2374"/>
                </a:lnTo>
              </a:path>
            </a:pathLst>
          </a:custGeom>
          <a:solidFill>
            <a:srgbClr val="C00000"/>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Source Sans Pro Light" panose="020B0403030403020204" pitchFamily="34" charset="0"/>
              <a:ea typeface="+mn-ea"/>
              <a:cs typeface="+mn-cs"/>
            </a:endParaRPr>
          </a:p>
        </p:txBody>
      </p:sp>
      <p:sp>
        <p:nvSpPr>
          <p:cNvPr id="11" name="Freeform 10"/>
          <p:cNvSpPr>
            <a:spLocks noChangeArrowheads="1"/>
          </p:cNvSpPr>
          <p:nvPr/>
        </p:nvSpPr>
        <p:spPr bwMode="auto">
          <a:xfrm>
            <a:off x="6209504" y="1775511"/>
            <a:ext cx="3384528" cy="761846"/>
          </a:xfrm>
          <a:custGeom>
            <a:avLst/>
            <a:gdLst>
              <a:gd name="T0" fmla="*/ 0 w 6584"/>
              <a:gd name="T1" fmla="*/ 2138 h 2139"/>
              <a:gd name="T2" fmla="*/ 6583 w 6584"/>
              <a:gd name="T3" fmla="*/ 2138 h 2139"/>
              <a:gd name="T4" fmla="*/ 6583 w 6584"/>
              <a:gd name="T5" fmla="*/ 0 h 2139"/>
              <a:gd name="T6" fmla="*/ 0 w 6584"/>
              <a:gd name="T7" fmla="*/ 0 h 2139"/>
              <a:gd name="T8" fmla="*/ 0 w 6584"/>
              <a:gd name="T9" fmla="*/ 2138 h 2139"/>
            </a:gdLst>
            <a:ahLst/>
            <a:cxnLst>
              <a:cxn ang="0">
                <a:pos x="T0" y="T1"/>
              </a:cxn>
              <a:cxn ang="0">
                <a:pos x="T2" y="T3"/>
              </a:cxn>
              <a:cxn ang="0">
                <a:pos x="T4" y="T5"/>
              </a:cxn>
              <a:cxn ang="0">
                <a:pos x="T6" y="T7"/>
              </a:cxn>
              <a:cxn ang="0">
                <a:pos x="T8" y="T9"/>
              </a:cxn>
            </a:cxnLst>
            <a:rect l="0" t="0" r="r" b="b"/>
            <a:pathLst>
              <a:path w="6584" h="2139">
                <a:moveTo>
                  <a:pt x="0" y="2138"/>
                </a:moveTo>
                <a:lnTo>
                  <a:pt x="6583" y="2138"/>
                </a:lnTo>
                <a:lnTo>
                  <a:pt x="6583" y="0"/>
                </a:lnTo>
                <a:lnTo>
                  <a:pt x="0" y="0"/>
                </a:lnTo>
                <a:lnTo>
                  <a:pt x="0" y="2138"/>
                </a:lnTo>
              </a:path>
            </a:pathLst>
          </a:custGeom>
          <a:solidFill>
            <a:srgbClr val="FF064D"/>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Source Sans Pro Light" panose="020B0403030403020204" pitchFamily="34" charset="0"/>
              <a:ea typeface="+mn-ea"/>
              <a:cs typeface="+mn-cs"/>
            </a:endParaRPr>
          </a:p>
        </p:txBody>
      </p:sp>
      <p:sp>
        <p:nvSpPr>
          <p:cNvPr id="12" name="Freeform 11"/>
          <p:cNvSpPr>
            <a:spLocks noChangeArrowheads="1"/>
          </p:cNvSpPr>
          <p:nvPr/>
        </p:nvSpPr>
        <p:spPr bwMode="auto">
          <a:xfrm>
            <a:off x="6209505" y="1693829"/>
            <a:ext cx="267498" cy="843528"/>
          </a:xfrm>
          <a:custGeom>
            <a:avLst/>
            <a:gdLst>
              <a:gd name="T0" fmla="*/ 0 w 522"/>
              <a:gd name="T1" fmla="*/ 2365 h 2366"/>
              <a:gd name="T2" fmla="*/ 521 w 522"/>
              <a:gd name="T3" fmla="*/ 2136 h 2366"/>
              <a:gd name="T4" fmla="*/ 521 w 522"/>
              <a:gd name="T5" fmla="*/ 0 h 2366"/>
              <a:gd name="T6" fmla="*/ 0 w 522"/>
              <a:gd name="T7" fmla="*/ 227 h 2366"/>
              <a:gd name="T8" fmla="*/ 0 w 522"/>
              <a:gd name="T9" fmla="*/ 2365 h 2366"/>
            </a:gdLst>
            <a:ahLst/>
            <a:cxnLst>
              <a:cxn ang="0">
                <a:pos x="T0" y="T1"/>
              </a:cxn>
              <a:cxn ang="0">
                <a:pos x="T2" y="T3"/>
              </a:cxn>
              <a:cxn ang="0">
                <a:pos x="T4" y="T5"/>
              </a:cxn>
              <a:cxn ang="0">
                <a:pos x="T6" y="T7"/>
              </a:cxn>
              <a:cxn ang="0">
                <a:pos x="T8" y="T9"/>
              </a:cxn>
            </a:cxnLst>
            <a:rect l="0" t="0" r="r" b="b"/>
            <a:pathLst>
              <a:path w="522" h="2366">
                <a:moveTo>
                  <a:pt x="0" y="2365"/>
                </a:moveTo>
                <a:lnTo>
                  <a:pt x="521" y="2136"/>
                </a:lnTo>
                <a:lnTo>
                  <a:pt x="521" y="0"/>
                </a:lnTo>
                <a:lnTo>
                  <a:pt x="0" y="227"/>
                </a:lnTo>
                <a:lnTo>
                  <a:pt x="0" y="2365"/>
                </a:lnTo>
              </a:path>
            </a:pathLst>
          </a:custGeom>
          <a:solidFill>
            <a:srgbClr val="C00000"/>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Source Sans Pro Light" panose="020B0403030403020204" pitchFamily="34" charset="0"/>
              <a:ea typeface="+mn-ea"/>
              <a:cs typeface="+mn-cs"/>
            </a:endParaRPr>
          </a:p>
        </p:txBody>
      </p:sp>
      <p:sp>
        <p:nvSpPr>
          <p:cNvPr id="13" name="Freeform 12"/>
          <p:cNvSpPr>
            <a:spLocks noChangeArrowheads="1"/>
          </p:cNvSpPr>
          <p:nvPr/>
        </p:nvSpPr>
        <p:spPr bwMode="auto">
          <a:xfrm>
            <a:off x="5876267" y="1690688"/>
            <a:ext cx="600737" cy="764988"/>
          </a:xfrm>
          <a:custGeom>
            <a:avLst/>
            <a:gdLst>
              <a:gd name="T0" fmla="*/ 0 w 1170"/>
              <a:gd name="T1" fmla="*/ 2136 h 2146"/>
              <a:gd name="T2" fmla="*/ 1169 w 1170"/>
              <a:gd name="T3" fmla="*/ 2145 h 2146"/>
              <a:gd name="T4" fmla="*/ 1169 w 1170"/>
              <a:gd name="T5" fmla="*/ 9 h 2146"/>
              <a:gd name="T6" fmla="*/ 0 w 1170"/>
              <a:gd name="T7" fmla="*/ 0 h 2146"/>
              <a:gd name="T8" fmla="*/ 0 w 1170"/>
              <a:gd name="T9" fmla="*/ 2136 h 2146"/>
            </a:gdLst>
            <a:ahLst/>
            <a:cxnLst>
              <a:cxn ang="0">
                <a:pos x="T0" y="T1"/>
              </a:cxn>
              <a:cxn ang="0">
                <a:pos x="T2" y="T3"/>
              </a:cxn>
              <a:cxn ang="0">
                <a:pos x="T4" y="T5"/>
              </a:cxn>
              <a:cxn ang="0">
                <a:pos x="T6" y="T7"/>
              </a:cxn>
              <a:cxn ang="0">
                <a:pos x="T8" y="T9"/>
              </a:cxn>
            </a:cxnLst>
            <a:rect l="0" t="0" r="r" b="b"/>
            <a:pathLst>
              <a:path w="1170" h="2146">
                <a:moveTo>
                  <a:pt x="0" y="2136"/>
                </a:moveTo>
                <a:lnTo>
                  <a:pt x="1169" y="2145"/>
                </a:lnTo>
                <a:lnTo>
                  <a:pt x="1169" y="9"/>
                </a:lnTo>
                <a:lnTo>
                  <a:pt x="0" y="0"/>
                </a:lnTo>
                <a:lnTo>
                  <a:pt x="0" y="2136"/>
                </a:lnTo>
              </a:path>
            </a:pathLst>
          </a:custGeom>
          <a:solidFill>
            <a:srgbClr val="FF064D"/>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Source Sans Pro Light" panose="020B0403030403020204" pitchFamily="34" charset="0"/>
              <a:ea typeface="+mn-ea"/>
              <a:cs typeface="+mn-cs"/>
            </a:endParaRPr>
          </a:p>
        </p:txBody>
      </p:sp>
      <p:sp>
        <p:nvSpPr>
          <p:cNvPr id="33" name="TextBox 34"/>
          <p:cNvSpPr txBox="1"/>
          <p:nvPr/>
        </p:nvSpPr>
        <p:spPr>
          <a:xfrm>
            <a:off x="7025730" y="1909791"/>
            <a:ext cx="1733477" cy="430851"/>
          </a:xfrm>
          <a:prstGeom prst="rect">
            <a:avLst/>
          </a:prstGeom>
          <a:noFill/>
        </p:spPr>
        <p:txBody>
          <a:bodyPr wrap="none" lIns="182843" tIns="91422" rIns="182843" bIns="91422" rtlCol="0">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rPr>
              <a:t>Routine / cyclic</a:t>
            </a:r>
            <a:endParaRPr kumimoji="0" lang="id-ID"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endParaRPr>
          </a:p>
        </p:txBody>
      </p:sp>
      <p:sp>
        <p:nvSpPr>
          <p:cNvPr id="34" name="Freeform 33"/>
          <p:cNvSpPr>
            <a:spLocks noChangeArrowheads="1"/>
          </p:cNvSpPr>
          <p:nvPr/>
        </p:nvSpPr>
        <p:spPr bwMode="auto">
          <a:xfrm flipH="1">
            <a:off x="2151720" y="1775512"/>
            <a:ext cx="136016" cy="846670"/>
          </a:xfrm>
          <a:custGeom>
            <a:avLst/>
            <a:gdLst>
              <a:gd name="T0" fmla="*/ 0 w 266"/>
              <a:gd name="T1" fmla="*/ 2374 h 2375"/>
              <a:gd name="T2" fmla="*/ 265 w 266"/>
              <a:gd name="T3" fmla="*/ 2138 h 2375"/>
              <a:gd name="T4" fmla="*/ 265 w 266"/>
              <a:gd name="T5" fmla="*/ 0 h 2375"/>
              <a:gd name="T6" fmla="*/ 0 w 266"/>
              <a:gd name="T7" fmla="*/ 238 h 2375"/>
              <a:gd name="T8" fmla="*/ 0 w 266"/>
              <a:gd name="T9" fmla="*/ 2374 h 2375"/>
            </a:gdLst>
            <a:ahLst/>
            <a:cxnLst>
              <a:cxn ang="0">
                <a:pos x="T0" y="T1"/>
              </a:cxn>
              <a:cxn ang="0">
                <a:pos x="T2" y="T3"/>
              </a:cxn>
              <a:cxn ang="0">
                <a:pos x="T4" y="T5"/>
              </a:cxn>
              <a:cxn ang="0">
                <a:pos x="T6" y="T7"/>
              </a:cxn>
              <a:cxn ang="0">
                <a:pos x="T8" y="T9"/>
              </a:cxn>
            </a:cxnLst>
            <a:rect l="0" t="0" r="r" b="b"/>
            <a:pathLst>
              <a:path w="266" h="2375">
                <a:moveTo>
                  <a:pt x="0" y="2374"/>
                </a:moveTo>
                <a:lnTo>
                  <a:pt x="265" y="2138"/>
                </a:lnTo>
                <a:lnTo>
                  <a:pt x="265" y="0"/>
                </a:lnTo>
                <a:lnTo>
                  <a:pt x="0" y="238"/>
                </a:lnTo>
                <a:lnTo>
                  <a:pt x="0" y="2374"/>
                </a:lnTo>
              </a:path>
            </a:pathLst>
          </a:custGeom>
          <a:solidFill>
            <a:srgbClr val="C00000"/>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Source Sans Pro Light" panose="020B0403030403020204" pitchFamily="34" charset="0"/>
              <a:ea typeface="+mn-ea"/>
              <a:cs typeface="+mn-cs"/>
            </a:endParaRPr>
          </a:p>
        </p:txBody>
      </p:sp>
      <p:sp>
        <p:nvSpPr>
          <p:cNvPr id="35" name="Freeform 34"/>
          <p:cNvSpPr>
            <a:spLocks noChangeArrowheads="1"/>
          </p:cNvSpPr>
          <p:nvPr/>
        </p:nvSpPr>
        <p:spPr bwMode="auto">
          <a:xfrm flipH="1">
            <a:off x="2149453" y="1775511"/>
            <a:ext cx="3384528" cy="761846"/>
          </a:xfrm>
          <a:custGeom>
            <a:avLst/>
            <a:gdLst>
              <a:gd name="T0" fmla="*/ 0 w 6584"/>
              <a:gd name="T1" fmla="*/ 2138 h 2139"/>
              <a:gd name="T2" fmla="*/ 6583 w 6584"/>
              <a:gd name="T3" fmla="*/ 2138 h 2139"/>
              <a:gd name="T4" fmla="*/ 6583 w 6584"/>
              <a:gd name="T5" fmla="*/ 0 h 2139"/>
              <a:gd name="T6" fmla="*/ 0 w 6584"/>
              <a:gd name="T7" fmla="*/ 0 h 2139"/>
              <a:gd name="T8" fmla="*/ 0 w 6584"/>
              <a:gd name="T9" fmla="*/ 2138 h 2139"/>
            </a:gdLst>
            <a:ahLst/>
            <a:cxnLst>
              <a:cxn ang="0">
                <a:pos x="T0" y="T1"/>
              </a:cxn>
              <a:cxn ang="0">
                <a:pos x="T2" y="T3"/>
              </a:cxn>
              <a:cxn ang="0">
                <a:pos x="T4" y="T5"/>
              </a:cxn>
              <a:cxn ang="0">
                <a:pos x="T6" y="T7"/>
              </a:cxn>
              <a:cxn ang="0">
                <a:pos x="T8" y="T9"/>
              </a:cxn>
            </a:cxnLst>
            <a:rect l="0" t="0" r="r" b="b"/>
            <a:pathLst>
              <a:path w="6584" h="2139">
                <a:moveTo>
                  <a:pt x="0" y="2138"/>
                </a:moveTo>
                <a:lnTo>
                  <a:pt x="6583" y="2138"/>
                </a:lnTo>
                <a:lnTo>
                  <a:pt x="6583" y="0"/>
                </a:lnTo>
                <a:lnTo>
                  <a:pt x="0" y="0"/>
                </a:lnTo>
                <a:lnTo>
                  <a:pt x="0" y="2138"/>
                </a:lnTo>
              </a:path>
            </a:pathLst>
          </a:custGeom>
          <a:solidFill>
            <a:srgbClr val="FF064D"/>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Source Sans Pro Light" panose="020B0403030403020204" pitchFamily="34" charset="0"/>
              <a:ea typeface="+mn-ea"/>
              <a:cs typeface="+mn-cs"/>
            </a:endParaRPr>
          </a:p>
        </p:txBody>
      </p:sp>
      <p:sp>
        <p:nvSpPr>
          <p:cNvPr id="36" name="Freeform 35"/>
          <p:cNvSpPr>
            <a:spLocks noChangeArrowheads="1"/>
          </p:cNvSpPr>
          <p:nvPr/>
        </p:nvSpPr>
        <p:spPr bwMode="auto">
          <a:xfrm flipH="1">
            <a:off x="5266481" y="1693829"/>
            <a:ext cx="267498" cy="843528"/>
          </a:xfrm>
          <a:custGeom>
            <a:avLst/>
            <a:gdLst>
              <a:gd name="T0" fmla="*/ 0 w 522"/>
              <a:gd name="T1" fmla="*/ 2365 h 2366"/>
              <a:gd name="T2" fmla="*/ 521 w 522"/>
              <a:gd name="T3" fmla="*/ 2136 h 2366"/>
              <a:gd name="T4" fmla="*/ 521 w 522"/>
              <a:gd name="T5" fmla="*/ 0 h 2366"/>
              <a:gd name="T6" fmla="*/ 0 w 522"/>
              <a:gd name="T7" fmla="*/ 227 h 2366"/>
              <a:gd name="T8" fmla="*/ 0 w 522"/>
              <a:gd name="T9" fmla="*/ 2365 h 2366"/>
            </a:gdLst>
            <a:ahLst/>
            <a:cxnLst>
              <a:cxn ang="0">
                <a:pos x="T0" y="T1"/>
              </a:cxn>
              <a:cxn ang="0">
                <a:pos x="T2" y="T3"/>
              </a:cxn>
              <a:cxn ang="0">
                <a:pos x="T4" y="T5"/>
              </a:cxn>
              <a:cxn ang="0">
                <a:pos x="T6" y="T7"/>
              </a:cxn>
              <a:cxn ang="0">
                <a:pos x="T8" y="T9"/>
              </a:cxn>
            </a:cxnLst>
            <a:rect l="0" t="0" r="r" b="b"/>
            <a:pathLst>
              <a:path w="522" h="2366">
                <a:moveTo>
                  <a:pt x="0" y="2365"/>
                </a:moveTo>
                <a:lnTo>
                  <a:pt x="521" y="2136"/>
                </a:lnTo>
                <a:lnTo>
                  <a:pt x="521" y="0"/>
                </a:lnTo>
                <a:lnTo>
                  <a:pt x="0" y="227"/>
                </a:lnTo>
                <a:lnTo>
                  <a:pt x="0" y="2365"/>
                </a:lnTo>
              </a:path>
            </a:pathLst>
          </a:custGeom>
          <a:solidFill>
            <a:srgbClr val="C00000"/>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Source Sans Pro Light" panose="020B0403030403020204" pitchFamily="34" charset="0"/>
              <a:ea typeface="+mn-ea"/>
              <a:cs typeface="+mn-cs"/>
            </a:endParaRPr>
          </a:p>
        </p:txBody>
      </p:sp>
      <p:sp>
        <p:nvSpPr>
          <p:cNvPr id="37" name="Freeform 36"/>
          <p:cNvSpPr>
            <a:spLocks noChangeArrowheads="1"/>
          </p:cNvSpPr>
          <p:nvPr/>
        </p:nvSpPr>
        <p:spPr bwMode="auto">
          <a:xfrm flipH="1">
            <a:off x="5272830" y="1690688"/>
            <a:ext cx="600737" cy="764988"/>
          </a:xfrm>
          <a:custGeom>
            <a:avLst/>
            <a:gdLst>
              <a:gd name="T0" fmla="*/ 0 w 1170"/>
              <a:gd name="T1" fmla="*/ 2136 h 2146"/>
              <a:gd name="T2" fmla="*/ 1169 w 1170"/>
              <a:gd name="T3" fmla="*/ 2145 h 2146"/>
              <a:gd name="T4" fmla="*/ 1169 w 1170"/>
              <a:gd name="T5" fmla="*/ 9 h 2146"/>
              <a:gd name="T6" fmla="*/ 0 w 1170"/>
              <a:gd name="T7" fmla="*/ 0 h 2146"/>
              <a:gd name="T8" fmla="*/ 0 w 1170"/>
              <a:gd name="T9" fmla="*/ 2136 h 2146"/>
            </a:gdLst>
            <a:ahLst/>
            <a:cxnLst>
              <a:cxn ang="0">
                <a:pos x="T0" y="T1"/>
              </a:cxn>
              <a:cxn ang="0">
                <a:pos x="T2" y="T3"/>
              </a:cxn>
              <a:cxn ang="0">
                <a:pos x="T4" y="T5"/>
              </a:cxn>
              <a:cxn ang="0">
                <a:pos x="T6" y="T7"/>
              </a:cxn>
              <a:cxn ang="0">
                <a:pos x="T8" y="T9"/>
              </a:cxn>
            </a:cxnLst>
            <a:rect l="0" t="0" r="r" b="b"/>
            <a:pathLst>
              <a:path w="1170" h="2146">
                <a:moveTo>
                  <a:pt x="0" y="2136"/>
                </a:moveTo>
                <a:lnTo>
                  <a:pt x="1169" y="2145"/>
                </a:lnTo>
                <a:lnTo>
                  <a:pt x="1169" y="9"/>
                </a:lnTo>
                <a:lnTo>
                  <a:pt x="0" y="0"/>
                </a:lnTo>
                <a:lnTo>
                  <a:pt x="0" y="2136"/>
                </a:lnTo>
              </a:path>
            </a:pathLst>
          </a:custGeom>
          <a:solidFill>
            <a:srgbClr val="FF064D"/>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Source Sans Pro Light" panose="020B0403030403020204" pitchFamily="34" charset="0"/>
              <a:ea typeface="+mn-ea"/>
              <a:cs typeface="+mn-cs"/>
            </a:endParaRPr>
          </a:p>
        </p:txBody>
      </p:sp>
      <p:sp>
        <p:nvSpPr>
          <p:cNvPr id="57" name="TextBox 86"/>
          <p:cNvSpPr txBox="1"/>
          <p:nvPr/>
        </p:nvSpPr>
        <p:spPr>
          <a:xfrm flipH="1">
            <a:off x="2800577" y="1909791"/>
            <a:ext cx="2100885" cy="430851"/>
          </a:xfrm>
          <a:prstGeom prst="rect">
            <a:avLst/>
          </a:prstGeom>
          <a:noFill/>
        </p:spPr>
        <p:txBody>
          <a:bodyPr wrap="none" lIns="182843" tIns="91422" rIns="182843" bIns="91422" rtlCol="0">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rPr>
              <a:t>Temporary / unique</a:t>
            </a:r>
            <a:endParaRPr kumimoji="0" lang="id-ID"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endParaRPr>
          </a:p>
        </p:txBody>
      </p:sp>
      <p:grpSp>
        <p:nvGrpSpPr>
          <p:cNvPr id="4" name="Group 3"/>
          <p:cNvGrpSpPr/>
          <p:nvPr/>
        </p:nvGrpSpPr>
        <p:grpSpPr>
          <a:xfrm>
            <a:off x="2149453" y="3482988"/>
            <a:ext cx="7444579" cy="931495"/>
            <a:chOff x="2149453" y="3482988"/>
            <a:chExt cx="7444579" cy="931495"/>
          </a:xfrm>
        </p:grpSpPr>
        <p:sp>
          <p:nvSpPr>
            <p:cNvPr id="18" name="Freeform 17"/>
            <p:cNvSpPr>
              <a:spLocks noChangeArrowheads="1"/>
            </p:cNvSpPr>
            <p:nvPr/>
          </p:nvSpPr>
          <p:spPr bwMode="auto">
            <a:xfrm>
              <a:off x="9455748" y="3570955"/>
              <a:ext cx="136016" cy="843528"/>
            </a:xfrm>
            <a:custGeom>
              <a:avLst/>
              <a:gdLst>
                <a:gd name="T0" fmla="*/ 0 w 266"/>
                <a:gd name="T1" fmla="*/ 2365 h 2366"/>
                <a:gd name="T2" fmla="*/ 265 w 266"/>
                <a:gd name="T3" fmla="*/ 2138 h 2366"/>
                <a:gd name="T4" fmla="*/ 265 w 266"/>
                <a:gd name="T5" fmla="*/ 0 h 2366"/>
                <a:gd name="T6" fmla="*/ 0 w 266"/>
                <a:gd name="T7" fmla="*/ 229 h 2366"/>
                <a:gd name="T8" fmla="*/ 0 w 266"/>
                <a:gd name="T9" fmla="*/ 2365 h 2366"/>
              </a:gdLst>
              <a:ahLst/>
              <a:cxnLst>
                <a:cxn ang="0">
                  <a:pos x="T0" y="T1"/>
                </a:cxn>
                <a:cxn ang="0">
                  <a:pos x="T2" y="T3"/>
                </a:cxn>
                <a:cxn ang="0">
                  <a:pos x="T4" y="T5"/>
                </a:cxn>
                <a:cxn ang="0">
                  <a:pos x="T6" y="T7"/>
                </a:cxn>
                <a:cxn ang="0">
                  <a:pos x="T8" y="T9"/>
                </a:cxn>
              </a:cxnLst>
              <a:rect l="0" t="0" r="r" b="b"/>
              <a:pathLst>
                <a:path w="266" h="2366">
                  <a:moveTo>
                    <a:pt x="0" y="2365"/>
                  </a:moveTo>
                  <a:lnTo>
                    <a:pt x="265" y="2138"/>
                  </a:lnTo>
                  <a:lnTo>
                    <a:pt x="265" y="0"/>
                  </a:lnTo>
                  <a:lnTo>
                    <a:pt x="0" y="229"/>
                  </a:lnTo>
                  <a:lnTo>
                    <a:pt x="0" y="2365"/>
                  </a:lnTo>
                </a:path>
              </a:pathLst>
            </a:custGeom>
            <a:solidFill>
              <a:srgbClr val="007635"/>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19" name="Freeform 18"/>
            <p:cNvSpPr>
              <a:spLocks noChangeArrowheads="1"/>
            </p:cNvSpPr>
            <p:nvPr/>
          </p:nvSpPr>
          <p:spPr bwMode="auto">
            <a:xfrm>
              <a:off x="6209504" y="3570955"/>
              <a:ext cx="3384528" cy="761845"/>
            </a:xfrm>
            <a:custGeom>
              <a:avLst/>
              <a:gdLst>
                <a:gd name="T0" fmla="*/ 0 w 6584"/>
                <a:gd name="T1" fmla="*/ 2138 h 2139"/>
                <a:gd name="T2" fmla="*/ 6583 w 6584"/>
                <a:gd name="T3" fmla="*/ 2138 h 2139"/>
                <a:gd name="T4" fmla="*/ 6583 w 6584"/>
                <a:gd name="T5" fmla="*/ 0 h 2139"/>
                <a:gd name="T6" fmla="*/ 0 w 6584"/>
                <a:gd name="T7" fmla="*/ 0 h 2139"/>
                <a:gd name="T8" fmla="*/ 0 w 6584"/>
                <a:gd name="T9" fmla="*/ 2138 h 2139"/>
              </a:gdLst>
              <a:ahLst/>
              <a:cxnLst>
                <a:cxn ang="0">
                  <a:pos x="T0" y="T1"/>
                </a:cxn>
                <a:cxn ang="0">
                  <a:pos x="T2" y="T3"/>
                </a:cxn>
                <a:cxn ang="0">
                  <a:pos x="T4" y="T5"/>
                </a:cxn>
                <a:cxn ang="0">
                  <a:pos x="T6" y="T7"/>
                </a:cxn>
                <a:cxn ang="0">
                  <a:pos x="T8" y="T9"/>
                </a:cxn>
              </a:cxnLst>
              <a:rect l="0" t="0" r="r" b="b"/>
              <a:pathLst>
                <a:path w="6584" h="2139">
                  <a:moveTo>
                    <a:pt x="0" y="2138"/>
                  </a:moveTo>
                  <a:lnTo>
                    <a:pt x="6583" y="2138"/>
                  </a:lnTo>
                  <a:lnTo>
                    <a:pt x="6583" y="0"/>
                  </a:lnTo>
                  <a:lnTo>
                    <a:pt x="0" y="0"/>
                  </a:lnTo>
                  <a:lnTo>
                    <a:pt x="0" y="2138"/>
                  </a:lnTo>
                </a:path>
              </a:pathLst>
            </a:custGeom>
            <a:solidFill>
              <a:srgbClr val="8EC40D"/>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20" name="Freeform 19"/>
            <p:cNvSpPr>
              <a:spLocks noChangeArrowheads="1"/>
            </p:cNvSpPr>
            <p:nvPr/>
          </p:nvSpPr>
          <p:spPr bwMode="auto">
            <a:xfrm>
              <a:off x="6209505" y="3489272"/>
              <a:ext cx="267498" cy="843528"/>
            </a:xfrm>
            <a:custGeom>
              <a:avLst/>
              <a:gdLst>
                <a:gd name="T0" fmla="*/ 0 w 522"/>
                <a:gd name="T1" fmla="*/ 2365 h 2366"/>
                <a:gd name="T2" fmla="*/ 521 w 522"/>
                <a:gd name="T3" fmla="*/ 2136 h 2366"/>
                <a:gd name="T4" fmla="*/ 521 w 522"/>
                <a:gd name="T5" fmla="*/ 0 h 2366"/>
                <a:gd name="T6" fmla="*/ 0 w 522"/>
                <a:gd name="T7" fmla="*/ 227 h 2366"/>
                <a:gd name="T8" fmla="*/ 0 w 522"/>
                <a:gd name="T9" fmla="*/ 2365 h 2366"/>
              </a:gdLst>
              <a:ahLst/>
              <a:cxnLst>
                <a:cxn ang="0">
                  <a:pos x="T0" y="T1"/>
                </a:cxn>
                <a:cxn ang="0">
                  <a:pos x="T2" y="T3"/>
                </a:cxn>
                <a:cxn ang="0">
                  <a:pos x="T4" y="T5"/>
                </a:cxn>
                <a:cxn ang="0">
                  <a:pos x="T6" y="T7"/>
                </a:cxn>
                <a:cxn ang="0">
                  <a:pos x="T8" y="T9"/>
                </a:cxn>
              </a:cxnLst>
              <a:rect l="0" t="0" r="r" b="b"/>
              <a:pathLst>
                <a:path w="522" h="2366">
                  <a:moveTo>
                    <a:pt x="0" y="2365"/>
                  </a:moveTo>
                  <a:lnTo>
                    <a:pt x="521" y="2136"/>
                  </a:lnTo>
                  <a:lnTo>
                    <a:pt x="521" y="0"/>
                  </a:lnTo>
                  <a:lnTo>
                    <a:pt x="0" y="227"/>
                  </a:lnTo>
                  <a:lnTo>
                    <a:pt x="0" y="2365"/>
                  </a:lnTo>
                </a:path>
              </a:pathLst>
            </a:custGeom>
            <a:solidFill>
              <a:srgbClr val="007635"/>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21" name="Freeform 20"/>
            <p:cNvSpPr>
              <a:spLocks noChangeArrowheads="1"/>
            </p:cNvSpPr>
            <p:nvPr/>
          </p:nvSpPr>
          <p:spPr bwMode="auto">
            <a:xfrm>
              <a:off x="5876267" y="3482988"/>
              <a:ext cx="600737" cy="768128"/>
            </a:xfrm>
            <a:custGeom>
              <a:avLst/>
              <a:gdLst>
                <a:gd name="T0" fmla="*/ 0 w 1170"/>
                <a:gd name="T1" fmla="*/ 2136 h 2155"/>
                <a:gd name="T2" fmla="*/ 1169 w 1170"/>
                <a:gd name="T3" fmla="*/ 2154 h 2155"/>
                <a:gd name="T4" fmla="*/ 1169 w 1170"/>
                <a:gd name="T5" fmla="*/ 18 h 2155"/>
                <a:gd name="T6" fmla="*/ 0 w 1170"/>
                <a:gd name="T7" fmla="*/ 0 h 2155"/>
                <a:gd name="T8" fmla="*/ 0 w 1170"/>
                <a:gd name="T9" fmla="*/ 2136 h 2155"/>
              </a:gdLst>
              <a:ahLst/>
              <a:cxnLst>
                <a:cxn ang="0">
                  <a:pos x="T0" y="T1"/>
                </a:cxn>
                <a:cxn ang="0">
                  <a:pos x="T2" y="T3"/>
                </a:cxn>
                <a:cxn ang="0">
                  <a:pos x="T4" y="T5"/>
                </a:cxn>
                <a:cxn ang="0">
                  <a:pos x="T6" y="T7"/>
                </a:cxn>
                <a:cxn ang="0">
                  <a:pos x="T8" y="T9"/>
                </a:cxn>
              </a:cxnLst>
              <a:rect l="0" t="0" r="r" b="b"/>
              <a:pathLst>
                <a:path w="1170" h="2155">
                  <a:moveTo>
                    <a:pt x="0" y="2136"/>
                  </a:moveTo>
                  <a:lnTo>
                    <a:pt x="1169" y="2154"/>
                  </a:lnTo>
                  <a:lnTo>
                    <a:pt x="1169" y="18"/>
                  </a:lnTo>
                  <a:lnTo>
                    <a:pt x="0" y="0"/>
                  </a:lnTo>
                  <a:lnTo>
                    <a:pt x="0" y="2136"/>
                  </a:lnTo>
                </a:path>
              </a:pathLst>
            </a:custGeom>
            <a:solidFill>
              <a:srgbClr val="8EC40D"/>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30" name="TextBox 31"/>
            <p:cNvSpPr txBox="1"/>
            <p:nvPr/>
          </p:nvSpPr>
          <p:spPr>
            <a:xfrm>
              <a:off x="6965779" y="3740756"/>
              <a:ext cx="1853381" cy="430851"/>
            </a:xfrm>
            <a:prstGeom prst="rect">
              <a:avLst/>
            </a:prstGeom>
            <a:noFill/>
          </p:spPr>
          <p:txBody>
            <a:bodyPr wrap="none" lIns="182843" tIns="91422" rIns="182843" bIns="91422" rtlCol="0">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rPr>
                <a:t>Routine planning</a:t>
              </a:r>
              <a:endParaRPr kumimoji="0" lang="id-ID"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endParaRPr>
            </a:p>
          </p:txBody>
        </p:sp>
        <p:sp>
          <p:nvSpPr>
            <p:cNvPr id="42" name="Freeform 41"/>
            <p:cNvSpPr>
              <a:spLocks noChangeArrowheads="1"/>
            </p:cNvSpPr>
            <p:nvPr/>
          </p:nvSpPr>
          <p:spPr bwMode="auto">
            <a:xfrm flipH="1">
              <a:off x="2151720" y="3570955"/>
              <a:ext cx="136016" cy="843528"/>
            </a:xfrm>
            <a:custGeom>
              <a:avLst/>
              <a:gdLst>
                <a:gd name="T0" fmla="*/ 0 w 266"/>
                <a:gd name="T1" fmla="*/ 2365 h 2366"/>
                <a:gd name="T2" fmla="*/ 265 w 266"/>
                <a:gd name="T3" fmla="*/ 2138 h 2366"/>
                <a:gd name="T4" fmla="*/ 265 w 266"/>
                <a:gd name="T5" fmla="*/ 0 h 2366"/>
                <a:gd name="T6" fmla="*/ 0 w 266"/>
                <a:gd name="T7" fmla="*/ 229 h 2366"/>
                <a:gd name="T8" fmla="*/ 0 w 266"/>
                <a:gd name="T9" fmla="*/ 2365 h 2366"/>
              </a:gdLst>
              <a:ahLst/>
              <a:cxnLst>
                <a:cxn ang="0">
                  <a:pos x="T0" y="T1"/>
                </a:cxn>
                <a:cxn ang="0">
                  <a:pos x="T2" y="T3"/>
                </a:cxn>
                <a:cxn ang="0">
                  <a:pos x="T4" y="T5"/>
                </a:cxn>
                <a:cxn ang="0">
                  <a:pos x="T6" y="T7"/>
                </a:cxn>
                <a:cxn ang="0">
                  <a:pos x="T8" y="T9"/>
                </a:cxn>
              </a:cxnLst>
              <a:rect l="0" t="0" r="r" b="b"/>
              <a:pathLst>
                <a:path w="266" h="2366">
                  <a:moveTo>
                    <a:pt x="0" y="2365"/>
                  </a:moveTo>
                  <a:lnTo>
                    <a:pt x="265" y="2138"/>
                  </a:lnTo>
                  <a:lnTo>
                    <a:pt x="265" y="0"/>
                  </a:lnTo>
                  <a:lnTo>
                    <a:pt x="0" y="229"/>
                  </a:lnTo>
                  <a:lnTo>
                    <a:pt x="0" y="2365"/>
                  </a:lnTo>
                </a:path>
              </a:pathLst>
            </a:custGeom>
            <a:solidFill>
              <a:srgbClr val="007635"/>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43" name="Freeform 42"/>
            <p:cNvSpPr>
              <a:spLocks noChangeArrowheads="1"/>
            </p:cNvSpPr>
            <p:nvPr/>
          </p:nvSpPr>
          <p:spPr bwMode="auto">
            <a:xfrm flipH="1">
              <a:off x="2149453" y="3570955"/>
              <a:ext cx="3384528" cy="761845"/>
            </a:xfrm>
            <a:custGeom>
              <a:avLst/>
              <a:gdLst>
                <a:gd name="T0" fmla="*/ 0 w 6584"/>
                <a:gd name="T1" fmla="*/ 2138 h 2139"/>
                <a:gd name="T2" fmla="*/ 6583 w 6584"/>
                <a:gd name="T3" fmla="*/ 2138 h 2139"/>
                <a:gd name="T4" fmla="*/ 6583 w 6584"/>
                <a:gd name="T5" fmla="*/ 0 h 2139"/>
                <a:gd name="T6" fmla="*/ 0 w 6584"/>
                <a:gd name="T7" fmla="*/ 0 h 2139"/>
                <a:gd name="T8" fmla="*/ 0 w 6584"/>
                <a:gd name="T9" fmla="*/ 2138 h 2139"/>
              </a:gdLst>
              <a:ahLst/>
              <a:cxnLst>
                <a:cxn ang="0">
                  <a:pos x="T0" y="T1"/>
                </a:cxn>
                <a:cxn ang="0">
                  <a:pos x="T2" y="T3"/>
                </a:cxn>
                <a:cxn ang="0">
                  <a:pos x="T4" y="T5"/>
                </a:cxn>
                <a:cxn ang="0">
                  <a:pos x="T6" y="T7"/>
                </a:cxn>
                <a:cxn ang="0">
                  <a:pos x="T8" y="T9"/>
                </a:cxn>
              </a:cxnLst>
              <a:rect l="0" t="0" r="r" b="b"/>
              <a:pathLst>
                <a:path w="6584" h="2139">
                  <a:moveTo>
                    <a:pt x="0" y="2138"/>
                  </a:moveTo>
                  <a:lnTo>
                    <a:pt x="6583" y="2138"/>
                  </a:lnTo>
                  <a:lnTo>
                    <a:pt x="6583" y="0"/>
                  </a:lnTo>
                  <a:lnTo>
                    <a:pt x="0" y="0"/>
                  </a:lnTo>
                  <a:lnTo>
                    <a:pt x="0" y="2138"/>
                  </a:lnTo>
                </a:path>
              </a:pathLst>
            </a:custGeom>
            <a:solidFill>
              <a:srgbClr val="8EC40D"/>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44" name="Freeform 43"/>
            <p:cNvSpPr>
              <a:spLocks noChangeArrowheads="1"/>
            </p:cNvSpPr>
            <p:nvPr/>
          </p:nvSpPr>
          <p:spPr bwMode="auto">
            <a:xfrm flipH="1">
              <a:off x="5266481" y="3489272"/>
              <a:ext cx="267498" cy="843528"/>
            </a:xfrm>
            <a:custGeom>
              <a:avLst/>
              <a:gdLst>
                <a:gd name="T0" fmla="*/ 0 w 522"/>
                <a:gd name="T1" fmla="*/ 2365 h 2366"/>
                <a:gd name="T2" fmla="*/ 521 w 522"/>
                <a:gd name="T3" fmla="*/ 2136 h 2366"/>
                <a:gd name="T4" fmla="*/ 521 w 522"/>
                <a:gd name="T5" fmla="*/ 0 h 2366"/>
                <a:gd name="T6" fmla="*/ 0 w 522"/>
                <a:gd name="T7" fmla="*/ 227 h 2366"/>
                <a:gd name="T8" fmla="*/ 0 w 522"/>
                <a:gd name="T9" fmla="*/ 2365 h 2366"/>
              </a:gdLst>
              <a:ahLst/>
              <a:cxnLst>
                <a:cxn ang="0">
                  <a:pos x="T0" y="T1"/>
                </a:cxn>
                <a:cxn ang="0">
                  <a:pos x="T2" y="T3"/>
                </a:cxn>
                <a:cxn ang="0">
                  <a:pos x="T4" y="T5"/>
                </a:cxn>
                <a:cxn ang="0">
                  <a:pos x="T6" y="T7"/>
                </a:cxn>
                <a:cxn ang="0">
                  <a:pos x="T8" y="T9"/>
                </a:cxn>
              </a:cxnLst>
              <a:rect l="0" t="0" r="r" b="b"/>
              <a:pathLst>
                <a:path w="522" h="2366">
                  <a:moveTo>
                    <a:pt x="0" y="2365"/>
                  </a:moveTo>
                  <a:lnTo>
                    <a:pt x="521" y="2136"/>
                  </a:lnTo>
                  <a:lnTo>
                    <a:pt x="521" y="0"/>
                  </a:lnTo>
                  <a:lnTo>
                    <a:pt x="0" y="227"/>
                  </a:lnTo>
                  <a:lnTo>
                    <a:pt x="0" y="2365"/>
                  </a:lnTo>
                </a:path>
              </a:pathLst>
            </a:custGeom>
            <a:solidFill>
              <a:srgbClr val="007635"/>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45" name="Freeform 44"/>
            <p:cNvSpPr>
              <a:spLocks noChangeArrowheads="1"/>
            </p:cNvSpPr>
            <p:nvPr/>
          </p:nvSpPr>
          <p:spPr bwMode="auto">
            <a:xfrm flipH="1">
              <a:off x="5272830" y="3482988"/>
              <a:ext cx="600737" cy="768128"/>
            </a:xfrm>
            <a:custGeom>
              <a:avLst/>
              <a:gdLst>
                <a:gd name="T0" fmla="*/ 0 w 1170"/>
                <a:gd name="T1" fmla="*/ 2136 h 2155"/>
                <a:gd name="T2" fmla="*/ 1169 w 1170"/>
                <a:gd name="T3" fmla="*/ 2154 h 2155"/>
                <a:gd name="T4" fmla="*/ 1169 w 1170"/>
                <a:gd name="T5" fmla="*/ 18 h 2155"/>
                <a:gd name="T6" fmla="*/ 0 w 1170"/>
                <a:gd name="T7" fmla="*/ 0 h 2155"/>
                <a:gd name="T8" fmla="*/ 0 w 1170"/>
                <a:gd name="T9" fmla="*/ 2136 h 2155"/>
              </a:gdLst>
              <a:ahLst/>
              <a:cxnLst>
                <a:cxn ang="0">
                  <a:pos x="T0" y="T1"/>
                </a:cxn>
                <a:cxn ang="0">
                  <a:pos x="T2" y="T3"/>
                </a:cxn>
                <a:cxn ang="0">
                  <a:pos x="T4" y="T5"/>
                </a:cxn>
                <a:cxn ang="0">
                  <a:pos x="T6" y="T7"/>
                </a:cxn>
                <a:cxn ang="0">
                  <a:pos x="T8" y="T9"/>
                </a:cxn>
              </a:cxnLst>
              <a:rect l="0" t="0" r="r" b="b"/>
              <a:pathLst>
                <a:path w="1170" h="2155">
                  <a:moveTo>
                    <a:pt x="0" y="2136"/>
                  </a:moveTo>
                  <a:lnTo>
                    <a:pt x="1169" y="2154"/>
                  </a:lnTo>
                  <a:lnTo>
                    <a:pt x="1169" y="18"/>
                  </a:lnTo>
                  <a:lnTo>
                    <a:pt x="0" y="0"/>
                  </a:lnTo>
                  <a:lnTo>
                    <a:pt x="0" y="2136"/>
                  </a:lnTo>
                </a:path>
              </a:pathLst>
            </a:custGeom>
            <a:solidFill>
              <a:srgbClr val="8EC40D"/>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54" name="TextBox 83"/>
            <p:cNvSpPr txBox="1"/>
            <p:nvPr/>
          </p:nvSpPr>
          <p:spPr>
            <a:xfrm flipH="1">
              <a:off x="2807534" y="3740756"/>
              <a:ext cx="2086970" cy="430851"/>
            </a:xfrm>
            <a:prstGeom prst="rect">
              <a:avLst/>
            </a:prstGeom>
            <a:noFill/>
          </p:spPr>
          <p:txBody>
            <a:bodyPr wrap="none" lIns="182843" tIns="91422" rIns="182843" bIns="91422" rtlCol="0">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rPr>
                <a:t>Significant planning</a:t>
              </a:r>
              <a:endParaRPr kumimoji="0" lang="id-ID"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endParaRPr>
            </a:p>
          </p:txBody>
        </p:sp>
        <p:sp>
          <p:nvSpPr>
            <p:cNvPr id="61" name="Freeform 60"/>
            <p:cNvSpPr>
              <a:spLocks noChangeAspect="1" noEditPoints="1"/>
            </p:cNvSpPr>
            <p:nvPr/>
          </p:nvSpPr>
          <p:spPr bwMode="auto">
            <a:xfrm>
              <a:off x="5704161" y="3640661"/>
              <a:ext cx="335161" cy="418776"/>
            </a:xfrm>
            <a:custGeom>
              <a:avLst/>
              <a:gdLst>
                <a:gd name="T0" fmla="*/ 428849 w 419"/>
                <a:gd name="T1" fmla="*/ 217056 h 491"/>
                <a:gd name="T2" fmla="*/ 436919 w 419"/>
                <a:gd name="T3" fmla="*/ 182419 h 491"/>
                <a:gd name="T4" fmla="*/ 389653 w 419"/>
                <a:gd name="T5" fmla="*/ 63500 h 491"/>
                <a:gd name="T6" fmla="*/ 0 w 419"/>
                <a:gd name="T7" fmla="*/ 192810 h 491"/>
                <a:gd name="T8" fmla="*/ 92226 w 419"/>
                <a:gd name="T9" fmla="*/ 357911 h 491"/>
                <a:gd name="T10" fmla="*/ 85309 w 419"/>
                <a:gd name="T11" fmla="*/ 531094 h 491"/>
                <a:gd name="T12" fmla="*/ 295122 w 419"/>
                <a:gd name="T13" fmla="*/ 558803 h 491"/>
                <a:gd name="T14" fmla="*/ 302039 w 419"/>
                <a:gd name="T15" fmla="*/ 457203 h 491"/>
                <a:gd name="T16" fmla="*/ 400029 w 419"/>
                <a:gd name="T17" fmla="*/ 476830 h 491"/>
                <a:gd name="T18" fmla="*/ 436919 w 419"/>
                <a:gd name="T19" fmla="*/ 420257 h 491"/>
                <a:gd name="T20" fmla="*/ 442683 w 419"/>
                <a:gd name="T21" fmla="*/ 401784 h 491"/>
                <a:gd name="T22" fmla="*/ 444989 w 419"/>
                <a:gd name="T23" fmla="*/ 381002 h 491"/>
                <a:gd name="T24" fmla="*/ 449600 w 419"/>
                <a:gd name="T25" fmla="*/ 352138 h 491"/>
                <a:gd name="T26" fmla="*/ 449600 w 419"/>
                <a:gd name="T27" fmla="*/ 339438 h 491"/>
                <a:gd name="T28" fmla="*/ 483032 w 419"/>
                <a:gd name="T29" fmla="*/ 314038 h 491"/>
                <a:gd name="T30" fmla="*/ 466893 w 419"/>
                <a:gd name="T31" fmla="*/ 324429 h 491"/>
                <a:gd name="T32" fmla="*/ 439225 w 419"/>
                <a:gd name="T33" fmla="*/ 334820 h 491"/>
                <a:gd name="T34" fmla="*/ 440378 w 419"/>
                <a:gd name="T35" fmla="*/ 357911 h 491"/>
                <a:gd name="T36" fmla="*/ 434614 w 419"/>
                <a:gd name="T37" fmla="*/ 375229 h 491"/>
                <a:gd name="T38" fmla="*/ 435766 w 419"/>
                <a:gd name="T39" fmla="*/ 390239 h 491"/>
                <a:gd name="T40" fmla="*/ 425391 w 419"/>
                <a:gd name="T41" fmla="*/ 412175 h 491"/>
                <a:gd name="T42" fmla="*/ 425391 w 419"/>
                <a:gd name="T43" fmla="*/ 449121 h 491"/>
                <a:gd name="T44" fmla="*/ 397723 w 419"/>
                <a:gd name="T45" fmla="*/ 466439 h 491"/>
                <a:gd name="T46" fmla="*/ 295122 w 419"/>
                <a:gd name="T47" fmla="*/ 446812 h 491"/>
                <a:gd name="T48" fmla="*/ 95684 w 419"/>
                <a:gd name="T49" fmla="*/ 524167 h 491"/>
                <a:gd name="T50" fmla="*/ 78392 w 419"/>
                <a:gd name="T51" fmla="*/ 325584 h 491"/>
                <a:gd name="T52" fmla="*/ 54183 w 419"/>
                <a:gd name="T53" fmla="*/ 64655 h 491"/>
                <a:gd name="T54" fmla="*/ 381584 w 419"/>
                <a:gd name="T55" fmla="*/ 70428 h 491"/>
                <a:gd name="T56" fmla="*/ 426544 w 419"/>
                <a:gd name="T57" fmla="*/ 182419 h 491"/>
                <a:gd name="T58" fmla="*/ 418474 w 419"/>
                <a:gd name="T59" fmla="*/ 218210 h 491"/>
                <a:gd name="T60" fmla="*/ 471504 w 419"/>
                <a:gd name="T61" fmla="*/ 315193 h 491"/>
                <a:gd name="T62" fmla="*/ 326248 w 419"/>
                <a:gd name="T63" fmla="*/ 85437 h 491"/>
                <a:gd name="T64" fmla="*/ 59947 w 419"/>
                <a:gd name="T65" fmla="*/ 188192 h 491"/>
                <a:gd name="T66" fmla="*/ 110671 w 419"/>
                <a:gd name="T67" fmla="*/ 287483 h 491"/>
                <a:gd name="T68" fmla="*/ 184451 w 419"/>
                <a:gd name="T69" fmla="*/ 277092 h 491"/>
                <a:gd name="T70" fmla="*/ 230564 w 419"/>
                <a:gd name="T71" fmla="*/ 232065 h 491"/>
                <a:gd name="T72" fmla="*/ 276677 w 419"/>
                <a:gd name="T73" fmla="*/ 206665 h 491"/>
                <a:gd name="T74" fmla="*/ 370056 w 419"/>
                <a:gd name="T75" fmla="*/ 158174 h 491"/>
                <a:gd name="T76" fmla="*/ 299733 w 419"/>
                <a:gd name="T77" fmla="*/ 196274 h 491"/>
                <a:gd name="T78" fmla="*/ 267454 w 419"/>
                <a:gd name="T79" fmla="*/ 199737 h 491"/>
                <a:gd name="T80" fmla="*/ 224800 w 419"/>
                <a:gd name="T81" fmla="*/ 218210 h 491"/>
                <a:gd name="T82" fmla="*/ 217883 w 419"/>
                <a:gd name="T83" fmla="*/ 226292 h 491"/>
                <a:gd name="T84" fmla="*/ 179840 w 419"/>
                <a:gd name="T85" fmla="*/ 266701 h 491"/>
                <a:gd name="T86" fmla="*/ 152172 w 419"/>
                <a:gd name="T87" fmla="*/ 296720 h 491"/>
                <a:gd name="T88" fmla="*/ 102601 w 419"/>
                <a:gd name="T89" fmla="*/ 247074 h 491"/>
                <a:gd name="T90" fmla="*/ 70322 w 419"/>
                <a:gd name="T91" fmla="*/ 188192 h 491"/>
                <a:gd name="T92" fmla="*/ 319331 w 419"/>
                <a:gd name="T93" fmla="*/ 94673 h 491"/>
                <a:gd name="T94" fmla="*/ 299733 w 419"/>
                <a:gd name="T95" fmla="*/ 196274 h 49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19" h="491">
                  <a:moveTo>
                    <a:pt x="407" y="250"/>
                  </a:moveTo>
                  <a:cubicBezTo>
                    <a:pt x="396" y="233"/>
                    <a:pt x="374" y="197"/>
                    <a:pt x="372" y="188"/>
                  </a:cubicBezTo>
                  <a:cubicBezTo>
                    <a:pt x="373" y="187"/>
                    <a:pt x="373" y="185"/>
                    <a:pt x="374" y="183"/>
                  </a:cubicBezTo>
                  <a:cubicBezTo>
                    <a:pt x="376" y="176"/>
                    <a:pt x="379" y="166"/>
                    <a:pt x="379" y="158"/>
                  </a:cubicBezTo>
                  <a:cubicBezTo>
                    <a:pt x="379" y="146"/>
                    <a:pt x="377" y="129"/>
                    <a:pt x="374" y="118"/>
                  </a:cubicBezTo>
                  <a:cubicBezTo>
                    <a:pt x="373" y="112"/>
                    <a:pt x="364" y="83"/>
                    <a:pt x="338" y="55"/>
                  </a:cubicBezTo>
                  <a:cubicBezTo>
                    <a:pt x="303" y="18"/>
                    <a:pt x="255" y="0"/>
                    <a:pt x="193" y="0"/>
                  </a:cubicBezTo>
                  <a:cubicBezTo>
                    <a:pt x="65" y="0"/>
                    <a:pt x="0" y="56"/>
                    <a:pt x="0" y="167"/>
                  </a:cubicBezTo>
                  <a:cubicBezTo>
                    <a:pt x="0" y="231"/>
                    <a:pt x="37" y="266"/>
                    <a:pt x="61" y="288"/>
                  </a:cubicBezTo>
                  <a:cubicBezTo>
                    <a:pt x="70" y="297"/>
                    <a:pt x="78" y="304"/>
                    <a:pt x="80" y="310"/>
                  </a:cubicBezTo>
                  <a:cubicBezTo>
                    <a:pt x="97" y="376"/>
                    <a:pt x="82" y="429"/>
                    <a:pt x="72" y="454"/>
                  </a:cubicBezTo>
                  <a:cubicBezTo>
                    <a:pt x="71" y="456"/>
                    <a:pt x="72" y="459"/>
                    <a:pt x="74" y="460"/>
                  </a:cubicBezTo>
                  <a:cubicBezTo>
                    <a:pt x="112" y="480"/>
                    <a:pt x="154" y="491"/>
                    <a:pt x="197" y="491"/>
                  </a:cubicBezTo>
                  <a:cubicBezTo>
                    <a:pt x="217" y="491"/>
                    <a:pt x="236" y="489"/>
                    <a:pt x="256" y="484"/>
                  </a:cubicBezTo>
                  <a:cubicBezTo>
                    <a:pt x="258" y="484"/>
                    <a:pt x="259" y="482"/>
                    <a:pt x="259" y="480"/>
                  </a:cubicBezTo>
                  <a:cubicBezTo>
                    <a:pt x="259" y="438"/>
                    <a:pt x="260" y="406"/>
                    <a:pt x="262" y="396"/>
                  </a:cubicBezTo>
                  <a:cubicBezTo>
                    <a:pt x="280" y="401"/>
                    <a:pt x="335" y="413"/>
                    <a:pt x="345" y="413"/>
                  </a:cubicBezTo>
                  <a:cubicBezTo>
                    <a:pt x="346" y="413"/>
                    <a:pt x="347" y="413"/>
                    <a:pt x="347" y="413"/>
                  </a:cubicBezTo>
                  <a:cubicBezTo>
                    <a:pt x="355" y="413"/>
                    <a:pt x="374" y="413"/>
                    <a:pt x="378" y="391"/>
                  </a:cubicBezTo>
                  <a:cubicBezTo>
                    <a:pt x="381" y="380"/>
                    <a:pt x="380" y="370"/>
                    <a:pt x="379" y="364"/>
                  </a:cubicBezTo>
                  <a:cubicBezTo>
                    <a:pt x="379" y="362"/>
                    <a:pt x="378" y="360"/>
                    <a:pt x="378" y="360"/>
                  </a:cubicBezTo>
                  <a:cubicBezTo>
                    <a:pt x="379" y="356"/>
                    <a:pt x="382" y="352"/>
                    <a:pt x="384" y="348"/>
                  </a:cubicBezTo>
                  <a:cubicBezTo>
                    <a:pt x="386" y="344"/>
                    <a:pt x="387" y="342"/>
                    <a:pt x="388" y="339"/>
                  </a:cubicBezTo>
                  <a:cubicBezTo>
                    <a:pt x="388" y="337"/>
                    <a:pt x="387" y="333"/>
                    <a:pt x="386" y="330"/>
                  </a:cubicBezTo>
                  <a:cubicBezTo>
                    <a:pt x="389" y="327"/>
                    <a:pt x="393" y="323"/>
                    <a:pt x="394" y="319"/>
                  </a:cubicBezTo>
                  <a:cubicBezTo>
                    <a:pt x="394" y="315"/>
                    <a:pt x="392" y="310"/>
                    <a:pt x="390" y="305"/>
                  </a:cubicBezTo>
                  <a:cubicBezTo>
                    <a:pt x="390" y="305"/>
                    <a:pt x="390" y="305"/>
                    <a:pt x="390" y="304"/>
                  </a:cubicBezTo>
                  <a:cubicBezTo>
                    <a:pt x="390" y="303"/>
                    <a:pt x="390" y="299"/>
                    <a:pt x="390" y="294"/>
                  </a:cubicBezTo>
                  <a:cubicBezTo>
                    <a:pt x="396" y="293"/>
                    <a:pt x="406" y="291"/>
                    <a:pt x="409" y="289"/>
                  </a:cubicBezTo>
                  <a:cubicBezTo>
                    <a:pt x="415" y="286"/>
                    <a:pt x="419" y="277"/>
                    <a:pt x="419" y="272"/>
                  </a:cubicBezTo>
                  <a:cubicBezTo>
                    <a:pt x="419" y="270"/>
                    <a:pt x="418" y="270"/>
                    <a:pt x="407" y="250"/>
                  </a:cubicBezTo>
                  <a:close/>
                  <a:moveTo>
                    <a:pt x="405" y="281"/>
                  </a:moveTo>
                  <a:cubicBezTo>
                    <a:pt x="403" y="282"/>
                    <a:pt x="393" y="284"/>
                    <a:pt x="385" y="286"/>
                  </a:cubicBezTo>
                  <a:cubicBezTo>
                    <a:pt x="383" y="286"/>
                    <a:pt x="381" y="288"/>
                    <a:pt x="381" y="290"/>
                  </a:cubicBezTo>
                  <a:cubicBezTo>
                    <a:pt x="380" y="305"/>
                    <a:pt x="380" y="306"/>
                    <a:pt x="380" y="307"/>
                  </a:cubicBezTo>
                  <a:cubicBezTo>
                    <a:pt x="381" y="308"/>
                    <a:pt x="381" y="308"/>
                    <a:pt x="382" y="310"/>
                  </a:cubicBezTo>
                  <a:cubicBezTo>
                    <a:pt x="384" y="314"/>
                    <a:pt x="385" y="316"/>
                    <a:pt x="385" y="317"/>
                  </a:cubicBezTo>
                  <a:cubicBezTo>
                    <a:pt x="384" y="319"/>
                    <a:pt x="381" y="322"/>
                    <a:pt x="377" y="325"/>
                  </a:cubicBezTo>
                  <a:cubicBezTo>
                    <a:pt x="376" y="326"/>
                    <a:pt x="375" y="329"/>
                    <a:pt x="376" y="331"/>
                  </a:cubicBezTo>
                  <a:cubicBezTo>
                    <a:pt x="377" y="334"/>
                    <a:pt x="378" y="337"/>
                    <a:pt x="378" y="338"/>
                  </a:cubicBezTo>
                  <a:cubicBezTo>
                    <a:pt x="378" y="339"/>
                    <a:pt x="377" y="342"/>
                    <a:pt x="375" y="344"/>
                  </a:cubicBezTo>
                  <a:cubicBezTo>
                    <a:pt x="373" y="348"/>
                    <a:pt x="371" y="353"/>
                    <a:pt x="369" y="357"/>
                  </a:cubicBezTo>
                  <a:cubicBezTo>
                    <a:pt x="369" y="359"/>
                    <a:pt x="369" y="362"/>
                    <a:pt x="369" y="365"/>
                  </a:cubicBezTo>
                  <a:cubicBezTo>
                    <a:pt x="370" y="371"/>
                    <a:pt x="371" y="379"/>
                    <a:pt x="369" y="389"/>
                  </a:cubicBezTo>
                  <a:cubicBezTo>
                    <a:pt x="367" y="401"/>
                    <a:pt x="359" y="404"/>
                    <a:pt x="347" y="404"/>
                  </a:cubicBezTo>
                  <a:cubicBezTo>
                    <a:pt x="347" y="404"/>
                    <a:pt x="346" y="404"/>
                    <a:pt x="345" y="404"/>
                  </a:cubicBezTo>
                  <a:cubicBezTo>
                    <a:pt x="335" y="403"/>
                    <a:pt x="271" y="389"/>
                    <a:pt x="261" y="386"/>
                  </a:cubicBezTo>
                  <a:cubicBezTo>
                    <a:pt x="259" y="386"/>
                    <a:pt x="257" y="386"/>
                    <a:pt x="256" y="387"/>
                  </a:cubicBezTo>
                  <a:cubicBezTo>
                    <a:pt x="250" y="394"/>
                    <a:pt x="249" y="449"/>
                    <a:pt x="250" y="476"/>
                  </a:cubicBezTo>
                  <a:cubicBezTo>
                    <a:pt x="193" y="488"/>
                    <a:pt x="133" y="480"/>
                    <a:pt x="83" y="454"/>
                  </a:cubicBezTo>
                  <a:cubicBezTo>
                    <a:pt x="93" y="426"/>
                    <a:pt x="105" y="373"/>
                    <a:pt x="89" y="307"/>
                  </a:cubicBezTo>
                  <a:cubicBezTo>
                    <a:pt x="87" y="299"/>
                    <a:pt x="79" y="292"/>
                    <a:pt x="68" y="282"/>
                  </a:cubicBezTo>
                  <a:cubicBezTo>
                    <a:pt x="44" y="260"/>
                    <a:pt x="9" y="227"/>
                    <a:pt x="9" y="167"/>
                  </a:cubicBezTo>
                  <a:cubicBezTo>
                    <a:pt x="9" y="119"/>
                    <a:pt x="22" y="82"/>
                    <a:pt x="47" y="56"/>
                  </a:cubicBezTo>
                  <a:cubicBezTo>
                    <a:pt x="78" y="25"/>
                    <a:pt x="127" y="9"/>
                    <a:pt x="193" y="9"/>
                  </a:cubicBezTo>
                  <a:cubicBezTo>
                    <a:pt x="252" y="9"/>
                    <a:pt x="298" y="27"/>
                    <a:pt x="331" y="61"/>
                  </a:cubicBezTo>
                  <a:cubicBezTo>
                    <a:pt x="357" y="88"/>
                    <a:pt x="364" y="117"/>
                    <a:pt x="365" y="120"/>
                  </a:cubicBezTo>
                  <a:cubicBezTo>
                    <a:pt x="367" y="130"/>
                    <a:pt x="370" y="147"/>
                    <a:pt x="370" y="158"/>
                  </a:cubicBezTo>
                  <a:cubicBezTo>
                    <a:pt x="370" y="165"/>
                    <a:pt x="367" y="174"/>
                    <a:pt x="365" y="180"/>
                  </a:cubicBezTo>
                  <a:cubicBezTo>
                    <a:pt x="363" y="185"/>
                    <a:pt x="363" y="187"/>
                    <a:pt x="363" y="189"/>
                  </a:cubicBezTo>
                  <a:cubicBezTo>
                    <a:pt x="364" y="198"/>
                    <a:pt x="380" y="224"/>
                    <a:pt x="399" y="255"/>
                  </a:cubicBezTo>
                  <a:cubicBezTo>
                    <a:pt x="403" y="263"/>
                    <a:pt x="408" y="271"/>
                    <a:pt x="409" y="273"/>
                  </a:cubicBezTo>
                  <a:cubicBezTo>
                    <a:pt x="409" y="275"/>
                    <a:pt x="406" y="280"/>
                    <a:pt x="405" y="281"/>
                  </a:cubicBezTo>
                  <a:close/>
                  <a:moveTo>
                    <a:pt x="283" y="74"/>
                  </a:moveTo>
                  <a:cubicBezTo>
                    <a:pt x="257" y="54"/>
                    <a:pt x="225" y="43"/>
                    <a:pt x="192" y="43"/>
                  </a:cubicBezTo>
                  <a:cubicBezTo>
                    <a:pt x="103" y="43"/>
                    <a:pt x="52" y="87"/>
                    <a:pt x="52" y="163"/>
                  </a:cubicBezTo>
                  <a:cubicBezTo>
                    <a:pt x="52" y="204"/>
                    <a:pt x="70" y="215"/>
                    <a:pt x="80" y="218"/>
                  </a:cubicBezTo>
                  <a:cubicBezTo>
                    <a:pt x="82" y="228"/>
                    <a:pt x="90" y="242"/>
                    <a:pt x="96" y="249"/>
                  </a:cubicBezTo>
                  <a:cubicBezTo>
                    <a:pt x="107" y="260"/>
                    <a:pt x="120" y="266"/>
                    <a:pt x="132" y="266"/>
                  </a:cubicBezTo>
                  <a:cubicBezTo>
                    <a:pt x="146" y="266"/>
                    <a:pt x="156" y="257"/>
                    <a:pt x="160" y="240"/>
                  </a:cubicBezTo>
                  <a:cubicBezTo>
                    <a:pt x="176" y="239"/>
                    <a:pt x="188" y="228"/>
                    <a:pt x="194" y="218"/>
                  </a:cubicBezTo>
                  <a:cubicBezTo>
                    <a:pt x="198" y="212"/>
                    <a:pt x="200" y="206"/>
                    <a:pt x="200" y="201"/>
                  </a:cubicBezTo>
                  <a:cubicBezTo>
                    <a:pt x="203" y="202"/>
                    <a:pt x="206" y="202"/>
                    <a:pt x="208" y="202"/>
                  </a:cubicBezTo>
                  <a:cubicBezTo>
                    <a:pt x="224" y="202"/>
                    <a:pt x="236" y="190"/>
                    <a:pt x="240" y="179"/>
                  </a:cubicBezTo>
                  <a:cubicBezTo>
                    <a:pt x="248" y="179"/>
                    <a:pt x="254" y="179"/>
                    <a:pt x="260" y="179"/>
                  </a:cubicBezTo>
                  <a:cubicBezTo>
                    <a:pt x="286" y="179"/>
                    <a:pt x="321" y="175"/>
                    <a:pt x="321" y="137"/>
                  </a:cubicBezTo>
                  <a:cubicBezTo>
                    <a:pt x="321" y="116"/>
                    <a:pt x="307" y="93"/>
                    <a:pt x="283" y="74"/>
                  </a:cubicBezTo>
                  <a:close/>
                  <a:moveTo>
                    <a:pt x="260" y="170"/>
                  </a:moveTo>
                  <a:cubicBezTo>
                    <a:pt x="254" y="170"/>
                    <a:pt x="246" y="170"/>
                    <a:pt x="237" y="169"/>
                  </a:cubicBezTo>
                  <a:cubicBezTo>
                    <a:pt x="234" y="169"/>
                    <a:pt x="232" y="171"/>
                    <a:pt x="232" y="173"/>
                  </a:cubicBezTo>
                  <a:cubicBezTo>
                    <a:pt x="231" y="181"/>
                    <a:pt x="222" y="192"/>
                    <a:pt x="208" y="192"/>
                  </a:cubicBezTo>
                  <a:cubicBezTo>
                    <a:pt x="204" y="192"/>
                    <a:pt x="200" y="191"/>
                    <a:pt x="195" y="189"/>
                  </a:cubicBezTo>
                  <a:cubicBezTo>
                    <a:pt x="194" y="189"/>
                    <a:pt x="191" y="189"/>
                    <a:pt x="190" y="190"/>
                  </a:cubicBezTo>
                  <a:cubicBezTo>
                    <a:pt x="189" y="192"/>
                    <a:pt x="188" y="194"/>
                    <a:pt x="189" y="196"/>
                  </a:cubicBezTo>
                  <a:cubicBezTo>
                    <a:pt x="191" y="200"/>
                    <a:pt x="190" y="206"/>
                    <a:pt x="186" y="213"/>
                  </a:cubicBezTo>
                  <a:cubicBezTo>
                    <a:pt x="180" y="222"/>
                    <a:pt x="169" y="231"/>
                    <a:pt x="156" y="231"/>
                  </a:cubicBezTo>
                  <a:cubicBezTo>
                    <a:pt x="154" y="231"/>
                    <a:pt x="152" y="233"/>
                    <a:pt x="152" y="235"/>
                  </a:cubicBezTo>
                  <a:cubicBezTo>
                    <a:pt x="150" y="245"/>
                    <a:pt x="145" y="257"/>
                    <a:pt x="132" y="257"/>
                  </a:cubicBezTo>
                  <a:cubicBezTo>
                    <a:pt x="123" y="257"/>
                    <a:pt x="112" y="251"/>
                    <a:pt x="103" y="242"/>
                  </a:cubicBezTo>
                  <a:cubicBezTo>
                    <a:pt x="97" y="236"/>
                    <a:pt x="89" y="221"/>
                    <a:pt x="89" y="214"/>
                  </a:cubicBezTo>
                  <a:cubicBezTo>
                    <a:pt x="89" y="211"/>
                    <a:pt x="87" y="209"/>
                    <a:pt x="85" y="209"/>
                  </a:cubicBezTo>
                  <a:cubicBezTo>
                    <a:pt x="80" y="208"/>
                    <a:pt x="61" y="203"/>
                    <a:pt x="61" y="163"/>
                  </a:cubicBezTo>
                  <a:cubicBezTo>
                    <a:pt x="61" y="122"/>
                    <a:pt x="78" y="53"/>
                    <a:pt x="192" y="53"/>
                  </a:cubicBezTo>
                  <a:cubicBezTo>
                    <a:pt x="223" y="53"/>
                    <a:pt x="253" y="63"/>
                    <a:pt x="277" y="82"/>
                  </a:cubicBezTo>
                  <a:cubicBezTo>
                    <a:pt x="299" y="98"/>
                    <a:pt x="312" y="119"/>
                    <a:pt x="312" y="137"/>
                  </a:cubicBezTo>
                  <a:cubicBezTo>
                    <a:pt x="312" y="160"/>
                    <a:pt x="297" y="170"/>
                    <a:pt x="260" y="1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grpSp>
      <p:grpSp>
        <p:nvGrpSpPr>
          <p:cNvPr id="3" name="Group 2"/>
          <p:cNvGrpSpPr/>
          <p:nvPr/>
        </p:nvGrpSpPr>
        <p:grpSpPr>
          <a:xfrm>
            <a:off x="2149453" y="2589194"/>
            <a:ext cx="7444579" cy="929922"/>
            <a:chOff x="2149453" y="2589194"/>
            <a:chExt cx="7444579" cy="929922"/>
          </a:xfrm>
        </p:grpSpPr>
        <p:sp>
          <p:nvSpPr>
            <p:cNvPr id="14" name="Freeform 13"/>
            <p:cNvSpPr>
              <a:spLocks noChangeArrowheads="1"/>
            </p:cNvSpPr>
            <p:nvPr/>
          </p:nvSpPr>
          <p:spPr bwMode="auto">
            <a:xfrm>
              <a:off x="9455748" y="2672447"/>
              <a:ext cx="136016" cy="846669"/>
            </a:xfrm>
            <a:custGeom>
              <a:avLst/>
              <a:gdLst>
                <a:gd name="T0" fmla="*/ 0 w 266"/>
                <a:gd name="T1" fmla="*/ 2374 h 2375"/>
                <a:gd name="T2" fmla="*/ 265 w 266"/>
                <a:gd name="T3" fmla="*/ 2138 h 2375"/>
                <a:gd name="T4" fmla="*/ 265 w 266"/>
                <a:gd name="T5" fmla="*/ 0 h 2375"/>
                <a:gd name="T6" fmla="*/ 0 w 266"/>
                <a:gd name="T7" fmla="*/ 238 h 2375"/>
                <a:gd name="T8" fmla="*/ 0 w 266"/>
                <a:gd name="T9" fmla="*/ 2374 h 2375"/>
              </a:gdLst>
              <a:ahLst/>
              <a:cxnLst>
                <a:cxn ang="0">
                  <a:pos x="T0" y="T1"/>
                </a:cxn>
                <a:cxn ang="0">
                  <a:pos x="T2" y="T3"/>
                </a:cxn>
                <a:cxn ang="0">
                  <a:pos x="T4" y="T5"/>
                </a:cxn>
                <a:cxn ang="0">
                  <a:pos x="T6" y="T7"/>
                </a:cxn>
                <a:cxn ang="0">
                  <a:pos x="T8" y="T9"/>
                </a:cxn>
              </a:cxnLst>
              <a:rect l="0" t="0" r="r" b="b"/>
              <a:pathLst>
                <a:path w="266" h="2375">
                  <a:moveTo>
                    <a:pt x="0" y="2374"/>
                  </a:moveTo>
                  <a:lnTo>
                    <a:pt x="265" y="2138"/>
                  </a:lnTo>
                  <a:lnTo>
                    <a:pt x="265" y="0"/>
                  </a:lnTo>
                  <a:lnTo>
                    <a:pt x="0" y="238"/>
                  </a:lnTo>
                  <a:lnTo>
                    <a:pt x="0" y="2374"/>
                  </a:lnTo>
                </a:path>
              </a:pathLst>
            </a:custGeom>
            <a:solidFill>
              <a:srgbClr val="C5530D"/>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15" name="Freeform 14"/>
            <p:cNvSpPr>
              <a:spLocks noChangeArrowheads="1"/>
            </p:cNvSpPr>
            <p:nvPr/>
          </p:nvSpPr>
          <p:spPr bwMode="auto">
            <a:xfrm>
              <a:off x="6209504" y="2672448"/>
              <a:ext cx="3384528" cy="761845"/>
            </a:xfrm>
            <a:custGeom>
              <a:avLst/>
              <a:gdLst>
                <a:gd name="T0" fmla="*/ 0 w 6584"/>
                <a:gd name="T1" fmla="*/ 2138 h 2139"/>
                <a:gd name="T2" fmla="*/ 6583 w 6584"/>
                <a:gd name="T3" fmla="*/ 2138 h 2139"/>
                <a:gd name="T4" fmla="*/ 6583 w 6584"/>
                <a:gd name="T5" fmla="*/ 0 h 2139"/>
                <a:gd name="T6" fmla="*/ 0 w 6584"/>
                <a:gd name="T7" fmla="*/ 0 h 2139"/>
                <a:gd name="T8" fmla="*/ 0 w 6584"/>
                <a:gd name="T9" fmla="*/ 2138 h 2139"/>
              </a:gdLst>
              <a:ahLst/>
              <a:cxnLst>
                <a:cxn ang="0">
                  <a:pos x="T0" y="T1"/>
                </a:cxn>
                <a:cxn ang="0">
                  <a:pos x="T2" y="T3"/>
                </a:cxn>
                <a:cxn ang="0">
                  <a:pos x="T4" y="T5"/>
                </a:cxn>
                <a:cxn ang="0">
                  <a:pos x="T6" y="T7"/>
                </a:cxn>
                <a:cxn ang="0">
                  <a:pos x="T8" y="T9"/>
                </a:cxn>
              </a:cxnLst>
              <a:rect l="0" t="0" r="r" b="b"/>
              <a:pathLst>
                <a:path w="6584" h="2139">
                  <a:moveTo>
                    <a:pt x="0" y="2138"/>
                  </a:moveTo>
                  <a:lnTo>
                    <a:pt x="6583" y="2138"/>
                  </a:lnTo>
                  <a:lnTo>
                    <a:pt x="6583" y="0"/>
                  </a:lnTo>
                  <a:lnTo>
                    <a:pt x="0" y="0"/>
                  </a:lnTo>
                  <a:lnTo>
                    <a:pt x="0" y="2138"/>
                  </a:lnTo>
                </a:path>
              </a:pathLst>
            </a:custGeom>
            <a:solidFill>
              <a:srgbClr val="FF8A01"/>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16" name="Freeform 15"/>
            <p:cNvSpPr>
              <a:spLocks noChangeArrowheads="1"/>
            </p:cNvSpPr>
            <p:nvPr/>
          </p:nvSpPr>
          <p:spPr bwMode="auto">
            <a:xfrm>
              <a:off x="6209505" y="2592335"/>
              <a:ext cx="267498" cy="843528"/>
            </a:xfrm>
            <a:custGeom>
              <a:avLst/>
              <a:gdLst>
                <a:gd name="T0" fmla="*/ 0 w 522"/>
                <a:gd name="T1" fmla="*/ 2365 h 2366"/>
                <a:gd name="T2" fmla="*/ 521 w 522"/>
                <a:gd name="T3" fmla="*/ 2136 h 2366"/>
                <a:gd name="T4" fmla="*/ 521 w 522"/>
                <a:gd name="T5" fmla="*/ 0 h 2366"/>
                <a:gd name="T6" fmla="*/ 0 w 522"/>
                <a:gd name="T7" fmla="*/ 227 h 2366"/>
                <a:gd name="T8" fmla="*/ 0 w 522"/>
                <a:gd name="T9" fmla="*/ 2365 h 2366"/>
              </a:gdLst>
              <a:ahLst/>
              <a:cxnLst>
                <a:cxn ang="0">
                  <a:pos x="T0" y="T1"/>
                </a:cxn>
                <a:cxn ang="0">
                  <a:pos x="T2" y="T3"/>
                </a:cxn>
                <a:cxn ang="0">
                  <a:pos x="T4" y="T5"/>
                </a:cxn>
                <a:cxn ang="0">
                  <a:pos x="T6" y="T7"/>
                </a:cxn>
                <a:cxn ang="0">
                  <a:pos x="T8" y="T9"/>
                </a:cxn>
              </a:cxnLst>
              <a:rect l="0" t="0" r="r" b="b"/>
              <a:pathLst>
                <a:path w="522" h="2366">
                  <a:moveTo>
                    <a:pt x="0" y="2365"/>
                  </a:moveTo>
                  <a:lnTo>
                    <a:pt x="521" y="2136"/>
                  </a:lnTo>
                  <a:lnTo>
                    <a:pt x="521" y="0"/>
                  </a:lnTo>
                  <a:lnTo>
                    <a:pt x="0" y="227"/>
                  </a:lnTo>
                  <a:lnTo>
                    <a:pt x="0" y="2365"/>
                  </a:lnTo>
                </a:path>
              </a:pathLst>
            </a:custGeom>
            <a:solidFill>
              <a:srgbClr val="C5530D"/>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17" name="Freeform 16"/>
            <p:cNvSpPr>
              <a:spLocks noChangeArrowheads="1"/>
            </p:cNvSpPr>
            <p:nvPr/>
          </p:nvSpPr>
          <p:spPr bwMode="auto">
            <a:xfrm>
              <a:off x="5876267" y="2589194"/>
              <a:ext cx="600737" cy="764988"/>
            </a:xfrm>
            <a:custGeom>
              <a:avLst/>
              <a:gdLst>
                <a:gd name="T0" fmla="*/ 0 w 1170"/>
                <a:gd name="T1" fmla="*/ 2127 h 2146"/>
                <a:gd name="T2" fmla="*/ 1169 w 1170"/>
                <a:gd name="T3" fmla="*/ 2145 h 2146"/>
                <a:gd name="T4" fmla="*/ 1169 w 1170"/>
                <a:gd name="T5" fmla="*/ 9 h 2146"/>
                <a:gd name="T6" fmla="*/ 0 w 1170"/>
                <a:gd name="T7" fmla="*/ 0 h 2146"/>
                <a:gd name="T8" fmla="*/ 0 w 1170"/>
                <a:gd name="T9" fmla="*/ 2127 h 2146"/>
              </a:gdLst>
              <a:ahLst/>
              <a:cxnLst>
                <a:cxn ang="0">
                  <a:pos x="T0" y="T1"/>
                </a:cxn>
                <a:cxn ang="0">
                  <a:pos x="T2" y="T3"/>
                </a:cxn>
                <a:cxn ang="0">
                  <a:pos x="T4" y="T5"/>
                </a:cxn>
                <a:cxn ang="0">
                  <a:pos x="T6" y="T7"/>
                </a:cxn>
                <a:cxn ang="0">
                  <a:pos x="T8" y="T9"/>
                </a:cxn>
              </a:cxnLst>
              <a:rect l="0" t="0" r="r" b="b"/>
              <a:pathLst>
                <a:path w="1170" h="2146">
                  <a:moveTo>
                    <a:pt x="0" y="2127"/>
                  </a:moveTo>
                  <a:lnTo>
                    <a:pt x="1169" y="2145"/>
                  </a:lnTo>
                  <a:lnTo>
                    <a:pt x="1169" y="9"/>
                  </a:lnTo>
                  <a:lnTo>
                    <a:pt x="0" y="0"/>
                  </a:lnTo>
                  <a:lnTo>
                    <a:pt x="0" y="2127"/>
                  </a:lnTo>
                </a:path>
              </a:pathLst>
            </a:custGeom>
            <a:solidFill>
              <a:srgbClr val="FF8A01"/>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29" name="TextBox 30"/>
            <p:cNvSpPr txBox="1"/>
            <p:nvPr/>
          </p:nvSpPr>
          <p:spPr>
            <a:xfrm>
              <a:off x="6833181" y="2835499"/>
              <a:ext cx="2118582" cy="430851"/>
            </a:xfrm>
            <a:prstGeom prst="rect">
              <a:avLst/>
            </a:prstGeom>
            <a:noFill/>
          </p:spPr>
          <p:txBody>
            <a:bodyPr wrap="none" lIns="182843" tIns="91422" rIns="182843" bIns="91422" rtlCol="0">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rPr>
                <a:t>Based on precedent</a:t>
              </a:r>
              <a:endParaRPr kumimoji="0" lang="id-ID"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endParaRPr>
            </a:p>
          </p:txBody>
        </p:sp>
        <p:sp>
          <p:nvSpPr>
            <p:cNvPr id="38" name="Freeform 37"/>
            <p:cNvSpPr>
              <a:spLocks noChangeArrowheads="1"/>
            </p:cNvSpPr>
            <p:nvPr/>
          </p:nvSpPr>
          <p:spPr bwMode="auto">
            <a:xfrm flipH="1">
              <a:off x="2151720" y="2672447"/>
              <a:ext cx="136016" cy="846669"/>
            </a:xfrm>
            <a:custGeom>
              <a:avLst/>
              <a:gdLst>
                <a:gd name="T0" fmla="*/ 0 w 266"/>
                <a:gd name="T1" fmla="*/ 2374 h 2375"/>
                <a:gd name="T2" fmla="*/ 265 w 266"/>
                <a:gd name="T3" fmla="*/ 2138 h 2375"/>
                <a:gd name="T4" fmla="*/ 265 w 266"/>
                <a:gd name="T5" fmla="*/ 0 h 2375"/>
                <a:gd name="T6" fmla="*/ 0 w 266"/>
                <a:gd name="T7" fmla="*/ 238 h 2375"/>
                <a:gd name="T8" fmla="*/ 0 w 266"/>
                <a:gd name="T9" fmla="*/ 2374 h 2375"/>
              </a:gdLst>
              <a:ahLst/>
              <a:cxnLst>
                <a:cxn ang="0">
                  <a:pos x="T0" y="T1"/>
                </a:cxn>
                <a:cxn ang="0">
                  <a:pos x="T2" y="T3"/>
                </a:cxn>
                <a:cxn ang="0">
                  <a:pos x="T4" y="T5"/>
                </a:cxn>
                <a:cxn ang="0">
                  <a:pos x="T6" y="T7"/>
                </a:cxn>
                <a:cxn ang="0">
                  <a:pos x="T8" y="T9"/>
                </a:cxn>
              </a:cxnLst>
              <a:rect l="0" t="0" r="r" b="b"/>
              <a:pathLst>
                <a:path w="266" h="2375">
                  <a:moveTo>
                    <a:pt x="0" y="2374"/>
                  </a:moveTo>
                  <a:lnTo>
                    <a:pt x="265" y="2138"/>
                  </a:lnTo>
                  <a:lnTo>
                    <a:pt x="265" y="0"/>
                  </a:lnTo>
                  <a:lnTo>
                    <a:pt x="0" y="238"/>
                  </a:lnTo>
                  <a:lnTo>
                    <a:pt x="0" y="2374"/>
                  </a:lnTo>
                </a:path>
              </a:pathLst>
            </a:custGeom>
            <a:solidFill>
              <a:srgbClr val="C5530D"/>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39" name="Freeform 38"/>
            <p:cNvSpPr>
              <a:spLocks noChangeArrowheads="1"/>
            </p:cNvSpPr>
            <p:nvPr/>
          </p:nvSpPr>
          <p:spPr bwMode="auto">
            <a:xfrm flipH="1">
              <a:off x="2149453" y="2672448"/>
              <a:ext cx="3384528" cy="761845"/>
            </a:xfrm>
            <a:custGeom>
              <a:avLst/>
              <a:gdLst>
                <a:gd name="T0" fmla="*/ 0 w 6584"/>
                <a:gd name="T1" fmla="*/ 2138 h 2139"/>
                <a:gd name="T2" fmla="*/ 6583 w 6584"/>
                <a:gd name="T3" fmla="*/ 2138 h 2139"/>
                <a:gd name="T4" fmla="*/ 6583 w 6584"/>
                <a:gd name="T5" fmla="*/ 0 h 2139"/>
                <a:gd name="T6" fmla="*/ 0 w 6584"/>
                <a:gd name="T7" fmla="*/ 0 h 2139"/>
                <a:gd name="T8" fmla="*/ 0 w 6584"/>
                <a:gd name="T9" fmla="*/ 2138 h 2139"/>
              </a:gdLst>
              <a:ahLst/>
              <a:cxnLst>
                <a:cxn ang="0">
                  <a:pos x="T0" y="T1"/>
                </a:cxn>
                <a:cxn ang="0">
                  <a:pos x="T2" y="T3"/>
                </a:cxn>
                <a:cxn ang="0">
                  <a:pos x="T4" y="T5"/>
                </a:cxn>
                <a:cxn ang="0">
                  <a:pos x="T6" y="T7"/>
                </a:cxn>
                <a:cxn ang="0">
                  <a:pos x="T8" y="T9"/>
                </a:cxn>
              </a:cxnLst>
              <a:rect l="0" t="0" r="r" b="b"/>
              <a:pathLst>
                <a:path w="6584" h="2139">
                  <a:moveTo>
                    <a:pt x="0" y="2138"/>
                  </a:moveTo>
                  <a:lnTo>
                    <a:pt x="6583" y="2138"/>
                  </a:lnTo>
                  <a:lnTo>
                    <a:pt x="6583" y="0"/>
                  </a:lnTo>
                  <a:lnTo>
                    <a:pt x="0" y="0"/>
                  </a:lnTo>
                  <a:lnTo>
                    <a:pt x="0" y="2138"/>
                  </a:lnTo>
                </a:path>
              </a:pathLst>
            </a:custGeom>
            <a:solidFill>
              <a:srgbClr val="FF8A01"/>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40" name="Freeform 39"/>
            <p:cNvSpPr>
              <a:spLocks noChangeArrowheads="1"/>
            </p:cNvSpPr>
            <p:nvPr/>
          </p:nvSpPr>
          <p:spPr bwMode="auto">
            <a:xfrm flipH="1">
              <a:off x="5266481" y="2592335"/>
              <a:ext cx="267498" cy="843528"/>
            </a:xfrm>
            <a:custGeom>
              <a:avLst/>
              <a:gdLst>
                <a:gd name="T0" fmla="*/ 0 w 522"/>
                <a:gd name="T1" fmla="*/ 2365 h 2366"/>
                <a:gd name="T2" fmla="*/ 521 w 522"/>
                <a:gd name="T3" fmla="*/ 2136 h 2366"/>
                <a:gd name="T4" fmla="*/ 521 w 522"/>
                <a:gd name="T5" fmla="*/ 0 h 2366"/>
                <a:gd name="T6" fmla="*/ 0 w 522"/>
                <a:gd name="T7" fmla="*/ 227 h 2366"/>
                <a:gd name="T8" fmla="*/ 0 w 522"/>
                <a:gd name="T9" fmla="*/ 2365 h 2366"/>
              </a:gdLst>
              <a:ahLst/>
              <a:cxnLst>
                <a:cxn ang="0">
                  <a:pos x="T0" y="T1"/>
                </a:cxn>
                <a:cxn ang="0">
                  <a:pos x="T2" y="T3"/>
                </a:cxn>
                <a:cxn ang="0">
                  <a:pos x="T4" y="T5"/>
                </a:cxn>
                <a:cxn ang="0">
                  <a:pos x="T6" y="T7"/>
                </a:cxn>
                <a:cxn ang="0">
                  <a:pos x="T8" y="T9"/>
                </a:cxn>
              </a:cxnLst>
              <a:rect l="0" t="0" r="r" b="b"/>
              <a:pathLst>
                <a:path w="522" h="2366">
                  <a:moveTo>
                    <a:pt x="0" y="2365"/>
                  </a:moveTo>
                  <a:lnTo>
                    <a:pt x="521" y="2136"/>
                  </a:lnTo>
                  <a:lnTo>
                    <a:pt x="521" y="0"/>
                  </a:lnTo>
                  <a:lnTo>
                    <a:pt x="0" y="227"/>
                  </a:lnTo>
                  <a:lnTo>
                    <a:pt x="0" y="2365"/>
                  </a:lnTo>
                </a:path>
              </a:pathLst>
            </a:custGeom>
            <a:solidFill>
              <a:srgbClr val="C5530D"/>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41" name="Freeform 40"/>
            <p:cNvSpPr>
              <a:spLocks noChangeArrowheads="1"/>
            </p:cNvSpPr>
            <p:nvPr/>
          </p:nvSpPr>
          <p:spPr bwMode="auto">
            <a:xfrm flipH="1">
              <a:off x="5272830" y="2589194"/>
              <a:ext cx="600737" cy="764988"/>
            </a:xfrm>
            <a:custGeom>
              <a:avLst/>
              <a:gdLst>
                <a:gd name="T0" fmla="*/ 0 w 1170"/>
                <a:gd name="T1" fmla="*/ 2127 h 2146"/>
                <a:gd name="T2" fmla="*/ 1169 w 1170"/>
                <a:gd name="T3" fmla="*/ 2145 h 2146"/>
                <a:gd name="T4" fmla="*/ 1169 w 1170"/>
                <a:gd name="T5" fmla="*/ 9 h 2146"/>
                <a:gd name="T6" fmla="*/ 0 w 1170"/>
                <a:gd name="T7" fmla="*/ 0 h 2146"/>
                <a:gd name="T8" fmla="*/ 0 w 1170"/>
                <a:gd name="T9" fmla="*/ 2127 h 2146"/>
              </a:gdLst>
              <a:ahLst/>
              <a:cxnLst>
                <a:cxn ang="0">
                  <a:pos x="T0" y="T1"/>
                </a:cxn>
                <a:cxn ang="0">
                  <a:pos x="T2" y="T3"/>
                </a:cxn>
                <a:cxn ang="0">
                  <a:pos x="T4" y="T5"/>
                </a:cxn>
                <a:cxn ang="0">
                  <a:pos x="T6" y="T7"/>
                </a:cxn>
                <a:cxn ang="0">
                  <a:pos x="T8" y="T9"/>
                </a:cxn>
              </a:cxnLst>
              <a:rect l="0" t="0" r="r" b="b"/>
              <a:pathLst>
                <a:path w="1170" h="2146">
                  <a:moveTo>
                    <a:pt x="0" y="2127"/>
                  </a:moveTo>
                  <a:lnTo>
                    <a:pt x="1169" y="2145"/>
                  </a:lnTo>
                  <a:lnTo>
                    <a:pt x="1169" y="9"/>
                  </a:lnTo>
                  <a:lnTo>
                    <a:pt x="0" y="0"/>
                  </a:lnTo>
                  <a:lnTo>
                    <a:pt x="0" y="2127"/>
                  </a:lnTo>
                </a:path>
              </a:pathLst>
            </a:custGeom>
            <a:solidFill>
              <a:srgbClr val="FF8A01"/>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53" name="TextBox 82"/>
            <p:cNvSpPr txBox="1"/>
            <p:nvPr/>
          </p:nvSpPr>
          <p:spPr>
            <a:xfrm flipH="1">
              <a:off x="2647970" y="2835499"/>
              <a:ext cx="2406097" cy="430851"/>
            </a:xfrm>
            <a:prstGeom prst="rect">
              <a:avLst/>
            </a:prstGeom>
            <a:noFill/>
          </p:spPr>
          <p:txBody>
            <a:bodyPr wrap="none" lIns="182843" tIns="91422" rIns="182843" bIns="91422" rtlCol="0">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rPr>
                <a:t>Uncertain performance</a:t>
              </a:r>
              <a:endParaRPr kumimoji="0" lang="id-ID"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endParaRPr>
            </a:p>
          </p:txBody>
        </p:sp>
        <p:sp>
          <p:nvSpPr>
            <p:cNvPr id="62" name="Freeform 61"/>
            <p:cNvSpPr>
              <a:spLocks noChangeAspect="1" noEditPoints="1"/>
            </p:cNvSpPr>
            <p:nvPr/>
          </p:nvSpPr>
          <p:spPr bwMode="auto">
            <a:xfrm>
              <a:off x="5665345" y="2742592"/>
              <a:ext cx="412794" cy="418776"/>
            </a:xfrm>
            <a:custGeom>
              <a:avLst/>
              <a:gdLst>
                <a:gd name="T0" fmla="*/ 545233 w 706"/>
                <a:gd name="T1" fmla="*/ 124692 h 672"/>
                <a:gd name="T2" fmla="*/ 491020 w 706"/>
                <a:gd name="T3" fmla="*/ 55763 h 672"/>
                <a:gd name="T4" fmla="*/ 487147 w 706"/>
                <a:gd name="T5" fmla="*/ 54214 h 672"/>
                <a:gd name="T6" fmla="*/ 278812 w 706"/>
                <a:gd name="T7" fmla="*/ 54214 h 672"/>
                <a:gd name="T8" fmla="*/ 278812 w 706"/>
                <a:gd name="T9" fmla="*/ 5421 h 672"/>
                <a:gd name="T10" fmla="*/ 273391 w 706"/>
                <a:gd name="T11" fmla="*/ 0 h 672"/>
                <a:gd name="T12" fmla="*/ 267970 w 706"/>
                <a:gd name="T13" fmla="*/ 5421 h 672"/>
                <a:gd name="T14" fmla="*/ 267970 w 706"/>
                <a:gd name="T15" fmla="*/ 54214 h 672"/>
                <a:gd name="T16" fmla="*/ 99908 w 706"/>
                <a:gd name="T17" fmla="*/ 54214 h 672"/>
                <a:gd name="T18" fmla="*/ 94486 w 706"/>
                <a:gd name="T19" fmla="*/ 59635 h 672"/>
                <a:gd name="T20" fmla="*/ 94486 w 706"/>
                <a:gd name="T21" fmla="*/ 195945 h 672"/>
                <a:gd name="T22" fmla="*/ 99908 w 706"/>
                <a:gd name="T23" fmla="*/ 201366 h 672"/>
                <a:gd name="T24" fmla="*/ 267970 w 706"/>
                <a:gd name="T25" fmla="*/ 201366 h 672"/>
                <a:gd name="T26" fmla="*/ 267970 w 706"/>
                <a:gd name="T27" fmla="*/ 254806 h 672"/>
                <a:gd name="T28" fmla="*/ 59635 w 706"/>
                <a:gd name="T29" fmla="*/ 254806 h 672"/>
                <a:gd name="T30" fmla="*/ 55762 w 706"/>
                <a:gd name="T31" fmla="*/ 257129 h 672"/>
                <a:gd name="T32" fmla="*/ 1549 w 706"/>
                <a:gd name="T33" fmla="*/ 325284 h 672"/>
                <a:gd name="T34" fmla="*/ 1549 w 706"/>
                <a:gd name="T35" fmla="*/ 332254 h 672"/>
                <a:gd name="T36" fmla="*/ 55762 w 706"/>
                <a:gd name="T37" fmla="*/ 400409 h 672"/>
                <a:gd name="T38" fmla="*/ 59635 w 706"/>
                <a:gd name="T39" fmla="*/ 401958 h 672"/>
                <a:gd name="T40" fmla="*/ 267970 w 706"/>
                <a:gd name="T41" fmla="*/ 401958 h 672"/>
                <a:gd name="T42" fmla="*/ 267970 w 706"/>
                <a:gd name="T43" fmla="*/ 515033 h 672"/>
                <a:gd name="T44" fmla="*/ 273391 w 706"/>
                <a:gd name="T45" fmla="*/ 520454 h 672"/>
                <a:gd name="T46" fmla="*/ 278812 w 706"/>
                <a:gd name="T47" fmla="*/ 515033 h 672"/>
                <a:gd name="T48" fmla="*/ 278812 w 706"/>
                <a:gd name="T49" fmla="*/ 401958 h 672"/>
                <a:gd name="T50" fmla="*/ 446874 w 706"/>
                <a:gd name="T51" fmla="*/ 401958 h 672"/>
                <a:gd name="T52" fmla="*/ 452296 w 706"/>
                <a:gd name="T53" fmla="*/ 396536 h 672"/>
                <a:gd name="T54" fmla="*/ 452296 w 706"/>
                <a:gd name="T55" fmla="*/ 260227 h 672"/>
                <a:gd name="T56" fmla="*/ 446874 w 706"/>
                <a:gd name="T57" fmla="*/ 254806 h 672"/>
                <a:gd name="T58" fmla="*/ 278812 w 706"/>
                <a:gd name="T59" fmla="*/ 254806 h 672"/>
                <a:gd name="T60" fmla="*/ 278812 w 706"/>
                <a:gd name="T61" fmla="*/ 201366 h 672"/>
                <a:gd name="T62" fmla="*/ 487147 w 706"/>
                <a:gd name="T63" fmla="*/ 201366 h 672"/>
                <a:gd name="T64" fmla="*/ 491020 w 706"/>
                <a:gd name="T65" fmla="*/ 199043 h 672"/>
                <a:gd name="T66" fmla="*/ 545233 w 706"/>
                <a:gd name="T67" fmla="*/ 130888 h 672"/>
                <a:gd name="T68" fmla="*/ 545233 w 706"/>
                <a:gd name="T69" fmla="*/ 124692 h 672"/>
                <a:gd name="T70" fmla="*/ 441453 w 706"/>
                <a:gd name="T71" fmla="*/ 391115 h 672"/>
                <a:gd name="T72" fmla="*/ 61958 w 706"/>
                <a:gd name="T73" fmla="*/ 391115 h 672"/>
                <a:gd name="T74" fmla="*/ 12392 w 706"/>
                <a:gd name="T75" fmla="*/ 328382 h 672"/>
                <a:gd name="T76" fmla="*/ 61958 w 706"/>
                <a:gd name="T77" fmla="*/ 265648 h 672"/>
                <a:gd name="T78" fmla="*/ 273391 w 706"/>
                <a:gd name="T79" fmla="*/ 265648 h 672"/>
                <a:gd name="T80" fmla="*/ 273391 w 706"/>
                <a:gd name="T81" fmla="*/ 265648 h 672"/>
                <a:gd name="T82" fmla="*/ 273391 w 706"/>
                <a:gd name="T83" fmla="*/ 265648 h 672"/>
                <a:gd name="T84" fmla="*/ 441453 w 706"/>
                <a:gd name="T85" fmla="*/ 265648 h 672"/>
                <a:gd name="T86" fmla="*/ 441453 w 706"/>
                <a:gd name="T87" fmla="*/ 391115 h 672"/>
                <a:gd name="T88" fmla="*/ 484824 w 706"/>
                <a:gd name="T89" fmla="*/ 190523 h 672"/>
                <a:gd name="T90" fmla="*/ 105329 w 706"/>
                <a:gd name="T91" fmla="*/ 190523 h 672"/>
                <a:gd name="T92" fmla="*/ 105329 w 706"/>
                <a:gd name="T93" fmla="*/ 65057 h 672"/>
                <a:gd name="T94" fmla="*/ 484824 w 706"/>
                <a:gd name="T95" fmla="*/ 65057 h 672"/>
                <a:gd name="T96" fmla="*/ 534390 w 706"/>
                <a:gd name="T97" fmla="*/ 127790 h 672"/>
                <a:gd name="T98" fmla="*/ 484824 w 706"/>
                <a:gd name="T99" fmla="*/ 190523 h 6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06" h="672">
                  <a:moveTo>
                    <a:pt x="704" y="161"/>
                  </a:moveTo>
                  <a:cubicBezTo>
                    <a:pt x="634" y="72"/>
                    <a:pt x="634" y="72"/>
                    <a:pt x="634" y="72"/>
                  </a:cubicBezTo>
                  <a:cubicBezTo>
                    <a:pt x="633" y="71"/>
                    <a:pt x="631" y="70"/>
                    <a:pt x="629" y="70"/>
                  </a:cubicBezTo>
                  <a:cubicBezTo>
                    <a:pt x="360" y="70"/>
                    <a:pt x="360" y="70"/>
                    <a:pt x="360" y="70"/>
                  </a:cubicBezTo>
                  <a:cubicBezTo>
                    <a:pt x="360" y="7"/>
                    <a:pt x="360" y="7"/>
                    <a:pt x="360" y="7"/>
                  </a:cubicBezTo>
                  <a:cubicBezTo>
                    <a:pt x="360" y="3"/>
                    <a:pt x="357" y="0"/>
                    <a:pt x="353" y="0"/>
                  </a:cubicBezTo>
                  <a:cubicBezTo>
                    <a:pt x="349" y="0"/>
                    <a:pt x="346" y="3"/>
                    <a:pt x="346" y="7"/>
                  </a:cubicBezTo>
                  <a:cubicBezTo>
                    <a:pt x="346" y="70"/>
                    <a:pt x="346" y="70"/>
                    <a:pt x="346" y="70"/>
                  </a:cubicBezTo>
                  <a:cubicBezTo>
                    <a:pt x="129" y="70"/>
                    <a:pt x="129" y="70"/>
                    <a:pt x="129" y="70"/>
                  </a:cubicBezTo>
                  <a:cubicBezTo>
                    <a:pt x="126" y="70"/>
                    <a:pt x="122" y="73"/>
                    <a:pt x="122" y="77"/>
                  </a:cubicBezTo>
                  <a:cubicBezTo>
                    <a:pt x="122" y="253"/>
                    <a:pt x="122" y="253"/>
                    <a:pt x="122" y="253"/>
                  </a:cubicBezTo>
                  <a:cubicBezTo>
                    <a:pt x="122" y="257"/>
                    <a:pt x="126" y="260"/>
                    <a:pt x="129" y="260"/>
                  </a:cubicBezTo>
                  <a:cubicBezTo>
                    <a:pt x="346" y="260"/>
                    <a:pt x="346" y="260"/>
                    <a:pt x="346" y="260"/>
                  </a:cubicBezTo>
                  <a:cubicBezTo>
                    <a:pt x="346" y="329"/>
                    <a:pt x="346" y="329"/>
                    <a:pt x="346" y="329"/>
                  </a:cubicBezTo>
                  <a:cubicBezTo>
                    <a:pt x="77" y="329"/>
                    <a:pt x="77" y="329"/>
                    <a:pt x="77" y="329"/>
                  </a:cubicBezTo>
                  <a:cubicBezTo>
                    <a:pt x="75" y="329"/>
                    <a:pt x="73" y="330"/>
                    <a:pt x="72" y="332"/>
                  </a:cubicBezTo>
                  <a:cubicBezTo>
                    <a:pt x="2" y="420"/>
                    <a:pt x="2" y="420"/>
                    <a:pt x="2" y="420"/>
                  </a:cubicBezTo>
                  <a:cubicBezTo>
                    <a:pt x="0" y="423"/>
                    <a:pt x="0" y="426"/>
                    <a:pt x="2" y="429"/>
                  </a:cubicBezTo>
                  <a:cubicBezTo>
                    <a:pt x="72" y="517"/>
                    <a:pt x="72" y="517"/>
                    <a:pt x="72" y="517"/>
                  </a:cubicBezTo>
                  <a:cubicBezTo>
                    <a:pt x="73" y="519"/>
                    <a:pt x="75" y="519"/>
                    <a:pt x="77" y="519"/>
                  </a:cubicBezTo>
                  <a:cubicBezTo>
                    <a:pt x="346" y="519"/>
                    <a:pt x="346" y="519"/>
                    <a:pt x="346" y="519"/>
                  </a:cubicBezTo>
                  <a:cubicBezTo>
                    <a:pt x="346" y="665"/>
                    <a:pt x="346" y="665"/>
                    <a:pt x="346" y="665"/>
                  </a:cubicBezTo>
                  <a:cubicBezTo>
                    <a:pt x="346" y="669"/>
                    <a:pt x="349" y="672"/>
                    <a:pt x="353" y="672"/>
                  </a:cubicBezTo>
                  <a:cubicBezTo>
                    <a:pt x="357" y="672"/>
                    <a:pt x="360" y="669"/>
                    <a:pt x="360" y="665"/>
                  </a:cubicBezTo>
                  <a:cubicBezTo>
                    <a:pt x="360" y="519"/>
                    <a:pt x="360" y="519"/>
                    <a:pt x="360" y="519"/>
                  </a:cubicBezTo>
                  <a:cubicBezTo>
                    <a:pt x="577" y="519"/>
                    <a:pt x="577" y="519"/>
                    <a:pt x="577" y="519"/>
                  </a:cubicBezTo>
                  <a:cubicBezTo>
                    <a:pt x="580" y="519"/>
                    <a:pt x="584" y="516"/>
                    <a:pt x="584" y="512"/>
                  </a:cubicBezTo>
                  <a:cubicBezTo>
                    <a:pt x="584" y="336"/>
                    <a:pt x="584" y="336"/>
                    <a:pt x="584" y="336"/>
                  </a:cubicBezTo>
                  <a:cubicBezTo>
                    <a:pt x="584" y="332"/>
                    <a:pt x="580" y="329"/>
                    <a:pt x="577" y="329"/>
                  </a:cubicBezTo>
                  <a:cubicBezTo>
                    <a:pt x="360" y="329"/>
                    <a:pt x="360" y="329"/>
                    <a:pt x="360" y="329"/>
                  </a:cubicBezTo>
                  <a:cubicBezTo>
                    <a:pt x="360" y="260"/>
                    <a:pt x="360" y="260"/>
                    <a:pt x="360" y="260"/>
                  </a:cubicBezTo>
                  <a:cubicBezTo>
                    <a:pt x="629" y="260"/>
                    <a:pt x="629" y="260"/>
                    <a:pt x="629" y="260"/>
                  </a:cubicBezTo>
                  <a:cubicBezTo>
                    <a:pt x="631" y="260"/>
                    <a:pt x="633" y="259"/>
                    <a:pt x="634" y="257"/>
                  </a:cubicBezTo>
                  <a:cubicBezTo>
                    <a:pt x="704" y="169"/>
                    <a:pt x="704" y="169"/>
                    <a:pt x="704" y="169"/>
                  </a:cubicBezTo>
                  <a:cubicBezTo>
                    <a:pt x="706" y="167"/>
                    <a:pt x="706" y="163"/>
                    <a:pt x="704" y="161"/>
                  </a:cubicBezTo>
                  <a:close/>
                  <a:moveTo>
                    <a:pt x="570" y="505"/>
                  </a:moveTo>
                  <a:cubicBezTo>
                    <a:pt x="80" y="505"/>
                    <a:pt x="80" y="505"/>
                    <a:pt x="80" y="505"/>
                  </a:cubicBezTo>
                  <a:cubicBezTo>
                    <a:pt x="16" y="424"/>
                    <a:pt x="16" y="424"/>
                    <a:pt x="16" y="424"/>
                  </a:cubicBezTo>
                  <a:cubicBezTo>
                    <a:pt x="80" y="343"/>
                    <a:pt x="80" y="343"/>
                    <a:pt x="80" y="343"/>
                  </a:cubicBezTo>
                  <a:cubicBezTo>
                    <a:pt x="353" y="343"/>
                    <a:pt x="353" y="343"/>
                    <a:pt x="353" y="343"/>
                  </a:cubicBezTo>
                  <a:cubicBezTo>
                    <a:pt x="353" y="343"/>
                    <a:pt x="353" y="343"/>
                    <a:pt x="353" y="343"/>
                  </a:cubicBezTo>
                  <a:cubicBezTo>
                    <a:pt x="353" y="343"/>
                    <a:pt x="353" y="343"/>
                    <a:pt x="353" y="343"/>
                  </a:cubicBezTo>
                  <a:cubicBezTo>
                    <a:pt x="570" y="343"/>
                    <a:pt x="570" y="343"/>
                    <a:pt x="570" y="343"/>
                  </a:cubicBezTo>
                  <a:lnTo>
                    <a:pt x="570" y="505"/>
                  </a:lnTo>
                  <a:close/>
                  <a:moveTo>
                    <a:pt x="626" y="246"/>
                  </a:moveTo>
                  <a:cubicBezTo>
                    <a:pt x="136" y="246"/>
                    <a:pt x="136" y="246"/>
                    <a:pt x="136" y="246"/>
                  </a:cubicBezTo>
                  <a:cubicBezTo>
                    <a:pt x="136" y="84"/>
                    <a:pt x="136" y="84"/>
                    <a:pt x="136" y="84"/>
                  </a:cubicBezTo>
                  <a:cubicBezTo>
                    <a:pt x="626" y="84"/>
                    <a:pt x="626" y="84"/>
                    <a:pt x="626" y="84"/>
                  </a:cubicBezTo>
                  <a:cubicBezTo>
                    <a:pt x="690" y="165"/>
                    <a:pt x="690" y="165"/>
                    <a:pt x="690" y="165"/>
                  </a:cubicBezTo>
                  <a:lnTo>
                    <a:pt x="626"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grpSp>
      <p:sp>
        <p:nvSpPr>
          <p:cNvPr id="64" name="Freeform 63"/>
          <p:cNvSpPr>
            <a:spLocks noChangeAspect="1" noEditPoints="1"/>
          </p:cNvSpPr>
          <p:nvPr/>
        </p:nvSpPr>
        <p:spPr bwMode="auto">
          <a:xfrm>
            <a:off x="5696128" y="1844523"/>
            <a:ext cx="351228" cy="418776"/>
          </a:xfrm>
          <a:custGeom>
            <a:avLst/>
            <a:gdLst>
              <a:gd name="T0" fmla="*/ 333721 w 525"/>
              <a:gd name="T1" fmla="*/ 40992 h 591"/>
              <a:gd name="T2" fmla="*/ 311990 w 525"/>
              <a:gd name="T3" fmla="*/ 0 h 591"/>
              <a:gd name="T4" fmla="*/ 289484 w 525"/>
              <a:gd name="T5" fmla="*/ 40992 h 591"/>
              <a:gd name="T6" fmla="*/ 117190 w 525"/>
              <a:gd name="T7" fmla="*/ 22430 h 591"/>
              <a:gd name="T8" fmla="*/ 72177 w 525"/>
              <a:gd name="T9" fmla="*/ 22430 h 591"/>
              <a:gd name="T10" fmla="*/ 5433 w 525"/>
              <a:gd name="T11" fmla="*/ 40992 h 591"/>
              <a:gd name="T12" fmla="*/ 0 w 525"/>
              <a:gd name="T13" fmla="*/ 451687 h 591"/>
              <a:gd name="T14" fmla="*/ 402017 w 525"/>
              <a:gd name="T15" fmla="*/ 457101 h 591"/>
              <a:gd name="T16" fmla="*/ 407450 w 525"/>
              <a:gd name="T17" fmla="*/ 46406 h 591"/>
              <a:gd name="T18" fmla="*/ 300349 w 525"/>
              <a:gd name="T19" fmla="*/ 22430 h 591"/>
              <a:gd name="T20" fmla="*/ 322856 w 525"/>
              <a:gd name="T21" fmla="*/ 22430 h 591"/>
              <a:gd name="T22" fmla="*/ 311990 w 525"/>
              <a:gd name="T23" fmla="*/ 82758 h 591"/>
              <a:gd name="T24" fmla="*/ 300349 w 525"/>
              <a:gd name="T25" fmla="*/ 22430 h 591"/>
              <a:gd name="T26" fmla="*/ 94684 w 525"/>
              <a:gd name="T27" fmla="*/ 10828 h 591"/>
              <a:gd name="T28" fmla="*/ 106325 w 525"/>
              <a:gd name="T29" fmla="*/ 71156 h 591"/>
              <a:gd name="T30" fmla="*/ 83042 w 525"/>
              <a:gd name="T31" fmla="*/ 71156 h 591"/>
              <a:gd name="T32" fmla="*/ 396585 w 525"/>
              <a:gd name="T33" fmla="*/ 446273 h 591"/>
              <a:gd name="T34" fmla="*/ 10865 w 525"/>
              <a:gd name="T35" fmla="*/ 136898 h 591"/>
              <a:gd name="T36" fmla="*/ 396585 w 525"/>
              <a:gd name="T37" fmla="*/ 446273 h 591"/>
              <a:gd name="T38" fmla="*/ 10865 w 525"/>
              <a:gd name="T39" fmla="*/ 126070 h 591"/>
              <a:gd name="T40" fmla="*/ 72177 w 525"/>
              <a:gd name="T41" fmla="*/ 51820 h 591"/>
              <a:gd name="T42" fmla="*/ 94684 w 525"/>
              <a:gd name="T43" fmla="*/ 93586 h 591"/>
              <a:gd name="T44" fmla="*/ 117190 w 525"/>
              <a:gd name="T45" fmla="*/ 51820 h 591"/>
              <a:gd name="T46" fmla="*/ 289484 w 525"/>
              <a:gd name="T47" fmla="*/ 71156 h 591"/>
              <a:gd name="T48" fmla="*/ 333721 w 525"/>
              <a:gd name="T49" fmla="*/ 71156 h 591"/>
              <a:gd name="T50" fmla="*/ 396585 w 525"/>
              <a:gd name="T51" fmla="*/ 51820 h 591"/>
              <a:gd name="T52" fmla="*/ 48118 w 525"/>
              <a:gd name="T53" fmla="*/ 402960 h 591"/>
              <a:gd name="T54" fmla="*/ 363989 w 525"/>
              <a:gd name="T55" fmla="*/ 397546 h 591"/>
              <a:gd name="T56" fmla="*/ 358556 w 525"/>
              <a:gd name="T57" fmla="*/ 180984 h 591"/>
              <a:gd name="T58" fmla="*/ 42685 w 525"/>
              <a:gd name="T59" fmla="*/ 186398 h 591"/>
              <a:gd name="T60" fmla="*/ 48118 w 525"/>
              <a:gd name="T61" fmla="*/ 402960 h 591"/>
              <a:gd name="T62" fmla="*/ 353123 w 525"/>
              <a:gd name="T63" fmla="*/ 191812 h 591"/>
              <a:gd name="T64" fmla="*/ 284051 w 525"/>
              <a:gd name="T65" fmla="*/ 251367 h 591"/>
              <a:gd name="T66" fmla="*/ 284051 w 525"/>
              <a:gd name="T67" fmla="*/ 262195 h 591"/>
              <a:gd name="T68" fmla="*/ 353123 w 525"/>
              <a:gd name="T69" fmla="*/ 320203 h 591"/>
              <a:gd name="T70" fmla="*/ 284051 w 525"/>
              <a:gd name="T71" fmla="*/ 262195 h 591"/>
              <a:gd name="T72" fmla="*/ 353123 w 525"/>
              <a:gd name="T73" fmla="*/ 331031 h 591"/>
              <a:gd name="T74" fmla="*/ 284051 w 525"/>
              <a:gd name="T75" fmla="*/ 392132 h 591"/>
              <a:gd name="T76" fmla="*/ 206441 w 525"/>
              <a:gd name="T77" fmla="*/ 191812 h 591"/>
              <a:gd name="T78" fmla="*/ 273186 w 525"/>
              <a:gd name="T79" fmla="*/ 251367 h 591"/>
              <a:gd name="T80" fmla="*/ 206441 w 525"/>
              <a:gd name="T81" fmla="*/ 191812 h 591"/>
              <a:gd name="T82" fmla="*/ 273186 w 525"/>
              <a:gd name="T83" fmla="*/ 262195 h 591"/>
              <a:gd name="T84" fmla="*/ 206441 w 525"/>
              <a:gd name="T85" fmla="*/ 320203 h 591"/>
              <a:gd name="T86" fmla="*/ 206441 w 525"/>
              <a:gd name="T87" fmla="*/ 331031 h 591"/>
              <a:gd name="T88" fmla="*/ 273186 w 525"/>
              <a:gd name="T89" fmla="*/ 392132 h 591"/>
              <a:gd name="T90" fmla="*/ 206441 w 525"/>
              <a:gd name="T91" fmla="*/ 331031 h 591"/>
              <a:gd name="T92" fmla="*/ 195576 w 525"/>
              <a:gd name="T93" fmla="*/ 191812 h 591"/>
              <a:gd name="T94" fmla="*/ 128056 w 525"/>
              <a:gd name="T95" fmla="*/ 251367 h 591"/>
              <a:gd name="T96" fmla="*/ 128056 w 525"/>
              <a:gd name="T97" fmla="*/ 262195 h 591"/>
              <a:gd name="T98" fmla="*/ 195576 w 525"/>
              <a:gd name="T99" fmla="*/ 320203 h 591"/>
              <a:gd name="T100" fmla="*/ 128056 w 525"/>
              <a:gd name="T101" fmla="*/ 262195 h 591"/>
              <a:gd name="T102" fmla="*/ 195576 w 525"/>
              <a:gd name="T103" fmla="*/ 331031 h 591"/>
              <a:gd name="T104" fmla="*/ 128056 w 525"/>
              <a:gd name="T105" fmla="*/ 392132 h 591"/>
              <a:gd name="T106" fmla="*/ 53551 w 525"/>
              <a:gd name="T107" fmla="*/ 191812 h 591"/>
              <a:gd name="T108" fmla="*/ 117190 w 525"/>
              <a:gd name="T109" fmla="*/ 251367 h 591"/>
              <a:gd name="T110" fmla="*/ 53551 w 525"/>
              <a:gd name="T111" fmla="*/ 191812 h 591"/>
              <a:gd name="T112" fmla="*/ 117190 w 525"/>
              <a:gd name="T113" fmla="*/ 262195 h 591"/>
              <a:gd name="T114" fmla="*/ 53551 w 525"/>
              <a:gd name="T115" fmla="*/ 320203 h 591"/>
              <a:gd name="T116" fmla="*/ 53551 w 525"/>
              <a:gd name="T117" fmla="*/ 331031 h 591"/>
              <a:gd name="T118" fmla="*/ 117190 w 525"/>
              <a:gd name="T119" fmla="*/ 392132 h 591"/>
              <a:gd name="T120" fmla="*/ 53551 w 525"/>
              <a:gd name="T121" fmla="*/ 331031 h 5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25" h="591">
                <a:moveTo>
                  <a:pt x="518" y="53"/>
                </a:moveTo>
                <a:cubicBezTo>
                  <a:pt x="430" y="53"/>
                  <a:pt x="430" y="53"/>
                  <a:pt x="430" y="53"/>
                </a:cubicBezTo>
                <a:cubicBezTo>
                  <a:pt x="430" y="29"/>
                  <a:pt x="430" y="29"/>
                  <a:pt x="430" y="29"/>
                </a:cubicBezTo>
                <a:cubicBezTo>
                  <a:pt x="430" y="13"/>
                  <a:pt x="417" y="0"/>
                  <a:pt x="402" y="0"/>
                </a:cubicBezTo>
                <a:cubicBezTo>
                  <a:pt x="386" y="0"/>
                  <a:pt x="373" y="13"/>
                  <a:pt x="373" y="29"/>
                </a:cubicBezTo>
                <a:cubicBezTo>
                  <a:pt x="373" y="53"/>
                  <a:pt x="373" y="53"/>
                  <a:pt x="373" y="53"/>
                </a:cubicBezTo>
                <a:cubicBezTo>
                  <a:pt x="151" y="53"/>
                  <a:pt x="151" y="53"/>
                  <a:pt x="151" y="53"/>
                </a:cubicBezTo>
                <a:cubicBezTo>
                  <a:pt x="151" y="29"/>
                  <a:pt x="151" y="29"/>
                  <a:pt x="151" y="29"/>
                </a:cubicBezTo>
                <a:cubicBezTo>
                  <a:pt x="151" y="13"/>
                  <a:pt x="138" y="0"/>
                  <a:pt x="122" y="0"/>
                </a:cubicBezTo>
                <a:cubicBezTo>
                  <a:pt x="106" y="0"/>
                  <a:pt x="93" y="13"/>
                  <a:pt x="93" y="29"/>
                </a:cubicBezTo>
                <a:cubicBezTo>
                  <a:pt x="93" y="53"/>
                  <a:pt x="93" y="53"/>
                  <a:pt x="93" y="53"/>
                </a:cubicBezTo>
                <a:cubicBezTo>
                  <a:pt x="7" y="53"/>
                  <a:pt x="7" y="53"/>
                  <a:pt x="7" y="53"/>
                </a:cubicBezTo>
                <a:cubicBezTo>
                  <a:pt x="3" y="53"/>
                  <a:pt x="0" y="56"/>
                  <a:pt x="0" y="60"/>
                </a:cubicBezTo>
                <a:cubicBezTo>
                  <a:pt x="0" y="584"/>
                  <a:pt x="0" y="584"/>
                  <a:pt x="0" y="584"/>
                </a:cubicBezTo>
                <a:cubicBezTo>
                  <a:pt x="0" y="588"/>
                  <a:pt x="3" y="591"/>
                  <a:pt x="7" y="591"/>
                </a:cubicBezTo>
                <a:cubicBezTo>
                  <a:pt x="518" y="591"/>
                  <a:pt x="518" y="591"/>
                  <a:pt x="518" y="591"/>
                </a:cubicBezTo>
                <a:cubicBezTo>
                  <a:pt x="521" y="591"/>
                  <a:pt x="525" y="588"/>
                  <a:pt x="525" y="584"/>
                </a:cubicBezTo>
                <a:cubicBezTo>
                  <a:pt x="525" y="60"/>
                  <a:pt x="525" y="60"/>
                  <a:pt x="525" y="60"/>
                </a:cubicBezTo>
                <a:cubicBezTo>
                  <a:pt x="525" y="56"/>
                  <a:pt x="521" y="53"/>
                  <a:pt x="518" y="53"/>
                </a:cubicBezTo>
                <a:close/>
                <a:moveTo>
                  <a:pt x="387" y="29"/>
                </a:moveTo>
                <a:cubicBezTo>
                  <a:pt x="387" y="21"/>
                  <a:pt x="393" y="14"/>
                  <a:pt x="402" y="14"/>
                </a:cubicBezTo>
                <a:cubicBezTo>
                  <a:pt x="410" y="14"/>
                  <a:pt x="416" y="21"/>
                  <a:pt x="416" y="29"/>
                </a:cubicBezTo>
                <a:cubicBezTo>
                  <a:pt x="416" y="92"/>
                  <a:pt x="416" y="92"/>
                  <a:pt x="416" y="92"/>
                </a:cubicBezTo>
                <a:cubicBezTo>
                  <a:pt x="416" y="100"/>
                  <a:pt x="410" y="107"/>
                  <a:pt x="402" y="107"/>
                </a:cubicBezTo>
                <a:cubicBezTo>
                  <a:pt x="393" y="107"/>
                  <a:pt x="387" y="100"/>
                  <a:pt x="387" y="92"/>
                </a:cubicBezTo>
                <a:lnTo>
                  <a:pt x="387" y="29"/>
                </a:lnTo>
                <a:close/>
                <a:moveTo>
                  <a:pt x="107" y="29"/>
                </a:moveTo>
                <a:cubicBezTo>
                  <a:pt x="107" y="21"/>
                  <a:pt x="114" y="14"/>
                  <a:pt x="122" y="14"/>
                </a:cubicBezTo>
                <a:cubicBezTo>
                  <a:pt x="130" y="14"/>
                  <a:pt x="137" y="21"/>
                  <a:pt x="137" y="29"/>
                </a:cubicBezTo>
                <a:cubicBezTo>
                  <a:pt x="137" y="92"/>
                  <a:pt x="137" y="92"/>
                  <a:pt x="137" y="92"/>
                </a:cubicBezTo>
                <a:cubicBezTo>
                  <a:pt x="137" y="100"/>
                  <a:pt x="130" y="107"/>
                  <a:pt x="122" y="107"/>
                </a:cubicBezTo>
                <a:cubicBezTo>
                  <a:pt x="114" y="107"/>
                  <a:pt x="107" y="100"/>
                  <a:pt x="107" y="92"/>
                </a:cubicBezTo>
                <a:lnTo>
                  <a:pt x="107" y="29"/>
                </a:lnTo>
                <a:close/>
                <a:moveTo>
                  <a:pt x="511" y="577"/>
                </a:moveTo>
                <a:cubicBezTo>
                  <a:pt x="14" y="577"/>
                  <a:pt x="14" y="577"/>
                  <a:pt x="14" y="577"/>
                </a:cubicBezTo>
                <a:cubicBezTo>
                  <a:pt x="14" y="177"/>
                  <a:pt x="14" y="177"/>
                  <a:pt x="14" y="177"/>
                </a:cubicBezTo>
                <a:cubicBezTo>
                  <a:pt x="511" y="177"/>
                  <a:pt x="511" y="177"/>
                  <a:pt x="511" y="177"/>
                </a:cubicBezTo>
                <a:lnTo>
                  <a:pt x="511" y="577"/>
                </a:lnTo>
                <a:close/>
                <a:moveTo>
                  <a:pt x="511" y="163"/>
                </a:moveTo>
                <a:cubicBezTo>
                  <a:pt x="14" y="163"/>
                  <a:pt x="14" y="163"/>
                  <a:pt x="14" y="163"/>
                </a:cubicBezTo>
                <a:cubicBezTo>
                  <a:pt x="14" y="67"/>
                  <a:pt x="14" y="67"/>
                  <a:pt x="14" y="67"/>
                </a:cubicBezTo>
                <a:cubicBezTo>
                  <a:pt x="93" y="67"/>
                  <a:pt x="93" y="67"/>
                  <a:pt x="93" y="67"/>
                </a:cubicBezTo>
                <a:cubicBezTo>
                  <a:pt x="93" y="92"/>
                  <a:pt x="93" y="92"/>
                  <a:pt x="93" y="92"/>
                </a:cubicBezTo>
                <a:cubicBezTo>
                  <a:pt x="93" y="108"/>
                  <a:pt x="106" y="121"/>
                  <a:pt x="122" y="121"/>
                </a:cubicBezTo>
                <a:cubicBezTo>
                  <a:pt x="138" y="121"/>
                  <a:pt x="151" y="108"/>
                  <a:pt x="151" y="92"/>
                </a:cubicBezTo>
                <a:cubicBezTo>
                  <a:pt x="151" y="67"/>
                  <a:pt x="151" y="67"/>
                  <a:pt x="151" y="67"/>
                </a:cubicBezTo>
                <a:cubicBezTo>
                  <a:pt x="373" y="67"/>
                  <a:pt x="373" y="67"/>
                  <a:pt x="373" y="67"/>
                </a:cubicBezTo>
                <a:cubicBezTo>
                  <a:pt x="373" y="92"/>
                  <a:pt x="373" y="92"/>
                  <a:pt x="373" y="92"/>
                </a:cubicBezTo>
                <a:cubicBezTo>
                  <a:pt x="373" y="108"/>
                  <a:pt x="386" y="121"/>
                  <a:pt x="402" y="121"/>
                </a:cubicBezTo>
                <a:cubicBezTo>
                  <a:pt x="417" y="121"/>
                  <a:pt x="430" y="108"/>
                  <a:pt x="430" y="92"/>
                </a:cubicBezTo>
                <a:cubicBezTo>
                  <a:pt x="430" y="67"/>
                  <a:pt x="430" y="67"/>
                  <a:pt x="430" y="67"/>
                </a:cubicBezTo>
                <a:cubicBezTo>
                  <a:pt x="511" y="67"/>
                  <a:pt x="511" y="67"/>
                  <a:pt x="511" y="67"/>
                </a:cubicBezTo>
                <a:lnTo>
                  <a:pt x="511" y="163"/>
                </a:lnTo>
                <a:close/>
                <a:moveTo>
                  <a:pt x="62" y="521"/>
                </a:moveTo>
                <a:cubicBezTo>
                  <a:pt x="462" y="521"/>
                  <a:pt x="462" y="521"/>
                  <a:pt x="462" y="521"/>
                </a:cubicBezTo>
                <a:cubicBezTo>
                  <a:pt x="466" y="521"/>
                  <a:pt x="469" y="518"/>
                  <a:pt x="469" y="514"/>
                </a:cubicBezTo>
                <a:cubicBezTo>
                  <a:pt x="469" y="241"/>
                  <a:pt x="469" y="241"/>
                  <a:pt x="469" y="241"/>
                </a:cubicBezTo>
                <a:cubicBezTo>
                  <a:pt x="469" y="237"/>
                  <a:pt x="466" y="234"/>
                  <a:pt x="462" y="234"/>
                </a:cubicBezTo>
                <a:cubicBezTo>
                  <a:pt x="62" y="234"/>
                  <a:pt x="62" y="234"/>
                  <a:pt x="62" y="234"/>
                </a:cubicBezTo>
                <a:cubicBezTo>
                  <a:pt x="58" y="234"/>
                  <a:pt x="55" y="237"/>
                  <a:pt x="55" y="241"/>
                </a:cubicBezTo>
                <a:cubicBezTo>
                  <a:pt x="55" y="514"/>
                  <a:pt x="55" y="514"/>
                  <a:pt x="55" y="514"/>
                </a:cubicBezTo>
                <a:cubicBezTo>
                  <a:pt x="55" y="518"/>
                  <a:pt x="58" y="521"/>
                  <a:pt x="62" y="521"/>
                </a:cubicBezTo>
                <a:close/>
                <a:moveTo>
                  <a:pt x="366" y="248"/>
                </a:moveTo>
                <a:cubicBezTo>
                  <a:pt x="455" y="248"/>
                  <a:pt x="455" y="248"/>
                  <a:pt x="455" y="248"/>
                </a:cubicBezTo>
                <a:cubicBezTo>
                  <a:pt x="455" y="325"/>
                  <a:pt x="455" y="325"/>
                  <a:pt x="455" y="325"/>
                </a:cubicBezTo>
                <a:cubicBezTo>
                  <a:pt x="366" y="325"/>
                  <a:pt x="366" y="325"/>
                  <a:pt x="366" y="325"/>
                </a:cubicBezTo>
                <a:lnTo>
                  <a:pt x="366" y="248"/>
                </a:lnTo>
                <a:close/>
                <a:moveTo>
                  <a:pt x="366" y="339"/>
                </a:moveTo>
                <a:cubicBezTo>
                  <a:pt x="455" y="339"/>
                  <a:pt x="455" y="339"/>
                  <a:pt x="455" y="339"/>
                </a:cubicBezTo>
                <a:cubicBezTo>
                  <a:pt x="455" y="414"/>
                  <a:pt x="455" y="414"/>
                  <a:pt x="455" y="414"/>
                </a:cubicBezTo>
                <a:cubicBezTo>
                  <a:pt x="366" y="414"/>
                  <a:pt x="366" y="414"/>
                  <a:pt x="366" y="414"/>
                </a:cubicBezTo>
                <a:lnTo>
                  <a:pt x="366" y="339"/>
                </a:lnTo>
                <a:close/>
                <a:moveTo>
                  <a:pt x="366" y="428"/>
                </a:moveTo>
                <a:cubicBezTo>
                  <a:pt x="455" y="428"/>
                  <a:pt x="455" y="428"/>
                  <a:pt x="455" y="428"/>
                </a:cubicBezTo>
                <a:cubicBezTo>
                  <a:pt x="455" y="507"/>
                  <a:pt x="455" y="507"/>
                  <a:pt x="455" y="507"/>
                </a:cubicBezTo>
                <a:cubicBezTo>
                  <a:pt x="366" y="507"/>
                  <a:pt x="366" y="507"/>
                  <a:pt x="366" y="507"/>
                </a:cubicBezTo>
                <a:lnTo>
                  <a:pt x="366" y="428"/>
                </a:lnTo>
                <a:close/>
                <a:moveTo>
                  <a:pt x="266" y="248"/>
                </a:moveTo>
                <a:cubicBezTo>
                  <a:pt x="352" y="248"/>
                  <a:pt x="352" y="248"/>
                  <a:pt x="352" y="248"/>
                </a:cubicBezTo>
                <a:cubicBezTo>
                  <a:pt x="352" y="325"/>
                  <a:pt x="352" y="325"/>
                  <a:pt x="352" y="325"/>
                </a:cubicBezTo>
                <a:cubicBezTo>
                  <a:pt x="266" y="325"/>
                  <a:pt x="266" y="325"/>
                  <a:pt x="266" y="325"/>
                </a:cubicBezTo>
                <a:lnTo>
                  <a:pt x="266" y="248"/>
                </a:lnTo>
                <a:close/>
                <a:moveTo>
                  <a:pt x="266" y="339"/>
                </a:moveTo>
                <a:cubicBezTo>
                  <a:pt x="352" y="339"/>
                  <a:pt x="352" y="339"/>
                  <a:pt x="352" y="339"/>
                </a:cubicBezTo>
                <a:cubicBezTo>
                  <a:pt x="352" y="414"/>
                  <a:pt x="352" y="414"/>
                  <a:pt x="352" y="414"/>
                </a:cubicBezTo>
                <a:cubicBezTo>
                  <a:pt x="266" y="414"/>
                  <a:pt x="266" y="414"/>
                  <a:pt x="266" y="414"/>
                </a:cubicBezTo>
                <a:lnTo>
                  <a:pt x="266" y="339"/>
                </a:lnTo>
                <a:close/>
                <a:moveTo>
                  <a:pt x="266" y="428"/>
                </a:moveTo>
                <a:cubicBezTo>
                  <a:pt x="352" y="428"/>
                  <a:pt x="352" y="428"/>
                  <a:pt x="352" y="428"/>
                </a:cubicBezTo>
                <a:cubicBezTo>
                  <a:pt x="352" y="507"/>
                  <a:pt x="352" y="507"/>
                  <a:pt x="352" y="507"/>
                </a:cubicBezTo>
                <a:cubicBezTo>
                  <a:pt x="266" y="507"/>
                  <a:pt x="266" y="507"/>
                  <a:pt x="266" y="507"/>
                </a:cubicBezTo>
                <a:lnTo>
                  <a:pt x="266" y="428"/>
                </a:lnTo>
                <a:close/>
                <a:moveTo>
                  <a:pt x="165" y="248"/>
                </a:moveTo>
                <a:cubicBezTo>
                  <a:pt x="252" y="248"/>
                  <a:pt x="252" y="248"/>
                  <a:pt x="252" y="248"/>
                </a:cubicBezTo>
                <a:cubicBezTo>
                  <a:pt x="252" y="325"/>
                  <a:pt x="252" y="325"/>
                  <a:pt x="252" y="325"/>
                </a:cubicBezTo>
                <a:cubicBezTo>
                  <a:pt x="165" y="325"/>
                  <a:pt x="165" y="325"/>
                  <a:pt x="165" y="325"/>
                </a:cubicBezTo>
                <a:lnTo>
                  <a:pt x="165" y="248"/>
                </a:lnTo>
                <a:close/>
                <a:moveTo>
                  <a:pt x="165" y="339"/>
                </a:moveTo>
                <a:cubicBezTo>
                  <a:pt x="252" y="339"/>
                  <a:pt x="252" y="339"/>
                  <a:pt x="252" y="339"/>
                </a:cubicBezTo>
                <a:cubicBezTo>
                  <a:pt x="252" y="414"/>
                  <a:pt x="252" y="414"/>
                  <a:pt x="252" y="414"/>
                </a:cubicBezTo>
                <a:cubicBezTo>
                  <a:pt x="165" y="414"/>
                  <a:pt x="165" y="414"/>
                  <a:pt x="165" y="414"/>
                </a:cubicBezTo>
                <a:lnTo>
                  <a:pt x="165" y="339"/>
                </a:lnTo>
                <a:close/>
                <a:moveTo>
                  <a:pt x="165" y="428"/>
                </a:moveTo>
                <a:cubicBezTo>
                  <a:pt x="252" y="428"/>
                  <a:pt x="252" y="428"/>
                  <a:pt x="252" y="428"/>
                </a:cubicBezTo>
                <a:cubicBezTo>
                  <a:pt x="252" y="507"/>
                  <a:pt x="252" y="507"/>
                  <a:pt x="252" y="507"/>
                </a:cubicBezTo>
                <a:cubicBezTo>
                  <a:pt x="165" y="507"/>
                  <a:pt x="165" y="507"/>
                  <a:pt x="165" y="507"/>
                </a:cubicBezTo>
                <a:lnTo>
                  <a:pt x="165" y="428"/>
                </a:lnTo>
                <a:close/>
                <a:moveTo>
                  <a:pt x="69" y="248"/>
                </a:moveTo>
                <a:cubicBezTo>
                  <a:pt x="151" y="248"/>
                  <a:pt x="151" y="248"/>
                  <a:pt x="151" y="248"/>
                </a:cubicBezTo>
                <a:cubicBezTo>
                  <a:pt x="151" y="325"/>
                  <a:pt x="151" y="325"/>
                  <a:pt x="151" y="325"/>
                </a:cubicBezTo>
                <a:cubicBezTo>
                  <a:pt x="69" y="325"/>
                  <a:pt x="69" y="325"/>
                  <a:pt x="69" y="325"/>
                </a:cubicBezTo>
                <a:lnTo>
                  <a:pt x="69" y="248"/>
                </a:lnTo>
                <a:close/>
                <a:moveTo>
                  <a:pt x="69" y="339"/>
                </a:moveTo>
                <a:cubicBezTo>
                  <a:pt x="151" y="339"/>
                  <a:pt x="151" y="339"/>
                  <a:pt x="151" y="339"/>
                </a:cubicBezTo>
                <a:cubicBezTo>
                  <a:pt x="151" y="414"/>
                  <a:pt x="151" y="414"/>
                  <a:pt x="151" y="414"/>
                </a:cubicBezTo>
                <a:cubicBezTo>
                  <a:pt x="69" y="414"/>
                  <a:pt x="69" y="414"/>
                  <a:pt x="69" y="414"/>
                </a:cubicBezTo>
                <a:lnTo>
                  <a:pt x="69" y="339"/>
                </a:lnTo>
                <a:close/>
                <a:moveTo>
                  <a:pt x="69" y="428"/>
                </a:moveTo>
                <a:cubicBezTo>
                  <a:pt x="151" y="428"/>
                  <a:pt x="151" y="428"/>
                  <a:pt x="151" y="428"/>
                </a:cubicBezTo>
                <a:cubicBezTo>
                  <a:pt x="151" y="507"/>
                  <a:pt x="151" y="507"/>
                  <a:pt x="151" y="507"/>
                </a:cubicBezTo>
                <a:cubicBezTo>
                  <a:pt x="69" y="507"/>
                  <a:pt x="69" y="507"/>
                  <a:pt x="69" y="507"/>
                </a:cubicBezTo>
                <a:lnTo>
                  <a:pt x="69" y="4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445469"/>
              </a:solidFill>
              <a:effectLst/>
              <a:uLnTx/>
              <a:uFillTx/>
              <a:latin typeface="Calibri" panose="020F0502020204030204"/>
              <a:ea typeface="+mn-ea"/>
              <a:cs typeface="+mn-cs"/>
            </a:endParaRPr>
          </a:p>
        </p:txBody>
      </p:sp>
      <p:sp>
        <p:nvSpPr>
          <p:cNvPr id="67" name="Title 1">
            <a:extLst>
              <a:ext uri="{FF2B5EF4-FFF2-40B4-BE49-F238E27FC236}">
                <a16:creationId xmlns:a16="http://schemas.microsoft.com/office/drawing/2014/main" id="{F255D375-8DA8-4C2F-8078-91672A766393}"/>
              </a:ext>
            </a:extLst>
          </p:cNvPr>
          <p:cNvSpPr txBox="1">
            <a:spLocks/>
          </p:cNvSpPr>
          <p:nvPr/>
        </p:nvSpPr>
        <p:spPr>
          <a:xfrm>
            <a:off x="4933441" y="405964"/>
            <a:ext cx="472279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3"/>
                </a:solidFill>
                <a:latin typeface="Lato Medium" panose="020F0602020204030203" pitchFamily="34" charset="0"/>
                <a:ea typeface="+mj-ea"/>
                <a:cs typeface="Lato Medium" panose="020F0602020204030203" pitchFamily="34" charset="0"/>
              </a:defRPr>
            </a:lvl1pPr>
          </a:lstStyle>
          <a:p>
            <a:pPr algn="r"/>
            <a:r>
              <a:rPr lang="en-US" dirty="0"/>
              <a:t>Operations</a:t>
            </a:r>
            <a:endParaRPr lang="en-US" sz="2800" dirty="0"/>
          </a:p>
        </p:txBody>
      </p:sp>
      <p:sp>
        <p:nvSpPr>
          <p:cNvPr id="66" name="TextBox 65">
            <a:extLst>
              <a:ext uri="{FF2B5EF4-FFF2-40B4-BE49-F238E27FC236}">
                <a16:creationId xmlns:a16="http://schemas.microsoft.com/office/drawing/2014/main" id="{B9CD3A76-D1A4-4C07-B3FC-3E0D343E2E26}"/>
              </a:ext>
            </a:extLst>
          </p:cNvPr>
          <p:cNvSpPr txBox="1"/>
          <p:nvPr/>
        </p:nvSpPr>
        <p:spPr>
          <a:xfrm>
            <a:off x="10806544" y="139850"/>
            <a:ext cx="1292353" cy="338554"/>
          </a:xfrm>
          <a:prstGeom prst="rect">
            <a:avLst/>
          </a:prstGeom>
          <a:noFill/>
        </p:spPr>
        <p:txBody>
          <a:bodyPr wrap="square" rtlCol="0">
            <a:spAutoFit/>
          </a:bodyPr>
          <a:lstStyle/>
          <a:p>
            <a:pPr algn="r"/>
            <a:r>
              <a:rPr lang="en-AU" sz="1600" dirty="0">
                <a:solidFill>
                  <a:schemeClr val="bg1">
                    <a:lumMod val="50000"/>
                  </a:schemeClr>
                </a:solidFill>
                <a:latin typeface="Lato" panose="020F0502020204030203" pitchFamily="34" charset="0"/>
                <a:cs typeface="Lato" panose="020F0502020204030203" pitchFamily="34" charset="0"/>
              </a:rPr>
              <a:t>OPEN 1.3</a:t>
            </a:r>
          </a:p>
        </p:txBody>
      </p:sp>
    </p:spTree>
    <p:custDataLst>
      <p:tags r:id="rId1"/>
    </p:custDataLst>
    <p:extLst>
      <p:ext uri="{BB962C8B-B14F-4D97-AF65-F5344CB8AC3E}">
        <p14:creationId xmlns:p14="http://schemas.microsoft.com/office/powerpoint/2010/main" val="122172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3C38D1-12DD-465F-8FD1-889380BBDA97}"/>
              </a:ext>
            </a:extLst>
          </p:cNvPr>
          <p:cNvSpPr/>
          <p:nvPr/>
        </p:nvSpPr>
        <p:spPr>
          <a:xfrm>
            <a:off x="0" y="0"/>
            <a:ext cx="12192000" cy="6848782"/>
          </a:xfrm>
          <a:prstGeom prst="rect">
            <a:avLst/>
          </a:prstGeom>
          <a:solidFill>
            <a:schemeClr val="bg1">
              <a:lumMod val="95000"/>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a:extLst>
              <a:ext uri="{FF2B5EF4-FFF2-40B4-BE49-F238E27FC236}">
                <a16:creationId xmlns:a16="http://schemas.microsoft.com/office/drawing/2014/main" id="{A23D6DD3-7DDD-4D1C-8AA1-7CC9DF9B1964}"/>
              </a:ext>
            </a:extLst>
          </p:cNvPr>
          <p:cNvPicPr>
            <a:picLocks noChangeAspect="1"/>
          </p:cNvPicPr>
          <p:nvPr/>
        </p:nvPicPr>
        <p:blipFill>
          <a:blip r:embed="rId4"/>
          <a:stretch>
            <a:fillRect/>
          </a:stretch>
        </p:blipFill>
        <p:spPr>
          <a:xfrm flipH="1">
            <a:off x="1" y="1"/>
            <a:ext cx="12191998" cy="6857999"/>
          </a:xfrm>
          <a:prstGeom prst="rect">
            <a:avLst/>
          </a:prstGeom>
        </p:spPr>
      </p:pic>
      <p:sp>
        <p:nvSpPr>
          <p:cNvPr id="7" name="Rectangle 6">
            <a:extLst>
              <a:ext uri="{FF2B5EF4-FFF2-40B4-BE49-F238E27FC236}">
                <a16:creationId xmlns:a16="http://schemas.microsoft.com/office/drawing/2014/main" id="{BFD2DAB6-6B1B-4746-9FD6-05C6AC8BD648}"/>
              </a:ext>
            </a:extLst>
          </p:cNvPr>
          <p:cNvSpPr/>
          <p:nvPr/>
        </p:nvSpPr>
        <p:spPr>
          <a:xfrm>
            <a:off x="8374565" y="-9218"/>
            <a:ext cx="3817434" cy="6867218"/>
          </a:xfrm>
          <a:prstGeom prst="rect">
            <a:avLst/>
          </a:prstGeom>
          <a:solidFill>
            <a:srgbClr val="0C74BB">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Lato" panose="020F0502020204030203" pitchFamily="34" charset="0"/>
              <a:cs typeface="Lato" panose="020F0502020204030203" pitchFamily="34" charset="0"/>
            </a:endParaRPr>
          </a:p>
        </p:txBody>
      </p:sp>
      <p:sp>
        <p:nvSpPr>
          <p:cNvPr id="6" name="TextBox 5">
            <a:extLst>
              <a:ext uri="{FF2B5EF4-FFF2-40B4-BE49-F238E27FC236}">
                <a16:creationId xmlns:a16="http://schemas.microsoft.com/office/drawing/2014/main" id="{2C1715E9-26D2-42D6-986E-6CB3A31FB2CB}"/>
              </a:ext>
            </a:extLst>
          </p:cNvPr>
          <p:cNvSpPr txBox="1"/>
          <p:nvPr/>
        </p:nvSpPr>
        <p:spPr>
          <a:xfrm>
            <a:off x="9178652" y="2470284"/>
            <a:ext cx="2209259" cy="954107"/>
          </a:xfrm>
          <a:prstGeom prst="rect">
            <a:avLst/>
          </a:prstGeom>
          <a:noFill/>
        </p:spPr>
        <p:txBody>
          <a:bodyPr wrap="none" rtlCol="0">
            <a:spAutoFit/>
          </a:bodyPr>
          <a:lstStyle/>
          <a:p>
            <a:pPr algn="ctr"/>
            <a:r>
              <a:rPr lang="en-AU" sz="2800" dirty="0">
                <a:solidFill>
                  <a:schemeClr val="bg1"/>
                </a:solidFill>
                <a:latin typeface="Lato Black" panose="020F0A02020204030203" pitchFamily="34" charset="0"/>
              </a:rPr>
              <a:t>Project</a:t>
            </a:r>
          </a:p>
          <a:p>
            <a:pPr algn="ctr"/>
            <a:r>
              <a:rPr lang="en-AU" sz="2800" dirty="0">
                <a:solidFill>
                  <a:schemeClr val="bg1"/>
                </a:solidFill>
                <a:latin typeface="Lato Black" panose="020F0A02020204030203" pitchFamily="34" charset="0"/>
              </a:rPr>
              <a:t>Frameworks</a:t>
            </a:r>
          </a:p>
        </p:txBody>
      </p:sp>
      <p:pic>
        <p:nvPicPr>
          <p:cNvPr id="8" name="Picture 7" descr="Text&#10;&#10;Description automatically generated">
            <a:extLst>
              <a:ext uri="{FF2B5EF4-FFF2-40B4-BE49-F238E27FC236}">
                <a16:creationId xmlns:a16="http://schemas.microsoft.com/office/drawing/2014/main" id="{EDEC7CC9-21DD-4C3B-99D9-3BEF3CDD3A6B}"/>
              </a:ext>
            </a:extLst>
          </p:cNvPr>
          <p:cNvPicPr>
            <a:picLocks noChangeAspect="1"/>
          </p:cNvPicPr>
          <p:nvPr/>
        </p:nvPicPr>
        <p:blipFill>
          <a:blip r:embed="rId5"/>
          <a:stretch>
            <a:fillRect/>
          </a:stretch>
        </p:blipFill>
        <p:spPr>
          <a:xfrm>
            <a:off x="9383281" y="4909040"/>
            <a:ext cx="1800000" cy="464311"/>
          </a:xfrm>
          <a:prstGeom prst="rect">
            <a:avLst/>
          </a:prstGeom>
        </p:spPr>
      </p:pic>
    </p:spTree>
    <p:custDataLst>
      <p:tags r:id="rId1"/>
    </p:custDataLst>
    <p:extLst>
      <p:ext uri="{BB962C8B-B14F-4D97-AF65-F5344CB8AC3E}">
        <p14:creationId xmlns:p14="http://schemas.microsoft.com/office/powerpoint/2010/main" val="1998058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7250" y="406714"/>
            <a:ext cx="2434273" cy="1325563"/>
          </a:xfrm>
        </p:spPr>
        <p:txBody>
          <a:bodyPr/>
          <a:lstStyle/>
          <a:p>
            <a:r>
              <a:rPr lang="en-US" noProof="0" dirty="0"/>
              <a:t>Projects</a:t>
            </a:r>
            <a:endParaRPr lang="en-US" sz="2800" noProof="0" dirty="0"/>
          </a:p>
        </p:txBody>
      </p:sp>
      <p:sp>
        <p:nvSpPr>
          <p:cNvPr id="10" name="Freeform 9"/>
          <p:cNvSpPr>
            <a:spLocks noChangeArrowheads="1"/>
          </p:cNvSpPr>
          <p:nvPr/>
        </p:nvSpPr>
        <p:spPr bwMode="auto">
          <a:xfrm>
            <a:off x="9455748" y="1775512"/>
            <a:ext cx="136016" cy="846670"/>
          </a:xfrm>
          <a:custGeom>
            <a:avLst/>
            <a:gdLst>
              <a:gd name="T0" fmla="*/ 0 w 266"/>
              <a:gd name="T1" fmla="*/ 2374 h 2375"/>
              <a:gd name="T2" fmla="*/ 265 w 266"/>
              <a:gd name="T3" fmla="*/ 2138 h 2375"/>
              <a:gd name="T4" fmla="*/ 265 w 266"/>
              <a:gd name="T5" fmla="*/ 0 h 2375"/>
              <a:gd name="T6" fmla="*/ 0 w 266"/>
              <a:gd name="T7" fmla="*/ 238 h 2375"/>
              <a:gd name="T8" fmla="*/ 0 w 266"/>
              <a:gd name="T9" fmla="*/ 2374 h 2375"/>
            </a:gdLst>
            <a:ahLst/>
            <a:cxnLst>
              <a:cxn ang="0">
                <a:pos x="T0" y="T1"/>
              </a:cxn>
              <a:cxn ang="0">
                <a:pos x="T2" y="T3"/>
              </a:cxn>
              <a:cxn ang="0">
                <a:pos x="T4" y="T5"/>
              </a:cxn>
              <a:cxn ang="0">
                <a:pos x="T6" y="T7"/>
              </a:cxn>
              <a:cxn ang="0">
                <a:pos x="T8" y="T9"/>
              </a:cxn>
            </a:cxnLst>
            <a:rect l="0" t="0" r="r" b="b"/>
            <a:pathLst>
              <a:path w="266" h="2375">
                <a:moveTo>
                  <a:pt x="0" y="2374"/>
                </a:moveTo>
                <a:lnTo>
                  <a:pt x="265" y="2138"/>
                </a:lnTo>
                <a:lnTo>
                  <a:pt x="265" y="0"/>
                </a:lnTo>
                <a:lnTo>
                  <a:pt x="0" y="238"/>
                </a:lnTo>
                <a:lnTo>
                  <a:pt x="0" y="2374"/>
                </a:lnTo>
              </a:path>
            </a:pathLst>
          </a:custGeom>
          <a:solidFill>
            <a:srgbClr val="C00000"/>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Source Sans Pro Light" panose="020B0403030403020204" pitchFamily="34" charset="0"/>
              <a:ea typeface="+mn-ea"/>
              <a:cs typeface="+mn-cs"/>
            </a:endParaRPr>
          </a:p>
        </p:txBody>
      </p:sp>
      <p:sp>
        <p:nvSpPr>
          <p:cNvPr id="11" name="Freeform 10"/>
          <p:cNvSpPr>
            <a:spLocks noChangeArrowheads="1"/>
          </p:cNvSpPr>
          <p:nvPr/>
        </p:nvSpPr>
        <p:spPr bwMode="auto">
          <a:xfrm>
            <a:off x="6209504" y="1775511"/>
            <a:ext cx="3384528" cy="761846"/>
          </a:xfrm>
          <a:custGeom>
            <a:avLst/>
            <a:gdLst>
              <a:gd name="T0" fmla="*/ 0 w 6584"/>
              <a:gd name="T1" fmla="*/ 2138 h 2139"/>
              <a:gd name="T2" fmla="*/ 6583 w 6584"/>
              <a:gd name="T3" fmla="*/ 2138 h 2139"/>
              <a:gd name="T4" fmla="*/ 6583 w 6584"/>
              <a:gd name="T5" fmla="*/ 0 h 2139"/>
              <a:gd name="T6" fmla="*/ 0 w 6584"/>
              <a:gd name="T7" fmla="*/ 0 h 2139"/>
              <a:gd name="T8" fmla="*/ 0 w 6584"/>
              <a:gd name="T9" fmla="*/ 2138 h 2139"/>
            </a:gdLst>
            <a:ahLst/>
            <a:cxnLst>
              <a:cxn ang="0">
                <a:pos x="T0" y="T1"/>
              </a:cxn>
              <a:cxn ang="0">
                <a:pos x="T2" y="T3"/>
              </a:cxn>
              <a:cxn ang="0">
                <a:pos x="T4" y="T5"/>
              </a:cxn>
              <a:cxn ang="0">
                <a:pos x="T6" y="T7"/>
              </a:cxn>
              <a:cxn ang="0">
                <a:pos x="T8" y="T9"/>
              </a:cxn>
            </a:cxnLst>
            <a:rect l="0" t="0" r="r" b="b"/>
            <a:pathLst>
              <a:path w="6584" h="2139">
                <a:moveTo>
                  <a:pt x="0" y="2138"/>
                </a:moveTo>
                <a:lnTo>
                  <a:pt x="6583" y="2138"/>
                </a:lnTo>
                <a:lnTo>
                  <a:pt x="6583" y="0"/>
                </a:lnTo>
                <a:lnTo>
                  <a:pt x="0" y="0"/>
                </a:lnTo>
                <a:lnTo>
                  <a:pt x="0" y="2138"/>
                </a:lnTo>
              </a:path>
            </a:pathLst>
          </a:custGeom>
          <a:solidFill>
            <a:srgbClr val="FF064D"/>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Source Sans Pro Light" panose="020B0403030403020204" pitchFamily="34" charset="0"/>
              <a:ea typeface="+mn-ea"/>
              <a:cs typeface="+mn-cs"/>
            </a:endParaRPr>
          </a:p>
        </p:txBody>
      </p:sp>
      <p:sp>
        <p:nvSpPr>
          <p:cNvPr id="12" name="Freeform 11"/>
          <p:cNvSpPr>
            <a:spLocks noChangeArrowheads="1"/>
          </p:cNvSpPr>
          <p:nvPr/>
        </p:nvSpPr>
        <p:spPr bwMode="auto">
          <a:xfrm>
            <a:off x="6209505" y="1693829"/>
            <a:ext cx="267498" cy="843528"/>
          </a:xfrm>
          <a:custGeom>
            <a:avLst/>
            <a:gdLst>
              <a:gd name="T0" fmla="*/ 0 w 522"/>
              <a:gd name="T1" fmla="*/ 2365 h 2366"/>
              <a:gd name="T2" fmla="*/ 521 w 522"/>
              <a:gd name="T3" fmla="*/ 2136 h 2366"/>
              <a:gd name="T4" fmla="*/ 521 w 522"/>
              <a:gd name="T5" fmla="*/ 0 h 2366"/>
              <a:gd name="T6" fmla="*/ 0 w 522"/>
              <a:gd name="T7" fmla="*/ 227 h 2366"/>
              <a:gd name="T8" fmla="*/ 0 w 522"/>
              <a:gd name="T9" fmla="*/ 2365 h 2366"/>
            </a:gdLst>
            <a:ahLst/>
            <a:cxnLst>
              <a:cxn ang="0">
                <a:pos x="T0" y="T1"/>
              </a:cxn>
              <a:cxn ang="0">
                <a:pos x="T2" y="T3"/>
              </a:cxn>
              <a:cxn ang="0">
                <a:pos x="T4" y="T5"/>
              </a:cxn>
              <a:cxn ang="0">
                <a:pos x="T6" y="T7"/>
              </a:cxn>
              <a:cxn ang="0">
                <a:pos x="T8" y="T9"/>
              </a:cxn>
            </a:cxnLst>
            <a:rect l="0" t="0" r="r" b="b"/>
            <a:pathLst>
              <a:path w="522" h="2366">
                <a:moveTo>
                  <a:pt x="0" y="2365"/>
                </a:moveTo>
                <a:lnTo>
                  <a:pt x="521" y="2136"/>
                </a:lnTo>
                <a:lnTo>
                  <a:pt x="521" y="0"/>
                </a:lnTo>
                <a:lnTo>
                  <a:pt x="0" y="227"/>
                </a:lnTo>
                <a:lnTo>
                  <a:pt x="0" y="2365"/>
                </a:lnTo>
              </a:path>
            </a:pathLst>
          </a:custGeom>
          <a:solidFill>
            <a:srgbClr val="C00000"/>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Source Sans Pro Light" panose="020B0403030403020204" pitchFamily="34" charset="0"/>
              <a:ea typeface="+mn-ea"/>
              <a:cs typeface="+mn-cs"/>
            </a:endParaRPr>
          </a:p>
        </p:txBody>
      </p:sp>
      <p:sp>
        <p:nvSpPr>
          <p:cNvPr id="13" name="Freeform 12"/>
          <p:cNvSpPr>
            <a:spLocks noChangeArrowheads="1"/>
          </p:cNvSpPr>
          <p:nvPr/>
        </p:nvSpPr>
        <p:spPr bwMode="auto">
          <a:xfrm>
            <a:off x="5876267" y="1690688"/>
            <a:ext cx="600737" cy="764988"/>
          </a:xfrm>
          <a:custGeom>
            <a:avLst/>
            <a:gdLst>
              <a:gd name="T0" fmla="*/ 0 w 1170"/>
              <a:gd name="T1" fmla="*/ 2136 h 2146"/>
              <a:gd name="T2" fmla="*/ 1169 w 1170"/>
              <a:gd name="T3" fmla="*/ 2145 h 2146"/>
              <a:gd name="T4" fmla="*/ 1169 w 1170"/>
              <a:gd name="T5" fmla="*/ 9 h 2146"/>
              <a:gd name="T6" fmla="*/ 0 w 1170"/>
              <a:gd name="T7" fmla="*/ 0 h 2146"/>
              <a:gd name="T8" fmla="*/ 0 w 1170"/>
              <a:gd name="T9" fmla="*/ 2136 h 2146"/>
            </a:gdLst>
            <a:ahLst/>
            <a:cxnLst>
              <a:cxn ang="0">
                <a:pos x="T0" y="T1"/>
              </a:cxn>
              <a:cxn ang="0">
                <a:pos x="T2" y="T3"/>
              </a:cxn>
              <a:cxn ang="0">
                <a:pos x="T4" y="T5"/>
              </a:cxn>
              <a:cxn ang="0">
                <a:pos x="T6" y="T7"/>
              </a:cxn>
              <a:cxn ang="0">
                <a:pos x="T8" y="T9"/>
              </a:cxn>
            </a:cxnLst>
            <a:rect l="0" t="0" r="r" b="b"/>
            <a:pathLst>
              <a:path w="1170" h="2146">
                <a:moveTo>
                  <a:pt x="0" y="2136"/>
                </a:moveTo>
                <a:lnTo>
                  <a:pt x="1169" y="2145"/>
                </a:lnTo>
                <a:lnTo>
                  <a:pt x="1169" y="9"/>
                </a:lnTo>
                <a:lnTo>
                  <a:pt x="0" y="0"/>
                </a:lnTo>
                <a:lnTo>
                  <a:pt x="0" y="2136"/>
                </a:lnTo>
              </a:path>
            </a:pathLst>
          </a:custGeom>
          <a:solidFill>
            <a:srgbClr val="FF064D"/>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Source Sans Pro Light" panose="020B0403030403020204" pitchFamily="34" charset="0"/>
              <a:ea typeface="+mn-ea"/>
              <a:cs typeface="+mn-cs"/>
            </a:endParaRPr>
          </a:p>
        </p:txBody>
      </p:sp>
      <p:sp>
        <p:nvSpPr>
          <p:cNvPr id="33" name="TextBox 34"/>
          <p:cNvSpPr txBox="1"/>
          <p:nvPr/>
        </p:nvSpPr>
        <p:spPr>
          <a:xfrm>
            <a:off x="7025730" y="1909791"/>
            <a:ext cx="1733477" cy="430851"/>
          </a:xfrm>
          <a:prstGeom prst="rect">
            <a:avLst/>
          </a:prstGeom>
          <a:noFill/>
        </p:spPr>
        <p:txBody>
          <a:bodyPr wrap="none" lIns="182843" tIns="91422" rIns="182843" bIns="91422" rtlCol="0">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rPr>
              <a:t>Routine / cyclic</a:t>
            </a:r>
            <a:endParaRPr kumimoji="0" lang="id-ID"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endParaRPr>
          </a:p>
        </p:txBody>
      </p:sp>
      <p:sp>
        <p:nvSpPr>
          <p:cNvPr id="34" name="Freeform 33"/>
          <p:cNvSpPr>
            <a:spLocks noChangeArrowheads="1"/>
          </p:cNvSpPr>
          <p:nvPr/>
        </p:nvSpPr>
        <p:spPr bwMode="auto">
          <a:xfrm flipH="1">
            <a:off x="2151720" y="1775512"/>
            <a:ext cx="136016" cy="846670"/>
          </a:xfrm>
          <a:custGeom>
            <a:avLst/>
            <a:gdLst>
              <a:gd name="T0" fmla="*/ 0 w 266"/>
              <a:gd name="T1" fmla="*/ 2374 h 2375"/>
              <a:gd name="T2" fmla="*/ 265 w 266"/>
              <a:gd name="T3" fmla="*/ 2138 h 2375"/>
              <a:gd name="T4" fmla="*/ 265 w 266"/>
              <a:gd name="T5" fmla="*/ 0 h 2375"/>
              <a:gd name="T6" fmla="*/ 0 w 266"/>
              <a:gd name="T7" fmla="*/ 238 h 2375"/>
              <a:gd name="T8" fmla="*/ 0 w 266"/>
              <a:gd name="T9" fmla="*/ 2374 h 2375"/>
            </a:gdLst>
            <a:ahLst/>
            <a:cxnLst>
              <a:cxn ang="0">
                <a:pos x="T0" y="T1"/>
              </a:cxn>
              <a:cxn ang="0">
                <a:pos x="T2" y="T3"/>
              </a:cxn>
              <a:cxn ang="0">
                <a:pos x="T4" y="T5"/>
              </a:cxn>
              <a:cxn ang="0">
                <a:pos x="T6" y="T7"/>
              </a:cxn>
              <a:cxn ang="0">
                <a:pos x="T8" y="T9"/>
              </a:cxn>
            </a:cxnLst>
            <a:rect l="0" t="0" r="r" b="b"/>
            <a:pathLst>
              <a:path w="266" h="2375">
                <a:moveTo>
                  <a:pt x="0" y="2374"/>
                </a:moveTo>
                <a:lnTo>
                  <a:pt x="265" y="2138"/>
                </a:lnTo>
                <a:lnTo>
                  <a:pt x="265" y="0"/>
                </a:lnTo>
                <a:lnTo>
                  <a:pt x="0" y="238"/>
                </a:lnTo>
                <a:lnTo>
                  <a:pt x="0" y="2374"/>
                </a:lnTo>
              </a:path>
            </a:pathLst>
          </a:custGeom>
          <a:solidFill>
            <a:srgbClr val="C00000"/>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Source Sans Pro Light" panose="020B0403030403020204" pitchFamily="34" charset="0"/>
              <a:ea typeface="+mn-ea"/>
              <a:cs typeface="+mn-cs"/>
            </a:endParaRPr>
          </a:p>
        </p:txBody>
      </p:sp>
      <p:sp>
        <p:nvSpPr>
          <p:cNvPr id="35" name="Freeform 34"/>
          <p:cNvSpPr>
            <a:spLocks noChangeArrowheads="1"/>
          </p:cNvSpPr>
          <p:nvPr/>
        </p:nvSpPr>
        <p:spPr bwMode="auto">
          <a:xfrm flipH="1">
            <a:off x="2149453" y="1775511"/>
            <a:ext cx="3384528" cy="761846"/>
          </a:xfrm>
          <a:custGeom>
            <a:avLst/>
            <a:gdLst>
              <a:gd name="T0" fmla="*/ 0 w 6584"/>
              <a:gd name="T1" fmla="*/ 2138 h 2139"/>
              <a:gd name="T2" fmla="*/ 6583 w 6584"/>
              <a:gd name="T3" fmla="*/ 2138 h 2139"/>
              <a:gd name="T4" fmla="*/ 6583 w 6584"/>
              <a:gd name="T5" fmla="*/ 0 h 2139"/>
              <a:gd name="T6" fmla="*/ 0 w 6584"/>
              <a:gd name="T7" fmla="*/ 0 h 2139"/>
              <a:gd name="T8" fmla="*/ 0 w 6584"/>
              <a:gd name="T9" fmla="*/ 2138 h 2139"/>
            </a:gdLst>
            <a:ahLst/>
            <a:cxnLst>
              <a:cxn ang="0">
                <a:pos x="T0" y="T1"/>
              </a:cxn>
              <a:cxn ang="0">
                <a:pos x="T2" y="T3"/>
              </a:cxn>
              <a:cxn ang="0">
                <a:pos x="T4" y="T5"/>
              </a:cxn>
              <a:cxn ang="0">
                <a:pos x="T6" y="T7"/>
              </a:cxn>
              <a:cxn ang="0">
                <a:pos x="T8" y="T9"/>
              </a:cxn>
            </a:cxnLst>
            <a:rect l="0" t="0" r="r" b="b"/>
            <a:pathLst>
              <a:path w="6584" h="2139">
                <a:moveTo>
                  <a:pt x="0" y="2138"/>
                </a:moveTo>
                <a:lnTo>
                  <a:pt x="6583" y="2138"/>
                </a:lnTo>
                <a:lnTo>
                  <a:pt x="6583" y="0"/>
                </a:lnTo>
                <a:lnTo>
                  <a:pt x="0" y="0"/>
                </a:lnTo>
                <a:lnTo>
                  <a:pt x="0" y="2138"/>
                </a:lnTo>
              </a:path>
            </a:pathLst>
          </a:custGeom>
          <a:solidFill>
            <a:srgbClr val="FF064D"/>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Source Sans Pro Light" panose="020B0403030403020204" pitchFamily="34" charset="0"/>
              <a:ea typeface="+mn-ea"/>
              <a:cs typeface="+mn-cs"/>
            </a:endParaRPr>
          </a:p>
        </p:txBody>
      </p:sp>
      <p:sp>
        <p:nvSpPr>
          <p:cNvPr id="36" name="Freeform 35"/>
          <p:cNvSpPr>
            <a:spLocks noChangeArrowheads="1"/>
          </p:cNvSpPr>
          <p:nvPr/>
        </p:nvSpPr>
        <p:spPr bwMode="auto">
          <a:xfrm flipH="1">
            <a:off x="5266481" y="1693829"/>
            <a:ext cx="267498" cy="843528"/>
          </a:xfrm>
          <a:custGeom>
            <a:avLst/>
            <a:gdLst>
              <a:gd name="T0" fmla="*/ 0 w 522"/>
              <a:gd name="T1" fmla="*/ 2365 h 2366"/>
              <a:gd name="T2" fmla="*/ 521 w 522"/>
              <a:gd name="T3" fmla="*/ 2136 h 2366"/>
              <a:gd name="T4" fmla="*/ 521 w 522"/>
              <a:gd name="T5" fmla="*/ 0 h 2366"/>
              <a:gd name="T6" fmla="*/ 0 w 522"/>
              <a:gd name="T7" fmla="*/ 227 h 2366"/>
              <a:gd name="T8" fmla="*/ 0 w 522"/>
              <a:gd name="T9" fmla="*/ 2365 h 2366"/>
            </a:gdLst>
            <a:ahLst/>
            <a:cxnLst>
              <a:cxn ang="0">
                <a:pos x="T0" y="T1"/>
              </a:cxn>
              <a:cxn ang="0">
                <a:pos x="T2" y="T3"/>
              </a:cxn>
              <a:cxn ang="0">
                <a:pos x="T4" y="T5"/>
              </a:cxn>
              <a:cxn ang="0">
                <a:pos x="T6" y="T7"/>
              </a:cxn>
              <a:cxn ang="0">
                <a:pos x="T8" y="T9"/>
              </a:cxn>
            </a:cxnLst>
            <a:rect l="0" t="0" r="r" b="b"/>
            <a:pathLst>
              <a:path w="522" h="2366">
                <a:moveTo>
                  <a:pt x="0" y="2365"/>
                </a:moveTo>
                <a:lnTo>
                  <a:pt x="521" y="2136"/>
                </a:lnTo>
                <a:lnTo>
                  <a:pt x="521" y="0"/>
                </a:lnTo>
                <a:lnTo>
                  <a:pt x="0" y="227"/>
                </a:lnTo>
                <a:lnTo>
                  <a:pt x="0" y="2365"/>
                </a:lnTo>
              </a:path>
            </a:pathLst>
          </a:custGeom>
          <a:solidFill>
            <a:srgbClr val="C00000"/>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Source Sans Pro Light" panose="020B0403030403020204" pitchFamily="34" charset="0"/>
              <a:ea typeface="+mn-ea"/>
              <a:cs typeface="+mn-cs"/>
            </a:endParaRPr>
          </a:p>
        </p:txBody>
      </p:sp>
      <p:sp>
        <p:nvSpPr>
          <p:cNvPr id="37" name="Freeform 36"/>
          <p:cNvSpPr>
            <a:spLocks noChangeArrowheads="1"/>
          </p:cNvSpPr>
          <p:nvPr/>
        </p:nvSpPr>
        <p:spPr bwMode="auto">
          <a:xfrm flipH="1">
            <a:off x="5272830" y="1690688"/>
            <a:ext cx="600737" cy="764988"/>
          </a:xfrm>
          <a:custGeom>
            <a:avLst/>
            <a:gdLst>
              <a:gd name="T0" fmla="*/ 0 w 1170"/>
              <a:gd name="T1" fmla="*/ 2136 h 2146"/>
              <a:gd name="T2" fmla="*/ 1169 w 1170"/>
              <a:gd name="T3" fmla="*/ 2145 h 2146"/>
              <a:gd name="T4" fmla="*/ 1169 w 1170"/>
              <a:gd name="T5" fmla="*/ 9 h 2146"/>
              <a:gd name="T6" fmla="*/ 0 w 1170"/>
              <a:gd name="T7" fmla="*/ 0 h 2146"/>
              <a:gd name="T8" fmla="*/ 0 w 1170"/>
              <a:gd name="T9" fmla="*/ 2136 h 2146"/>
            </a:gdLst>
            <a:ahLst/>
            <a:cxnLst>
              <a:cxn ang="0">
                <a:pos x="T0" y="T1"/>
              </a:cxn>
              <a:cxn ang="0">
                <a:pos x="T2" y="T3"/>
              </a:cxn>
              <a:cxn ang="0">
                <a:pos x="T4" y="T5"/>
              </a:cxn>
              <a:cxn ang="0">
                <a:pos x="T6" y="T7"/>
              </a:cxn>
              <a:cxn ang="0">
                <a:pos x="T8" y="T9"/>
              </a:cxn>
            </a:cxnLst>
            <a:rect l="0" t="0" r="r" b="b"/>
            <a:pathLst>
              <a:path w="1170" h="2146">
                <a:moveTo>
                  <a:pt x="0" y="2136"/>
                </a:moveTo>
                <a:lnTo>
                  <a:pt x="1169" y="2145"/>
                </a:lnTo>
                <a:lnTo>
                  <a:pt x="1169" y="9"/>
                </a:lnTo>
                <a:lnTo>
                  <a:pt x="0" y="0"/>
                </a:lnTo>
                <a:lnTo>
                  <a:pt x="0" y="2136"/>
                </a:lnTo>
              </a:path>
            </a:pathLst>
          </a:custGeom>
          <a:solidFill>
            <a:srgbClr val="FF064D"/>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Source Sans Pro Light" panose="020B0403030403020204" pitchFamily="34" charset="0"/>
              <a:ea typeface="+mn-ea"/>
              <a:cs typeface="+mn-cs"/>
            </a:endParaRPr>
          </a:p>
        </p:txBody>
      </p:sp>
      <p:sp>
        <p:nvSpPr>
          <p:cNvPr id="57" name="TextBox 86"/>
          <p:cNvSpPr txBox="1"/>
          <p:nvPr/>
        </p:nvSpPr>
        <p:spPr>
          <a:xfrm flipH="1">
            <a:off x="2800577" y="1909791"/>
            <a:ext cx="2100885" cy="430851"/>
          </a:xfrm>
          <a:prstGeom prst="rect">
            <a:avLst/>
          </a:prstGeom>
          <a:noFill/>
        </p:spPr>
        <p:txBody>
          <a:bodyPr wrap="none" lIns="182843" tIns="91422" rIns="182843" bIns="91422" rtlCol="0">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rPr>
              <a:t>Temporary / unique</a:t>
            </a:r>
            <a:endParaRPr kumimoji="0" lang="id-ID"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endParaRPr>
          </a:p>
        </p:txBody>
      </p:sp>
      <p:grpSp>
        <p:nvGrpSpPr>
          <p:cNvPr id="4" name="Group 3"/>
          <p:cNvGrpSpPr/>
          <p:nvPr/>
        </p:nvGrpSpPr>
        <p:grpSpPr>
          <a:xfrm>
            <a:off x="2149453" y="3482988"/>
            <a:ext cx="7444579" cy="931495"/>
            <a:chOff x="2149453" y="3482988"/>
            <a:chExt cx="7444579" cy="931495"/>
          </a:xfrm>
        </p:grpSpPr>
        <p:sp>
          <p:nvSpPr>
            <p:cNvPr id="18" name="Freeform 17"/>
            <p:cNvSpPr>
              <a:spLocks noChangeArrowheads="1"/>
            </p:cNvSpPr>
            <p:nvPr/>
          </p:nvSpPr>
          <p:spPr bwMode="auto">
            <a:xfrm>
              <a:off x="9455748" y="3570955"/>
              <a:ext cx="136016" cy="843528"/>
            </a:xfrm>
            <a:custGeom>
              <a:avLst/>
              <a:gdLst>
                <a:gd name="T0" fmla="*/ 0 w 266"/>
                <a:gd name="T1" fmla="*/ 2365 h 2366"/>
                <a:gd name="T2" fmla="*/ 265 w 266"/>
                <a:gd name="T3" fmla="*/ 2138 h 2366"/>
                <a:gd name="T4" fmla="*/ 265 w 266"/>
                <a:gd name="T5" fmla="*/ 0 h 2366"/>
                <a:gd name="T6" fmla="*/ 0 w 266"/>
                <a:gd name="T7" fmla="*/ 229 h 2366"/>
                <a:gd name="T8" fmla="*/ 0 w 266"/>
                <a:gd name="T9" fmla="*/ 2365 h 2366"/>
              </a:gdLst>
              <a:ahLst/>
              <a:cxnLst>
                <a:cxn ang="0">
                  <a:pos x="T0" y="T1"/>
                </a:cxn>
                <a:cxn ang="0">
                  <a:pos x="T2" y="T3"/>
                </a:cxn>
                <a:cxn ang="0">
                  <a:pos x="T4" y="T5"/>
                </a:cxn>
                <a:cxn ang="0">
                  <a:pos x="T6" y="T7"/>
                </a:cxn>
                <a:cxn ang="0">
                  <a:pos x="T8" y="T9"/>
                </a:cxn>
              </a:cxnLst>
              <a:rect l="0" t="0" r="r" b="b"/>
              <a:pathLst>
                <a:path w="266" h="2366">
                  <a:moveTo>
                    <a:pt x="0" y="2365"/>
                  </a:moveTo>
                  <a:lnTo>
                    <a:pt x="265" y="2138"/>
                  </a:lnTo>
                  <a:lnTo>
                    <a:pt x="265" y="0"/>
                  </a:lnTo>
                  <a:lnTo>
                    <a:pt x="0" y="229"/>
                  </a:lnTo>
                  <a:lnTo>
                    <a:pt x="0" y="2365"/>
                  </a:lnTo>
                </a:path>
              </a:pathLst>
            </a:custGeom>
            <a:solidFill>
              <a:srgbClr val="007635"/>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19" name="Freeform 18"/>
            <p:cNvSpPr>
              <a:spLocks noChangeArrowheads="1"/>
            </p:cNvSpPr>
            <p:nvPr/>
          </p:nvSpPr>
          <p:spPr bwMode="auto">
            <a:xfrm>
              <a:off x="6209504" y="3570955"/>
              <a:ext cx="3384528" cy="761845"/>
            </a:xfrm>
            <a:custGeom>
              <a:avLst/>
              <a:gdLst>
                <a:gd name="T0" fmla="*/ 0 w 6584"/>
                <a:gd name="T1" fmla="*/ 2138 h 2139"/>
                <a:gd name="T2" fmla="*/ 6583 w 6584"/>
                <a:gd name="T3" fmla="*/ 2138 h 2139"/>
                <a:gd name="T4" fmla="*/ 6583 w 6584"/>
                <a:gd name="T5" fmla="*/ 0 h 2139"/>
                <a:gd name="T6" fmla="*/ 0 w 6584"/>
                <a:gd name="T7" fmla="*/ 0 h 2139"/>
                <a:gd name="T8" fmla="*/ 0 w 6584"/>
                <a:gd name="T9" fmla="*/ 2138 h 2139"/>
              </a:gdLst>
              <a:ahLst/>
              <a:cxnLst>
                <a:cxn ang="0">
                  <a:pos x="T0" y="T1"/>
                </a:cxn>
                <a:cxn ang="0">
                  <a:pos x="T2" y="T3"/>
                </a:cxn>
                <a:cxn ang="0">
                  <a:pos x="T4" y="T5"/>
                </a:cxn>
                <a:cxn ang="0">
                  <a:pos x="T6" y="T7"/>
                </a:cxn>
                <a:cxn ang="0">
                  <a:pos x="T8" y="T9"/>
                </a:cxn>
              </a:cxnLst>
              <a:rect l="0" t="0" r="r" b="b"/>
              <a:pathLst>
                <a:path w="6584" h="2139">
                  <a:moveTo>
                    <a:pt x="0" y="2138"/>
                  </a:moveTo>
                  <a:lnTo>
                    <a:pt x="6583" y="2138"/>
                  </a:lnTo>
                  <a:lnTo>
                    <a:pt x="6583" y="0"/>
                  </a:lnTo>
                  <a:lnTo>
                    <a:pt x="0" y="0"/>
                  </a:lnTo>
                  <a:lnTo>
                    <a:pt x="0" y="2138"/>
                  </a:lnTo>
                </a:path>
              </a:pathLst>
            </a:custGeom>
            <a:solidFill>
              <a:srgbClr val="8EC40D"/>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20" name="Freeform 19"/>
            <p:cNvSpPr>
              <a:spLocks noChangeArrowheads="1"/>
            </p:cNvSpPr>
            <p:nvPr/>
          </p:nvSpPr>
          <p:spPr bwMode="auto">
            <a:xfrm>
              <a:off x="6209505" y="3489272"/>
              <a:ext cx="267498" cy="843528"/>
            </a:xfrm>
            <a:custGeom>
              <a:avLst/>
              <a:gdLst>
                <a:gd name="T0" fmla="*/ 0 w 522"/>
                <a:gd name="T1" fmla="*/ 2365 h 2366"/>
                <a:gd name="T2" fmla="*/ 521 w 522"/>
                <a:gd name="T3" fmla="*/ 2136 h 2366"/>
                <a:gd name="T4" fmla="*/ 521 w 522"/>
                <a:gd name="T5" fmla="*/ 0 h 2366"/>
                <a:gd name="T6" fmla="*/ 0 w 522"/>
                <a:gd name="T7" fmla="*/ 227 h 2366"/>
                <a:gd name="T8" fmla="*/ 0 w 522"/>
                <a:gd name="T9" fmla="*/ 2365 h 2366"/>
              </a:gdLst>
              <a:ahLst/>
              <a:cxnLst>
                <a:cxn ang="0">
                  <a:pos x="T0" y="T1"/>
                </a:cxn>
                <a:cxn ang="0">
                  <a:pos x="T2" y="T3"/>
                </a:cxn>
                <a:cxn ang="0">
                  <a:pos x="T4" y="T5"/>
                </a:cxn>
                <a:cxn ang="0">
                  <a:pos x="T6" y="T7"/>
                </a:cxn>
                <a:cxn ang="0">
                  <a:pos x="T8" y="T9"/>
                </a:cxn>
              </a:cxnLst>
              <a:rect l="0" t="0" r="r" b="b"/>
              <a:pathLst>
                <a:path w="522" h="2366">
                  <a:moveTo>
                    <a:pt x="0" y="2365"/>
                  </a:moveTo>
                  <a:lnTo>
                    <a:pt x="521" y="2136"/>
                  </a:lnTo>
                  <a:lnTo>
                    <a:pt x="521" y="0"/>
                  </a:lnTo>
                  <a:lnTo>
                    <a:pt x="0" y="227"/>
                  </a:lnTo>
                  <a:lnTo>
                    <a:pt x="0" y="2365"/>
                  </a:lnTo>
                </a:path>
              </a:pathLst>
            </a:custGeom>
            <a:solidFill>
              <a:srgbClr val="007635"/>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21" name="Freeform 20"/>
            <p:cNvSpPr>
              <a:spLocks noChangeArrowheads="1"/>
            </p:cNvSpPr>
            <p:nvPr/>
          </p:nvSpPr>
          <p:spPr bwMode="auto">
            <a:xfrm>
              <a:off x="5876267" y="3482988"/>
              <a:ext cx="600737" cy="768128"/>
            </a:xfrm>
            <a:custGeom>
              <a:avLst/>
              <a:gdLst>
                <a:gd name="T0" fmla="*/ 0 w 1170"/>
                <a:gd name="T1" fmla="*/ 2136 h 2155"/>
                <a:gd name="T2" fmla="*/ 1169 w 1170"/>
                <a:gd name="T3" fmla="*/ 2154 h 2155"/>
                <a:gd name="T4" fmla="*/ 1169 w 1170"/>
                <a:gd name="T5" fmla="*/ 18 h 2155"/>
                <a:gd name="T6" fmla="*/ 0 w 1170"/>
                <a:gd name="T7" fmla="*/ 0 h 2155"/>
                <a:gd name="T8" fmla="*/ 0 w 1170"/>
                <a:gd name="T9" fmla="*/ 2136 h 2155"/>
              </a:gdLst>
              <a:ahLst/>
              <a:cxnLst>
                <a:cxn ang="0">
                  <a:pos x="T0" y="T1"/>
                </a:cxn>
                <a:cxn ang="0">
                  <a:pos x="T2" y="T3"/>
                </a:cxn>
                <a:cxn ang="0">
                  <a:pos x="T4" y="T5"/>
                </a:cxn>
                <a:cxn ang="0">
                  <a:pos x="T6" y="T7"/>
                </a:cxn>
                <a:cxn ang="0">
                  <a:pos x="T8" y="T9"/>
                </a:cxn>
              </a:cxnLst>
              <a:rect l="0" t="0" r="r" b="b"/>
              <a:pathLst>
                <a:path w="1170" h="2155">
                  <a:moveTo>
                    <a:pt x="0" y="2136"/>
                  </a:moveTo>
                  <a:lnTo>
                    <a:pt x="1169" y="2154"/>
                  </a:lnTo>
                  <a:lnTo>
                    <a:pt x="1169" y="18"/>
                  </a:lnTo>
                  <a:lnTo>
                    <a:pt x="0" y="0"/>
                  </a:lnTo>
                  <a:lnTo>
                    <a:pt x="0" y="2136"/>
                  </a:lnTo>
                </a:path>
              </a:pathLst>
            </a:custGeom>
            <a:solidFill>
              <a:srgbClr val="8EC40D"/>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30" name="TextBox 31"/>
            <p:cNvSpPr txBox="1"/>
            <p:nvPr/>
          </p:nvSpPr>
          <p:spPr>
            <a:xfrm>
              <a:off x="6965779" y="3740756"/>
              <a:ext cx="1853381" cy="430851"/>
            </a:xfrm>
            <a:prstGeom prst="rect">
              <a:avLst/>
            </a:prstGeom>
            <a:noFill/>
          </p:spPr>
          <p:txBody>
            <a:bodyPr wrap="none" lIns="182843" tIns="91422" rIns="182843" bIns="91422" rtlCol="0">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rPr>
                <a:t>Routine planning</a:t>
              </a:r>
              <a:endParaRPr kumimoji="0" lang="id-ID"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endParaRPr>
            </a:p>
          </p:txBody>
        </p:sp>
        <p:sp>
          <p:nvSpPr>
            <p:cNvPr id="42" name="Freeform 41"/>
            <p:cNvSpPr>
              <a:spLocks noChangeArrowheads="1"/>
            </p:cNvSpPr>
            <p:nvPr/>
          </p:nvSpPr>
          <p:spPr bwMode="auto">
            <a:xfrm flipH="1">
              <a:off x="2151720" y="3570955"/>
              <a:ext cx="136016" cy="843528"/>
            </a:xfrm>
            <a:custGeom>
              <a:avLst/>
              <a:gdLst>
                <a:gd name="T0" fmla="*/ 0 w 266"/>
                <a:gd name="T1" fmla="*/ 2365 h 2366"/>
                <a:gd name="T2" fmla="*/ 265 w 266"/>
                <a:gd name="T3" fmla="*/ 2138 h 2366"/>
                <a:gd name="T4" fmla="*/ 265 w 266"/>
                <a:gd name="T5" fmla="*/ 0 h 2366"/>
                <a:gd name="T6" fmla="*/ 0 w 266"/>
                <a:gd name="T7" fmla="*/ 229 h 2366"/>
                <a:gd name="T8" fmla="*/ 0 w 266"/>
                <a:gd name="T9" fmla="*/ 2365 h 2366"/>
              </a:gdLst>
              <a:ahLst/>
              <a:cxnLst>
                <a:cxn ang="0">
                  <a:pos x="T0" y="T1"/>
                </a:cxn>
                <a:cxn ang="0">
                  <a:pos x="T2" y="T3"/>
                </a:cxn>
                <a:cxn ang="0">
                  <a:pos x="T4" y="T5"/>
                </a:cxn>
                <a:cxn ang="0">
                  <a:pos x="T6" y="T7"/>
                </a:cxn>
                <a:cxn ang="0">
                  <a:pos x="T8" y="T9"/>
                </a:cxn>
              </a:cxnLst>
              <a:rect l="0" t="0" r="r" b="b"/>
              <a:pathLst>
                <a:path w="266" h="2366">
                  <a:moveTo>
                    <a:pt x="0" y="2365"/>
                  </a:moveTo>
                  <a:lnTo>
                    <a:pt x="265" y="2138"/>
                  </a:lnTo>
                  <a:lnTo>
                    <a:pt x="265" y="0"/>
                  </a:lnTo>
                  <a:lnTo>
                    <a:pt x="0" y="229"/>
                  </a:lnTo>
                  <a:lnTo>
                    <a:pt x="0" y="2365"/>
                  </a:lnTo>
                </a:path>
              </a:pathLst>
            </a:custGeom>
            <a:solidFill>
              <a:srgbClr val="007635"/>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43" name="Freeform 42"/>
            <p:cNvSpPr>
              <a:spLocks noChangeArrowheads="1"/>
            </p:cNvSpPr>
            <p:nvPr/>
          </p:nvSpPr>
          <p:spPr bwMode="auto">
            <a:xfrm flipH="1">
              <a:off x="2149453" y="3570955"/>
              <a:ext cx="3384528" cy="761845"/>
            </a:xfrm>
            <a:custGeom>
              <a:avLst/>
              <a:gdLst>
                <a:gd name="T0" fmla="*/ 0 w 6584"/>
                <a:gd name="T1" fmla="*/ 2138 h 2139"/>
                <a:gd name="T2" fmla="*/ 6583 w 6584"/>
                <a:gd name="T3" fmla="*/ 2138 h 2139"/>
                <a:gd name="T4" fmla="*/ 6583 w 6584"/>
                <a:gd name="T5" fmla="*/ 0 h 2139"/>
                <a:gd name="T6" fmla="*/ 0 w 6584"/>
                <a:gd name="T7" fmla="*/ 0 h 2139"/>
                <a:gd name="T8" fmla="*/ 0 w 6584"/>
                <a:gd name="T9" fmla="*/ 2138 h 2139"/>
              </a:gdLst>
              <a:ahLst/>
              <a:cxnLst>
                <a:cxn ang="0">
                  <a:pos x="T0" y="T1"/>
                </a:cxn>
                <a:cxn ang="0">
                  <a:pos x="T2" y="T3"/>
                </a:cxn>
                <a:cxn ang="0">
                  <a:pos x="T4" y="T5"/>
                </a:cxn>
                <a:cxn ang="0">
                  <a:pos x="T6" y="T7"/>
                </a:cxn>
                <a:cxn ang="0">
                  <a:pos x="T8" y="T9"/>
                </a:cxn>
              </a:cxnLst>
              <a:rect l="0" t="0" r="r" b="b"/>
              <a:pathLst>
                <a:path w="6584" h="2139">
                  <a:moveTo>
                    <a:pt x="0" y="2138"/>
                  </a:moveTo>
                  <a:lnTo>
                    <a:pt x="6583" y="2138"/>
                  </a:lnTo>
                  <a:lnTo>
                    <a:pt x="6583" y="0"/>
                  </a:lnTo>
                  <a:lnTo>
                    <a:pt x="0" y="0"/>
                  </a:lnTo>
                  <a:lnTo>
                    <a:pt x="0" y="2138"/>
                  </a:lnTo>
                </a:path>
              </a:pathLst>
            </a:custGeom>
            <a:solidFill>
              <a:srgbClr val="8EC40D"/>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44" name="Freeform 43"/>
            <p:cNvSpPr>
              <a:spLocks noChangeArrowheads="1"/>
            </p:cNvSpPr>
            <p:nvPr/>
          </p:nvSpPr>
          <p:spPr bwMode="auto">
            <a:xfrm flipH="1">
              <a:off x="5266481" y="3489272"/>
              <a:ext cx="267498" cy="843528"/>
            </a:xfrm>
            <a:custGeom>
              <a:avLst/>
              <a:gdLst>
                <a:gd name="T0" fmla="*/ 0 w 522"/>
                <a:gd name="T1" fmla="*/ 2365 h 2366"/>
                <a:gd name="T2" fmla="*/ 521 w 522"/>
                <a:gd name="T3" fmla="*/ 2136 h 2366"/>
                <a:gd name="T4" fmla="*/ 521 w 522"/>
                <a:gd name="T5" fmla="*/ 0 h 2366"/>
                <a:gd name="T6" fmla="*/ 0 w 522"/>
                <a:gd name="T7" fmla="*/ 227 h 2366"/>
                <a:gd name="T8" fmla="*/ 0 w 522"/>
                <a:gd name="T9" fmla="*/ 2365 h 2366"/>
              </a:gdLst>
              <a:ahLst/>
              <a:cxnLst>
                <a:cxn ang="0">
                  <a:pos x="T0" y="T1"/>
                </a:cxn>
                <a:cxn ang="0">
                  <a:pos x="T2" y="T3"/>
                </a:cxn>
                <a:cxn ang="0">
                  <a:pos x="T4" y="T5"/>
                </a:cxn>
                <a:cxn ang="0">
                  <a:pos x="T6" y="T7"/>
                </a:cxn>
                <a:cxn ang="0">
                  <a:pos x="T8" y="T9"/>
                </a:cxn>
              </a:cxnLst>
              <a:rect l="0" t="0" r="r" b="b"/>
              <a:pathLst>
                <a:path w="522" h="2366">
                  <a:moveTo>
                    <a:pt x="0" y="2365"/>
                  </a:moveTo>
                  <a:lnTo>
                    <a:pt x="521" y="2136"/>
                  </a:lnTo>
                  <a:lnTo>
                    <a:pt x="521" y="0"/>
                  </a:lnTo>
                  <a:lnTo>
                    <a:pt x="0" y="227"/>
                  </a:lnTo>
                  <a:lnTo>
                    <a:pt x="0" y="2365"/>
                  </a:lnTo>
                </a:path>
              </a:pathLst>
            </a:custGeom>
            <a:solidFill>
              <a:srgbClr val="007635"/>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45" name="Freeform 44"/>
            <p:cNvSpPr>
              <a:spLocks noChangeArrowheads="1"/>
            </p:cNvSpPr>
            <p:nvPr/>
          </p:nvSpPr>
          <p:spPr bwMode="auto">
            <a:xfrm flipH="1">
              <a:off x="5272830" y="3482988"/>
              <a:ext cx="600737" cy="768128"/>
            </a:xfrm>
            <a:custGeom>
              <a:avLst/>
              <a:gdLst>
                <a:gd name="T0" fmla="*/ 0 w 1170"/>
                <a:gd name="T1" fmla="*/ 2136 h 2155"/>
                <a:gd name="T2" fmla="*/ 1169 w 1170"/>
                <a:gd name="T3" fmla="*/ 2154 h 2155"/>
                <a:gd name="T4" fmla="*/ 1169 w 1170"/>
                <a:gd name="T5" fmla="*/ 18 h 2155"/>
                <a:gd name="T6" fmla="*/ 0 w 1170"/>
                <a:gd name="T7" fmla="*/ 0 h 2155"/>
                <a:gd name="T8" fmla="*/ 0 w 1170"/>
                <a:gd name="T9" fmla="*/ 2136 h 2155"/>
              </a:gdLst>
              <a:ahLst/>
              <a:cxnLst>
                <a:cxn ang="0">
                  <a:pos x="T0" y="T1"/>
                </a:cxn>
                <a:cxn ang="0">
                  <a:pos x="T2" y="T3"/>
                </a:cxn>
                <a:cxn ang="0">
                  <a:pos x="T4" y="T5"/>
                </a:cxn>
                <a:cxn ang="0">
                  <a:pos x="T6" y="T7"/>
                </a:cxn>
                <a:cxn ang="0">
                  <a:pos x="T8" y="T9"/>
                </a:cxn>
              </a:cxnLst>
              <a:rect l="0" t="0" r="r" b="b"/>
              <a:pathLst>
                <a:path w="1170" h="2155">
                  <a:moveTo>
                    <a:pt x="0" y="2136"/>
                  </a:moveTo>
                  <a:lnTo>
                    <a:pt x="1169" y="2154"/>
                  </a:lnTo>
                  <a:lnTo>
                    <a:pt x="1169" y="18"/>
                  </a:lnTo>
                  <a:lnTo>
                    <a:pt x="0" y="0"/>
                  </a:lnTo>
                  <a:lnTo>
                    <a:pt x="0" y="2136"/>
                  </a:lnTo>
                </a:path>
              </a:pathLst>
            </a:custGeom>
            <a:solidFill>
              <a:srgbClr val="8EC40D"/>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54" name="TextBox 83"/>
            <p:cNvSpPr txBox="1"/>
            <p:nvPr/>
          </p:nvSpPr>
          <p:spPr>
            <a:xfrm flipH="1">
              <a:off x="2807534" y="3740756"/>
              <a:ext cx="2086970" cy="430851"/>
            </a:xfrm>
            <a:prstGeom prst="rect">
              <a:avLst/>
            </a:prstGeom>
            <a:noFill/>
          </p:spPr>
          <p:txBody>
            <a:bodyPr wrap="none" lIns="182843" tIns="91422" rIns="182843" bIns="91422" rtlCol="0">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rPr>
                <a:t>Significant planning</a:t>
              </a:r>
              <a:endParaRPr kumimoji="0" lang="id-ID"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endParaRPr>
            </a:p>
          </p:txBody>
        </p:sp>
        <p:sp>
          <p:nvSpPr>
            <p:cNvPr id="61" name="Freeform 60"/>
            <p:cNvSpPr>
              <a:spLocks noChangeAspect="1" noEditPoints="1"/>
            </p:cNvSpPr>
            <p:nvPr/>
          </p:nvSpPr>
          <p:spPr bwMode="auto">
            <a:xfrm>
              <a:off x="5704161" y="3640661"/>
              <a:ext cx="335161" cy="418776"/>
            </a:xfrm>
            <a:custGeom>
              <a:avLst/>
              <a:gdLst>
                <a:gd name="T0" fmla="*/ 428849 w 419"/>
                <a:gd name="T1" fmla="*/ 217056 h 491"/>
                <a:gd name="T2" fmla="*/ 436919 w 419"/>
                <a:gd name="T3" fmla="*/ 182419 h 491"/>
                <a:gd name="T4" fmla="*/ 389653 w 419"/>
                <a:gd name="T5" fmla="*/ 63500 h 491"/>
                <a:gd name="T6" fmla="*/ 0 w 419"/>
                <a:gd name="T7" fmla="*/ 192810 h 491"/>
                <a:gd name="T8" fmla="*/ 92226 w 419"/>
                <a:gd name="T9" fmla="*/ 357911 h 491"/>
                <a:gd name="T10" fmla="*/ 85309 w 419"/>
                <a:gd name="T11" fmla="*/ 531094 h 491"/>
                <a:gd name="T12" fmla="*/ 295122 w 419"/>
                <a:gd name="T13" fmla="*/ 558803 h 491"/>
                <a:gd name="T14" fmla="*/ 302039 w 419"/>
                <a:gd name="T15" fmla="*/ 457203 h 491"/>
                <a:gd name="T16" fmla="*/ 400029 w 419"/>
                <a:gd name="T17" fmla="*/ 476830 h 491"/>
                <a:gd name="T18" fmla="*/ 436919 w 419"/>
                <a:gd name="T19" fmla="*/ 420257 h 491"/>
                <a:gd name="T20" fmla="*/ 442683 w 419"/>
                <a:gd name="T21" fmla="*/ 401784 h 491"/>
                <a:gd name="T22" fmla="*/ 444989 w 419"/>
                <a:gd name="T23" fmla="*/ 381002 h 491"/>
                <a:gd name="T24" fmla="*/ 449600 w 419"/>
                <a:gd name="T25" fmla="*/ 352138 h 491"/>
                <a:gd name="T26" fmla="*/ 449600 w 419"/>
                <a:gd name="T27" fmla="*/ 339438 h 491"/>
                <a:gd name="T28" fmla="*/ 483032 w 419"/>
                <a:gd name="T29" fmla="*/ 314038 h 491"/>
                <a:gd name="T30" fmla="*/ 466893 w 419"/>
                <a:gd name="T31" fmla="*/ 324429 h 491"/>
                <a:gd name="T32" fmla="*/ 439225 w 419"/>
                <a:gd name="T33" fmla="*/ 334820 h 491"/>
                <a:gd name="T34" fmla="*/ 440378 w 419"/>
                <a:gd name="T35" fmla="*/ 357911 h 491"/>
                <a:gd name="T36" fmla="*/ 434614 w 419"/>
                <a:gd name="T37" fmla="*/ 375229 h 491"/>
                <a:gd name="T38" fmla="*/ 435766 w 419"/>
                <a:gd name="T39" fmla="*/ 390239 h 491"/>
                <a:gd name="T40" fmla="*/ 425391 w 419"/>
                <a:gd name="T41" fmla="*/ 412175 h 491"/>
                <a:gd name="T42" fmla="*/ 425391 w 419"/>
                <a:gd name="T43" fmla="*/ 449121 h 491"/>
                <a:gd name="T44" fmla="*/ 397723 w 419"/>
                <a:gd name="T45" fmla="*/ 466439 h 491"/>
                <a:gd name="T46" fmla="*/ 295122 w 419"/>
                <a:gd name="T47" fmla="*/ 446812 h 491"/>
                <a:gd name="T48" fmla="*/ 95684 w 419"/>
                <a:gd name="T49" fmla="*/ 524167 h 491"/>
                <a:gd name="T50" fmla="*/ 78392 w 419"/>
                <a:gd name="T51" fmla="*/ 325584 h 491"/>
                <a:gd name="T52" fmla="*/ 54183 w 419"/>
                <a:gd name="T53" fmla="*/ 64655 h 491"/>
                <a:gd name="T54" fmla="*/ 381584 w 419"/>
                <a:gd name="T55" fmla="*/ 70428 h 491"/>
                <a:gd name="T56" fmla="*/ 426544 w 419"/>
                <a:gd name="T57" fmla="*/ 182419 h 491"/>
                <a:gd name="T58" fmla="*/ 418474 w 419"/>
                <a:gd name="T59" fmla="*/ 218210 h 491"/>
                <a:gd name="T60" fmla="*/ 471504 w 419"/>
                <a:gd name="T61" fmla="*/ 315193 h 491"/>
                <a:gd name="T62" fmla="*/ 326248 w 419"/>
                <a:gd name="T63" fmla="*/ 85437 h 491"/>
                <a:gd name="T64" fmla="*/ 59947 w 419"/>
                <a:gd name="T65" fmla="*/ 188192 h 491"/>
                <a:gd name="T66" fmla="*/ 110671 w 419"/>
                <a:gd name="T67" fmla="*/ 287483 h 491"/>
                <a:gd name="T68" fmla="*/ 184451 w 419"/>
                <a:gd name="T69" fmla="*/ 277092 h 491"/>
                <a:gd name="T70" fmla="*/ 230564 w 419"/>
                <a:gd name="T71" fmla="*/ 232065 h 491"/>
                <a:gd name="T72" fmla="*/ 276677 w 419"/>
                <a:gd name="T73" fmla="*/ 206665 h 491"/>
                <a:gd name="T74" fmla="*/ 370056 w 419"/>
                <a:gd name="T75" fmla="*/ 158174 h 491"/>
                <a:gd name="T76" fmla="*/ 299733 w 419"/>
                <a:gd name="T77" fmla="*/ 196274 h 491"/>
                <a:gd name="T78" fmla="*/ 267454 w 419"/>
                <a:gd name="T79" fmla="*/ 199737 h 491"/>
                <a:gd name="T80" fmla="*/ 224800 w 419"/>
                <a:gd name="T81" fmla="*/ 218210 h 491"/>
                <a:gd name="T82" fmla="*/ 217883 w 419"/>
                <a:gd name="T83" fmla="*/ 226292 h 491"/>
                <a:gd name="T84" fmla="*/ 179840 w 419"/>
                <a:gd name="T85" fmla="*/ 266701 h 491"/>
                <a:gd name="T86" fmla="*/ 152172 w 419"/>
                <a:gd name="T87" fmla="*/ 296720 h 491"/>
                <a:gd name="T88" fmla="*/ 102601 w 419"/>
                <a:gd name="T89" fmla="*/ 247074 h 491"/>
                <a:gd name="T90" fmla="*/ 70322 w 419"/>
                <a:gd name="T91" fmla="*/ 188192 h 491"/>
                <a:gd name="T92" fmla="*/ 319331 w 419"/>
                <a:gd name="T93" fmla="*/ 94673 h 491"/>
                <a:gd name="T94" fmla="*/ 299733 w 419"/>
                <a:gd name="T95" fmla="*/ 196274 h 49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19" h="491">
                  <a:moveTo>
                    <a:pt x="407" y="250"/>
                  </a:moveTo>
                  <a:cubicBezTo>
                    <a:pt x="396" y="233"/>
                    <a:pt x="374" y="197"/>
                    <a:pt x="372" y="188"/>
                  </a:cubicBezTo>
                  <a:cubicBezTo>
                    <a:pt x="373" y="187"/>
                    <a:pt x="373" y="185"/>
                    <a:pt x="374" y="183"/>
                  </a:cubicBezTo>
                  <a:cubicBezTo>
                    <a:pt x="376" y="176"/>
                    <a:pt x="379" y="166"/>
                    <a:pt x="379" y="158"/>
                  </a:cubicBezTo>
                  <a:cubicBezTo>
                    <a:pt x="379" y="146"/>
                    <a:pt x="377" y="129"/>
                    <a:pt x="374" y="118"/>
                  </a:cubicBezTo>
                  <a:cubicBezTo>
                    <a:pt x="373" y="112"/>
                    <a:pt x="364" y="83"/>
                    <a:pt x="338" y="55"/>
                  </a:cubicBezTo>
                  <a:cubicBezTo>
                    <a:pt x="303" y="18"/>
                    <a:pt x="255" y="0"/>
                    <a:pt x="193" y="0"/>
                  </a:cubicBezTo>
                  <a:cubicBezTo>
                    <a:pt x="65" y="0"/>
                    <a:pt x="0" y="56"/>
                    <a:pt x="0" y="167"/>
                  </a:cubicBezTo>
                  <a:cubicBezTo>
                    <a:pt x="0" y="231"/>
                    <a:pt x="37" y="266"/>
                    <a:pt x="61" y="288"/>
                  </a:cubicBezTo>
                  <a:cubicBezTo>
                    <a:pt x="70" y="297"/>
                    <a:pt x="78" y="304"/>
                    <a:pt x="80" y="310"/>
                  </a:cubicBezTo>
                  <a:cubicBezTo>
                    <a:pt x="97" y="376"/>
                    <a:pt x="82" y="429"/>
                    <a:pt x="72" y="454"/>
                  </a:cubicBezTo>
                  <a:cubicBezTo>
                    <a:pt x="71" y="456"/>
                    <a:pt x="72" y="459"/>
                    <a:pt x="74" y="460"/>
                  </a:cubicBezTo>
                  <a:cubicBezTo>
                    <a:pt x="112" y="480"/>
                    <a:pt x="154" y="491"/>
                    <a:pt x="197" y="491"/>
                  </a:cubicBezTo>
                  <a:cubicBezTo>
                    <a:pt x="217" y="491"/>
                    <a:pt x="236" y="489"/>
                    <a:pt x="256" y="484"/>
                  </a:cubicBezTo>
                  <a:cubicBezTo>
                    <a:pt x="258" y="484"/>
                    <a:pt x="259" y="482"/>
                    <a:pt x="259" y="480"/>
                  </a:cubicBezTo>
                  <a:cubicBezTo>
                    <a:pt x="259" y="438"/>
                    <a:pt x="260" y="406"/>
                    <a:pt x="262" y="396"/>
                  </a:cubicBezTo>
                  <a:cubicBezTo>
                    <a:pt x="280" y="401"/>
                    <a:pt x="335" y="413"/>
                    <a:pt x="345" y="413"/>
                  </a:cubicBezTo>
                  <a:cubicBezTo>
                    <a:pt x="346" y="413"/>
                    <a:pt x="347" y="413"/>
                    <a:pt x="347" y="413"/>
                  </a:cubicBezTo>
                  <a:cubicBezTo>
                    <a:pt x="355" y="413"/>
                    <a:pt x="374" y="413"/>
                    <a:pt x="378" y="391"/>
                  </a:cubicBezTo>
                  <a:cubicBezTo>
                    <a:pt x="381" y="380"/>
                    <a:pt x="380" y="370"/>
                    <a:pt x="379" y="364"/>
                  </a:cubicBezTo>
                  <a:cubicBezTo>
                    <a:pt x="379" y="362"/>
                    <a:pt x="378" y="360"/>
                    <a:pt x="378" y="360"/>
                  </a:cubicBezTo>
                  <a:cubicBezTo>
                    <a:pt x="379" y="356"/>
                    <a:pt x="382" y="352"/>
                    <a:pt x="384" y="348"/>
                  </a:cubicBezTo>
                  <a:cubicBezTo>
                    <a:pt x="386" y="344"/>
                    <a:pt x="387" y="342"/>
                    <a:pt x="388" y="339"/>
                  </a:cubicBezTo>
                  <a:cubicBezTo>
                    <a:pt x="388" y="337"/>
                    <a:pt x="387" y="333"/>
                    <a:pt x="386" y="330"/>
                  </a:cubicBezTo>
                  <a:cubicBezTo>
                    <a:pt x="389" y="327"/>
                    <a:pt x="393" y="323"/>
                    <a:pt x="394" y="319"/>
                  </a:cubicBezTo>
                  <a:cubicBezTo>
                    <a:pt x="394" y="315"/>
                    <a:pt x="392" y="310"/>
                    <a:pt x="390" y="305"/>
                  </a:cubicBezTo>
                  <a:cubicBezTo>
                    <a:pt x="390" y="305"/>
                    <a:pt x="390" y="305"/>
                    <a:pt x="390" y="304"/>
                  </a:cubicBezTo>
                  <a:cubicBezTo>
                    <a:pt x="390" y="303"/>
                    <a:pt x="390" y="299"/>
                    <a:pt x="390" y="294"/>
                  </a:cubicBezTo>
                  <a:cubicBezTo>
                    <a:pt x="396" y="293"/>
                    <a:pt x="406" y="291"/>
                    <a:pt x="409" y="289"/>
                  </a:cubicBezTo>
                  <a:cubicBezTo>
                    <a:pt x="415" y="286"/>
                    <a:pt x="419" y="277"/>
                    <a:pt x="419" y="272"/>
                  </a:cubicBezTo>
                  <a:cubicBezTo>
                    <a:pt x="419" y="270"/>
                    <a:pt x="418" y="270"/>
                    <a:pt x="407" y="250"/>
                  </a:cubicBezTo>
                  <a:close/>
                  <a:moveTo>
                    <a:pt x="405" y="281"/>
                  </a:moveTo>
                  <a:cubicBezTo>
                    <a:pt x="403" y="282"/>
                    <a:pt x="393" y="284"/>
                    <a:pt x="385" y="286"/>
                  </a:cubicBezTo>
                  <a:cubicBezTo>
                    <a:pt x="383" y="286"/>
                    <a:pt x="381" y="288"/>
                    <a:pt x="381" y="290"/>
                  </a:cubicBezTo>
                  <a:cubicBezTo>
                    <a:pt x="380" y="305"/>
                    <a:pt x="380" y="306"/>
                    <a:pt x="380" y="307"/>
                  </a:cubicBezTo>
                  <a:cubicBezTo>
                    <a:pt x="381" y="308"/>
                    <a:pt x="381" y="308"/>
                    <a:pt x="382" y="310"/>
                  </a:cubicBezTo>
                  <a:cubicBezTo>
                    <a:pt x="384" y="314"/>
                    <a:pt x="385" y="316"/>
                    <a:pt x="385" y="317"/>
                  </a:cubicBezTo>
                  <a:cubicBezTo>
                    <a:pt x="384" y="319"/>
                    <a:pt x="381" y="322"/>
                    <a:pt x="377" y="325"/>
                  </a:cubicBezTo>
                  <a:cubicBezTo>
                    <a:pt x="376" y="326"/>
                    <a:pt x="375" y="329"/>
                    <a:pt x="376" y="331"/>
                  </a:cubicBezTo>
                  <a:cubicBezTo>
                    <a:pt x="377" y="334"/>
                    <a:pt x="378" y="337"/>
                    <a:pt x="378" y="338"/>
                  </a:cubicBezTo>
                  <a:cubicBezTo>
                    <a:pt x="378" y="339"/>
                    <a:pt x="377" y="342"/>
                    <a:pt x="375" y="344"/>
                  </a:cubicBezTo>
                  <a:cubicBezTo>
                    <a:pt x="373" y="348"/>
                    <a:pt x="371" y="353"/>
                    <a:pt x="369" y="357"/>
                  </a:cubicBezTo>
                  <a:cubicBezTo>
                    <a:pt x="369" y="359"/>
                    <a:pt x="369" y="362"/>
                    <a:pt x="369" y="365"/>
                  </a:cubicBezTo>
                  <a:cubicBezTo>
                    <a:pt x="370" y="371"/>
                    <a:pt x="371" y="379"/>
                    <a:pt x="369" y="389"/>
                  </a:cubicBezTo>
                  <a:cubicBezTo>
                    <a:pt x="367" y="401"/>
                    <a:pt x="359" y="404"/>
                    <a:pt x="347" y="404"/>
                  </a:cubicBezTo>
                  <a:cubicBezTo>
                    <a:pt x="347" y="404"/>
                    <a:pt x="346" y="404"/>
                    <a:pt x="345" y="404"/>
                  </a:cubicBezTo>
                  <a:cubicBezTo>
                    <a:pt x="335" y="403"/>
                    <a:pt x="271" y="389"/>
                    <a:pt x="261" y="386"/>
                  </a:cubicBezTo>
                  <a:cubicBezTo>
                    <a:pt x="259" y="386"/>
                    <a:pt x="257" y="386"/>
                    <a:pt x="256" y="387"/>
                  </a:cubicBezTo>
                  <a:cubicBezTo>
                    <a:pt x="250" y="394"/>
                    <a:pt x="249" y="449"/>
                    <a:pt x="250" y="476"/>
                  </a:cubicBezTo>
                  <a:cubicBezTo>
                    <a:pt x="193" y="488"/>
                    <a:pt x="133" y="480"/>
                    <a:pt x="83" y="454"/>
                  </a:cubicBezTo>
                  <a:cubicBezTo>
                    <a:pt x="93" y="426"/>
                    <a:pt x="105" y="373"/>
                    <a:pt x="89" y="307"/>
                  </a:cubicBezTo>
                  <a:cubicBezTo>
                    <a:pt x="87" y="299"/>
                    <a:pt x="79" y="292"/>
                    <a:pt x="68" y="282"/>
                  </a:cubicBezTo>
                  <a:cubicBezTo>
                    <a:pt x="44" y="260"/>
                    <a:pt x="9" y="227"/>
                    <a:pt x="9" y="167"/>
                  </a:cubicBezTo>
                  <a:cubicBezTo>
                    <a:pt x="9" y="119"/>
                    <a:pt x="22" y="82"/>
                    <a:pt x="47" y="56"/>
                  </a:cubicBezTo>
                  <a:cubicBezTo>
                    <a:pt x="78" y="25"/>
                    <a:pt x="127" y="9"/>
                    <a:pt x="193" y="9"/>
                  </a:cubicBezTo>
                  <a:cubicBezTo>
                    <a:pt x="252" y="9"/>
                    <a:pt x="298" y="27"/>
                    <a:pt x="331" y="61"/>
                  </a:cubicBezTo>
                  <a:cubicBezTo>
                    <a:pt x="357" y="88"/>
                    <a:pt x="364" y="117"/>
                    <a:pt x="365" y="120"/>
                  </a:cubicBezTo>
                  <a:cubicBezTo>
                    <a:pt x="367" y="130"/>
                    <a:pt x="370" y="147"/>
                    <a:pt x="370" y="158"/>
                  </a:cubicBezTo>
                  <a:cubicBezTo>
                    <a:pt x="370" y="165"/>
                    <a:pt x="367" y="174"/>
                    <a:pt x="365" y="180"/>
                  </a:cubicBezTo>
                  <a:cubicBezTo>
                    <a:pt x="363" y="185"/>
                    <a:pt x="363" y="187"/>
                    <a:pt x="363" y="189"/>
                  </a:cubicBezTo>
                  <a:cubicBezTo>
                    <a:pt x="364" y="198"/>
                    <a:pt x="380" y="224"/>
                    <a:pt x="399" y="255"/>
                  </a:cubicBezTo>
                  <a:cubicBezTo>
                    <a:pt x="403" y="263"/>
                    <a:pt x="408" y="271"/>
                    <a:pt x="409" y="273"/>
                  </a:cubicBezTo>
                  <a:cubicBezTo>
                    <a:pt x="409" y="275"/>
                    <a:pt x="406" y="280"/>
                    <a:pt x="405" y="281"/>
                  </a:cubicBezTo>
                  <a:close/>
                  <a:moveTo>
                    <a:pt x="283" y="74"/>
                  </a:moveTo>
                  <a:cubicBezTo>
                    <a:pt x="257" y="54"/>
                    <a:pt x="225" y="43"/>
                    <a:pt x="192" y="43"/>
                  </a:cubicBezTo>
                  <a:cubicBezTo>
                    <a:pt x="103" y="43"/>
                    <a:pt x="52" y="87"/>
                    <a:pt x="52" y="163"/>
                  </a:cubicBezTo>
                  <a:cubicBezTo>
                    <a:pt x="52" y="204"/>
                    <a:pt x="70" y="215"/>
                    <a:pt x="80" y="218"/>
                  </a:cubicBezTo>
                  <a:cubicBezTo>
                    <a:pt x="82" y="228"/>
                    <a:pt x="90" y="242"/>
                    <a:pt x="96" y="249"/>
                  </a:cubicBezTo>
                  <a:cubicBezTo>
                    <a:pt x="107" y="260"/>
                    <a:pt x="120" y="266"/>
                    <a:pt x="132" y="266"/>
                  </a:cubicBezTo>
                  <a:cubicBezTo>
                    <a:pt x="146" y="266"/>
                    <a:pt x="156" y="257"/>
                    <a:pt x="160" y="240"/>
                  </a:cubicBezTo>
                  <a:cubicBezTo>
                    <a:pt x="176" y="239"/>
                    <a:pt x="188" y="228"/>
                    <a:pt x="194" y="218"/>
                  </a:cubicBezTo>
                  <a:cubicBezTo>
                    <a:pt x="198" y="212"/>
                    <a:pt x="200" y="206"/>
                    <a:pt x="200" y="201"/>
                  </a:cubicBezTo>
                  <a:cubicBezTo>
                    <a:pt x="203" y="202"/>
                    <a:pt x="206" y="202"/>
                    <a:pt x="208" y="202"/>
                  </a:cubicBezTo>
                  <a:cubicBezTo>
                    <a:pt x="224" y="202"/>
                    <a:pt x="236" y="190"/>
                    <a:pt x="240" y="179"/>
                  </a:cubicBezTo>
                  <a:cubicBezTo>
                    <a:pt x="248" y="179"/>
                    <a:pt x="254" y="179"/>
                    <a:pt x="260" y="179"/>
                  </a:cubicBezTo>
                  <a:cubicBezTo>
                    <a:pt x="286" y="179"/>
                    <a:pt x="321" y="175"/>
                    <a:pt x="321" y="137"/>
                  </a:cubicBezTo>
                  <a:cubicBezTo>
                    <a:pt x="321" y="116"/>
                    <a:pt x="307" y="93"/>
                    <a:pt x="283" y="74"/>
                  </a:cubicBezTo>
                  <a:close/>
                  <a:moveTo>
                    <a:pt x="260" y="170"/>
                  </a:moveTo>
                  <a:cubicBezTo>
                    <a:pt x="254" y="170"/>
                    <a:pt x="246" y="170"/>
                    <a:pt x="237" y="169"/>
                  </a:cubicBezTo>
                  <a:cubicBezTo>
                    <a:pt x="234" y="169"/>
                    <a:pt x="232" y="171"/>
                    <a:pt x="232" y="173"/>
                  </a:cubicBezTo>
                  <a:cubicBezTo>
                    <a:pt x="231" y="181"/>
                    <a:pt x="222" y="192"/>
                    <a:pt x="208" y="192"/>
                  </a:cubicBezTo>
                  <a:cubicBezTo>
                    <a:pt x="204" y="192"/>
                    <a:pt x="200" y="191"/>
                    <a:pt x="195" y="189"/>
                  </a:cubicBezTo>
                  <a:cubicBezTo>
                    <a:pt x="194" y="189"/>
                    <a:pt x="191" y="189"/>
                    <a:pt x="190" y="190"/>
                  </a:cubicBezTo>
                  <a:cubicBezTo>
                    <a:pt x="189" y="192"/>
                    <a:pt x="188" y="194"/>
                    <a:pt x="189" y="196"/>
                  </a:cubicBezTo>
                  <a:cubicBezTo>
                    <a:pt x="191" y="200"/>
                    <a:pt x="190" y="206"/>
                    <a:pt x="186" y="213"/>
                  </a:cubicBezTo>
                  <a:cubicBezTo>
                    <a:pt x="180" y="222"/>
                    <a:pt x="169" y="231"/>
                    <a:pt x="156" y="231"/>
                  </a:cubicBezTo>
                  <a:cubicBezTo>
                    <a:pt x="154" y="231"/>
                    <a:pt x="152" y="233"/>
                    <a:pt x="152" y="235"/>
                  </a:cubicBezTo>
                  <a:cubicBezTo>
                    <a:pt x="150" y="245"/>
                    <a:pt x="145" y="257"/>
                    <a:pt x="132" y="257"/>
                  </a:cubicBezTo>
                  <a:cubicBezTo>
                    <a:pt x="123" y="257"/>
                    <a:pt x="112" y="251"/>
                    <a:pt x="103" y="242"/>
                  </a:cubicBezTo>
                  <a:cubicBezTo>
                    <a:pt x="97" y="236"/>
                    <a:pt x="89" y="221"/>
                    <a:pt x="89" y="214"/>
                  </a:cubicBezTo>
                  <a:cubicBezTo>
                    <a:pt x="89" y="211"/>
                    <a:pt x="87" y="209"/>
                    <a:pt x="85" y="209"/>
                  </a:cubicBezTo>
                  <a:cubicBezTo>
                    <a:pt x="80" y="208"/>
                    <a:pt x="61" y="203"/>
                    <a:pt x="61" y="163"/>
                  </a:cubicBezTo>
                  <a:cubicBezTo>
                    <a:pt x="61" y="122"/>
                    <a:pt x="78" y="53"/>
                    <a:pt x="192" y="53"/>
                  </a:cubicBezTo>
                  <a:cubicBezTo>
                    <a:pt x="223" y="53"/>
                    <a:pt x="253" y="63"/>
                    <a:pt x="277" y="82"/>
                  </a:cubicBezTo>
                  <a:cubicBezTo>
                    <a:pt x="299" y="98"/>
                    <a:pt x="312" y="119"/>
                    <a:pt x="312" y="137"/>
                  </a:cubicBezTo>
                  <a:cubicBezTo>
                    <a:pt x="312" y="160"/>
                    <a:pt x="297" y="170"/>
                    <a:pt x="260" y="1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grpSp>
      <p:grpSp>
        <p:nvGrpSpPr>
          <p:cNvPr id="3" name="Group 2"/>
          <p:cNvGrpSpPr/>
          <p:nvPr/>
        </p:nvGrpSpPr>
        <p:grpSpPr>
          <a:xfrm>
            <a:off x="2149453" y="2589194"/>
            <a:ext cx="7444579" cy="929922"/>
            <a:chOff x="2149453" y="2589194"/>
            <a:chExt cx="7444579" cy="929922"/>
          </a:xfrm>
        </p:grpSpPr>
        <p:sp>
          <p:nvSpPr>
            <p:cNvPr id="14" name="Freeform 13"/>
            <p:cNvSpPr>
              <a:spLocks noChangeArrowheads="1"/>
            </p:cNvSpPr>
            <p:nvPr/>
          </p:nvSpPr>
          <p:spPr bwMode="auto">
            <a:xfrm>
              <a:off x="9455748" y="2672447"/>
              <a:ext cx="136016" cy="846669"/>
            </a:xfrm>
            <a:custGeom>
              <a:avLst/>
              <a:gdLst>
                <a:gd name="T0" fmla="*/ 0 w 266"/>
                <a:gd name="T1" fmla="*/ 2374 h 2375"/>
                <a:gd name="T2" fmla="*/ 265 w 266"/>
                <a:gd name="T3" fmla="*/ 2138 h 2375"/>
                <a:gd name="T4" fmla="*/ 265 w 266"/>
                <a:gd name="T5" fmla="*/ 0 h 2375"/>
                <a:gd name="T6" fmla="*/ 0 w 266"/>
                <a:gd name="T7" fmla="*/ 238 h 2375"/>
                <a:gd name="T8" fmla="*/ 0 w 266"/>
                <a:gd name="T9" fmla="*/ 2374 h 2375"/>
              </a:gdLst>
              <a:ahLst/>
              <a:cxnLst>
                <a:cxn ang="0">
                  <a:pos x="T0" y="T1"/>
                </a:cxn>
                <a:cxn ang="0">
                  <a:pos x="T2" y="T3"/>
                </a:cxn>
                <a:cxn ang="0">
                  <a:pos x="T4" y="T5"/>
                </a:cxn>
                <a:cxn ang="0">
                  <a:pos x="T6" y="T7"/>
                </a:cxn>
                <a:cxn ang="0">
                  <a:pos x="T8" y="T9"/>
                </a:cxn>
              </a:cxnLst>
              <a:rect l="0" t="0" r="r" b="b"/>
              <a:pathLst>
                <a:path w="266" h="2375">
                  <a:moveTo>
                    <a:pt x="0" y="2374"/>
                  </a:moveTo>
                  <a:lnTo>
                    <a:pt x="265" y="2138"/>
                  </a:lnTo>
                  <a:lnTo>
                    <a:pt x="265" y="0"/>
                  </a:lnTo>
                  <a:lnTo>
                    <a:pt x="0" y="238"/>
                  </a:lnTo>
                  <a:lnTo>
                    <a:pt x="0" y="2374"/>
                  </a:lnTo>
                </a:path>
              </a:pathLst>
            </a:custGeom>
            <a:solidFill>
              <a:srgbClr val="C5530D"/>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15" name="Freeform 14"/>
            <p:cNvSpPr>
              <a:spLocks noChangeArrowheads="1"/>
            </p:cNvSpPr>
            <p:nvPr/>
          </p:nvSpPr>
          <p:spPr bwMode="auto">
            <a:xfrm>
              <a:off x="6209504" y="2672448"/>
              <a:ext cx="3384528" cy="761845"/>
            </a:xfrm>
            <a:custGeom>
              <a:avLst/>
              <a:gdLst>
                <a:gd name="T0" fmla="*/ 0 w 6584"/>
                <a:gd name="T1" fmla="*/ 2138 h 2139"/>
                <a:gd name="T2" fmla="*/ 6583 w 6584"/>
                <a:gd name="T3" fmla="*/ 2138 h 2139"/>
                <a:gd name="T4" fmla="*/ 6583 w 6584"/>
                <a:gd name="T5" fmla="*/ 0 h 2139"/>
                <a:gd name="T6" fmla="*/ 0 w 6584"/>
                <a:gd name="T7" fmla="*/ 0 h 2139"/>
                <a:gd name="T8" fmla="*/ 0 w 6584"/>
                <a:gd name="T9" fmla="*/ 2138 h 2139"/>
              </a:gdLst>
              <a:ahLst/>
              <a:cxnLst>
                <a:cxn ang="0">
                  <a:pos x="T0" y="T1"/>
                </a:cxn>
                <a:cxn ang="0">
                  <a:pos x="T2" y="T3"/>
                </a:cxn>
                <a:cxn ang="0">
                  <a:pos x="T4" y="T5"/>
                </a:cxn>
                <a:cxn ang="0">
                  <a:pos x="T6" y="T7"/>
                </a:cxn>
                <a:cxn ang="0">
                  <a:pos x="T8" y="T9"/>
                </a:cxn>
              </a:cxnLst>
              <a:rect l="0" t="0" r="r" b="b"/>
              <a:pathLst>
                <a:path w="6584" h="2139">
                  <a:moveTo>
                    <a:pt x="0" y="2138"/>
                  </a:moveTo>
                  <a:lnTo>
                    <a:pt x="6583" y="2138"/>
                  </a:lnTo>
                  <a:lnTo>
                    <a:pt x="6583" y="0"/>
                  </a:lnTo>
                  <a:lnTo>
                    <a:pt x="0" y="0"/>
                  </a:lnTo>
                  <a:lnTo>
                    <a:pt x="0" y="2138"/>
                  </a:lnTo>
                </a:path>
              </a:pathLst>
            </a:custGeom>
            <a:solidFill>
              <a:srgbClr val="FF8A01"/>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16" name="Freeform 15"/>
            <p:cNvSpPr>
              <a:spLocks noChangeArrowheads="1"/>
            </p:cNvSpPr>
            <p:nvPr/>
          </p:nvSpPr>
          <p:spPr bwMode="auto">
            <a:xfrm>
              <a:off x="6209505" y="2592335"/>
              <a:ext cx="267498" cy="843528"/>
            </a:xfrm>
            <a:custGeom>
              <a:avLst/>
              <a:gdLst>
                <a:gd name="T0" fmla="*/ 0 w 522"/>
                <a:gd name="T1" fmla="*/ 2365 h 2366"/>
                <a:gd name="T2" fmla="*/ 521 w 522"/>
                <a:gd name="T3" fmla="*/ 2136 h 2366"/>
                <a:gd name="T4" fmla="*/ 521 w 522"/>
                <a:gd name="T5" fmla="*/ 0 h 2366"/>
                <a:gd name="T6" fmla="*/ 0 w 522"/>
                <a:gd name="T7" fmla="*/ 227 h 2366"/>
                <a:gd name="T8" fmla="*/ 0 w 522"/>
                <a:gd name="T9" fmla="*/ 2365 h 2366"/>
              </a:gdLst>
              <a:ahLst/>
              <a:cxnLst>
                <a:cxn ang="0">
                  <a:pos x="T0" y="T1"/>
                </a:cxn>
                <a:cxn ang="0">
                  <a:pos x="T2" y="T3"/>
                </a:cxn>
                <a:cxn ang="0">
                  <a:pos x="T4" y="T5"/>
                </a:cxn>
                <a:cxn ang="0">
                  <a:pos x="T6" y="T7"/>
                </a:cxn>
                <a:cxn ang="0">
                  <a:pos x="T8" y="T9"/>
                </a:cxn>
              </a:cxnLst>
              <a:rect l="0" t="0" r="r" b="b"/>
              <a:pathLst>
                <a:path w="522" h="2366">
                  <a:moveTo>
                    <a:pt x="0" y="2365"/>
                  </a:moveTo>
                  <a:lnTo>
                    <a:pt x="521" y="2136"/>
                  </a:lnTo>
                  <a:lnTo>
                    <a:pt x="521" y="0"/>
                  </a:lnTo>
                  <a:lnTo>
                    <a:pt x="0" y="227"/>
                  </a:lnTo>
                  <a:lnTo>
                    <a:pt x="0" y="2365"/>
                  </a:lnTo>
                </a:path>
              </a:pathLst>
            </a:custGeom>
            <a:solidFill>
              <a:srgbClr val="C5530D"/>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17" name="Freeform 16"/>
            <p:cNvSpPr>
              <a:spLocks noChangeArrowheads="1"/>
            </p:cNvSpPr>
            <p:nvPr/>
          </p:nvSpPr>
          <p:spPr bwMode="auto">
            <a:xfrm>
              <a:off x="5876267" y="2589194"/>
              <a:ext cx="600737" cy="764988"/>
            </a:xfrm>
            <a:custGeom>
              <a:avLst/>
              <a:gdLst>
                <a:gd name="T0" fmla="*/ 0 w 1170"/>
                <a:gd name="T1" fmla="*/ 2127 h 2146"/>
                <a:gd name="T2" fmla="*/ 1169 w 1170"/>
                <a:gd name="T3" fmla="*/ 2145 h 2146"/>
                <a:gd name="T4" fmla="*/ 1169 w 1170"/>
                <a:gd name="T5" fmla="*/ 9 h 2146"/>
                <a:gd name="T6" fmla="*/ 0 w 1170"/>
                <a:gd name="T7" fmla="*/ 0 h 2146"/>
                <a:gd name="T8" fmla="*/ 0 w 1170"/>
                <a:gd name="T9" fmla="*/ 2127 h 2146"/>
              </a:gdLst>
              <a:ahLst/>
              <a:cxnLst>
                <a:cxn ang="0">
                  <a:pos x="T0" y="T1"/>
                </a:cxn>
                <a:cxn ang="0">
                  <a:pos x="T2" y="T3"/>
                </a:cxn>
                <a:cxn ang="0">
                  <a:pos x="T4" y="T5"/>
                </a:cxn>
                <a:cxn ang="0">
                  <a:pos x="T6" y="T7"/>
                </a:cxn>
                <a:cxn ang="0">
                  <a:pos x="T8" y="T9"/>
                </a:cxn>
              </a:cxnLst>
              <a:rect l="0" t="0" r="r" b="b"/>
              <a:pathLst>
                <a:path w="1170" h="2146">
                  <a:moveTo>
                    <a:pt x="0" y="2127"/>
                  </a:moveTo>
                  <a:lnTo>
                    <a:pt x="1169" y="2145"/>
                  </a:lnTo>
                  <a:lnTo>
                    <a:pt x="1169" y="9"/>
                  </a:lnTo>
                  <a:lnTo>
                    <a:pt x="0" y="0"/>
                  </a:lnTo>
                  <a:lnTo>
                    <a:pt x="0" y="2127"/>
                  </a:lnTo>
                </a:path>
              </a:pathLst>
            </a:custGeom>
            <a:solidFill>
              <a:srgbClr val="FF8A01"/>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29" name="TextBox 30"/>
            <p:cNvSpPr txBox="1"/>
            <p:nvPr/>
          </p:nvSpPr>
          <p:spPr>
            <a:xfrm>
              <a:off x="6833181" y="2835499"/>
              <a:ext cx="2118582" cy="430851"/>
            </a:xfrm>
            <a:prstGeom prst="rect">
              <a:avLst/>
            </a:prstGeom>
            <a:noFill/>
          </p:spPr>
          <p:txBody>
            <a:bodyPr wrap="none" lIns="182843" tIns="91422" rIns="182843" bIns="91422" rtlCol="0">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rPr>
                <a:t>Based on precedent</a:t>
              </a:r>
              <a:endParaRPr kumimoji="0" lang="id-ID"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endParaRPr>
            </a:p>
          </p:txBody>
        </p:sp>
        <p:sp>
          <p:nvSpPr>
            <p:cNvPr id="38" name="Freeform 37"/>
            <p:cNvSpPr>
              <a:spLocks noChangeArrowheads="1"/>
            </p:cNvSpPr>
            <p:nvPr/>
          </p:nvSpPr>
          <p:spPr bwMode="auto">
            <a:xfrm flipH="1">
              <a:off x="2151720" y="2672447"/>
              <a:ext cx="136016" cy="846669"/>
            </a:xfrm>
            <a:custGeom>
              <a:avLst/>
              <a:gdLst>
                <a:gd name="T0" fmla="*/ 0 w 266"/>
                <a:gd name="T1" fmla="*/ 2374 h 2375"/>
                <a:gd name="T2" fmla="*/ 265 w 266"/>
                <a:gd name="T3" fmla="*/ 2138 h 2375"/>
                <a:gd name="T4" fmla="*/ 265 w 266"/>
                <a:gd name="T5" fmla="*/ 0 h 2375"/>
                <a:gd name="T6" fmla="*/ 0 w 266"/>
                <a:gd name="T7" fmla="*/ 238 h 2375"/>
                <a:gd name="T8" fmla="*/ 0 w 266"/>
                <a:gd name="T9" fmla="*/ 2374 h 2375"/>
              </a:gdLst>
              <a:ahLst/>
              <a:cxnLst>
                <a:cxn ang="0">
                  <a:pos x="T0" y="T1"/>
                </a:cxn>
                <a:cxn ang="0">
                  <a:pos x="T2" y="T3"/>
                </a:cxn>
                <a:cxn ang="0">
                  <a:pos x="T4" y="T5"/>
                </a:cxn>
                <a:cxn ang="0">
                  <a:pos x="T6" y="T7"/>
                </a:cxn>
                <a:cxn ang="0">
                  <a:pos x="T8" y="T9"/>
                </a:cxn>
              </a:cxnLst>
              <a:rect l="0" t="0" r="r" b="b"/>
              <a:pathLst>
                <a:path w="266" h="2375">
                  <a:moveTo>
                    <a:pt x="0" y="2374"/>
                  </a:moveTo>
                  <a:lnTo>
                    <a:pt x="265" y="2138"/>
                  </a:lnTo>
                  <a:lnTo>
                    <a:pt x="265" y="0"/>
                  </a:lnTo>
                  <a:lnTo>
                    <a:pt x="0" y="238"/>
                  </a:lnTo>
                  <a:lnTo>
                    <a:pt x="0" y="2374"/>
                  </a:lnTo>
                </a:path>
              </a:pathLst>
            </a:custGeom>
            <a:solidFill>
              <a:srgbClr val="C5530D"/>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39" name="Freeform 38"/>
            <p:cNvSpPr>
              <a:spLocks noChangeArrowheads="1"/>
            </p:cNvSpPr>
            <p:nvPr/>
          </p:nvSpPr>
          <p:spPr bwMode="auto">
            <a:xfrm flipH="1">
              <a:off x="2149453" y="2672448"/>
              <a:ext cx="3384528" cy="761845"/>
            </a:xfrm>
            <a:custGeom>
              <a:avLst/>
              <a:gdLst>
                <a:gd name="T0" fmla="*/ 0 w 6584"/>
                <a:gd name="T1" fmla="*/ 2138 h 2139"/>
                <a:gd name="T2" fmla="*/ 6583 w 6584"/>
                <a:gd name="T3" fmla="*/ 2138 h 2139"/>
                <a:gd name="T4" fmla="*/ 6583 w 6584"/>
                <a:gd name="T5" fmla="*/ 0 h 2139"/>
                <a:gd name="T6" fmla="*/ 0 w 6584"/>
                <a:gd name="T7" fmla="*/ 0 h 2139"/>
                <a:gd name="T8" fmla="*/ 0 w 6584"/>
                <a:gd name="T9" fmla="*/ 2138 h 2139"/>
              </a:gdLst>
              <a:ahLst/>
              <a:cxnLst>
                <a:cxn ang="0">
                  <a:pos x="T0" y="T1"/>
                </a:cxn>
                <a:cxn ang="0">
                  <a:pos x="T2" y="T3"/>
                </a:cxn>
                <a:cxn ang="0">
                  <a:pos x="T4" y="T5"/>
                </a:cxn>
                <a:cxn ang="0">
                  <a:pos x="T6" y="T7"/>
                </a:cxn>
                <a:cxn ang="0">
                  <a:pos x="T8" y="T9"/>
                </a:cxn>
              </a:cxnLst>
              <a:rect l="0" t="0" r="r" b="b"/>
              <a:pathLst>
                <a:path w="6584" h="2139">
                  <a:moveTo>
                    <a:pt x="0" y="2138"/>
                  </a:moveTo>
                  <a:lnTo>
                    <a:pt x="6583" y="2138"/>
                  </a:lnTo>
                  <a:lnTo>
                    <a:pt x="6583" y="0"/>
                  </a:lnTo>
                  <a:lnTo>
                    <a:pt x="0" y="0"/>
                  </a:lnTo>
                  <a:lnTo>
                    <a:pt x="0" y="2138"/>
                  </a:lnTo>
                </a:path>
              </a:pathLst>
            </a:custGeom>
            <a:solidFill>
              <a:srgbClr val="FF8A01"/>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40" name="Freeform 39"/>
            <p:cNvSpPr>
              <a:spLocks noChangeArrowheads="1"/>
            </p:cNvSpPr>
            <p:nvPr/>
          </p:nvSpPr>
          <p:spPr bwMode="auto">
            <a:xfrm flipH="1">
              <a:off x="5266481" y="2592335"/>
              <a:ext cx="267498" cy="843528"/>
            </a:xfrm>
            <a:custGeom>
              <a:avLst/>
              <a:gdLst>
                <a:gd name="T0" fmla="*/ 0 w 522"/>
                <a:gd name="T1" fmla="*/ 2365 h 2366"/>
                <a:gd name="T2" fmla="*/ 521 w 522"/>
                <a:gd name="T3" fmla="*/ 2136 h 2366"/>
                <a:gd name="T4" fmla="*/ 521 w 522"/>
                <a:gd name="T5" fmla="*/ 0 h 2366"/>
                <a:gd name="T6" fmla="*/ 0 w 522"/>
                <a:gd name="T7" fmla="*/ 227 h 2366"/>
                <a:gd name="T8" fmla="*/ 0 w 522"/>
                <a:gd name="T9" fmla="*/ 2365 h 2366"/>
              </a:gdLst>
              <a:ahLst/>
              <a:cxnLst>
                <a:cxn ang="0">
                  <a:pos x="T0" y="T1"/>
                </a:cxn>
                <a:cxn ang="0">
                  <a:pos x="T2" y="T3"/>
                </a:cxn>
                <a:cxn ang="0">
                  <a:pos x="T4" y="T5"/>
                </a:cxn>
                <a:cxn ang="0">
                  <a:pos x="T6" y="T7"/>
                </a:cxn>
                <a:cxn ang="0">
                  <a:pos x="T8" y="T9"/>
                </a:cxn>
              </a:cxnLst>
              <a:rect l="0" t="0" r="r" b="b"/>
              <a:pathLst>
                <a:path w="522" h="2366">
                  <a:moveTo>
                    <a:pt x="0" y="2365"/>
                  </a:moveTo>
                  <a:lnTo>
                    <a:pt x="521" y="2136"/>
                  </a:lnTo>
                  <a:lnTo>
                    <a:pt x="521" y="0"/>
                  </a:lnTo>
                  <a:lnTo>
                    <a:pt x="0" y="227"/>
                  </a:lnTo>
                  <a:lnTo>
                    <a:pt x="0" y="2365"/>
                  </a:lnTo>
                </a:path>
              </a:pathLst>
            </a:custGeom>
            <a:solidFill>
              <a:srgbClr val="C5530D"/>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41" name="Freeform 40"/>
            <p:cNvSpPr>
              <a:spLocks noChangeArrowheads="1"/>
            </p:cNvSpPr>
            <p:nvPr/>
          </p:nvSpPr>
          <p:spPr bwMode="auto">
            <a:xfrm flipH="1">
              <a:off x="5272830" y="2589194"/>
              <a:ext cx="600737" cy="764988"/>
            </a:xfrm>
            <a:custGeom>
              <a:avLst/>
              <a:gdLst>
                <a:gd name="T0" fmla="*/ 0 w 1170"/>
                <a:gd name="T1" fmla="*/ 2127 h 2146"/>
                <a:gd name="T2" fmla="*/ 1169 w 1170"/>
                <a:gd name="T3" fmla="*/ 2145 h 2146"/>
                <a:gd name="T4" fmla="*/ 1169 w 1170"/>
                <a:gd name="T5" fmla="*/ 9 h 2146"/>
                <a:gd name="T6" fmla="*/ 0 w 1170"/>
                <a:gd name="T7" fmla="*/ 0 h 2146"/>
                <a:gd name="T8" fmla="*/ 0 w 1170"/>
                <a:gd name="T9" fmla="*/ 2127 h 2146"/>
              </a:gdLst>
              <a:ahLst/>
              <a:cxnLst>
                <a:cxn ang="0">
                  <a:pos x="T0" y="T1"/>
                </a:cxn>
                <a:cxn ang="0">
                  <a:pos x="T2" y="T3"/>
                </a:cxn>
                <a:cxn ang="0">
                  <a:pos x="T4" y="T5"/>
                </a:cxn>
                <a:cxn ang="0">
                  <a:pos x="T6" y="T7"/>
                </a:cxn>
                <a:cxn ang="0">
                  <a:pos x="T8" y="T9"/>
                </a:cxn>
              </a:cxnLst>
              <a:rect l="0" t="0" r="r" b="b"/>
              <a:pathLst>
                <a:path w="1170" h="2146">
                  <a:moveTo>
                    <a:pt x="0" y="2127"/>
                  </a:moveTo>
                  <a:lnTo>
                    <a:pt x="1169" y="2145"/>
                  </a:lnTo>
                  <a:lnTo>
                    <a:pt x="1169" y="9"/>
                  </a:lnTo>
                  <a:lnTo>
                    <a:pt x="0" y="0"/>
                  </a:lnTo>
                  <a:lnTo>
                    <a:pt x="0" y="2127"/>
                  </a:lnTo>
                </a:path>
              </a:pathLst>
            </a:custGeom>
            <a:solidFill>
              <a:srgbClr val="FF8A01"/>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53" name="TextBox 82"/>
            <p:cNvSpPr txBox="1"/>
            <p:nvPr/>
          </p:nvSpPr>
          <p:spPr>
            <a:xfrm flipH="1">
              <a:off x="2647970" y="2835499"/>
              <a:ext cx="2406097" cy="430851"/>
            </a:xfrm>
            <a:prstGeom prst="rect">
              <a:avLst/>
            </a:prstGeom>
            <a:noFill/>
          </p:spPr>
          <p:txBody>
            <a:bodyPr wrap="none" lIns="182843" tIns="91422" rIns="182843" bIns="91422" rtlCol="0">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rPr>
                <a:t>Uncertain performance</a:t>
              </a:r>
              <a:endParaRPr kumimoji="0" lang="id-ID"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endParaRPr>
            </a:p>
          </p:txBody>
        </p:sp>
        <p:sp>
          <p:nvSpPr>
            <p:cNvPr id="62" name="Freeform 61"/>
            <p:cNvSpPr>
              <a:spLocks noChangeAspect="1" noEditPoints="1"/>
            </p:cNvSpPr>
            <p:nvPr/>
          </p:nvSpPr>
          <p:spPr bwMode="auto">
            <a:xfrm>
              <a:off x="5665345" y="2742592"/>
              <a:ext cx="412794" cy="418776"/>
            </a:xfrm>
            <a:custGeom>
              <a:avLst/>
              <a:gdLst>
                <a:gd name="T0" fmla="*/ 545233 w 706"/>
                <a:gd name="T1" fmla="*/ 124692 h 672"/>
                <a:gd name="T2" fmla="*/ 491020 w 706"/>
                <a:gd name="T3" fmla="*/ 55763 h 672"/>
                <a:gd name="T4" fmla="*/ 487147 w 706"/>
                <a:gd name="T5" fmla="*/ 54214 h 672"/>
                <a:gd name="T6" fmla="*/ 278812 w 706"/>
                <a:gd name="T7" fmla="*/ 54214 h 672"/>
                <a:gd name="T8" fmla="*/ 278812 w 706"/>
                <a:gd name="T9" fmla="*/ 5421 h 672"/>
                <a:gd name="T10" fmla="*/ 273391 w 706"/>
                <a:gd name="T11" fmla="*/ 0 h 672"/>
                <a:gd name="T12" fmla="*/ 267970 w 706"/>
                <a:gd name="T13" fmla="*/ 5421 h 672"/>
                <a:gd name="T14" fmla="*/ 267970 w 706"/>
                <a:gd name="T15" fmla="*/ 54214 h 672"/>
                <a:gd name="T16" fmla="*/ 99908 w 706"/>
                <a:gd name="T17" fmla="*/ 54214 h 672"/>
                <a:gd name="T18" fmla="*/ 94486 w 706"/>
                <a:gd name="T19" fmla="*/ 59635 h 672"/>
                <a:gd name="T20" fmla="*/ 94486 w 706"/>
                <a:gd name="T21" fmla="*/ 195945 h 672"/>
                <a:gd name="T22" fmla="*/ 99908 w 706"/>
                <a:gd name="T23" fmla="*/ 201366 h 672"/>
                <a:gd name="T24" fmla="*/ 267970 w 706"/>
                <a:gd name="T25" fmla="*/ 201366 h 672"/>
                <a:gd name="T26" fmla="*/ 267970 w 706"/>
                <a:gd name="T27" fmla="*/ 254806 h 672"/>
                <a:gd name="T28" fmla="*/ 59635 w 706"/>
                <a:gd name="T29" fmla="*/ 254806 h 672"/>
                <a:gd name="T30" fmla="*/ 55762 w 706"/>
                <a:gd name="T31" fmla="*/ 257129 h 672"/>
                <a:gd name="T32" fmla="*/ 1549 w 706"/>
                <a:gd name="T33" fmla="*/ 325284 h 672"/>
                <a:gd name="T34" fmla="*/ 1549 w 706"/>
                <a:gd name="T35" fmla="*/ 332254 h 672"/>
                <a:gd name="T36" fmla="*/ 55762 w 706"/>
                <a:gd name="T37" fmla="*/ 400409 h 672"/>
                <a:gd name="T38" fmla="*/ 59635 w 706"/>
                <a:gd name="T39" fmla="*/ 401958 h 672"/>
                <a:gd name="T40" fmla="*/ 267970 w 706"/>
                <a:gd name="T41" fmla="*/ 401958 h 672"/>
                <a:gd name="T42" fmla="*/ 267970 w 706"/>
                <a:gd name="T43" fmla="*/ 515033 h 672"/>
                <a:gd name="T44" fmla="*/ 273391 w 706"/>
                <a:gd name="T45" fmla="*/ 520454 h 672"/>
                <a:gd name="T46" fmla="*/ 278812 w 706"/>
                <a:gd name="T47" fmla="*/ 515033 h 672"/>
                <a:gd name="T48" fmla="*/ 278812 w 706"/>
                <a:gd name="T49" fmla="*/ 401958 h 672"/>
                <a:gd name="T50" fmla="*/ 446874 w 706"/>
                <a:gd name="T51" fmla="*/ 401958 h 672"/>
                <a:gd name="T52" fmla="*/ 452296 w 706"/>
                <a:gd name="T53" fmla="*/ 396536 h 672"/>
                <a:gd name="T54" fmla="*/ 452296 w 706"/>
                <a:gd name="T55" fmla="*/ 260227 h 672"/>
                <a:gd name="T56" fmla="*/ 446874 w 706"/>
                <a:gd name="T57" fmla="*/ 254806 h 672"/>
                <a:gd name="T58" fmla="*/ 278812 w 706"/>
                <a:gd name="T59" fmla="*/ 254806 h 672"/>
                <a:gd name="T60" fmla="*/ 278812 w 706"/>
                <a:gd name="T61" fmla="*/ 201366 h 672"/>
                <a:gd name="T62" fmla="*/ 487147 w 706"/>
                <a:gd name="T63" fmla="*/ 201366 h 672"/>
                <a:gd name="T64" fmla="*/ 491020 w 706"/>
                <a:gd name="T65" fmla="*/ 199043 h 672"/>
                <a:gd name="T66" fmla="*/ 545233 w 706"/>
                <a:gd name="T67" fmla="*/ 130888 h 672"/>
                <a:gd name="T68" fmla="*/ 545233 w 706"/>
                <a:gd name="T69" fmla="*/ 124692 h 672"/>
                <a:gd name="T70" fmla="*/ 441453 w 706"/>
                <a:gd name="T71" fmla="*/ 391115 h 672"/>
                <a:gd name="T72" fmla="*/ 61958 w 706"/>
                <a:gd name="T73" fmla="*/ 391115 h 672"/>
                <a:gd name="T74" fmla="*/ 12392 w 706"/>
                <a:gd name="T75" fmla="*/ 328382 h 672"/>
                <a:gd name="T76" fmla="*/ 61958 w 706"/>
                <a:gd name="T77" fmla="*/ 265648 h 672"/>
                <a:gd name="T78" fmla="*/ 273391 w 706"/>
                <a:gd name="T79" fmla="*/ 265648 h 672"/>
                <a:gd name="T80" fmla="*/ 273391 w 706"/>
                <a:gd name="T81" fmla="*/ 265648 h 672"/>
                <a:gd name="T82" fmla="*/ 273391 w 706"/>
                <a:gd name="T83" fmla="*/ 265648 h 672"/>
                <a:gd name="T84" fmla="*/ 441453 w 706"/>
                <a:gd name="T85" fmla="*/ 265648 h 672"/>
                <a:gd name="T86" fmla="*/ 441453 w 706"/>
                <a:gd name="T87" fmla="*/ 391115 h 672"/>
                <a:gd name="T88" fmla="*/ 484824 w 706"/>
                <a:gd name="T89" fmla="*/ 190523 h 672"/>
                <a:gd name="T90" fmla="*/ 105329 w 706"/>
                <a:gd name="T91" fmla="*/ 190523 h 672"/>
                <a:gd name="T92" fmla="*/ 105329 w 706"/>
                <a:gd name="T93" fmla="*/ 65057 h 672"/>
                <a:gd name="T94" fmla="*/ 484824 w 706"/>
                <a:gd name="T95" fmla="*/ 65057 h 672"/>
                <a:gd name="T96" fmla="*/ 534390 w 706"/>
                <a:gd name="T97" fmla="*/ 127790 h 672"/>
                <a:gd name="T98" fmla="*/ 484824 w 706"/>
                <a:gd name="T99" fmla="*/ 190523 h 6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06" h="672">
                  <a:moveTo>
                    <a:pt x="704" y="161"/>
                  </a:moveTo>
                  <a:cubicBezTo>
                    <a:pt x="634" y="72"/>
                    <a:pt x="634" y="72"/>
                    <a:pt x="634" y="72"/>
                  </a:cubicBezTo>
                  <a:cubicBezTo>
                    <a:pt x="633" y="71"/>
                    <a:pt x="631" y="70"/>
                    <a:pt x="629" y="70"/>
                  </a:cubicBezTo>
                  <a:cubicBezTo>
                    <a:pt x="360" y="70"/>
                    <a:pt x="360" y="70"/>
                    <a:pt x="360" y="70"/>
                  </a:cubicBezTo>
                  <a:cubicBezTo>
                    <a:pt x="360" y="7"/>
                    <a:pt x="360" y="7"/>
                    <a:pt x="360" y="7"/>
                  </a:cubicBezTo>
                  <a:cubicBezTo>
                    <a:pt x="360" y="3"/>
                    <a:pt x="357" y="0"/>
                    <a:pt x="353" y="0"/>
                  </a:cubicBezTo>
                  <a:cubicBezTo>
                    <a:pt x="349" y="0"/>
                    <a:pt x="346" y="3"/>
                    <a:pt x="346" y="7"/>
                  </a:cubicBezTo>
                  <a:cubicBezTo>
                    <a:pt x="346" y="70"/>
                    <a:pt x="346" y="70"/>
                    <a:pt x="346" y="70"/>
                  </a:cubicBezTo>
                  <a:cubicBezTo>
                    <a:pt x="129" y="70"/>
                    <a:pt x="129" y="70"/>
                    <a:pt x="129" y="70"/>
                  </a:cubicBezTo>
                  <a:cubicBezTo>
                    <a:pt x="126" y="70"/>
                    <a:pt x="122" y="73"/>
                    <a:pt x="122" y="77"/>
                  </a:cubicBezTo>
                  <a:cubicBezTo>
                    <a:pt x="122" y="253"/>
                    <a:pt x="122" y="253"/>
                    <a:pt x="122" y="253"/>
                  </a:cubicBezTo>
                  <a:cubicBezTo>
                    <a:pt x="122" y="257"/>
                    <a:pt x="126" y="260"/>
                    <a:pt x="129" y="260"/>
                  </a:cubicBezTo>
                  <a:cubicBezTo>
                    <a:pt x="346" y="260"/>
                    <a:pt x="346" y="260"/>
                    <a:pt x="346" y="260"/>
                  </a:cubicBezTo>
                  <a:cubicBezTo>
                    <a:pt x="346" y="329"/>
                    <a:pt x="346" y="329"/>
                    <a:pt x="346" y="329"/>
                  </a:cubicBezTo>
                  <a:cubicBezTo>
                    <a:pt x="77" y="329"/>
                    <a:pt x="77" y="329"/>
                    <a:pt x="77" y="329"/>
                  </a:cubicBezTo>
                  <a:cubicBezTo>
                    <a:pt x="75" y="329"/>
                    <a:pt x="73" y="330"/>
                    <a:pt x="72" y="332"/>
                  </a:cubicBezTo>
                  <a:cubicBezTo>
                    <a:pt x="2" y="420"/>
                    <a:pt x="2" y="420"/>
                    <a:pt x="2" y="420"/>
                  </a:cubicBezTo>
                  <a:cubicBezTo>
                    <a:pt x="0" y="423"/>
                    <a:pt x="0" y="426"/>
                    <a:pt x="2" y="429"/>
                  </a:cubicBezTo>
                  <a:cubicBezTo>
                    <a:pt x="72" y="517"/>
                    <a:pt x="72" y="517"/>
                    <a:pt x="72" y="517"/>
                  </a:cubicBezTo>
                  <a:cubicBezTo>
                    <a:pt x="73" y="519"/>
                    <a:pt x="75" y="519"/>
                    <a:pt x="77" y="519"/>
                  </a:cubicBezTo>
                  <a:cubicBezTo>
                    <a:pt x="346" y="519"/>
                    <a:pt x="346" y="519"/>
                    <a:pt x="346" y="519"/>
                  </a:cubicBezTo>
                  <a:cubicBezTo>
                    <a:pt x="346" y="665"/>
                    <a:pt x="346" y="665"/>
                    <a:pt x="346" y="665"/>
                  </a:cubicBezTo>
                  <a:cubicBezTo>
                    <a:pt x="346" y="669"/>
                    <a:pt x="349" y="672"/>
                    <a:pt x="353" y="672"/>
                  </a:cubicBezTo>
                  <a:cubicBezTo>
                    <a:pt x="357" y="672"/>
                    <a:pt x="360" y="669"/>
                    <a:pt x="360" y="665"/>
                  </a:cubicBezTo>
                  <a:cubicBezTo>
                    <a:pt x="360" y="519"/>
                    <a:pt x="360" y="519"/>
                    <a:pt x="360" y="519"/>
                  </a:cubicBezTo>
                  <a:cubicBezTo>
                    <a:pt x="577" y="519"/>
                    <a:pt x="577" y="519"/>
                    <a:pt x="577" y="519"/>
                  </a:cubicBezTo>
                  <a:cubicBezTo>
                    <a:pt x="580" y="519"/>
                    <a:pt x="584" y="516"/>
                    <a:pt x="584" y="512"/>
                  </a:cubicBezTo>
                  <a:cubicBezTo>
                    <a:pt x="584" y="336"/>
                    <a:pt x="584" y="336"/>
                    <a:pt x="584" y="336"/>
                  </a:cubicBezTo>
                  <a:cubicBezTo>
                    <a:pt x="584" y="332"/>
                    <a:pt x="580" y="329"/>
                    <a:pt x="577" y="329"/>
                  </a:cubicBezTo>
                  <a:cubicBezTo>
                    <a:pt x="360" y="329"/>
                    <a:pt x="360" y="329"/>
                    <a:pt x="360" y="329"/>
                  </a:cubicBezTo>
                  <a:cubicBezTo>
                    <a:pt x="360" y="260"/>
                    <a:pt x="360" y="260"/>
                    <a:pt x="360" y="260"/>
                  </a:cubicBezTo>
                  <a:cubicBezTo>
                    <a:pt x="629" y="260"/>
                    <a:pt x="629" y="260"/>
                    <a:pt x="629" y="260"/>
                  </a:cubicBezTo>
                  <a:cubicBezTo>
                    <a:pt x="631" y="260"/>
                    <a:pt x="633" y="259"/>
                    <a:pt x="634" y="257"/>
                  </a:cubicBezTo>
                  <a:cubicBezTo>
                    <a:pt x="704" y="169"/>
                    <a:pt x="704" y="169"/>
                    <a:pt x="704" y="169"/>
                  </a:cubicBezTo>
                  <a:cubicBezTo>
                    <a:pt x="706" y="167"/>
                    <a:pt x="706" y="163"/>
                    <a:pt x="704" y="161"/>
                  </a:cubicBezTo>
                  <a:close/>
                  <a:moveTo>
                    <a:pt x="570" y="505"/>
                  </a:moveTo>
                  <a:cubicBezTo>
                    <a:pt x="80" y="505"/>
                    <a:pt x="80" y="505"/>
                    <a:pt x="80" y="505"/>
                  </a:cubicBezTo>
                  <a:cubicBezTo>
                    <a:pt x="16" y="424"/>
                    <a:pt x="16" y="424"/>
                    <a:pt x="16" y="424"/>
                  </a:cubicBezTo>
                  <a:cubicBezTo>
                    <a:pt x="80" y="343"/>
                    <a:pt x="80" y="343"/>
                    <a:pt x="80" y="343"/>
                  </a:cubicBezTo>
                  <a:cubicBezTo>
                    <a:pt x="353" y="343"/>
                    <a:pt x="353" y="343"/>
                    <a:pt x="353" y="343"/>
                  </a:cubicBezTo>
                  <a:cubicBezTo>
                    <a:pt x="353" y="343"/>
                    <a:pt x="353" y="343"/>
                    <a:pt x="353" y="343"/>
                  </a:cubicBezTo>
                  <a:cubicBezTo>
                    <a:pt x="353" y="343"/>
                    <a:pt x="353" y="343"/>
                    <a:pt x="353" y="343"/>
                  </a:cubicBezTo>
                  <a:cubicBezTo>
                    <a:pt x="570" y="343"/>
                    <a:pt x="570" y="343"/>
                    <a:pt x="570" y="343"/>
                  </a:cubicBezTo>
                  <a:lnTo>
                    <a:pt x="570" y="505"/>
                  </a:lnTo>
                  <a:close/>
                  <a:moveTo>
                    <a:pt x="626" y="246"/>
                  </a:moveTo>
                  <a:cubicBezTo>
                    <a:pt x="136" y="246"/>
                    <a:pt x="136" y="246"/>
                    <a:pt x="136" y="246"/>
                  </a:cubicBezTo>
                  <a:cubicBezTo>
                    <a:pt x="136" y="84"/>
                    <a:pt x="136" y="84"/>
                    <a:pt x="136" y="84"/>
                  </a:cubicBezTo>
                  <a:cubicBezTo>
                    <a:pt x="626" y="84"/>
                    <a:pt x="626" y="84"/>
                    <a:pt x="626" y="84"/>
                  </a:cubicBezTo>
                  <a:cubicBezTo>
                    <a:pt x="690" y="165"/>
                    <a:pt x="690" y="165"/>
                    <a:pt x="690" y="165"/>
                  </a:cubicBezTo>
                  <a:lnTo>
                    <a:pt x="626"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grpSp>
      <p:grpSp>
        <p:nvGrpSpPr>
          <p:cNvPr id="6" name="Group 5"/>
          <p:cNvGrpSpPr/>
          <p:nvPr/>
        </p:nvGrpSpPr>
        <p:grpSpPr>
          <a:xfrm>
            <a:off x="2149453" y="4379924"/>
            <a:ext cx="7444579" cy="931492"/>
            <a:chOff x="2149453" y="4379924"/>
            <a:chExt cx="7444579" cy="931492"/>
          </a:xfrm>
        </p:grpSpPr>
        <p:sp>
          <p:nvSpPr>
            <p:cNvPr id="22" name="Freeform 21"/>
            <p:cNvSpPr>
              <a:spLocks noChangeArrowheads="1"/>
            </p:cNvSpPr>
            <p:nvPr/>
          </p:nvSpPr>
          <p:spPr bwMode="auto">
            <a:xfrm>
              <a:off x="9455748" y="4467888"/>
              <a:ext cx="136016" cy="843528"/>
            </a:xfrm>
            <a:custGeom>
              <a:avLst/>
              <a:gdLst>
                <a:gd name="T0" fmla="*/ 0 w 266"/>
                <a:gd name="T1" fmla="*/ 2365 h 2366"/>
                <a:gd name="T2" fmla="*/ 265 w 266"/>
                <a:gd name="T3" fmla="*/ 2136 h 2366"/>
                <a:gd name="T4" fmla="*/ 265 w 266"/>
                <a:gd name="T5" fmla="*/ 0 h 2366"/>
                <a:gd name="T6" fmla="*/ 0 w 266"/>
                <a:gd name="T7" fmla="*/ 229 h 2366"/>
                <a:gd name="T8" fmla="*/ 0 w 266"/>
                <a:gd name="T9" fmla="*/ 2365 h 2366"/>
              </a:gdLst>
              <a:ahLst/>
              <a:cxnLst>
                <a:cxn ang="0">
                  <a:pos x="T0" y="T1"/>
                </a:cxn>
                <a:cxn ang="0">
                  <a:pos x="T2" y="T3"/>
                </a:cxn>
                <a:cxn ang="0">
                  <a:pos x="T4" y="T5"/>
                </a:cxn>
                <a:cxn ang="0">
                  <a:pos x="T6" y="T7"/>
                </a:cxn>
                <a:cxn ang="0">
                  <a:pos x="T8" y="T9"/>
                </a:cxn>
              </a:cxnLst>
              <a:rect l="0" t="0" r="r" b="b"/>
              <a:pathLst>
                <a:path w="266" h="2366">
                  <a:moveTo>
                    <a:pt x="0" y="2365"/>
                  </a:moveTo>
                  <a:lnTo>
                    <a:pt x="265" y="2136"/>
                  </a:lnTo>
                  <a:lnTo>
                    <a:pt x="265" y="0"/>
                  </a:lnTo>
                  <a:lnTo>
                    <a:pt x="0" y="229"/>
                  </a:lnTo>
                  <a:lnTo>
                    <a:pt x="0" y="2365"/>
                  </a:lnTo>
                </a:path>
              </a:pathLst>
            </a:custGeom>
            <a:solidFill>
              <a:schemeClr val="accent1"/>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23" name="Freeform 22"/>
            <p:cNvSpPr>
              <a:spLocks noChangeArrowheads="1"/>
            </p:cNvSpPr>
            <p:nvPr/>
          </p:nvSpPr>
          <p:spPr bwMode="auto">
            <a:xfrm>
              <a:off x="6209504" y="4467888"/>
              <a:ext cx="3384528" cy="761846"/>
            </a:xfrm>
            <a:custGeom>
              <a:avLst/>
              <a:gdLst>
                <a:gd name="T0" fmla="*/ 0 w 6584"/>
                <a:gd name="T1" fmla="*/ 2136 h 2137"/>
                <a:gd name="T2" fmla="*/ 6583 w 6584"/>
                <a:gd name="T3" fmla="*/ 2136 h 2137"/>
                <a:gd name="T4" fmla="*/ 6583 w 6584"/>
                <a:gd name="T5" fmla="*/ 0 h 2137"/>
                <a:gd name="T6" fmla="*/ 0 w 6584"/>
                <a:gd name="T7" fmla="*/ 0 h 2137"/>
                <a:gd name="T8" fmla="*/ 0 w 6584"/>
                <a:gd name="T9" fmla="*/ 2136 h 2137"/>
              </a:gdLst>
              <a:ahLst/>
              <a:cxnLst>
                <a:cxn ang="0">
                  <a:pos x="T0" y="T1"/>
                </a:cxn>
                <a:cxn ang="0">
                  <a:pos x="T2" y="T3"/>
                </a:cxn>
                <a:cxn ang="0">
                  <a:pos x="T4" y="T5"/>
                </a:cxn>
                <a:cxn ang="0">
                  <a:pos x="T6" y="T7"/>
                </a:cxn>
                <a:cxn ang="0">
                  <a:pos x="T8" y="T9"/>
                </a:cxn>
              </a:cxnLst>
              <a:rect l="0" t="0" r="r" b="b"/>
              <a:pathLst>
                <a:path w="6584" h="2137">
                  <a:moveTo>
                    <a:pt x="0" y="2136"/>
                  </a:moveTo>
                  <a:lnTo>
                    <a:pt x="6583" y="2136"/>
                  </a:lnTo>
                  <a:lnTo>
                    <a:pt x="6583" y="0"/>
                  </a:lnTo>
                  <a:lnTo>
                    <a:pt x="0" y="0"/>
                  </a:lnTo>
                  <a:lnTo>
                    <a:pt x="0" y="2136"/>
                  </a:lnTo>
                </a:path>
              </a:pathLst>
            </a:custGeom>
            <a:solidFill>
              <a:srgbClr val="49B1F2"/>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24" name="Freeform 23"/>
            <p:cNvSpPr>
              <a:spLocks noChangeArrowheads="1"/>
            </p:cNvSpPr>
            <p:nvPr/>
          </p:nvSpPr>
          <p:spPr bwMode="auto">
            <a:xfrm>
              <a:off x="6209505" y="4384637"/>
              <a:ext cx="267498" cy="845099"/>
            </a:xfrm>
            <a:custGeom>
              <a:avLst/>
              <a:gdLst>
                <a:gd name="T0" fmla="*/ 0 w 522"/>
                <a:gd name="T1" fmla="*/ 2372 h 2373"/>
                <a:gd name="T2" fmla="*/ 521 w 522"/>
                <a:gd name="T3" fmla="*/ 2136 h 2373"/>
                <a:gd name="T4" fmla="*/ 521 w 522"/>
                <a:gd name="T5" fmla="*/ 0 h 2373"/>
                <a:gd name="T6" fmla="*/ 0 w 522"/>
                <a:gd name="T7" fmla="*/ 236 h 2373"/>
                <a:gd name="T8" fmla="*/ 0 w 522"/>
                <a:gd name="T9" fmla="*/ 2372 h 2373"/>
              </a:gdLst>
              <a:ahLst/>
              <a:cxnLst>
                <a:cxn ang="0">
                  <a:pos x="T0" y="T1"/>
                </a:cxn>
                <a:cxn ang="0">
                  <a:pos x="T2" y="T3"/>
                </a:cxn>
                <a:cxn ang="0">
                  <a:pos x="T4" y="T5"/>
                </a:cxn>
                <a:cxn ang="0">
                  <a:pos x="T6" y="T7"/>
                </a:cxn>
                <a:cxn ang="0">
                  <a:pos x="T8" y="T9"/>
                </a:cxn>
              </a:cxnLst>
              <a:rect l="0" t="0" r="r" b="b"/>
              <a:pathLst>
                <a:path w="522" h="2373">
                  <a:moveTo>
                    <a:pt x="0" y="2372"/>
                  </a:moveTo>
                  <a:lnTo>
                    <a:pt x="521" y="2136"/>
                  </a:lnTo>
                  <a:lnTo>
                    <a:pt x="521" y="0"/>
                  </a:lnTo>
                  <a:lnTo>
                    <a:pt x="0" y="236"/>
                  </a:lnTo>
                  <a:lnTo>
                    <a:pt x="0" y="2372"/>
                  </a:lnTo>
                </a:path>
              </a:pathLst>
            </a:custGeom>
            <a:solidFill>
              <a:schemeClr val="accent1"/>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25" name="Freeform 24"/>
            <p:cNvSpPr>
              <a:spLocks noChangeArrowheads="1"/>
            </p:cNvSpPr>
            <p:nvPr/>
          </p:nvSpPr>
          <p:spPr bwMode="auto">
            <a:xfrm>
              <a:off x="5876267" y="4379924"/>
              <a:ext cx="600737" cy="764988"/>
            </a:xfrm>
            <a:custGeom>
              <a:avLst/>
              <a:gdLst>
                <a:gd name="T0" fmla="*/ 0 w 1170"/>
                <a:gd name="T1" fmla="*/ 2138 h 2148"/>
                <a:gd name="T2" fmla="*/ 1169 w 1170"/>
                <a:gd name="T3" fmla="*/ 2147 h 2148"/>
                <a:gd name="T4" fmla="*/ 1169 w 1170"/>
                <a:gd name="T5" fmla="*/ 11 h 2148"/>
                <a:gd name="T6" fmla="*/ 0 w 1170"/>
                <a:gd name="T7" fmla="*/ 0 h 2148"/>
                <a:gd name="T8" fmla="*/ 0 w 1170"/>
                <a:gd name="T9" fmla="*/ 2138 h 2148"/>
              </a:gdLst>
              <a:ahLst/>
              <a:cxnLst>
                <a:cxn ang="0">
                  <a:pos x="T0" y="T1"/>
                </a:cxn>
                <a:cxn ang="0">
                  <a:pos x="T2" y="T3"/>
                </a:cxn>
                <a:cxn ang="0">
                  <a:pos x="T4" y="T5"/>
                </a:cxn>
                <a:cxn ang="0">
                  <a:pos x="T6" y="T7"/>
                </a:cxn>
                <a:cxn ang="0">
                  <a:pos x="T8" y="T9"/>
                </a:cxn>
              </a:cxnLst>
              <a:rect l="0" t="0" r="r" b="b"/>
              <a:pathLst>
                <a:path w="1170" h="2148">
                  <a:moveTo>
                    <a:pt x="0" y="2138"/>
                  </a:moveTo>
                  <a:lnTo>
                    <a:pt x="1169" y="2147"/>
                  </a:lnTo>
                  <a:lnTo>
                    <a:pt x="1169" y="11"/>
                  </a:lnTo>
                  <a:lnTo>
                    <a:pt x="0" y="0"/>
                  </a:lnTo>
                  <a:lnTo>
                    <a:pt x="0" y="2138"/>
                  </a:lnTo>
                </a:path>
              </a:pathLst>
            </a:custGeom>
            <a:solidFill>
              <a:srgbClr val="49B1F2"/>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31" name="TextBox 32"/>
            <p:cNvSpPr txBox="1"/>
            <p:nvPr/>
          </p:nvSpPr>
          <p:spPr>
            <a:xfrm>
              <a:off x="7102226" y="4628527"/>
              <a:ext cx="1580486" cy="430851"/>
            </a:xfrm>
            <a:prstGeom prst="rect">
              <a:avLst/>
            </a:prstGeom>
            <a:noFill/>
          </p:spPr>
          <p:txBody>
            <a:bodyPr wrap="none" lIns="182843" tIns="91422" rIns="182843" bIns="91422" rtlCol="0">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rPr>
                <a:t>Self-financing</a:t>
              </a:r>
              <a:endParaRPr kumimoji="0" lang="id-ID"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endParaRPr>
            </a:p>
          </p:txBody>
        </p:sp>
        <p:sp>
          <p:nvSpPr>
            <p:cNvPr id="46" name="Freeform 45"/>
            <p:cNvSpPr>
              <a:spLocks noChangeArrowheads="1"/>
            </p:cNvSpPr>
            <p:nvPr/>
          </p:nvSpPr>
          <p:spPr bwMode="auto">
            <a:xfrm flipH="1">
              <a:off x="2151720" y="4467888"/>
              <a:ext cx="136016" cy="843528"/>
            </a:xfrm>
            <a:custGeom>
              <a:avLst/>
              <a:gdLst>
                <a:gd name="T0" fmla="*/ 0 w 266"/>
                <a:gd name="T1" fmla="*/ 2365 h 2366"/>
                <a:gd name="T2" fmla="*/ 265 w 266"/>
                <a:gd name="T3" fmla="*/ 2136 h 2366"/>
                <a:gd name="T4" fmla="*/ 265 w 266"/>
                <a:gd name="T5" fmla="*/ 0 h 2366"/>
                <a:gd name="T6" fmla="*/ 0 w 266"/>
                <a:gd name="T7" fmla="*/ 229 h 2366"/>
                <a:gd name="T8" fmla="*/ 0 w 266"/>
                <a:gd name="T9" fmla="*/ 2365 h 2366"/>
              </a:gdLst>
              <a:ahLst/>
              <a:cxnLst>
                <a:cxn ang="0">
                  <a:pos x="T0" y="T1"/>
                </a:cxn>
                <a:cxn ang="0">
                  <a:pos x="T2" y="T3"/>
                </a:cxn>
                <a:cxn ang="0">
                  <a:pos x="T4" y="T5"/>
                </a:cxn>
                <a:cxn ang="0">
                  <a:pos x="T6" y="T7"/>
                </a:cxn>
                <a:cxn ang="0">
                  <a:pos x="T8" y="T9"/>
                </a:cxn>
              </a:cxnLst>
              <a:rect l="0" t="0" r="r" b="b"/>
              <a:pathLst>
                <a:path w="266" h="2366">
                  <a:moveTo>
                    <a:pt x="0" y="2365"/>
                  </a:moveTo>
                  <a:lnTo>
                    <a:pt x="265" y="2136"/>
                  </a:lnTo>
                  <a:lnTo>
                    <a:pt x="265" y="0"/>
                  </a:lnTo>
                  <a:lnTo>
                    <a:pt x="0" y="229"/>
                  </a:lnTo>
                  <a:lnTo>
                    <a:pt x="0" y="2365"/>
                  </a:lnTo>
                </a:path>
              </a:pathLst>
            </a:custGeom>
            <a:solidFill>
              <a:schemeClr val="accent1"/>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47" name="Freeform 46"/>
            <p:cNvSpPr>
              <a:spLocks noChangeArrowheads="1"/>
            </p:cNvSpPr>
            <p:nvPr/>
          </p:nvSpPr>
          <p:spPr bwMode="auto">
            <a:xfrm flipH="1">
              <a:off x="2149453" y="4467888"/>
              <a:ext cx="3384528" cy="761846"/>
            </a:xfrm>
            <a:custGeom>
              <a:avLst/>
              <a:gdLst>
                <a:gd name="T0" fmla="*/ 0 w 6584"/>
                <a:gd name="T1" fmla="*/ 2136 h 2137"/>
                <a:gd name="T2" fmla="*/ 6583 w 6584"/>
                <a:gd name="T3" fmla="*/ 2136 h 2137"/>
                <a:gd name="T4" fmla="*/ 6583 w 6584"/>
                <a:gd name="T5" fmla="*/ 0 h 2137"/>
                <a:gd name="T6" fmla="*/ 0 w 6584"/>
                <a:gd name="T7" fmla="*/ 0 h 2137"/>
                <a:gd name="T8" fmla="*/ 0 w 6584"/>
                <a:gd name="T9" fmla="*/ 2136 h 2137"/>
              </a:gdLst>
              <a:ahLst/>
              <a:cxnLst>
                <a:cxn ang="0">
                  <a:pos x="T0" y="T1"/>
                </a:cxn>
                <a:cxn ang="0">
                  <a:pos x="T2" y="T3"/>
                </a:cxn>
                <a:cxn ang="0">
                  <a:pos x="T4" y="T5"/>
                </a:cxn>
                <a:cxn ang="0">
                  <a:pos x="T6" y="T7"/>
                </a:cxn>
                <a:cxn ang="0">
                  <a:pos x="T8" y="T9"/>
                </a:cxn>
              </a:cxnLst>
              <a:rect l="0" t="0" r="r" b="b"/>
              <a:pathLst>
                <a:path w="6584" h="2137">
                  <a:moveTo>
                    <a:pt x="0" y="2136"/>
                  </a:moveTo>
                  <a:lnTo>
                    <a:pt x="6583" y="2136"/>
                  </a:lnTo>
                  <a:lnTo>
                    <a:pt x="6583" y="0"/>
                  </a:lnTo>
                  <a:lnTo>
                    <a:pt x="0" y="0"/>
                  </a:lnTo>
                  <a:lnTo>
                    <a:pt x="0" y="2136"/>
                  </a:lnTo>
                </a:path>
              </a:pathLst>
            </a:custGeom>
            <a:solidFill>
              <a:srgbClr val="49B1F2"/>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48" name="Freeform 47"/>
            <p:cNvSpPr>
              <a:spLocks noChangeArrowheads="1"/>
            </p:cNvSpPr>
            <p:nvPr/>
          </p:nvSpPr>
          <p:spPr bwMode="auto">
            <a:xfrm flipH="1">
              <a:off x="5266481" y="4384637"/>
              <a:ext cx="267498" cy="845099"/>
            </a:xfrm>
            <a:custGeom>
              <a:avLst/>
              <a:gdLst>
                <a:gd name="T0" fmla="*/ 0 w 522"/>
                <a:gd name="T1" fmla="*/ 2372 h 2373"/>
                <a:gd name="T2" fmla="*/ 521 w 522"/>
                <a:gd name="T3" fmla="*/ 2136 h 2373"/>
                <a:gd name="T4" fmla="*/ 521 w 522"/>
                <a:gd name="T5" fmla="*/ 0 h 2373"/>
                <a:gd name="T6" fmla="*/ 0 w 522"/>
                <a:gd name="T7" fmla="*/ 236 h 2373"/>
                <a:gd name="T8" fmla="*/ 0 w 522"/>
                <a:gd name="T9" fmla="*/ 2372 h 2373"/>
              </a:gdLst>
              <a:ahLst/>
              <a:cxnLst>
                <a:cxn ang="0">
                  <a:pos x="T0" y="T1"/>
                </a:cxn>
                <a:cxn ang="0">
                  <a:pos x="T2" y="T3"/>
                </a:cxn>
                <a:cxn ang="0">
                  <a:pos x="T4" y="T5"/>
                </a:cxn>
                <a:cxn ang="0">
                  <a:pos x="T6" y="T7"/>
                </a:cxn>
                <a:cxn ang="0">
                  <a:pos x="T8" y="T9"/>
                </a:cxn>
              </a:cxnLst>
              <a:rect l="0" t="0" r="r" b="b"/>
              <a:pathLst>
                <a:path w="522" h="2373">
                  <a:moveTo>
                    <a:pt x="0" y="2372"/>
                  </a:moveTo>
                  <a:lnTo>
                    <a:pt x="521" y="2136"/>
                  </a:lnTo>
                  <a:lnTo>
                    <a:pt x="521" y="0"/>
                  </a:lnTo>
                  <a:lnTo>
                    <a:pt x="0" y="236"/>
                  </a:lnTo>
                  <a:lnTo>
                    <a:pt x="0" y="2372"/>
                  </a:lnTo>
                </a:path>
              </a:pathLst>
            </a:custGeom>
            <a:solidFill>
              <a:schemeClr val="accent1"/>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49" name="Freeform 48"/>
            <p:cNvSpPr>
              <a:spLocks noChangeArrowheads="1"/>
            </p:cNvSpPr>
            <p:nvPr/>
          </p:nvSpPr>
          <p:spPr bwMode="auto">
            <a:xfrm flipH="1">
              <a:off x="5272830" y="4379924"/>
              <a:ext cx="600737" cy="764988"/>
            </a:xfrm>
            <a:custGeom>
              <a:avLst/>
              <a:gdLst>
                <a:gd name="T0" fmla="*/ 0 w 1170"/>
                <a:gd name="T1" fmla="*/ 2138 h 2148"/>
                <a:gd name="T2" fmla="*/ 1169 w 1170"/>
                <a:gd name="T3" fmla="*/ 2147 h 2148"/>
                <a:gd name="T4" fmla="*/ 1169 w 1170"/>
                <a:gd name="T5" fmla="*/ 11 h 2148"/>
                <a:gd name="T6" fmla="*/ 0 w 1170"/>
                <a:gd name="T7" fmla="*/ 0 h 2148"/>
                <a:gd name="T8" fmla="*/ 0 w 1170"/>
                <a:gd name="T9" fmla="*/ 2138 h 2148"/>
              </a:gdLst>
              <a:ahLst/>
              <a:cxnLst>
                <a:cxn ang="0">
                  <a:pos x="T0" y="T1"/>
                </a:cxn>
                <a:cxn ang="0">
                  <a:pos x="T2" y="T3"/>
                </a:cxn>
                <a:cxn ang="0">
                  <a:pos x="T4" y="T5"/>
                </a:cxn>
                <a:cxn ang="0">
                  <a:pos x="T6" y="T7"/>
                </a:cxn>
                <a:cxn ang="0">
                  <a:pos x="T8" y="T9"/>
                </a:cxn>
              </a:cxnLst>
              <a:rect l="0" t="0" r="r" b="b"/>
              <a:pathLst>
                <a:path w="1170" h="2148">
                  <a:moveTo>
                    <a:pt x="0" y="2138"/>
                  </a:moveTo>
                  <a:lnTo>
                    <a:pt x="1169" y="2147"/>
                  </a:lnTo>
                  <a:lnTo>
                    <a:pt x="1169" y="11"/>
                  </a:lnTo>
                  <a:lnTo>
                    <a:pt x="0" y="0"/>
                  </a:lnTo>
                  <a:lnTo>
                    <a:pt x="0" y="2138"/>
                  </a:lnTo>
                </a:path>
              </a:pathLst>
            </a:custGeom>
            <a:solidFill>
              <a:srgbClr val="49B1F2"/>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55" name="TextBox 84"/>
            <p:cNvSpPr txBox="1"/>
            <p:nvPr/>
          </p:nvSpPr>
          <p:spPr>
            <a:xfrm flipH="1">
              <a:off x="2935101" y="4628527"/>
              <a:ext cx="1831837" cy="430851"/>
            </a:xfrm>
            <a:prstGeom prst="rect">
              <a:avLst/>
            </a:prstGeom>
            <a:noFill/>
          </p:spPr>
          <p:txBody>
            <a:bodyPr wrap="none" lIns="182843" tIns="91422" rIns="182843" bIns="91422" rtlCol="0">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rPr>
                <a:t>Up-front finance</a:t>
              </a:r>
              <a:endParaRPr kumimoji="0" lang="id-ID"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endParaRPr>
            </a:p>
          </p:txBody>
        </p:sp>
        <p:sp>
          <p:nvSpPr>
            <p:cNvPr id="63" name="Freeform 62"/>
            <p:cNvSpPr>
              <a:spLocks noChangeAspect="1" noEditPoints="1"/>
            </p:cNvSpPr>
            <p:nvPr/>
          </p:nvSpPr>
          <p:spPr bwMode="auto">
            <a:xfrm>
              <a:off x="5677091" y="4538731"/>
              <a:ext cx="389301" cy="418776"/>
            </a:xfrm>
            <a:custGeom>
              <a:avLst/>
              <a:gdLst>
                <a:gd name="T0" fmla="*/ 248748 w 557"/>
                <a:gd name="T1" fmla="*/ 151701 h 564"/>
                <a:gd name="T2" fmla="*/ 234800 w 557"/>
                <a:gd name="T3" fmla="*/ 140865 h 564"/>
                <a:gd name="T4" fmla="*/ 247199 w 557"/>
                <a:gd name="T5" fmla="*/ 123063 h 564"/>
                <a:gd name="T6" fmla="*/ 234800 w 557"/>
                <a:gd name="T7" fmla="*/ 112227 h 564"/>
                <a:gd name="T8" fmla="*/ 299118 w 557"/>
                <a:gd name="T9" fmla="*/ 62693 h 564"/>
                <a:gd name="T10" fmla="*/ 329340 w 557"/>
                <a:gd name="T11" fmla="*/ 91330 h 564"/>
                <a:gd name="T12" fmla="*/ 259597 w 557"/>
                <a:gd name="T13" fmla="*/ 112227 h 564"/>
                <a:gd name="T14" fmla="*/ 299893 w 557"/>
                <a:gd name="T15" fmla="*/ 123063 h 564"/>
                <a:gd name="T16" fmla="*/ 258822 w 557"/>
                <a:gd name="T17" fmla="*/ 140865 h 564"/>
                <a:gd name="T18" fmla="*/ 299893 w 557"/>
                <a:gd name="T19" fmla="*/ 151701 h 564"/>
                <a:gd name="T20" fmla="*/ 329340 w 557"/>
                <a:gd name="T21" fmla="*/ 171824 h 564"/>
                <a:gd name="T22" fmla="*/ 184430 w 557"/>
                <a:gd name="T23" fmla="*/ 243804 h 564"/>
                <a:gd name="T24" fmla="*/ 150334 w 557"/>
                <a:gd name="T25" fmla="*/ 274764 h 564"/>
                <a:gd name="T26" fmla="*/ 150334 w 557"/>
                <a:gd name="T27" fmla="*/ 336682 h 564"/>
                <a:gd name="T28" fmla="*/ 139485 w 557"/>
                <a:gd name="T29" fmla="*/ 356806 h 564"/>
                <a:gd name="T30" fmla="*/ 97640 w 557"/>
                <a:gd name="T31" fmla="*/ 311141 h 564"/>
                <a:gd name="T32" fmla="*/ 139485 w 557"/>
                <a:gd name="T33" fmla="*/ 283278 h 564"/>
                <a:gd name="T34" fmla="*/ 139485 w 557"/>
                <a:gd name="T35" fmla="*/ 208975 h 564"/>
                <a:gd name="T36" fmla="*/ 150334 w 557"/>
                <a:gd name="T37" fmla="*/ 222907 h 564"/>
                <a:gd name="T38" fmla="*/ 139485 w 557"/>
                <a:gd name="T39" fmla="*/ 272442 h 564"/>
                <a:gd name="T40" fmla="*/ 139485 w 557"/>
                <a:gd name="T41" fmla="*/ 272442 h 564"/>
                <a:gd name="T42" fmla="*/ 173582 w 557"/>
                <a:gd name="T43" fmla="*/ 308045 h 564"/>
                <a:gd name="T44" fmla="*/ 414581 w 557"/>
                <a:gd name="T45" fmla="*/ 328942 h 564"/>
                <a:gd name="T46" fmla="*/ 282845 w 557"/>
                <a:gd name="T47" fmla="*/ 394731 h 564"/>
                <a:gd name="T48" fmla="*/ 305317 w 557"/>
                <a:gd name="T49" fmla="*/ 436526 h 564"/>
                <a:gd name="T50" fmla="*/ 262697 w 557"/>
                <a:gd name="T51" fmla="*/ 386991 h 564"/>
                <a:gd name="T52" fmla="*/ 261922 w 557"/>
                <a:gd name="T53" fmla="*/ 384669 h 564"/>
                <a:gd name="T54" fmla="*/ 261922 w 557"/>
                <a:gd name="T55" fmla="*/ 382347 h 564"/>
                <a:gd name="T56" fmla="*/ 262697 w 557"/>
                <a:gd name="T57" fmla="*/ 380799 h 564"/>
                <a:gd name="T58" fmla="*/ 263472 w 557"/>
                <a:gd name="T59" fmla="*/ 380025 h 564"/>
                <a:gd name="T60" fmla="*/ 265022 w 557"/>
                <a:gd name="T61" fmla="*/ 378477 h 564"/>
                <a:gd name="T62" fmla="*/ 327790 w 557"/>
                <a:gd name="T63" fmla="*/ 355258 h 564"/>
                <a:gd name="T64" fmla="*/ 348713 w 557"/>
                <a:gd name="T65" fmla="*/ 379251 h 564"/>
                <a:gd name="T66" fmla="*/ 299893 w 557"/>
                <a:gd name="T67" fmla="*/ 262380 h 564"/>
                <a:gd name="T68" fmla="*/ 147234 w 557"/>
                <a:gd name="T69" fmla="*/ 417176 h 564"/>
                <a:gd name="T70" fmla="*/ 17048 w 557"/>
                <a:gd name="T71" fmla="*/ 108358 h 564"/>
                <a:gd name="T72" fmla="*/ 122437 w 557"/>
                <a:gd name="T73" fmla="*/ 9288 h 564"/>
                <a:gd name="T74" fmla="*/ 168932 w 557"/>
                <a:gd name="T75" fmla="*/ 50309 h 564"/>
                <a:gd name="T76" fmla="*/ 169707 w 557"/>
                <a:gd name="T77" fmla="*/ 51857 h 564"/>
                <a:gd name="T78" fmla="*/ 169707 w 557"/>
                <a:gd name="T79" fmla="*/ 54953 h 564"/>
                <a:gd name="T80" fmla="*/ 169707 w 557"/>
                <a:gd name="T81" fmla="*/ 55727 h 564"/>
                <a:gd name="T82" fmla="*/ 168932 w 557"/>
                <a:gd name="T83" fmla="*/ 57275 h 564"/>
                <a:gd name="T84" fmla="*/ 167382 w 557"/>
                <a:gd name="T85" fmla="*/ 58049 h 564"/>
                <a:gd name="T86" fmla="*/ 110813 w 557"/>
                <a:gd name="T87" fmla="*/ 84364 h 564"/>
                <a:gd name="T88" fmla="*/ 106164 w 557"/>
                <a:gd name="T89" fmla="*/ 75076 h 564"/>
                <a:gd name="T90" fmla="*/ 27122 w 557"/>
                <a:gd name="T91" fmla="*/ 112227 h 564"/>
                <a:gd name="T92" fmla="*/ 170482 w 557"/>
                <a:gd name="T93" fmla="*/ 156344 h 564"/>
                <a:gd name="T94" fmla="*/ 430854 w 557"/>
                <a:gd name="T95" fmla="*/ 131577 h 564"/>
                <a:gd name="T96" fmla="*/ 173582 w 557"/>
                <a:gd name="T97" fmla="*/ 167954 h 564"/>
                <a:gd name="T98" fmla="*/ 147234 w 557"/>
                <a:gd name="T99" fmla="*/ 406341 h 564"/>
                <a:gd name="T100" fmla="*/ 388234 w 557"/>
                <a:gd name="T101" fmla="*/ 212845 h 564"/>
                <a:gd name="T102" fmla="*/ 420005 w 557"/>
                <a:gd name="T103" fmla="*/ 131577 h 564"/>
                <a:gd name="T104" fmla="*/ 299893 w 557"/>
                <a:gd name="T105" fmla="*/ 251544 h 5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7" h="564">
                  <a:moveTo>
                    <a:pt x="436" y="230"/>
                  </a:moveTo>
                  <a:cubicBezTo>
                    <a:pt x="423" y="249"/>
                    <a:pt x="406" y="259"/>
                    <a:pt x="386" y="259"/>
                  </a:cubicBezTo>
                  <a:cubicBezTo>
                    <a:pt x="352" y="259"/>
                    <a:pt x="329" y="235"/>
                    <a:pt x="321" y="196"/>
                  </a:cubicBezTo>
                  <a:cubicBezTo>
                    <a:pt x="303" y="196"/>
                    <a:pt x="303" y="196"/>
                    <a:pt x="303" y="196"/>
                  </a:cubicBezTo>
                  <a:cubicBezTo>
                    <a:pt x="300" y="196"/>
                    <a:pt x="296" y="193"/>
                    <a:pt x="296" y="189"/>
                  </a:cubicBezTo>
                  <a:cubicBezTo>
                    <a:pt x="296" y="185"/>
                    <a:pt x="300" y="182"/>
                    <a:pt x="303" y="182"/>
                  </a:cubicBezTo>
                  <a:cubicBezTo>
                    <a:pt x="320" y="182"/>
                    <a:pt x="320" y="182"/>
                    <a:pt x="320" y="182"/>
                  </a:cubicBezTo>
                  <a:cubicBezTo>
                    <a:pt x="319" y="178"/>
                    <a:pt x="319" y="174"/>
                    <a:pt x="319" y="170"/>
                  </a:cubicBezTo>
                  <a:cubicBezTo>
                    <a:pt x="319" y="166"/>
                    <a:pt x="319" y="163"/>
                    <a:pt x="319" y="159"/>
                  </a:cubicBezTo>
                  <a:cubicBezTo>
                    <a:pt x="303" y="159"/>
                    <a:pt x="303" y="159"/>
                    <a:pt x="303" y="159"/>
                  </a:cubicBezTo>
                  <a:cubicBezTo>
                    <a:pt x="300" y="159"/>
                    <a:pt x="296" y="156"/>
                    <a:pt x="296" y="152"/>
                  </a:cubicBezTo>
                  <a:cubicBezTo>
                    <a:pt x="296" y="148"/>
                    <a:pt x="300" y="145"/>
                    <a:pt x="303" y="145"/>
                  </a:cubicBezTo>
                  <a:cubicBezTo>
                    <a:pt x="321" y="145"/>
                    <a:pt x="321" y="145"/>
                    <a:pt x="321" y="145"/>
                  </a:cubicBezTo>
                  <a:cubicBezTo>
                    <a:pt x="324" y="130"/>
                    <a:pt x="329" y="117"/>
                    <a:pt x="337" y="106"/>
                  </a:cubicBezTo>
                  <a:cubicBezTo>
                    <a:pt x="349" y="90"/>
                    <a:pt x="366" y="81"/>
                    <a:pt x="386" y="81"/>
                  </a:cubicBezTo>
                  <a:cubicBezTo>
                    <a:pt x="406" y="81"/>
                    <a:pt x="423" y="90"/>
                    <a:pt x="436" y="110"/>
                  </a:cubicBezTo>
                  <a:cubicBezTo>
                    <a:pt x="438" y="113"/>
                    <a:pt x="438" y="117"/>
                    <a:pt x="434" y="120"/>
                  </a:cubicBezTo>
                  <a:cubicBezTo>
                    <a:pt x="431" y="122"/>
                    <a:pt x="427" y="121"/>
                    <a:pt x="425" y="118"/>
                  </a:cubicBezTo>
                  <a:cubicBezTo>
                    <a:pt x="414" y="102"/>
                    <a:pt x="402" y="95"/>
                    <a:pt x="386" y="95"/>
                  </a:cubicBezTo>
                  <a:cubicBezTo>
                    <a:pt x="371" y="95"/>
                    <a:pt x="357" y="102"/>
                    <a:pt x="348" y="115"/>
                  </a:cubicBezTo>
                  <a:cubicBezTo>
                    <a:pt x="342" y="123"/>
                    <a:pt x="338" y="133"/>
                    <a:pt x="335" y="145"/>
                  </a:cubicBezTo>
                  <a:cubicBezTo>
                    <a:pt x="387" y="145"/>
                    <a:pt x="387" y="145"/>
                    <a:pt x="387" y="145"/>
                  </a:cubicBezTo>
                  <a:cubicBezTo>
                    <a:pt x="390" y="145"/>
                    <a:pt x="394" y="148"/>
                    <a:pt x="394" y="152"/>
                  </a:cubicBezTo>
                  <a:cubicBezTo>
                    <a:pt x="394" y="156"/>
                    <a:pt x="391" y="159"/>
                    <a:pt x="387" y="159"/>
                  </a:cubicBezTo>
                  <a:cubicBezTo>
                    <a:pt x="333" y="159"/>
                    <a:pt x="333" y="159"/>
                    <a:pt x="333" y="159"/>
                  </a:cubicBezTo>
                  <a:cubicBezTo>
                    <a:pt x="333" y="163"/>
                    <a:pt x="333" y="166"/>
                    <a:pt x="333" y="170"/>
                  </a:cubicBezTo>
                  <a:cubicBezTo>
                    <a:pt x="333" y="174"/>
                    <a:pt x="333" y="178"/>
                    <a:pt x="334" y="182"/>
                  </a:cubicBezTo>
                  <a:cubicBezTo>
                    <a:pt x="387" y="182"/>
                    <a:pt x="387" y="182"/>
                    <a:pt x="387" y="182"/>
                  </a:cubicBezTo>
                  <a:cubicBezTo>
                    <a:pt x="391" y="182"/>
                    <a:pt x="394" y="185"/>
                    <a:pt x="394" y="189"/>
                  </a:cubicBezTo>
                  <a:cubicBezTo>
                    <a:pt x="394" y="193"/>
                    <a:pt x="391" y="196"/>
                    <a:pt x="387" y="196"/>
                  </a:cubicBezTo>
                  <a:cubicBezTo>
                    <a:pt x="336" y="196"/>
                    <a:pt x="336" y="196"/>
                    <a:pt x="336" y="196"/>
                  </a:cubicBezTo>
                  <a:cubicBezTo>
                    <a:pt x="342" y="227"/>
                    <a:pt x="360" y="245"/>
                    <a:pt x="386" y="245"/>
                  </a:cubicBezTo>
                  <a:cubicBezTo>
                    <a:pt x="402" y="245"/>
                    <a:pt x="414" y="238"/>
                    <a:pt x="425" y="222"/>
                  </a:cubicBezTo>
                  <a:cubicBezTo>
                    <a:pt x="427" y="219"/>
                    <a:pt x="431" y="218"/>
                    <a:pt x="434" y="220"/>
                  </a:cubicBezTo>
                  <a:cubicBezTo>
                    <a:pt x="438" y="222"/>
                    <a:pt x="438" y="227"/>
                    <a:pt x="436" y="230"/>
                  </a:cubicBezTo>
                  <a:close/>
                  <a:moveTo>
                    <a:pt x="238" y="315"/>
                  </a:moveTo>
                  <a:cubicBezTo>
                    <a:pt x="236" y="318"/>
                    <a:pt x="232" y="319"/>
                    <a:pt x="229" y="317"/>
                  </a:cubicBezTo>
                  <a:cubicBezTo>
                    <a:pt x="217" y="309"/>
                    <a:pt x="205" y="304"/>
                    <a:pt x="194" y="302"/>
                  </a:cubicBezTo>
                  <a:cubicBezTo>
                    <a:pt x="194" y="355"/>
                    <a:pt x="194" y="355"/>
                    <a:pt x="194" y="355"/>
                  </a:cubicBezTo>
                  <a:cubicBezTo>
                    <a:pt x="194" y="355"/>
                    <a:pt x="194" y="355"/>
                    <a:pt x="195" y="355"/>
                  </a:cubicBezTo>
                  <a:cubicBezTo>
                    <a:pt x="209" y="358"/>
                    <a:pt x="238" y="365"/>
                    <a:pt x="238" y="398"/>
                  </a:cubicBezTo>
                  <a:cubicBezTo>
                    <a:pt x="238" y="424"/>
                    <a:pt x="216" y="434"/>
                    <a:pt x="194" y="435"/>
                  </a:cubicBezTo>
                  <a:cubicBezTo>
                    <a:pt x="194" y="461"/>
                    <a:pt x="194" y="461"/>
                    <a:pt x="194" y="461"/>
                  </a:cubicBezTo>
                  <a:cubicBezTo>
                    <a:pt x="194" y="465"/>
                    <a:pt x="191" y="468"/>
                    <a:pt x="187" y="468"/>
                  </a:cubicBezTo>
                  <a:cubicBezTo>
                    <a:pt x="183" y="468"/>
                    <a:pt x="180" y="465"/>
                    <a:pt x="180" y="461"/>
                  </a:cubicBezTo>
                  <a:cubicBezTo>
                    <a:pt x="180" y="435"/>
                    <a:pt x="180" y="435"/>
                    <a:pt x="180" y="435"/>
                  </a:cubicBezTo>
                  <a:cubicBezTo>
                    <a:pt x="163" y="433"/>
                    <a:pt x="141" y="423"/>
                    <a:pt x="127" y="412"/>
                  </a:cubicBezTo>
                  <a:cubicBezTo>
                    <a:pt x="124" y="410"/>
                    <a:pt x="124" y="405"/>
                    <a:pt x="126" y="402"/>
                  </a:cubicBezTo>
                  <a:cubicBezTo>
                    <a:pt x="129" y="399"/>
                    <a:pt x="133" y="399"/>
                    <a:pt x="136" y="401"/>
                  </a:cubicBezTo>
                  <a:cubicBezTo>
                    <a:pt x="148" y="411"/>
                    <a:pt x="166" y="418"/>
                    <a:pt x="180" y="421"/>
                  </a:cubicBezTo>
                  <a:cubicBezTo>
                    <a:pt x="180" y="366"/>
                    <a:pt x="180" y="366"/>
                    <a:pt x="180" y="366"/>
                  </a:cubicBezTo>
                  <a:cubicBezTo>
                    <a:pt x="164" y="362"/>
                    <a:pt x="135" y="355"/>
                    <a:pt x="135" y="327"/>
                  </a:cubicBezTo>
                  <a:cubicBezTo>
                    <a:pt x="135" y="301"/>
                    <a:pt x="158" y="290"/>
                    <a:pt x="180" y="288"/>
                  </a:cubicBezTo>
                  <a:cubicBezTo>
                    <a:pt x="180" y="270"/>
                    <a:pt x="180" y="270"/>
                    <a:pt x="180" y="270"/>
                  </a:cubicBezTo>
                  <a:cubicBezTo>
                    <a:pt x="180" y="267"/>
                    <a:pt x="183" y="263"/>
                    <a:pt x="187" y="263"/>
                  </a:cubicBezTo>
                  <a:cubicBezTo>
                    <a:pt x="191" y="263"/>
                    <a:pt x="194" y="267"/>
                    <a:pt x="194" y="270"/>
                  </a:cubicBezTo>
                  <a:cubicBezTo>
                    <a:pt x="194" y="288"/>
                    <a:pt x="194" y="288"/>
                    <a:pt x="194" y="288"/>
                  </a:cubicBezTo>
                  <a:cubicBezTo>
                    <a:pt x="207" y="290"/>
                    <a:pt x="223" y="296"/>
                    <a:pt x="236" y="305"/>
                  </a:cubicBezTo>
                  <a:cubicBezTo>
                    <a:pt x="240" y="307"/>
                    <a:pt x="241" y="311"/>
                    <a:pt x="238" y="315"/>
                  </a:cubicBezTo>
                  <a:close/>
                  <a:moveTo>
                    <a:pt x="180" y="352"/>
                  </a:moveTo>
                  <a:cubicBezTo>
                    <a:pt x="180" y="302"/>
                    <a:pt x="180" y="302"/>
                    <a:pt x="180" y="302"/>
                  </a:cubicBezTo>
                  <a:cubicBezTo>
                    <a:pt x="168" y="303"/>
                    <a:pt x="149" y="308"/>
                    <a:pt x="149" y="327"/>
                  </a:cubicBezTo>
                  <a:cubicBezTo>
                    <a:pt x="149" y="342"/>
                    <a:pt x="164" y="348"/>
                    <a:pt x="180" y="352"/>
                  </a:cubicBezTo>
                  <a:close/>
                  <a:moveTo>
                    <a:pt x="194" y="369"/>
                  </a:moveTo>
                  <a:cubicBezTo>
                    <a:pt x="194" y="421"/>
                    <a:pt x="194" y="421"/>
                    <a:pt x="194" y="421"/>
                  </a:cubicBezTo>
                  <a:cubicBezTo>
                    <a:pt x="206" y="421"/>
                    <a:pt x="224" y="416"/>
                    <a:pt x="224" y="398"/>
                  </a:cubicBezTo>
                  <a:cubicBezTo>
                    <a:pt x="224" y="379"/>
                    <a:pt x="210" y="373"/>
                    <a:pt x="194" y="369"/>
                  </a:cubicBezTo>
                  <a:close/>
                  <a:moveTo>
                    <a:pt x="517" y="278"/>
                  </a:moveTo>
                  <a:cubicBezTo>
                    <a:pt x="550" y="320"/>
                    <a:pt x="557" y="376"/>
                    <a:pt x="535" y="425"/>
                  </a:cubicBezTo>
                  <a:cubicBezTo>
                    <a:pt x="520" y="461"/>
                    <a:pt x="491" y="489"/>
                    <a:pt x="455" y="503"/>
                  </a:cubicBezTo>
                  <a:cubicBezTo>
                    <a:pt x="437" y="510"/>
                    <a:pt x="419" y="514"/>
                    <a:pt x="400" y="514"/>
                  </a:cubicBezTo>
                  <a:cubicBezTo>
                    <a:pt x="389" y="514"/>
                    <a:pt x="377" y="512"/>
                    <a:pt x="365" y="510"/>
                  </a:cubicBezTo>
                  <a:cubicBezTo>
                    <a:pt x="399" y="553"/>
                    <a:pt x="399" y="553"/>
                    <a:pt x="399" y="553"/>
                  </a:cubicBezTo>
                  <a:cubicBezTo>
                    <a:pt x="402" y="556"/>
                    <a:pt x="401" y="560"/>
                    <a:pt x="398" y="563"/>
                  </a:cubicBezTo>
                  <a:cubicBezTo>
                    <a:pt x="397" y="564"/>
                    <a:pt x="395" y="564"/>
                    <a:pt x="394" y="564"/>
                  </a:cubicBezTo>
                  <a:cubicBezTo>
                    <a:pt x="392" y="564"/>
                    <a:pt x="390" y="563"/>
                    <a:pt x="388" y="562"/>
                  </a:cubicBezTo>
                  <a:cubicBezTo>
                    <a:pt x="340" y="500"/>
                    <a:pt x="340" y="500"/>
                    <a:pt x="340" y="500"/>
                  </a:cubicBezTo>
                  <a:cubicBezTo>
                    <a:pt x="339" y="500"/>
                    <a:pt x="339" y="500"/>
                    <a:pt x="339" y="500"/>
                  </a:cubicBezTo>
                  <a:cubicBezTo>
                    <a:pt x="339" y="499"/>
                    <a:pt x="339" y="499"/>
                    <a:pt x="339" y="499"/>
                  </a:cubicBezTo>
                  <a:cubicBezTo>
                    <a:pt x="339" y="499"/>
                    <a:pt x="339" y="498"/>
                    <a:pt x="339" y="498"/>
                  </a:cubicBezTo>
                  <a:cubicBezTo>
                    <a:pt x="338" y="498"/>
                    <a:pt x="338" y="498"/>
                    <a:pt x="338" y="497"/>
                  </a:cubicBezTo>
                  <a:cubicBezTo>
                    <a:pt x="338" y="497"/>
                    <a:pt x="338" y="497"/>
                    <a:pt x="338" y="497"/>
                  </a:cubicBezTo>
                  <a:cubicBezTo>
                    <a:pt x="338" y="496"/>
                    <a:pt x="338" y="495"/>
                    <a:pt x="338" y="494"/>
                  </a:cubicBezTo>
                  <a:cubicBezTo>
                    <a:pt x="338" y="494"/>
                    <a:pt x="338" y="494"/>
                    <a:pt x="338" y="494"/>
                  </a:cubicBezTo>
                  <a:cubicBezTo>
                    <a:pt x="338" y="494"/>
                    <a:pt x="338" y="494"/>
                    <a:pt x="338" y="493"/>
                  </a:cubicBezTo>
                  <a:cubicBezTo>
                    <a:pt x="338" y="493"/>
                    <a:pt x="338" y="493"/>
                    <a:pt x="339" y="493"/>
                  </a:cubicBezTo>
                  <a:cubicBezTo>
                    <a:pt x="339" y="493"/>
                    <a:pt x="339" y="493"/>
                    <a:pt x="339" y="492"/>
                  </a:cubicBezTo>
                  <a:cubicBezTo>
                    <a:pt x="339" y="492"/>
                    <a:pt x="339" y="492"/>
                    <a:pt x="339" y="492"/>
                  </a:cubicBezTo>
                  <a:cubicBezTo>
                    <a:pt x="339" y="492"/>
                    <a:pt x="339" y="491"/>
                    <a:pt x="339" y="491"/>
                  </a:cubicBezTo>
                  <a:cubicBezTo>
                    <a:pt x="340" y="491"/>
                    <a:pt x="340" y="491"/>
                    <a:pt x="340" y="491"/>
                  </a:cubicBezTo>
                  <a:cubicBezTo>
                    <a:pt x="340" y="491"/>
                    <a:pt x="340" y="490"/>
                    <a:pt x="341" y="490"/>
                  </a:cubicBezTo>
                  <a:cubicBezTo>
                    <a:pt x="341" y="490"/>
                    <a:pt x="341" y="490"/>
                    <a:pt x="341" y="490"/>
                  </a:cubicBezTo>
                  <a:cubicBezTo>
                    <a:pt x="341" y="490"/>
                    <a:pt x="341" y="489"/>
                    <a:pt x="342" y="489"/>
                  </a:cubicBezTo>
                  <a:cubicBezTo>
                    <a:pt x="342" y="489"/>
                    <a:pt x="342" y="489"/>
                    <a:pt x="342" y="489"/>
                  </a:cubicBezTo>
                  <a:cubicBezTo>
                    <a:pt x="414" y="456"/>
                    <a:pt x="414" y="456"/>
                    <a:pt x="414" y="456"/>
                  </a:cubicBezTo>
                  <a:cubicBezTo>
                    <a:pt x="418" y="454"/>
                    <a:pt x="422" y="456"/>
                    <a:pt x="423" y="459"/>
                  </a:cubicBezTo>
                  <a:cubicBezTo>
                    <a:pt x="425" y="463"/>
                    <a:pt x="423" y="467"/>
                    <a:pt x="420" y="468"/>
                  </a:cubicBezTo>
                  <a:cubicBezTo>
                    <a:pt x="363" y="495"/>
                    <a:pt x="363" y="495"/>
                    <a:pt x="363" y="495"/>
                  </a:cubicBezTo>
                  <a:cubicBezTo>
                    <a:pt x="392" y="503"/>
                    <a:pt x="422" y="501"/>
                    <a:pt x="450" y="490"/>
                  </a:cubicBezTo>
                  <a:cubicBezTo>
                    <a:pt x="483" y="477"/>
                    <a:pt x="509" y="452"/>
                    <a:pt x="523" y="419"/>
                  </a:cubicBezTo>
                  <a:cubicBezTo>
                    <a:pt x="541" y="376"/>
                    <a:pt x="536" y="326"/>
                    <a:pt x="508" y="288"/>
                  </a:cubicBezTo>
                  <a:cubicBezTo>
                    <a:pt x="477" y="320"/>
                    <a:pt x="434" y="339"/>
                    <a:pt x="387" y="339"/>
                  </a:cubicBezTo>
                  <a:cubicBezTo>
                    <a:pt x="376" y="339"/>
                    <a:pt x="366" y="338"/>
                    <a:pt x="356" y="337"/>
                  </a:cubicBezTo>
                  <a:cubicBezTo>
                    <a:pt x="358" y="347"/>
                    <a:pt x="359" y="358"/>
                    <a:pt x="359" y="369"/>
                  </a:cubicBezTo>
                  <a:cubicBezTo>
                    <a:pt x="359" y="462"/>
                    <a:pt x="283" y="539"/>
                    <a:pt x="190" y="539"/>
                  </a:cubicBezTo>
                  <a:cubicBezTo>
                    <a:pt x="97" y="539"/>
                    <a:pt x="21" y="462"/>
                    <a:pt x="21" y="369"/>
                  </a:cubicBezTo>
                  <a:cubicBezTo>
                    <a:pt x="21" y="340"/>
                    <a:pt x="28" y="313"/>
                    <a:pt x="41" y="289"/>
                  </a:cubicBezTo>
                  <a:cubicBezTo>
                    <a:pt x="8" y="246"/>
                    <a:pt x="0" y="190"/>
                    <a:pt x="22" y="140"/>
                  </a:cubicBezTo>
                  <a:cubicBezTo>
                    <a:pt x="37" y="104"/>
                    <a:pt x="66" y="76"/>
                    <a:pt x="102" y="61"/>
                  </a:cubicBezTo>
                  <a:cubicBezTo>
                    <a:pt x="131" y="50"/>
                    <a:pt x="163" y="48"/>
                    <a:pt x="192" y="55"/>
                  </a:cubicBezTo>
                  <a:cubicBezTo>
                    <a:pt x="158" y="12"/>
                    <a:pt x="158" y="12"/>
                    <a:pt x="158" y="12"/>
                  </a:cubicBezTo>
                  <a:cubicBezTo>
                    <a:pt x="156" y="9"/>
                    <a:pt x="156" y="4"/>
                    <a:pt x="159" y="2"/>
                  </a:cubicBezTo>
                  <a:cubicBezTo>
                    <a:pt x="162" y="0"/>
                    <a:pt x="167" y="0"/>
                    <a:pt x="169" y="3"/>
                  </a:cubicBezTo>
                  <a:cubicBezTo>
                    <a:pt x="218" y="65"/>
                    <a:pt x="218" y="65"/>
                    <a:pt x="218" y="65"/>
                  </a:cubicBezTo>
                  <a:cubicBezTo>
                    <a:pt x="218" y="65"/>
                    <a:pt x="218" y="65"/>
                    <a:pt x="218" y="65"/>
                  </a:cubicBezTo>
                  <a:cubicBezTo>
                    <a:pt x="218" y="66"/>
                    <a:pt x="218" y="66"/>
                    <a:pt x="218" y="66"/>
                  </a:cubicBezTo>
                  <a:cubicBezTo>
                    <a:pt x="218" y="66"/>
                    <a:pt x="219" y="66"/>
                    <a:pt x="219" y="67"/>
                  </a:cubicBezTo>
                  <a:cubicBezTo>
                    <a:pt x="219" y="67"/>
                    <a:pt x="219" y="67"/>
                    <a:pt x="219" y="68"/>
                  </a:cubicBezTo>
                  <a:cubicBezTo>
                    <a:pt x="219" y="68"/>
                    <a:pt x="219" y="68"/>
                    <a:pt x="219" y="68"/>
                  </a:cubicBezTo>
                  <a:cubicBezTo>
                    <a:pt x="219" y="69"/>
                    <a:pt x="219" y="70"/>
                    <a:pt x="219" y="71"/>
                  </a:cubicBezTo>
                  <a:cubicBezTo>
                    <a:pt x="219" y="71"/>
                    <a:pt x="219" y="71"/>
                    <a:pt x="219" y="71"/>
                  </a:cubicBezTo>
                  <a:cubicBezTo>
                    <a:pt x="219" y="71"/>
                    <a:pt x="219" y="71"/>
                    <a:pt x="219" y="71"/>
                  </a:cubicBezTo>
                  <a:cubicBezTo>
                    <a:pt x="219" y="72"/>
                    <a:pt x="219" y="72"/>
                    <a:pt x="219" y="72"/>
                  </a:cubicBezTo>
                  <a:cubicBezTo>
                    <a:pt x="219" y="72"/>
                    <a:pt x="219" y="72"/>
                    <a:pt x="219" y="72"/>
                  </a:cubicBezTo>
                  <a:cubicBezTo>
                    <a:pt x="218" y="73"/>
                    <a:pt x="218" y="73"/>
                    <a:pt x="218" y="73"/>
                  </a:cubicBezTo>
                  <a:cubicBezTo>
                    <a:pt x="218" y="73"/>
                    <a:pt x="218" y="73"/>
                    <a:pt x="218" y="74"/>
                  </a:cubicBezTo>
                  <a:cubicBezTo>
                    <a:pt x="218" y="74"/>
                    <a:pt x="218" y="74"/>
                    <a:pt x="217" y="74"/>
                  </a:cubicBezTo>
                  <a:cubicBezTo>
                    <a:pt x="217" y="74"/>
                    <a:pt x="217" y="75"/>
                    <a:pt x="217" y="75"/>
                  </a:cubicBezTo>
                  <a:cubicBezTo>
                    <a:pt x="217" y="75"/>
                    <a:pt x="216" y="75"/>
                    <a:pt x="216" y="75"/>
                  </a:cubicBezTo>
                  <a:cubicBezTo>
                    <a:pt x="216" y="75"/>
                    <a:pt x="216" y="75"/>
                    <a:pt x="216" y="76"/>
                  </a:cubicBezTo>
                  <a:cubicBezTo>
                    <a:pt x="215" y="76"/>
                    <a:pt x="215" y="76"/>
                    <a:pt x="215" y="76"/>
                  </a:cubicBezTo>
                  <a:cubicBezTo>
                    <a:pt x="143" y="109"/>
                    <a:pt x="143" y="109"/>
                    <a:pt x="143" y="109"/>
                  </a:cubicBezTo>
                  <a:cubicBezTo>
                    <a:pt x="142" y="110"/>
                    <a:pt x="141" y="110"/>
                    <a:pt x="140" y="110"/>
                  </a:cubicBezTo>
                  <a:cubicBezTo>
                    <a:pt x="138" y="110"/>
                    <a:pt x="135" y="108"/>
                    <a:pt x="134" y="106"/>
                  </a:cubicBezTo>
                  <a:cubicBezTo>
                    <a:pt x="132" y="102"/>
                    <a:pt x="134" y="98"/>
                    <a:pt x="137" y="97"/>
                  </a:cubicBezTo>
                  <a:cubicBezTo>
                    <a:pt x="194" y="70"/>
                    <a:pt x="194" y="70"/>
                    <a:pt x="194" y="70"/>
                  </a:cubicBezTo>
                  <a:cubicBezTo>
                    <a:pt x="166" y="62"/>
                    <a:pt x="135" y="63"/>
                    <a:pt x="108" y="74"/>
                  </a:cubicBezTo>
                  <a:cubicBezTo>
                    <a:pt x="75" y="88"/>
                    <a:pt x="49" y="113"/>
                    <a:pt x="35" y="145"/>
                  </a:cubicBezTo>
                  <a:cubicBezTo>
                    <a:pt x="16" y="189"/>
                    <a:pt x="21" y="238"/>
                    <a:pt x="49" y="276"/>
                  </a:cubicBezTo>
                  <a:cubicBezTo>
                    <a:pt x="79" y="230"/>
                    <a:pt x="131" y="200"/>
                    <a:pt x="190" y="200"/>
                  </a:cubicBezTo>
                  <a:cubicBezTo>
                    <a:pt x="200" y="200"/>
                    <a:pt x="210" y="201"/>
                    <a:pt x="220" y="202"/>
                  </a:cubicBezTo>
                  <a:cubicBezTo>
                    <a:pt x="218" y="192"/>
                    <a:pt x="217" y="181"/>
                    <a:pt x="217" y="170"/>
                  </a:cubicBezTo>
                  <a:cubicBezTo>
                    <a:pt x="217" y="77"/>
                    <a:pt x="293" y="1"/>
                    <a:pt x="387" y="1"/>
                  </a:cubicBezTo>
                  <a:cubicBezTo>
                    <a:pt x="480" y="1"/>
                    <a:pt x="556" y="77"/>
                    <a:pt x="556" y="170"/>
                  </a:cubicBezTo>
                  <a:cubicBezTo>
                    <a:pt x="556" y="211"/>
                    <a:pt x="542" y="248"/>
                    <a:pt x="517" y="278"/>
                  </a:cubicBezTo>
                  <a:close/>
                  <a:moveTo>
                    <a:pt x="341" y="333"/>
                  </a:moveTo>
                  <a:cubicBezTo>
                    <a:pt x="285" y="317"/>
                    <a:pt x="240" y="273"/>
                    <a:pt x="224" y="217"/>
                  </a:cubicBezTo>
                  <a:cubicBezTo>
                    <a:pt x="213" y="215"/>
                    <a:pt x="201" y="214"/>
                    <a:pt x="190" y="214"/>
                  </a:cubicBezTo>
                  <a:cubicBezTo>
                    <a:pt x="104" y="214"/>
                    <a:pt x="35" y="283"/>
                    <a:pt x="35" y="369"/>
                  </a:cubicBezTo>
                  <a:cubicBezTo>
                    <a:pt x="35" y="455"/>
                    <a:pt x="104" y="525"/>
                    <a:pt x="190" y="525"/>
                  </a:cubicBezTo>
                  <a:cubicBezTo>
                    <a:pt x="276" y="525"/>
                    <a:pt x="345" y="455"/>
                    <a:pt x="345" y="369"/>
                  </a:cubicBezTo>
                  <a:cubicBezTo>
                    <a:pt x="345" y="357"/>
                    <a:pt x="344" y="345"/>
                    <a:pt x="341" y="333"/>
                  </a:cubicBezTo>
                  <a:close/>
                  <a:moveTo>
                    <a:pt x="501" y="275"/>
                  </a:moveTo>
                  <a:cubicBezTo>
                    <a:pt x="502" y="274"/>
                    <a:pt x="502" y="272"/>
                    <a:pt x="503" y="272"/>
                  </a:cubicBezTo>
                  <a:cubicBezTo>
                    <a:pt x="504" y="271"/>
                    <a:pt x="504" y="271"/>
                    <a:pt x="505" y="271"/>
                  </a:cubicBezTo>
                  <a:cubicBezTo>
                    <a:pt x="528" y="244"/>
                    <a:pt x="542" y="208"/>
                    <a:pt x="542" y="170"/>
                  </a:cubicBezTo>
                  <a:cubicBezTo>
                    <a:pt x="542" y="84"/>
                    <a:pt x="472" y="15"/>
                    <a:pt x="387" y="15"/>
                  </a:cubicBezTo>
                  <a:cubicBezTo>
                    <a:pt x="301" y="15"/>
                    <a:pt x="231" y="84"/>
                    <a:pt x="231" y="170"/>
                  </a:cubicBezTo>
                  <a:cubicBezTo>
                    <a:pt x="231" y="256"/>
                    <a:pt x="301" y="325"/>
                    <a:pt x="387" y="325"/>
                  </a:cubicBezTo>
                  <a:cubicBezTo>
                    <a:pt x="432" y="325"/>
                    <a:pt x="473" y="306"/>
                    <a:pt x="501" y="2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grpSp>
      <p:sp>
        <p:nvSpPr>
          <p:cNvPr id="64" name="Freeform 63"/>
          <p:cNvSpPr>
            <a:spLocks noChangeAspect="1" noEditPoints="1"/>
          </p:cNvSpPr>
          <p:nvPr/>
        </p:nvSpPr>
        <p:spPr bwMode="auto">
          <a:xfrm>
            <a:off x="5696128" y="1844523"/>
            <a:ext cx="351228" cy="418776"/>
          </a:xfrm>
          <a:custGeom>
            <a:avLst/>
            <a:gdLst>
              <a:gd name="T0" fmla="*/ 333721 w 525"/>
              <a:gd name="T1" fmla="*/ 40992 h 591"/>
              <a:gd name="T2" fmla="*/ 311990 w 525"/>
              <a:gd name="T3" fmla="*/ 0 h 591"/>
              <a:gd name="T4" fmla="*/ 289484 w 525"/>
              <a:gd name="T5" fmla="*/ 40992 h 591"/>
              <a:gd name="T6" fmla="*/ 117190 w 525"/>
              <a:gd name="T7" fmla="*/ 22430 h 591"/>
              <a:gd name="T8" fmla="*/ 72177 w 525"/>
              <a:gd name="T9" fmla="*/ 22430 h 591"/>
              <a:gd name="T10" fmla="*/ 5433 w 525"/>
              <a:gd name="T11" fmla="*/ 40992 h 591"/>
              <a:gd name="T12" fmla="*/ 0 w 525"/>
              <a:gd name="T13" fmla="*/ 451687 h 591"/>
              <a:gd name="T14" fmla="*/ 402017 w 525"/>
              <a:gd name="T15" fmla="*/ 457101 h 591"/>
              <a:gd name="T16" fmla="*/ 407450 w 525"/>
              <a:gd name="T17" fmla="*/ 46406 h 591"/>
              <a:gd name="T18" fmla="*/ 300349 w 525"/>
              <a:gd name="T19" fmla="*/ 22430 h 591"/>
              <a:gd name="T20" fmla="*/ 322856 w 525"/>
              <a:gd name="T21" fmla="*/ 22430 h 591"/>
              <a:gd name="T22" fmla="*/ 311990 w 525"/>
              <a:gd name="T23" fmla="*/ 82758 h 591"/>
              <a:gd name="T24" fmla="*/ 300349 w 525"/>
              <a:gd name="T25" fmla="*/ 22430 h 591"/>
              <a:gd name="T26" fmla="*/ 94684 w 525"/>
              <a:gd name="T27" fmla="*/ 10828 h 591"/>
              <a:gd name="T28" fmla="*/ 106325 w 525"/>
              <a:gd name="T29" fmla="*/ 71156 h 591"/>
              <a:gd name="T30" fmla="*/ 83042 w 525"/>
              <a:gd name="T31" fmla="*/ 71156 h 591"/>
              <a:gd name="T32" fmla="*/ 396585 w 525"/>
              <a:gd name="T33" fmla="*/ 446273 h 591"/>
              <a:gd name="T34" fmla="*/ 10865 w 525"/>
              <a:gd name="T35" fmla="*/ 136898 h 591"/>
              <a:gd name="T36" fmla="*/ 396585 w 525"/>
              <a:gd name="T37" fmla="*/ 446273 h 591"/>
              <a:gd name="T38" fmla="*/ 10865 w 525"/>
              <a:gd name="T39" fmla="*/ 126070 h 591"/>
              <a:gd name="T40" fmla="*/ 72177 w 525"/>
              <a:gd name="T41" fmla="*/ 51820 h 591"/>
              <a:gd name="T42" fmla="*/ 94684 w 525"/>
              <a:gd name="T43" fmla="*/ 93586 h 591"/>
              <a:gd name="T44" fmla="*/ 117190 w 525"/>
              <a:gd name="T45" fmla="*/ 51820 h 591"/>
              <a:gd name="T46" fmla="*/ 289484 w 525"/>
              <a:gd name="T47" fmla="*/ 71156 h 591"/>
              <a:gd name="T48" fmla="*/ 333721 w 525"/>
              <a:gd name="T49" fmla="*/ 71156 h 591"/>
              <a:gd name="T50" fmla="*/ 396585 w 525"/>
              <a:gd name="T51" fmla="*/ 51820 h 591"/>
              <a:gd name="T52" fmla="*/ 48118 w 525"/>
              <a:gd name="T53" fmla="*/ 402960 h 591"/>
              <a:gd name="T54" fmla="*/ 363989 w 525"/>
              <a:gd name="T55" fmla="*/ 397546 h 591"/>
              <a:gd name="T56" fmla="*/ 358556 w 525"/>
              <a:gd name="T57" fmla="*/ 180984 h 591"/>
              <a:gd name="T58" fmla="*/ 42685 w 525"/>
              <a:gd name="T59" fmla="*/ 186398 h 591"/>
              <a:gd name="T60" fmla="*/ 48118 w 525"/>
              <a:gd name="T61" fmla="*/ 402960 h 591"/>
              <a:gd name="T62" fmla="*/ 353123 w 525"/>
              <a:gd name="T63" fmla="*/ 191812 h 591"/>
              <a:gd name="T64" fmla="*/ 284051 w 525"/>
              <a:gd name="T65" fmla="*/ 251367 h 591"/>
              <a:gd name="T66" fmla="*/ 284051 w 525"/>
              <a:gd name="T67" fmla="*/ 262195 h 591"/>
              <a:gd name="T68" fmla="*/ 353123 w 525"/>
              <a:gd name="T69" fmla="*/ 320203 h 591"/>
              <a:gd name="T70" fmla="*/ 284051 w 525"/>
              <a:gd name="T71" fmla="*/ 262195 h 591"/>
              <a:gd name="T72" fmla="*/ 353123 w 525"/>
              <a:gd name="T73" fmla="*/ 331031 h 591"/>
              <a:gd name="T74" fmla="*/ 284051 w 525"/>
              <a:gd name="T75" fmla="*/ 392132 h 591"/>
              <a:gd name="T76" fmla="*/ 206441 w 525"/>
              <a:gd name="T77" fmla="*/ 191812 h 591"/>
              <a:gd name="T78" fmla="*/ 273186 w 525"/>
              <a:gd name="T79" fmla="*/ 251367 h 591"/>
              <a:gd name="T80" fmla="*/ 206441 w 525"/>
              <a:gd name="T81" fmla="*/ 191812 h 591"/>
              <a:gd name="T82" fmla="*/ 273186 w 525"/>
              <a:gd name="T83" fmla="*/ 262195 h 591"/>
              <a:gd name="T84" fmla="*/ 206441 w 525"/>
              <a:gd name="T85" fmla="*/ 320203 h 591"/>
              <a:gd name="T86" fmla="*/ 206441 w 525"/>
              <a:gd name="T87" fmla="*/ 331031 h 591"/>
              <a:gd name="T88" fmla="*/ 273186 w 525"/>
              <a:gd name="T89" fmla="*/ 392132 h 591"/>
              <a:gd name="T90" fmla="*/ 206441 w 525"/>
              <a:gd name="T91" fmla="*/ 331031 h 591"/>
              <a:gd name="T92" fmla="*/ 195576 w 525"/>
              <a:gd name="T93" fmla="*/ 191812 h 591"/>
              <a:gd name="T94" fmla="*/ 128056 w 525"/>
              <a:gd name="T95" fmla="*/ 251367 h 591"/>
              <a:gd name="T96" fmla="*/ 128056 w 525"/>
              <a:gd name="T97" fmla="*/ 262195 h 591"/>
              <a:gd name="T98" fmla="*/ 195576 w 525"/>
              <a:gd name="T99" fmla="*/ 320203 h 591"/>
              <a:gd name="T100" fmla="*/ 128056 w 525"/>
              <a:gd name="T101" fmla="*/ 262195 h 591"/>
              <a:gd name="T102" fmla="*/ 195576 w 525"/>
              <a:gd name="T103" fmla="*/ 331031 h 591"/>
              <a:gd name="T104" fmla="*/ 128056 w 525"/>
              <a:gd name="T105" fmla="*/ 392132 h 591"/>
              <a:gd name="T106" fmla="*/ 53551 w 525"/>
              <a:gd name="T107" fmla="*/ 191812 h 591"/>
              <a:gd name="T108" fmla="*/ 117190 w 525"/>
              <a:gd name="T109" fmla="*/ 251367 h 591"/>
              <a:gd name="T110" fmla="*/ 53551 w 525"/>
              <a:gd name="T111" fmla="*/ 191812 h 591"/>
              <a:gd name="T112" fmla="*/ 117190 w 525"/>
              <a:gd name="T113" fmla="*/ 262195 h 591"/>
              <a:gd name="T114" fmla="*/ 53551 w 525"/>
              <a:gd name="T115" fmla="*/ 320203 h 591"/>
              <a:gd name="T116" fmla="*/ 53551 w 525"/>
              <a:gd name="T117" fmla="*/ 331031 h 591"/>
              <a:gd name="T118" fmla="*/ 117190 w 525"/>
              <a:gd name="T119" fmla="*/ 392132 h 591"/>
              <a:gd name="T120" fmla="*/ 53551 w 525"/>
              <a:gd name="T121" fmla="*/ 331031 h 5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25" h="591">
                <a:moveTo>
                  <a:pt x="518" y="53"/>
                </a:moveTo>
                <a:cubicBezTo>
                  <a:pt x="430" y="53"/>
                  <a:pt x="430" y="53"/>
                  <a:pt x="430" y="53"/>
                </a:cubicBezTo>
                <a:cubicBezTo>
                  <a:pt x="430" y="29"/>
                  <a:pt x="430" y="29"/>
                  <a:pt x="430" y="29"/>
                </a:cubicBezTo>
                <a:cubicBezTo>
                  <a:pt x="430" y="13"/>
                  <a:pt x="417" y="0"/>
                  <a:pt x="402" y="0"/>
                </a:cubicBezTo>
                <a:cubicBezTo>
                  <a:pt x="386" y="0"/>
                  <a:pt x="373" y="13"/>
                  <a:pt x="373" y="29"/>
                </a:cubicBezTo>
                <a:cubicBezTo>
                  <a:pt x="373" y="53"/>
                  <a:pt x="373" y="53"/>
                  <a:pt x="373" y="53"/>
                </a:cubicBezTo>
                <a:cubicBezTo>
                  <a:pt x="151" y="53"/>
                  <a:pt x="151" y="53"/>
                  <a:pt x="151" y="53"/>
                </a:cubicBezTo>
                <a:cubicBezTo>
                  <a:pt x="151" y="29"/>
                  <a:pt x="151" y="29"/>
                  <a:pt x="151" y="29"/>
                </a:cubicBezTo>
                <a:cubicBezTo>
                  <a:pt x="151" y="13"/>
                  <a:pt x="138" y="0"/>
                  <a:pt x="122" y="0"/>
                </a:cubicBezTo>
                <a:cubicBezTo>
                  <a:pt x="106" y="0"/>
                  <a:pt x="93" y="13"/>
                  <a:pt x="93" y="29"/>
                </a:cubicBezTo>
                <a:cubicBezTo>
                  <a:pt x="93" y="53"/>
                  <a:pt x="93" y="53"/>
                  <a:pt x="93" y="53"/>
                </a:cubicBezTo>
                <a:cubicBezTo>
                  <a:pt x="7" y="53"/>
                  <a:pt x="7" y="53"/>
                  <a:pt x="7" y="53"/>
                </a:cubicBezTo>
                <a:cubicBezTo>
                  <a:pt x="3" y="53"/>
                  <a:pt x="0" y="56"/>
                  <a:pt x="0" y="60"/>
                </a:cubicBezTo>
                <a:cubicBezTo>
                  <a:pt x="0" y="584"/>
                  <a:pt x="0" y="584"/>
                  <a:pt x="0" y="584"/>
                </a:cubicBezTo>
                <a:cubicBezTo>
                  <a:pt x="0" y="588"/>
                  <a:pt x="3" y="591"/>
                  <a:pt x="7" y="591"/>
                </a:cubicBezTo>
                <a:cubicBezTo>
                  <a:pt x="518" y="591"/>
                  <a:pt x="518" y="591"/>
                  <a:pt x="518" y="591"/>
                </a:cubicBezTo>
                <a:cubicBezTo>
                  <a:pt x="521" y="591"/>
                  <a:pt x="525" y="588"/>
                  <a:pt x="525" y="584"/>
                </a:cubicBezTo>
                <a:cubicBezTo>
                  <a:pt x="525" y="60"/>
                  <a:pt x="525" y="60"/>
                  <a:pt x="525" y="60"/>
                </a:cubicBezTo>
                <a:cubicBezTo>
                  <a:pt x="525" y="56"/>
                  <a:pt x="521" y="53"/>
                  <a:pt x="518" y="53"/>
                </a:cubicBezTo>
                <a:close/>
                <a:moveTo>
                  <a:pt x="387" y="29"/>
                </a:moveTo>
                <a:cubicBezTo>
                  <a:pt x="387" y="21"/>
                  <a:pt x="393" y="14"/>
                  <a:pt x="402" y="14"/>
                </a:cubicBezTo>
                <a:cubicBezTo>
                  <a:pt x="410" y="14"/>
                  <a:pt x="416" y="21"/>
                  <a:pt x="416" y="29"/>
                </a:cubicBezTo>
                <a:cubicBezTo>
                  <a:pt x="416" y="92"/>
                  <a:pt x="416" y="92"/>
                  <a:pt x="416" y="92"/>
                </a:cubicBezTo>
                <a:cubicBezTo>
                  <a:pt x="416" y="100"/>
                  <a:pt x="410" y="107"/>
                  <a:pt x="402" y="107"/>
                </a:cubicBezTo>
                <a:cubicBezTo>
                  <a:pt x="393" y="107"/>
                  <a:pt x="387" y="100"/>
                  <a:pt x="387" y="92"/>
                </a:cubicBezTo>
                <a:lnTo>
                  <a:pt x="387" y="29"/>
                </a:lnTo>
                <a:close/>
                <a:moveTo>
                  <a:pt x="107" y="29"/>
                </a:moveTo>
                <a:cubicBezTo>
                  <a:pt x="107" y="21"/>
                  <a:pt x="114" y="14"/>
                  <a:pt x="122" y="14"/>
                </a:cubicBezTo>
                <a:cubicBezTo>
                  <a:pt x="130" y="14"/>
                  <a:pt x="137" y="21"/>
                  <a:pt x="137" y="29"/>
                </a:cubicBezTo>
                <a:cubicBezTo>
                  <a:pt x="137" y="92"/>
                  <a:pt x="137" y="92"/>
                  <a:pt x="137" y="92"/>
                </a:cubicBezTo>
                <a:cubicBezTo>
                  <a:pt x="137" y="100"/>
                  <a:pt x="130" y="107"/>
                  <a:pt x="122" y="107"/>
                </a:cubicBezTo>
                <a:cubicBezTo>
                  <a:pt x="114" y="107"/>
                  <a:pt x="107" y="100"/>
                  <a:pt x="107" y="92"/>
                </a:cubicBezTo>
                <a:lnTo>
                  <a:pt x="107" y="29"/>
                </a:lnTo>
                <a:close/>
                <a:moveTo>
                  <a:pt x="511" y="577"/>
                </a:moveTo>
                <a:cubicBezTo>
                  <a:pt x="14" y="577"/>
                  <a:pt x="14" y="577"/>
                  <a:pt x="14" y="577"/>
                </a:cubicBezTo>
                <a:cubicBezTo>
                  <a:pt x="14" y="177"/>
                  <a:pt x="14" y="177"/>
                  <a:pt x="14" y="177"/>
                </a:cubicBezTo>
                <a:cubicBezTo>
                  <a:pt x="511" y="177"/>
                  <a:pt x="511" y="177"/>
                  <a:pt x="511" y="177"/>
                </a:cubicBezTo>
                <a:lnTo>
                  <a:pt x="511" y="577"/>
                </a:lnTo>
                <a:close/>
                <a:moveTo>
                  <a:pt x="511" y="163"/>
                </a:moveTo>
                <a:cubicBezTo>
                  <a:pt x="14" y="163"/>
                  <a:pt x="14" y="163"/>
                  <a:pt x="14" y="163"/>
                </a:cubicBezTo>
                <a:cubicBezTo>
                  <a:pt x="14" y="67"/>
                  <a:pt x="14" y="67"/>
                  <a:pt x="14" y="67"/>
                </a:cubicBezTo>
                <a:cubicBezTo>
                  <a:pt x="93" y="67"/>
                  <a:pt x="93" y="67"/>
                  <a:pt x="93" y="67"/>
                </a:cubicBezTo>
                <a:cubicBezTo>
                  <a:pt x="93" y="92"/>
                  <a:pt x="93" y="92"/>
                  <a:pt x="93" y="92"/>
                </a:cubicBezTo>
                <a:cubicBezTo>
                  <a:pt x="93" y="108"/>
                  <a:pt x="106" y="121"/>
                  <a:pt x="122" y="121"/>
                </a:cubicBezTo>
                <a:cubicBezTo>
                  <a:pt x="138" y="121"/>
                  <a:pt x="151" y="108"/>
                  <a:pt x="151" y="92"/>
                </a:cubicBezTo>
                <a:cubicBezTo>
                  <a:pt x="151" y="67"/>
                  <a:pt x="151" y="67"/>
                  <a:pt x="151" y="67"/>
                </a:cubicBezTo>
                <a:cubicBezTo>
                  <a:pt x="373" y="67"/>
                  <a:pt x="373" y="67"/>
                  <a:pt x="373" y="67"/>
                </a:cubicBezTo>
                <a:cubicBezTo>
                  <a:pt x="373" y="92"/>
                  <a:pt x="373" y="92"/>
                  <a:pt x="373" y="92"/>
                </a:cubicBezTo>
                <a:cubicBezTo>
                  <a:pt x="373" y="108"/>
                  <a:pt x="386" y="121"/>
                  <a:pt x="402" y="121"/>
                </a:cubicBezTo>
                <a:cubicBezTo>
                  <a:pt x="417" y="121"/>
                  <a:pt x="430" y="108"/>
                  <a:pt x="430" y="92"/>
                </a:cubicBezTo>
                <a:cubicBezTo>
                  <a:pt x="430" y="67"/>
                  <a:pt x="430" y="67"/>
                  <a:pt x="430" y="67"/>
                </a:cubicBezTo>
                <a:cubicBezTo>
                  <a:pt x="511" y="67"/>
                  <a:pt x="511" y="67"/>
                  <a:pt x="511" y="67"/>
                </a:cubicBezTo>
                <a:lnTo>
                  <a:pt x="511" y="163"/>
                </a:lnTo>
                <a:close/>
                <a:moveTo>
                  <a:pt x="62" y="521"/>
                </a:moveTo>
                <a:cubicBezTo>
                  <a:pt x="462" y="521"/>
                  <a:pt x="462" y="521"/>
                  <a:pt x="462" y="521"/>
                </a:cubicBezTo>
                <a:cubicBezTo>
                  <a:pt x="466" y="521"/>
                  <a:pt x="469" y="518"/>
                  <a:pt x="469" y="514"/>
                </a:cubicBezTo>
                <a:cubicBezTo>
                  <a:pt x="469" y="241"/>
                  <a:pt x="469" y="241"/>
                  <a:pt x="469" y="241"/>
                </a:cubicBezTo>
                <a:cubicBezTo>
                  <a:pt x="469" y="237"/>
                  <a:pt x="466" y="234"/>
                  <a:pt x="462" y="234"/>
                </a:cubicBezTo>
                <a:cubicBezTo>
                  <a:pt x="62" y="234"/>
                  <a:pt x="62" y="234"/>
                  <a:pt x="62" y="234"/>
                </a:cubicBezTo>
                <a:cubicBezTo>
                  <a:pt x="58" y="234"/>
                  <a:pt x="55" y="237"/>
                  <a:pt x="55" y="241"/>
                </a:cubicBezTo>
                <a:cubicBezTo>
                  <a:pt x="55" y="514"/>
                  <a:pt x="55" y="514"/>
                  <a:pt x="55" y="514"/>
                </a:cubicBezTo>
                <a:cubicBezTo>
                  <a:pt x="55" y="518"/>
                  <a:pt x="58" y="521"/>
                  <a:pt x="62" y="521"/>
                </a:cubicBezTo>
                <a:close/>
                <a:moveTo>
                  <a:pt x="366" y="248"/>
                </a:moveTo>
                <a:cubicBezTo>
                  <a:pt x="455" y="248"/>
                  <a:pt x="455" y="248"/>
                  <a:pt x="455" y="248"/>
                </a:cubicBezTo>
                <a:cubicBezTo>
                  <a:pt x="455" y="325"/>
                  <a:pt x="455" y="325"/>
                  <a:pt x="455" y="325"/>
                </a:cubicBezTo>
                <a:cubicBezTo>
                  <a:pt x="366" y="325"/>
                  <a:pt x="366" y="325"/>
                  <a:pt x="366" y="325"/>
                </a:cubicBezTo>
                <a:lnTo>
                  <a:pt x="366" y="248"/>
                </a:lnTo>
                <a:close/>
                <a:moveTo>
                  <a:pt x="366" y="339"/>
                </a:moveTo>
                <a:cubicBezTo>
                  <a:pt x="455" y="339"/>
                  <a:pt x="455" y="339"/>
                  <a:pt x="455" y="339"/>
                </a:cubicBezTo>
                <a:cubicBezTo>
                  <a:pt x="455" y="414"/>
                  <a:pt x="455" y="414"/>
                  <a:pt x="455" y="414"/>
                </a:cubicBezTo>
                <a:cubicBezTo>
                  <a:pt x="366" y="414"/>
                  <a:pt x="366" y="414"/>
                  <a:pt x="366" y="414"/>
                </a:cubicBezTo>
                <a:lnTo>
                  <a:pt x="366" y="339"/>
                </a:lnTo>
                <a:close/>
                <a:moveTo>
                  <a:pt x="366" y="428"/>
                </a:moveTo>
                <a:cubicBezTo>
                  <a:pt x="455" y="428"/>
                  <a:pt x="455" y="428"/>
                  <a:pt x="455" y="428"/>
                </a:cubicBezTo>
                <a:cubicBezTo>
                  <a:pt x="455" y="507"/>
                  <a:pt x="455" y="507"/>
                  <a:pt x="455" y="507"/>
                </a:cubicBezTo>
                <a:cubicBezTo>
                  <a:pt x="366" y="507"/>
                  <a:pt x="366" y="507"/>
                  <a:pt x="366" y="507"/>
                </a:cubicBezTo>
                <a:lnTo>
                  <a:pt x="366" y="428"/>
                </a:lnTo>
                <a:close/>
                <a:moveTo>
                  <a:pt x="266" y="248"/>
                </a:moveTo>
                <a:cubicBezTo>
                  <a:pt x="352" y="248"/>
                  <a:pt x="352" y="248"/>
                  <a:pt x="352" y="248"/>
                </a:cubicBezTo>
                <a:cubicBezTo>
                  <a:pt x="352" y="325"/>
                  <a:pt x="352" y="325"/>
                  <a:pt x="352" y="325"/>
                </a:cubicBezTo>
                <a:cubicBezTo>
                  <a:pt x="266" y="325"/>
                  <a:pt x="266" y="325"/>
                  <a:pt x="266" y="325"/>
                </a:cubicBezTo>
                <a:lnTo>
                  <a:pt x="266" y="248"/>
                </a:lnTo>
                <a:close/>
                <a:moveTo>
                  <a:pt x="266" y="339"/>
                </a:moveTo>
                <a:cubicBezTo>
                  <a:pt x="352" y="339"/>
                  <a:pt x="352" y="339"/>
                  <a:pt x="352" y="339"/>
                </a:cubicBezTo>
                <a:cubicBezTo>
                  <a:pt x="352" y="414"/>
                  <a:pt x="352" y="414"/>
                  <a:pt x="352" y="414"/>
                </a:cubicBezTo>
                <a:cubicBezTo>
                  <a:pt x="266" y="414"/>
                  <a:pt x="266" y="414"/>
                  <a:pt x="266" y="414"/>
                </a:cubicBezTo>
                <a:lnTo>
                  <a:pt x="266" y="339"/>
                </a:lnTo>
                <a:close/>
                <a:moveTo>
                  <a:pt x="266" y="428"/>
                </a:moveTo>
                <a:cubicBezTo>
                  <a:pt x="352" y="428"/>
                  <a:pt x="352" y="428"/>
                  <a:pt x="352" y="428"/>
                </a:cubicBezTo>
                <a:cubicBezTo>
                  <a:pt x="352" y="507"/>
                  <a:pt x="352" y="507"/>
                  <a:pt x="352" y="507"/>
                </a:cubicBezTo>
                <a:cubicBezTo>
                  <a:pt x="266" y="507"/>
                  <a:pt x="266" y="507"/>
                  <a:pt x="266" y="507"/>
                </a:cubicBezTo>
                <a:lnTo>
                  <a:pt x="266" y="428"/>
                </a:lnTo>
                <a:close/>
                <a:moveTo>
                  <a:pt x="165" y="248"/>
                </a:moveTo>
                <a:cubicBezTo>
                  <a:pt x="252" y="248"/>
                  <a:pt x="252" y="248"/>
                  <a:pt x="252" y="248"/>
                </a:cubicBezTo>
                <a:cubicBezTo>
                  <a:pt x="252" y="325"/>
                  <a:pt x="252" y="325"/>
                  <a:pt x="252" y="325"/>
                </a:cubicBezTo>
                <a:cubicBezTo>
                  <a:pt x="165" y="325"/>
                  <a:pt x="165" y="325"/>
                  <a:pt x="165" y="325"/>
                </a:cubicBezTo>
                <a:lnTo>
                  <a:pt x="165" y="248"/>
                </a:lnTo>
                <a:close/>
                <a:moveTo>
                  <a:pt x="165" y="339"/>
                </a:moveTo>
                <a:cubicBezTo>
                  <a:pt x="252" y="339"/>
                  <a:pt x="252" y="339"/>
                  <a:pt x="252" y="339"/>
                </a:cubicBezTo>
                <a:cubicBezTo>
                  <a:pt x="252" y="414"/>
                  <a:pt x="252" y="414"/>
                  <a:pt x="252" y="414"/>
                </a:cubicBezTo>
                <a:cubicBezTo>
                  <a:pt x="165" y="414"/>
                  <a:pt x="165" y="414"/>
                  <a:pt x="165" y="414"/>
                </a:cubicBezTo>
                <a:lnTo>
                  <a:pt x="165" y="339"/>
                </a:lnTo>
                <a:close/>
                <a:moveTo>
                  <a:pt x="165" y="428"/>
                </a:moveTo>
                <a:cubicBezTo>
                  <a:pt x="252" y="428"/>
                  <a:pt x="252" y="428"/>
                  <a:pt x="252" y="428"/>
                </a:cubicBezTo>
                <a:cubicBezTo>
                  <a:pt x="252" y="507"/>
                  <a:pt x="252" y="507"/>
                  <a:pt x="252" y="507"/>
                </a:cubicBezTo>
                <a:cubicBezTo>
                  <a:pt x="165" y="507"/>
                  <a:pt x="165" y="507"/>
                  <a:pt x="165" y="507"/>
                </a:cubicBezTo>
                <a:lnTo>
                  <a:pt x="165" y="428"/>
                </a:lnTo>
                <a:close/>
                <a:moveTo>
                  <a:pt x="69" y="248"/>
                </a:moveTo>
                <a:cubicBezTo>
                  <a:pt x="151" y="248"/>
                  <a:pt x="151" y="248"/>
                  <a:pt x="151" y="248"/>
                </a:cubicBezTo>
                <a:cubicBezTo>
                  <a:pt x="151" y="325"/>
                  <a:pt x="151" y="325"/>
                  <a:pt x="151" y="325"/>
                </a:cubicBezTo>
                <a:cubicBezTo>
                  <a:pt x="69" y="325"/>
                  <a:pt x="69" y="325"/>
                  <a:pt x="69" y="325"/>
                </a:cubicBezTo>
                <a:lnTo>
                  <a:pt x="69" y="248"/>
                </a:lnTo>
                <a:close/>
                <a:moveTo>
                  <a:pt x="69" y="339"/>
                </a:moveTo>
                <a:cubicBezTo>
                  <a:pt x="151" y="339"/>
                  <a:pt x="151" y="339"/>
                  <a:pt x="151" y="339"/>
                </a:cubicBezTo>
                <a:cubicBezTo>
                  <a:pt x="151" y="414"/>
                  <a:pt x="151" y="414"/>
                  <a:pt x="151" y="414"/>
                </a:cubicBezTo>
                <a:cubicBezTo>
                  <a:pt x="69" y="414"/>
                  <a:pt x="69" y="414"/>
                  <a:pt x="69" y="414"/>
                </a:cubicBezTo>
                <a:lnTo>
                  <a:pt x="69" y="339"/>
                </a:lnTo>
                <a:close/>
                <a:moveTo>
                  <a:pt x="69" y="428"/>
                </a:moveTo>
                <a:cubicBezTo>
                  <a:pt x="151" y="428"/>
                  <a:pt x="151" y="428"/>
                  <a:pt x="151" y="428"/>
                </a:cubicBezTo>
                <a:cubicBezTo>
                  <a:pt x="151" y="507"/>
                  <a:pt x="151" y="507"/>
                  <a:pt x="151" y="507"/>
                </a:cubicBezTo>
                <a:cubicBezTo>
                  <a:pt x="69" y="507"/>
                  <a:pt x="69" y="507"/>
                  <a:pt x="69" y="507"/>
                </a:cubicBezTo>
                <a:lnTo>
                  <a:pt x="69" y="4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445469"/>
              </a:solidFill>
              <a:effectLst/>
              <a:uLnTx/>
              <a:uFillTx/>
              <a:latin typeface="Calibri" panose="020F0502020204030204"/>
              <a:ea typeface="+mn-ea"/>
              <a:cs typeface="+mn-cs"/>
            </a:endParaRPr>
          </a:p>
        </p:txBody>
      </p:sp>
      <p:sp>
        <p:nvSpPr>
          <p:cNvPr id="67" name="Title 1">
            <a:extLst>
              <a:ext uri="{FF2B5EF4-FFF2-40B4-BE49-F238E27FC236}">
                <a16:creationId xmlns:a16="http://schemas.microsoft.com/office/drawing/2014/main" id="{F255D375-8DA8-4C2F-8078-91672A766393}"/>
              </a:ext>
            </a:extLst>
          </p:cNvPr>
          <p:cNvSpPr txBox="1">
            <a:spLocks/>
          </p:cNvSpPr>
          <p:nvPr/>
        </p:nvSpPr>
        <p:spPr>
          <a:xfrm>
            <a:off x="4933441" y="405964"/>
            <a:ext cx="472279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3"/>
                </a:solidFill>
                <a:latin typeface="Lato Medium" panose="020F0602020204030203" pitchFamily="34" charset="0"/>
                <a:ea typeface="+mj-ea"/>
                <a:cs typeface="Lato Medium" panose="020F0602020204030203" pitchFamily="34" charset="0"/>
              </a:defRPr>
            </a:lvl1pPr>
          </a:lstStyle>
          <a:p>
            <a:pPr algn="r"/>
            <a:r>
              <a:rPr lang="en-US" dirty="0"/>
              <a:t>Operations</a:t>
            </a:r>
            <a:endParaRPr lang="en-US" sz="2800" dirty="0"/>
          </a:p>
        </p:txBody>
      </p:sp>
      <p:sp>
        <p:nvSpPr>
          <p:cNvPr id="66" name="TextBox 65">
            <a:extLst>
              <a:ext uri="{FF2B5EF4-FFF2-40B4-BE49-F238E27FC236}">
                <a16:creationId xmlns:a16="http://schemas.microsoft.com/office/drawing/2014/main" id="{B9CD3A76-D1A4-4C07-B3FC-3E0D343E2E26}"/>
              </a:ext>
            </a:extLst>
          </p:cNvPr>
          <p:cNvSpPr txBox="1"/>
          <p:nvPr/>
        </p:nvSpPr>
        <p:spPr>
          <a:xfrm>
            <a:off x="10806544" y="139850"/>
            <a:ext cx="1292353" cy="338554"/>
          </a:xfrm>
          <a:prstGeom prst="rect">
            <a:avLst/>
          </a:prstGeom>
          <a:noFill/>
        </p:spPr>
        <p:txBody>
          <a:bodyPr wrap="square" rtlCol="0">
            <a:spAutoFit/>
          </a:bodyPr>
          <a:lstStyle/>
          <a:p>
            <a:pPr algn="r"/>
            <a:r>
              <a:rPr lang="en-AU" sz="1600" dirty="0">
                <a:solidFill>
                  <a:schemeClr val="bg1">
                    <a:lumMod val="50000"/>
                  </a:schemeClr>
                </a:solidFill>
                <a:latin typeface="Lato" panose="020F0502020204030203" pitchFamily="34" charset="0"/>
                <a:cs typeface="Lato" panose="020F0502020204030203" pitchFamily="34" charset="0"/>
              </a:rPr>
              <a:t>OPEN 1.3</a:t>
            </a:r>
          </a:p>
        </p:txBody>
      </p:sp>
    </p:spTree>
    <p:custDataLst>
      <p:tags r:id="rId1"/>
    </p:custDataLst>
    <p:extLst>
      <p:ext uri="{BB962C8B-B14F-4D97-AF65-F5344CB8AC3E}">
        <p14:creationId xmlns:p14="http://schemas.microsoft.com/office/powerpoint/2010/main" val="283557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7250" y="406714"/>
            <a:ext cx="2434273" cy="1325563"/>
          </a:xfrm>
        </p:spPr>
        <p:txBody>
          <a:bodyPr/>
          <a:lstStyle/>
          <a:p>
            <a:r>
              <a:rPr lang="en-US" noProof="0" dirty="0"/>
              <a:t>Projects</a:t>
            </a:r>
            <a:endParaRPr lang="en-US" sz="2800" noProof="0" dirty="0"/>
          </a:p>
        </p:txBody>
      </p:sp>
      <p:sp>
        <p:nvSpPr>
          <p:cNvPr id="10" name="Freeform 9"/>
          <p:cNvSpPr>
            <a:spLocks noChangeArrowheads="1"/>
          </p:cNvSpPr>
          <p:nvPr/>
        </p:nvSpPr>
        <p:spPr bwMode="auto">
          <a:xfrm>
            <a:off x="9455748" y="1775512"/>
            <a:ext cx="136016" cy="846670"/>
          </a:xfrm>
          <a:custGeom>
            <a:avLst/>
            <a:gdLst>
              <a:gd name="T0" fmla="*/ 0 w 266"/>
              <a:gd name="T1" fmla="*/ 2374 h 2375"/>
              <a:gd name="T2" fmla="*/ 265 w 266"/>
              <a:gd name="T3" fmla="*/ 2138 h 2375"/>
              <a:gd name="T4" fmla="*/ 265 w 266"/>
              <a:gd name="T5" fmla="*/ 0 h 2375"/>
              <a:gd name="T6" fmla="*/ 0 w 266"/>
              <a:gd name="T7" fmla="*/ 238 h 2375"/>
              <a:gd name="T8" fmla="*/ 0 w 266"/>
              <a:gd name="T9" fmla="*/ 2374 h 2375"/>
            </a:gdLst>
            <a:ahLst/>
            <a:cxnLst>
              <a:cxn ang="0">
                <a:pos x="T0" y="T1"/>
              </a:cxn>
              <a:cxn ang="0">
                <a:pos x="T2" y="T3"/>
              </a:cxn>
              <a:cxn ang="0">
                <a:pos x="T4" y="T5"/>
              </a:cxn>
              <a:cxn ang="0">
                <a:pos x="T6" y="T7"/>
              </a:cxn>
              <a:cxn ang="0">
                <a:pos x="T8" y="T9"/>
              </a:cxn>
            </a:cxnLst>
            <a:rect l="0" t="0" r="r" b="b"/>
            <a:pathLst>
              <a:path w="266" h="2375">
                <a:moveTo>
                  <a:pt x="0" y="2374"/>
                </a:moveTo>
                <a:lnTo>
                  <a:pt x="265" y="2138"/>
                </a:lnTo>
                <a:lnTo>
                  <a:pt x="265" y="0"/>
                </a:lnTo>
                <a:lnTo>
                  <a:pt x="0" y="238"/>
                </a:lnTo>
                <a:lnTo>
                  <a:pt x="0" y="2374"/>
                </a:lnTo>
              </a:path>
            </a:pathLst>
          </a:custGeom>
          <a:solidFill>
            <a:srgbClr val="C00000"/>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Source Sans Pro Light" panose="020B0403030403020204" pitchFamily="34" charset="0"/>
              <a:ea typeface="+mn-ea"/>
              <a:cs typeface="+mn-cs"/>
            </a:endParaRPr>
          </a:p>
        </p:txBody>
      </p:sp>
      <p:sp>
        <p:nvSpPr>
          <p:cNvPr id="11" name="Freeform 10"/>
          <p:cNvSpPr>
            <a:spLocks noChangeArrowheads="1"/>
          </p:cNvSpPr>
          <p:nvPr/>
        </p:nvSpPr>
        <p:spPr bwMode="auto">
          <a:xfrm>
            <a:off x="6209504" y="1775511"/>
            <a:ext cx="3384528" cy="761846"/>
          </a:xfrm>
          <a:custGeom>
            <a:avLst/>
            <a:gdLst>
              <a:gd name="T0" fmla="*/ 0 w 6584"/>
              <a:gd name="T1" fmla="*/ 2138 h 2139"/>
              <a:gd name="T2" fmla="*/ 6583 w 6584"/>
              <a:gd name="T3" fmla="*/ 2138 h 2139"/>
              <a:gd name="T4" fmla="*/ 6583 w 6584"/>
              <a:gd name="T5" fmla="*/ 0 h 2139"/>
              <a:gd name="T6" fmla="*/ 0 w 6584"/>
              <a:gd name="T7" fmla="*/ 0 h 2139"/>
              <a:gd name="T8" fmla="*/ 0 w 6584"/>
              <a:gd name="T9" fmla="*/ 2138 h 2139"/>
            </a:gdLst>
            <a:ahLst/>
            <a:cxnLst>
              <a:cxn ang="0">
                <a:pos x="T0" y="T1"/>
              </a:cxn>
              <a:cxn ang="0">
                <a:pos x="T2" y="T3"/>
              </a:cxn>
              <a:cxn ang="0">
                <a:pos x="T4" y="T5"/>
              </a:cxn>
              <a:cxn ang="0">
                <a:pos x="T6" y="T7"/>
              </a:cxn>
              <a:cxn ang="0">
                <a:pos x="T8" y="T9"/>
              </a:cxn>
            </a:cxnLst>
            <a:rect l="0" t="0" r="r" b="b"/>
            <a:pathLst>
              <a:path w="6584" h="2139">
                <a:moveTo>
                  <a:pt x="0" y="2138"/>
                </a:moveTo>
                <a:lnTo>
                  <a:pt x="6583" y="2138"/>
                </a:lnTo>
                <a:lnTo>
                  <a:pt x="6583" y="0"/>
                </a:lnTo>
                <a:lnTo>
                  <a:pt x="0" y="0"/>
                </a:lnTo>
                <a:lnTo>
                  <a:pt x="0" y="2138"/>
                </a:lnTo>
              </a:path>
            </a:pathLst>
          </a:custGeom>
          <a:solidFill>
            <a:srgbClr val="FF064D"/>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Source Sans Pro Light" panose="020B0403030403020204" pitchFamily="34" charset="0"/>
              <a:ea typeface="+mn-ea"/>
              <a:cs typeface="+mn-cs"/>
            </a:endParaRPr>
          </a:p>
        </p:txBody>
      </p:sp>
      <p:sp>
        <p:nvSpPr>
          <p:cNvPr id="12" name="Freeform 11"/>
          <p:cNvSpPr>
            <a:spLocks noChangeArrowheads="1"/>
          </p:cNvSpPr>
          <p:nvPr/>
        </p:nvSpPr>
        <p:spPr bwMode="auto">
          <a:xfrm>
            <a:off x="6209505" y="1693829"/>
            <a:ext cx="267498" cy="843528"/>
          </a:xfrm>
          <a:custGeom>
            <a:avLst/>
            <a:gdLst>
              <a:gd name="T0" fmla="*/ 0 w 522"/>
              <a:gd name="T1" fmla="*/ 2365 h 2366"/>
              <a:gd name="T2" fmla="*/ 521 w 522"/>
              <a:gd name="T3" fmla="*/ 2136 h 2366"/>
              <a:gd name="T4" fmla="*/ 521 w 522"/>
              <a:gd name="T5" fmla="*/ 0 h 2366"/>
              <a:gd name="T6" fmla="*/ 0 w 522"/>
              <a:gd name="T7" fmla="*/ 227 h 2366"/>
              <a:gd name="T8" fmla="*/ 0 w 522"/>
              <a:gd name="T9" fmla="*/ 2365 h 2366"/>
            </a:gdLst>
            <a:ahLst/>
            <a:cxnLst>
              <a:cxn ang="0">
                <a:pos x="T0" y="T1"/>
              </a:cxn>
              <a:cxn ang="0">
                <a:pos x="T2" y="T3"/>
              </a:cxn>
              <a:cxn ang="0">
                <a:pos x="T4" y="T5"/>
              </a:cxn>
              <a:cxn ang="0">
                <a:pos x="T6" y="T7"/>
              </a:cxn>
              <a:cxn ang="0">
                <a:pos x="T8" y="T9"/>
              </a:cxn>
            </a:cxnLst>
            <a:rect l="0" t="0" r="r" b="b"/>
            <a:pathLst>
              <a:path w="522" h="2366">
                <a:moveTo>
                  <a:pt x="0" y="2365"/>
                </a:moveTo>
                <a:lnTo>
                  <a:pt x="521" y="2136"/>
                </a:lnTo>
                <a:lnTo>
                  <a:pt x="521" y="0"/>
                </a:lnTo>
                <a:lnTo>
                  <a:pt x="0" y="227"/>
                </a:lnTo>
                <a:lnTo>
                  <a:pt x="0" y="2365"/>
                </a:lnTo>
              </a:path>
            </a:pathLst>
          </a:custGeom>
          <a:solidFill>
            <a:srgbClr val="C00000"/>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Source Sans Pro Light" panose="020B0403030403020204" pitchFamily="34" charset="0"/>
              <a:ea typeface="+mn-ea"/>
              <a:cs typeface="+mn-cs"/>
            </a:endParaRPr>
          </a:p>
        </p:txBody>
      </p:sp>
      <p:sp>
        <p:nvSpPr>
          <p:cNvPr id="13" name="Freeform 12"/>
          <p:cNvSpPr>
            <a:spLocks noChangeArrowheads="1"/>
          </p:cNvSpPr>
          <p:nvPr/>
        </p:nvSpPr>
        <p:spPr bwMode="auto">
          <a:xfrm>
            <a:off x="5876267" y="1690688"/>
            <a:ext cx="600737" cy="764988"/>
          </a:xfrm>
          <a:custGeom>
            <a:avLst/>
            <a:gdLst>
              <a:gd name="T0" fmla="*/ 0 w 1170"/>
              <a:gd name="T1" fmla="*/ 2136 h 2146"/>
              <a:gd name="T2" fmla="*/ 1169 w 1170"/>
              <a:gd name="T3" fmla="*/ 2145 h 2146"/>
              <a:gd name="T4" fmla="*/ 1169 w 1170"/>
              <a:gd name="T5" fmla="*/ 9 h 2146"/>
              <a:gd name="T6" fmla="*/ 0 w 1170"/>
              <a:gd name="T7" fmla="*/ 0 h 2146"/>
              <a:gd name="T8" fmla="*/ 0 w 1170"/>
              <a:gd name="T9" fmla="*/ 2136 h 2146"/>
            </a:gdLst>
            <a:ahLst/>
            <a:cxnLst>
              <a:cxn ang="0">
                <a:pos x="T0" y="T1"/>
              </a:cxn>
              <a:cxn ang="0">
                <a:pos x="T2" y="T3"/>
              </a:cxn>
              <a:cxn ang="0">
                <a:pos x="T4" y="T5"/>
              </a:cxn>
              <a:cxn ang="0">
                <a:pos x="T6" y="T7"/>
              </a:cxn>
              <a:cxn ang="0">
                <a:pos x="T8" y="T9"/>
              </a:cxn>
            </a:cxnLst>
            <a:rect l="0" t="0" r="r" b="b"/>
            <a:pathLst>
              <a:path w="1170" h="2146">
                <a:moveTo>
                  <a:pt x="0" y="2136"/>
                </a:moveTo>
                <a:lnTo>
                  <a:pt x="1169" y="2145"/>
                </a:lnTo>
                <a:lnTo>
                  <a:pt x="1169" y="9"/>
                </a:lnTo>
                <a:lnTo>
                  <a:pt x="0" y="0"/>
                </a:lnTo>
                <a:lnTo>
                  <a:pt x="0" y="2136"/>
                </a:lnTo>
              </a:path>
            </a:pathLst>
          </a:custGeom>
          <a:solidFill>
            <a:srgbClr val="FF064D"/>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Source Sans Pro Light" panose="020B0403030403020204" pitchFamily="34" charset="0"/>
              <a:ea typeface="+mn-ea"/>
              <a:cs typeface="+mn-cs"/>
            </a:endParaRPr>
          </a:p>
        </p:txBody>
      </p:sp>
      <p:sp>
        <p:nvSpPr>
          <p:cNvPr id="33" name="TextBox 34"/>
          <p:cNvSpPr txBox="1"/>
          <p:nvPr/>
        </p:nvSpPr>
        <p:spPr>
          <a:xfrm>
            <a:off x="7025730" y="1909791"/>
            <a:ext cx="1733477" cy="430851"/>
          </a:xfrm>
          <a:prstGeom prst="rect">
            <a:avLst/>
          </a:prstGeom>
          <a:noFill/>
        </p:spPr>
        <p:txBody>
          <a:bodyPr wrap="none" lIns="182843" tIns="91422" rIns="182843" bIns="91422" rtlCol="0">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rPr>
              <a:t>Routine / cyclic</a:t>
            </a:r>
            <a:endParaRPr kumimoji="0" lang="id-ID"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endParaRPr>
          </a:p>
        </p:txBody>
      </p:sp>
      <p:sp>
        <p:nvSpPr>
          <p:cNvPr id="34" name="Freeform 33"/>
          <p:cNvSpPr>
            <a:spLocks noChangeArrowheads="1"/>
          </p:cNvSpPr>
          <p:nvPr/>
        </p:nvSpPr>
        <p:spPr bwMode="auto">
          <a:xfrm flipH="1">
            <a:off x="2151720" y="1775512"/>
            <a:ext cx="136016" cy="846670"/>
          </a:xfrm>
          <a:custGeom>
            <a:avLst/>
            <a:gdLst>
              <a:gd name="T0" fmla="*/ 0 w 266"/>
              <a:gd name="T1" fmla="*/ 2374 h 2375"/>
              <a:gd name="T2" fmla="*/ 265 w 266"/>
              <a:gd name="T3" fmla="*/ 2138 h 2375"/>
              <a:gd name="T4" fmla="*/ 265 w 266"/>
              <a:gd name="T5" fmla="*/ 0 h 2375"/>
              <a:gd name="T6" fmla="*/ 0 w 266"/>
              <a:gd name="T7" fmla="*/ 238 h 2375"/>
              <a:gd name="T8" fmla="*/ 0 w 266"/>
              <a:gd name="T9" fmla="*/ 2374 h 2375"/>
            </a:gdLst>
            <a:ahLst/>
            <a:cxnLst>
              <a:cxn ang="0">
                <a:pos x="T0" y="T1"/>
              </a:cxn>
              <a:cxn ang="0">
                <a:pos x="T2" y="T3"/>
              </a:cxn>
              <a:cxn ang="0">
                <a:pos x="T4" y="T5"/>
              </a:cxn>
              <a:cxn ang="0">
                <a:pos x="T6" y="T7"/>
              </a:cxn>
              <a:cxn ang="0">
                <a:pos x="T8" y="T9"/>
              </a:cxn>
            </a:cxnLst>
            <a:rect l="0" t="0" r="r" b="b"/>
            <a:pathLst>
              <a:path w="266" h="2375">
                <a:moveTo>
                  <a:pt x="0" y="2374"/>
                </a:moveTo>
                <a:lnTo>
                  <a:pt x="265" y="2138"/>
                </a:lnTo>
                <a:lnTo>
                  <a:pt x="265" y="0"/>
                </a:lnTo>
                <a:lnTo>
                  <a:pt x="0" y="238"/>
                </a:lnTo>
                <a:lnTo>
                  <a:pt x="0" y="2374"/>
                </a:lnTo>
              </a:path>
            </a:pathLst>
          </a:custGeom>
          <a:solidFill>
            <a:srgbClr val="C00000"/>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Source Sans Pro Light" panose="020B0403030403020204" pitchFamily="34" charset="0"/>
              <a:ea typeface="+mn-ea"/>
              <a:cs typeface="+mn-cs"/>
            </a:endParaRPr>
          </a:p>
        </p:txBody>
      </p:sp>
      <p:sp>
        <p:nvSpPr>
          <p:cNvPr id="35" name="Freeform 34"/>
          <p:cNvSpPr>
            <a:spLocks noChangeArrowheads="1"/>
          </p:cNvSpPr>
          <p:nvPr/>
        </p:nvSpPr>
        <p:spPr bwMode="auto">
          <a:xfrm flipH="1">
            <a:off x="2149453" y="1775511"/>
            <a:ext cx="3384528" cy="761846"/>
          </a:xfrm>
          <a:custGeom>
            <a:avLst/>
            <a:gdLst>
              <a:gd name="T0" fmla="*/ 0 w 6584"/>
              <a:gd name="T1" fmla="*/ 2138 h 2139"/>
              <a:gd name="T2" fmla="*/ 6583 w 6584"/>
              <a:gd name="T3" fmla="*/ 2138 h 2139"/>
              <a:gd name="T4" fmla="*/ 6583 w 6584"/>
              <a:gd name="T5" fmla="*/ 0 h 2139"/>
              <a:gd name="T6" fmla="*/ 0 w 6584"/>
              <a:gd name="T7" fmla="*/ 0 h 2139"/>
              <a:gd name="T8" fmla="*/ 0 w 6584"/>
              <a:gd name="T9" fmla="*/ 2138 h 2139"/>
            </a:gdLst>
            <a:ahLst/>
            <a:cxnLst>
              <a:cxn ang="0">
                <a:pos x="T0" y="T1"/>
              </a:cxn>
              <a:cxn ang="0">
                <a:pos x="T2" y="T3"/>
              </a:cxn>
              <a:cxn ang="0">
                <a:pos x="T4" y="T5"/>
              </a:cxn>
              <a:cxn ang="0">
                <a:pos x="T6" y="T7"/>
              </a:cxn>
              <a:cxn ang="0">
                <a:pos x="T8" y="T9"/>
              </a:cxn>
            </a:cxnLst>
            <a:rect l="0" t="0" r="r" b="b"/>
            <a:pathLst>
              <a:path w="6584" h="2139">
                <a:moveTo>
                  <a:pt x="0" y="2138"/>
                </a:moveTo>
                <a:lnTo>
                  <a:pt x="6583" y="2138"/>
                </a:lnTo>
                <a:lnTo>
                  <a:pt x="6583" y="0"/>
                </a:lnTo>
                <a:lnTo>
                  <a:pt x="0" y="0"/>
                </a:lnTo>
                <a:lnTo>
                  <a:pt x="0" y="2138"/>
                </a:lnTo>
              </a:path>
            </a:pathLst>
          </a:custGeom>
          <a:solidFill>
            <a:srgbClr val="FF064D"/>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Source Sans Pro Light" panose="020B0403030403020204" pitchFamily="34" charset="0"/>
              <a:ea typeface="+mn-ea"/>
              <a:cs typeface="+mn-cs"/>
            </a:endParaRPr>
          </a:p>
        </p:txBody>
      </p:sp>
      <p:sp>
        <p:nvSpPr>
          <p:cNvPr id="36" name="Freeform 35"/>
          <p:cNvSpPr>
            <a:spLocks noChangeArrowheads="1"/>
          </p:cNvSpPr>
          <p:nvPr/>
        </p:nvSpPr>
        <p:spPr bwMode="auto">
          <a:xfrm flipH="1">
            <a:off x="5266481" y="1693829"/>
            <a:ext cx="267498" cy="843528"/>
          </a:xfrm>
          <a:custGeom>
            <a:avLst/>
            <a:gdLst>
              <a:gd name="T0" fmla="*/ 0 w 522"/>
              <a:gd name="T1" fmla="*/ 2365 h 2366"/>
              <a:gd name="T2" fmla="*/ 521 w 522"/>
              <a:gd name="T3" fmla="*/ 2136 h 2366"/>
              <a:gd name="T4" fmla="*/ 521 w 522"/>
              <a:gd name="T5" fmla="*/ 0 h 2366"/>
              <a:gd name="T6" fmla="*/ 0 w 522"/>
              <a:gd name="T7" fmla="*/ 227 h 2366"/>
              <a:gd name="T8" fmla="*/ 0 w 522"/>
              <a:gd name="T9" fmla="*/ 2365 h 2366"/>
            </a:gdLst>
            <a:ahLst/>
            <a:cxnLst>
              <a:cxn ang="0">
                <a:pos x="T0" y="T1"/>
              </a:cxn>
              <a:cxn ang="0">
                <a:pos x="T2" y="T3"/>
              </a:cxn>
              <a:cxn ang="0">
                <a:pos x="T4" y="T5"/>
              </a:cxn>
              <a:cxn ang="0">
                <a:pos x="T6" y="T7"/>
              </a:cxn>
              <a:cxn ang="0">
                <a:pos x="T8" y="T9"/>
              </a:cxn>
            </a:cxnLst>
            <a:rect l="0" t="0" r="r" b="b"/>
            <a:pathLst>
              <a:path w="522" h="2366">
                <a:moveTo>
                  <a:pt x="0" y="2365"/>
                </a:moveTo>
                <a:lnTo>
                  <a:pt x="521" y="2136"/>
                </a:lnTo>
                <a:lnTo>
                  <a:pt x="521" y="0"/>
                </a:lnTo>
                <a:lnTo>
                  <a:pt x="0" y="227"/>
                </a:lnTo>
                <a:lnTo>
                  <a:pt x="0" y="2365"/>
                </a:lnTo>
              </a:path>
            </a:pathLst>
          </a:custGeom>
          <a:solidFill>
            <a:srgbClr val="C00000"/>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Source Sans Pro Light" panose="020B0403030403020204" pitchFamily="34" charset="0"/>
              <a:ea typeface="+mn-ea"/>
              <a:cs typeface="+mn-cs"/>
            </a:endParaRPr>
          </a:p>
        </p:txBody>
      </p:sp>
      <p:sp>
        <p:nvSpPr>
          <p:cNvPr id="37" name="Freeform 36"/>
          <p:cNvSpPr>
            <a:spLocks noChangeArrowheads="1"/>
          </p:cNvSpPr>
          <p:nvPr/>
        </p:nvSpPr>
        <p:spPr bwMode="auto">
          <a:xfrm flipH="1">
            <a:off x="5272830" y="1690688"/>
            <a:ext cx="600737" cy="764988"/>
          </a:xfrm>
          <a:custGeom>
            <a:avLst/>
            <a:gdLst>
              <a:gd name="T0" fmla="*/ 0 w 1170"/>
              <a:gd name="T1" fmla="*/ 2136 h 2146"/>
              <a:gd name="T2" fmla="*/ 1169 w 1170"/>
              <a:gd name="T3" fmla="*/ 2145 h 2146"/>
              <a:gd name="T4" fmla="*/ 1169 w 1170"/>
              <a:gd name="T5" fmla="*/ 9 h 2146"/>
              <a:gd name="T6" fmla="*/ 0 w 1170"/>
              <a:gd name="T7" fmla="*/ 0 h 2146"/>
              <a:gd name="T8" fmla="*/ 0 w 1170"/>
              <a:gd name="T9" fmla="*/ 2136 h 2146"/>
            </a:gdLst>
            <a:ahLst/>
            <a:cxnLst>
              <a:cxn ang="0">
                <a:pos x="T0" y="T1"/>
              </a:cxn>
              <a:cxn ang="0">
                <a:pos x="T2" y="T3"/>
              </a:cxn>
              <a:cxn ang="0">
                <a:pos x="T4" y="T5"/>
              </a:cxn>
              <a:cxn ang="0">
                <a:pos x="T6" y="T7"/>
              </a:cxn>
              <a:cxn ang="0">
                <a:pos x="T8" y="T9"/>
              </a:cxn>
            </a:cxnLst>
            <a:rect l="0" t="0" r="r" b="b"/>
            <a:pathLst>
              <a:path w="1170" h="2146">
                <a:moveTo>
                  <a:pt x="0" y="2136"/>
                </a:moveTo>
                <a:lnTo>
                  <a:pt x="1169" y="2145"/>
                </a:lnTo>
                <a:lnTo>
                  <a:pt x="1169" y="9"/>
                </a:lnTo>
                <a:lnTo>
                  <a:pt x="0" y="0"/>
                </a:lnTo>
                <a:lnTo>
                  <a:pt x="0" y="2136"/>
                </a:lnTo>
              </a:path>
            </a:pathLst>
          </a:custGeom>
          <a:solidFill>
            <a:srgbClr val="FF064D"/>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Source Sans Pro Light" panose="020B0403030403020204" pitchFamily="34" charset="0"/>
              <a:ea typeface="+mn-ea"/>
              <a:cs typeface="+mn-cs"/>
            </a:endParaRPr>
          </a:p>
        </p:txBody>
      </p:sp>
      <p:sp>
        <p:nvSpPr>
          <p:cNvPr id="57" name="TextBox 86"/>
          <p:cNvSpPr txBox="1"/>
          <p:nvPr/>
        </p:nvSpPr>
        <p:spPr>
          <a:xfrm flipH="1">
            <a:off x="2800577" y="1909791"/>
            <a:ext cx="2100885" cy="430851"/>
          </a:xfrm>
          <a:prstGeom prst="rect">
            <a:avLst/>
          </a:prstGeom>
          <a:noFill/>
        </p:spPr>
        <p:txBody>
          <a:bodyPr wrap="none" lIns="182843" tIns="91422" rIns="182843" bIns="91422" rtlCol="0">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rPr>
              <a:t>Temporary / unique</a:t>
            </a:r>
            <a:endParaRPr kumimoji="0" lang="id-ID"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endParaRPr>
          </a:p>
        </p:txBody>
      </p:sp>
      <p:grpSp>
        <p:nvGrpSpPr>
          <p:cNvPr id="7" name="Group 6"/>
          <p:cNvGrpSpPr/>
          <p:nvPr/>
        </p:nvGrpSpPr>
        <p:grpSpPr>
          <a:xfrm>
            <a:off x="2146079" y="5278430"/>
            <a:ext cx="7447953" cy="928352"/>
            <a:chOff x="2146079" y="5278430"/>
            <a:chExt cx="7447953" cy="928352"/>
          </a:xfrm>
        </p:grpSpPr>
        <p:sp>
          <p:nvSpPr>
            <p:cNvPr id="8" name="Freeform 7"/>
            <p:cNvSpPr>
              <a:spLocks noChangeArrowheads="1"/>
            </p:cNvSpPr>
            <p:nvPr/>
          </p:nvSpPr>
          <p:spPr bwMode="auto">
            <a:xfrm flipH="1">
              <a:off x="2146079" y="5363254"/>
              <a:ext cx="136016" cy="843528"/>
            </a:xfrm>
            <a:custGeom>
              <a:avLst/>
              <a:gdLst>
                <a:gd name="T0" fmla="*/ 0 w 266"/>
                <a:gd name="T1" fmla="*/ 2365 h 2366"/>
                <a:gd name="T2" fmla="*/ 265 w 266"/>
                <a:gd name="T3" fmla="*/ 2136 h 2366"/>
                <a:gd name="T4" fmla="*/ 265 w 266"/>
                <a:gd name="T5" fmla="*/ 0 h 2366"/>
                <a:gd name="T6" fmla="*/ 0 w 266"/>
                <a:gd name="T7" fmla="*/ 229 h 2366"/>
                <a:gd name="T8" fmla="*/ 0 w 266"/>
                <a:gd name="T9" fmla="*/ 2365 h 2366"/>
              </a:gdLst>
              <a:ahLst/>
              <a:cxnLst>
                <a:cxn ang="0">
                  <a:pos x="T0" y="T1"/>
                </a:cxn>
                <a:cxn ang="0">
                  <a:pos x="T2" y="T3"/>
                </a:cxn>
                <a:cxn ang="0">
                  <a:pos x="T4" y="T5"/>
                </a:cxn>
                <a:cxn ang="0">
                  <a:pos x="T6" y="T7"/>
                </a:cxn>
                <a:cxn ang="0">
                  <a:pos x="T8" y="T9"/>
                </a:cxn>
              </a:cxnLst>
              <a:rect l="0" t="0" r="r" b="b"/>
              <a:pathLst>
                <a:path w="266" h="2366">
                  <a:moveTo>
                    <a:pt x="0" y="2365"/>
                  </a:moveTo>
                  <a:lnTo>
                    <a:pt x="265" y="2136"/>
                  </a:lnTo>
                  <a:lnTo>
                    <a:pt x="265" y="0"/>
                  </a:lnTo>
                  <a:lnTo>
                    <a:pt x="0" y="229"/>
                  </a:lnTo>
                  <a:lnTo>
                    <a:pt x="0" y="2365"/>
                  </a:lnTo>
                </a:path>
              </a:pathLst>
            </a:custGeom>
            <a:solidFill>
              <a:srgbClr val="7030A0"/>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9" name="Freeform 8"/>
            <p:cNvSpPr>
              <a:spLocks noChangeArrowheads="1"/>
            </p:cNvSpPr>
            <p:nvPr/>
          </p:nvSpPr>
          <p:spPr bwMode="auto">
            <a:xfrm>
              <a:off x="9453673" y="5363254"/>
              <a:ext cx="136016" cy="843528"/>
            </a:xfrm>
            <a:custGeom>
              <a:avLst/>
              <a:gdLst>
                <a:gd name="T0" fmla="*/ 0 w 266"/>
                <a:gd name="T1" fmla="*/ 2365 h 2366"/>
                <a:gd name="T2" fmla="*/ 265 w 266"/>
                <a:gd name="T3" fmla="*/ 2136 h 2366"/>
                <a:gd name="T4" fmla="*/ 265 w 266"/>
                <a:gd name="T5" fmla="*/ 0 h 2366"/>
                <a:gd name="T6" fmla="*/ 0 w 266"/>
                <a:gd name="T7" fmla="*/ 229 h 2366"/>
                <a:gd name="T8" fmla="*/ 0 w 266"/>
                <a:gd name="T9" fmla="*/ 2365 h 2366"/>
              </a:gdLst>
              <a:ahLst/>
              <a:cxnLst>
                <a:cxn ang="0">
                  <a:pos x="T0" y="T1"/>
                </a:cxn>
                <a:cxn ang="0">
                  <a:pos x="T2" y="T3"/>
                </a:cxn>
                <a:cxn ang="0">
                  <a:pos x="T4" y="T5"/>
                </a:cxn>
                <a:cxn ang="0">
                  <a:pos x="T6" y="T7"/>
                </a:cxn>
                <a:cxn ang="0">
                  <a:pos x="T8" y="T9"/>
                </a:cxn>
              </a:cxnLst>
              <a:rect l="0" t="0" r="r" b="b"/>
              <a:pathLst>
                <a:path w="266" h="2366">
                  <a:moveTo>
                    <a:pt x="0" y="2365"/>
                  </a:moveTo>
                  <a:lnTo>
                    <a:pt x="265" y="2136"/>
                  </a:lnTo>
                  <a:lnTo>
                    <a:pt x="265" y="0"/>
                  </a:lnTo>
                  <a:lnTo>
                    <a:pt x="0" y="229"/>
                  </a:lnTo>
                  <a:lnTo>
                    <a:pt x="0" y="2365"/>
                  </a:lnTo>
                </a:path>
              </a:pathLst>
            </a:custGeom>
            <a:solidFill>
              <a:srgbClr val="7030A0"/>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26" name="Freeform 25"/>
            <p:cNvSpPr>
              <a:spLocks noChangeArrowheads="1"/>
            </p:cNvSpPr>
            <p:nvPr/>
          </p:nvSpPr>
          <p:spPr bwMode="auto">
            <a:xfrm>
              <a:off x="6209504" y="5363253"/>
              <a:ext cx="3384528" cy="761846"/>
            </a:xfrm>
            <a:custGeom>
              <a:avLst/>
              <a:gdLst>
                <a:gd name="T0" fmla="*/ 0 w 6584"/>
                <a:gd name="T1" fmla="*/ 2136 h 2137"/>
                <a:gd name="T2" fmla="*/ 6583 w 6584"/>
                <a:gd name="T3" fmla="*/ 2136 h 2137"/>
                <a:gd name="T4" fmla="*/ 6583 w 6584"/>
                <a:gd name="T5" fmla="*/ 0 h 2137"/>
                <a:gd name="T6" fmla="*/ 0 w 6584"/>
                <a:gd name="T7" fmla="*/ 0 h 2137"/>
                <a:gd name="T8" fmla="*/ 0 w 6584"/>
                <a:gd name="T9" fmla="*/ 2136 h 2137"/>
              </a:gdLst>
              <a:ahLst/>
              <a:cxnLst>
                <a:cxn ang="0">
                  <a:pos x="T0" y="T1"/>
                </a:cxn>
                <a:cxn ang="0">
                  <a:pos x="T2" y="T3"/>
                </a:cxn>
                <a:cxn ang="0">
                  <a:pos x="T4" y="T5"/>
                </a:cxn>
                <a:cxn ang="0">
                  <a:pos x="T6" y="T7"/>
                </a:cxn>
                <a:cxn ang="0">
                  <a:pos x="T8" y="T9"/>
                </a:cxn>
              </a:cxnLst>
              <a:rect l="0" t="0" r="r" b="b"/>
              <a:pathLst>
                <a:path w="6584" h="2137">
                  <a:moveTo>
                    <a:pt x="0" y="2136"/>
                  </a:moveTo>
                  <a:lnTo>
                    <a:pt x="6583" y="2136"/>
                  </a:lnTo>
                  <a:lnTo>
                    <a:pt x="6583" y="0"/>
                  </a:lnTo>
                  <a:lnTo>
                    <a:pt x="0" y="0"/>
                  </a:lnTo>
                  <a:lnTo>
                    <a:pt x="0" y="2136"/>
                  </a:lnTo>
                </a:path>
              </a:pathLst>
            </a:custGeom>
            <a:solidFill>
              <a:srgbClr val="9B33E5"/>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27" name="Freeform 26"/>
            <p:cNvSpPr>
              <a:spLocks noChangeArrowheads="1"/>
            </p:cNvSpPr>
            <p:nvPr/>
          </p:nvSpPr>
          <p:spPr bwMode="auto">
            <a:xfrm>
              <a:off x="6209505" y="5281570"/>
              <a:ext cx="267498" cy="841957"/>
            </a:xfrm>
            <a:custGeom>
              <a:avLst/>
              <a:gdLst>
                <a:gd name="T0" fmla="*/ 0 w 522"/>
                <a:gd name="T1" fmla="*/ 2363 h 2364"/>
                <a:gd name="T2" fmla="*/ 521 w 522"/>
                <a:gd name="T3" fmla="*/ 2136 h 2364"/>
                <a:gd name="T4" fmla="*/ 521 w 522"/>
                <a:gd name="T5" fmla="*/ 0 h 2364"/>
                <a:gd name="T6" fmla="*/ 0 w 522"/>
                <a:gd name="T7" fmla="*/ 227 h 2364"/>
                <a:gd name="T8" fmla="*/ 0 w 522"/>
                <a:gd name="T9" fmla="*/ 2363 h 2364"/>
              </a:gdLst>
              <a:ahLst/>
              <a:cxnLst>
                <a:cxn ang="0">
                  <a:pos x="T0" y="T1"/>
                </a:cxn>
                <a:cxn ang="0">
                  <a:pos x="T2" y="T3"/>
                </a:cxn>
                <a:cxn ang="0">
                  <a:pos x="T4" y="T5"/>
                </a:cxn>
                <a:cxn ang="0">
                  <a:pos x="T6" y="T7"/>
                </a:cxn>
                <a:cxn ang="0">
                  <a:pos x="T8" y="T9"/>
                </a:cxn>
              </a:cxnLst>
              <a:rect l="0" t="0" r="r" b="b"/>
              <a:pathLst>
                <a:path w="522" h="2364">
                  <a:moveTo>
                    <a:pt x="0" y="2363"/>
                  </a:moveTo>
                  <a:lnTo>
                    <a:pt x="521" y="2136"/>
                  </a:lnTo>
                  <a:lnTo>
                    <a:pt x="521" y="0"/>
                  </a:lnTo>
                  <a:lnTo>
                    <a:pt x="0" y="227"/>
                  </a:lnTo>
                  <a:lnTo>
                    <a:pt x="0" y="2363"/>
                  </a:lnTo>
                </a:path>
              </a:pathLst>
            </a:custGeom>
            <a:solidFill>
              <a:srgbClr val="7030A0"/>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28" name="Freeform 27"/>
            <p:cNvSpPr>
              <a:spLocks noChangeArrowheads="1"/>
            </p:cNvSpPr>
            <p:nvPr/>
          </p:nvSpPr>
          <p:spPr bwMode="auto">
            <a:xfrm>
              <a:off x="5876267" y="5278430"/>
              <a:ext cx="600737" cy="764988"/>
            </a:xfrm>
            <a:custGeom>
              <a:avLst/>
              <a:gdLst>
                <a:gd name="T0" fmla="*/ 0 w 1170"/>
                <a:gd name="T1" fmla="*/ 2138 h 2148"/>
                <a:gd name="T2" fmla="*/ 1169 w 1170"/>
                <a:gd name="T3" fmla="*/ 2147 h 2148"/>
                <a:gd name="T4" fmla="*/ 1169 w 1170"/>
                <a:gd name="T5" fmla="*/ 11 h 2148"/>
                <a:gd name="T6" fmla="*/ 0 w 1170"/>
                <a:gd name="T7" fmla="*/ 0 h 2148"/>
                <a:gd name="T8" fmla="*/ 0 w 1170"/>
                <a:gd name="T9" fmla="*/ 2138 h 2148"/>
              </a:gdLst>
              <a:ahLst/>
              <a:cxnLst>
                <a:cxn ang="0">
                  <a:pos x="T0" y="T1"/>
                </a:cxn>
                <a:cxn ang="0">
                  <a:pos x="T2" y="T3"/>
                </a:cxn>
                <a:cxn ang="0">
                  <a:pos x="T4" y="T5"/>
                </a:cxn>
                <a:cxn ang="0">
                  <a:pos x="T6" y="T7"/>
                </a:cxn>
                <a:cxn ang="0">
                  <a:pos x="T8" y="T9"/>
                </a:cxn>
              </a:cxnLst>
              <a:rect l="0" t="0" r="r" b="b"/>
              <a:pathLst>
                <a:path w="1170" h="2148">
                  <a:moveTo>
                    <a:pt x="0" y="2138"/>
                  </a:moveTo>
                  <a:lnTo>
                    <a:pt x="1169" y="2147"/>
                  </a:lnTo>
                  <a:lnTo>
                    <a:pt x="1169" y="11"/>
                  </a:lnTo>
                  <a:lnTo>
                    <a:pt x="0" y="0"/>
                  </a:lnTo>
                  <a:lnTo>
                    <a:pt x="0" y="2138"/>
                  </a:lnTo>
                </a:path>
              </a:pathLst>
            </a:custGeom>
            <a:solidFill>
              <a:srgbClr val="9B33E5"/>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32" name="TextBox 33"/>
            <p:cNvSpPr txBox="1"/>
            <p:nvPr/>
          </p:nvSpPr>
          <p:spPr>
            <a:xfrm>
              <a:off x="6626233" y="5526757"/>
              <a:ext cx="2532478" cy="430851"/>
            </a:xfrm>
            <a:prstGeom prst="rect">
              <a:avLst/>
            </a:prstGeom>
            <a:solidFill>
              <a:srgbClr val="9B33E5"/>
            </a:solidFill>
          </p:spPr>
          <p:txBody>
            <a:bodyPr wrap="none" lIns="182843" tIns="91422" rIns="182843" bIns="91422" rtlCol="0">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rPr>
                <a:t>Established relationships</a:t>
              </a:r>
              <a:endParaRPr kumimoji="0" lang="id-ID"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endParaRPr>
            </a:p>
          </p:txBody>
        </p:sp>
        <p:sp>
          <p:nvSpPr>
            <p:cNvPr id="50" name="Freeform 49"/>
            <p:cNvSpPr>
              <a:spLocks noChangeArrowheads="1"/>
            </p:cNvSpPr>
            <p:nvPr/>
          </p:nvSpPr>
          <p:spPr bwMode="auto">
            <a:xfrm flipH="1">
              <a:off x="2149453" y="5363253"/>
              <a:ext cx="3384528" cy="761846"/>
            </a:xfrm>
            <a:custGeom>
              <a:avLst/>
              <a:gdLst>
                <a:gd name="T0" fmla="*/ 0 w 6584"/>
                <a:gd name="T1" fmla="*/ 2136 h 2137"/>
                <a:gd name="T2" fmla="*/ 6583 w 6584"/>
                <a:gd name="T3" fmla="*/ 2136 h 2137"/>
                <a:gd name="T4" fmla="*/ 6583 w 6584"/>
                <a:gd name="T5" fmla="*/ 0 h 2137"/>
                <a:gd name="T6" fmla="*/ 0 w 6584"/>
                <a:gd name="T7" fmla="*/ 0 h 2137"/>
                <a:gd name="T8" fmla="*/ 0 w 6584"/>
                <a:gd name="T9" fmla="*/ 2136 h 2137"/>
              </a:gdLst>
              <a:ahLst/>
              <a:cxnLst>
                <a:cxn ang="0">
                  <a:pos x="T0" y="T1"/>
                </a:cxn>
                <a:cxn ang="0">
                  <a:pos x="T2" y="T3"/>
                </a:cxn>
                <a:cxn ang="0">
                  <a:pos x="T4" y="T5"/>
                </a:cxn>
                <a:cxn ang="0">
                  <a:pos x="T6" y="T7"/>
                </a:cxn>
                <a:cxn ang="0">
                  <a:pos x="T8" y="T9"/>
                </a:cxn>
              </a:cxnLst>
              <a:rect l="0" t="0" r="r" b="b"/>
              <a:pathLst>
                <a:path w="6584" h="2137">
                  <a:moveTo>
                    <a:pt x="0" y="2136"/>
                  </a:moveTo>
                  <a:lnTo>
                    <a:pt x="6583" y="2136"/>
                  </a:lnTo>
                  <a:lnTo>
                    <a:pt x="6583" y="0"/>
                  </a:lnTo>
                  <a:lnTo>
                    <a:pt x="0" y="0"/>
                  </a:lnTo>
                  <a:lnTo>
                    <a:pt x="0" y="2136"/>
                  </a:lnTo>
                </a:path>
              </a:pathLst>
            </a:custGeom>
            <a:solidFill>
              <a:srgbClr val="9B33E5"/>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51" name="Freeform 50"/>
            <p:cNvSpPr>
              <a:spLocks noChangeArrowheads="1"/>
            </p:cNvSpPr>
            <p:nvPr/>
          </p:nvSpPr>
          <p:spPr bwMode="auto">
            <a:xfrm flipH="1">
              <a:off x="5266481" y="5281570"/>
              <a:ext cx="267498" cy="841957"/>
            </a:xfrm>
            <a:custGeom>
              <a:avLst/>
              <a:gdLst>
                <a:gd name="T0" fmla="*/ 0 w 522"/>
                <a:gd name="T1" fmla="*/ 2363 h 2364"/>
                <a:gd name="T2" fmla="*/ 521 w 522"/>
                <a:gd name="T3" fmla="*/ 2136 h 2364"/>
                <a:gd name="T4" fmla="*/ 521 w 522"/>
                <a:gd name="T5" fmla="*/ 0 h 2364"/>
                <a:gd name="T6" fmla="*/ 0 w 522"/>
                <a:gd name="T7" fmla="*/ 227 h 2364"/>
                <a:gd name="T8" fmla="*/ 0 w 522"/>
                <a:gd name="T9" fmla="*/ 2363 h 2364"/>
              </a:gdLst>
              <a:ahLst/>
              <a:cxnLst>
                <a:cxn ang="0">
                  <a:pos x="T0" y="T1"/>
                </a:cxn>
                <a:cxn ang="0">
                  <a:pos x="T2" y="T3"/>
                </a:cxn>
                <a:cxn ang="0">
                  <a:pos x="T4" y="T5"/>
                </a:cxn>
                <a:cxn ang="0">
                  <a:pos x="T6" y="T7"/>
                </a:cxn>
                <a:cxn ang="0">
                  <a:pos x="T8" y="T9"/>
                </a:cxn>
              </a:cxnLst>
              <a:rect l="0" t="0" r="r" b="b"/>
              <a:pathLst>
                <a:path w="522" h="2364">
                  <a:moveTo>
                    <a:pt x="0" y="2363"/>
                  </a:moveTo>
                  <a:lnTo>
                    <a:pt x="521" y="2136"/>
                  </a:lnTo>
                  <a:lnTo>
                    <a:pt x="521" y="0"/>
                  </a:lnTo>
                  <a:lnTo>
                    <a:pt x="0" y="227"/>
                  </a:lnTo>
                  <a:lnTo>
                    <a:pt x="0" y="2363"/>
                  </a:lnTo>
                </a:path>
              </a:pathLst>
            </a:custGeom>
            <a:solidFill>
              <a:srgbClr val="7030A0"/>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52" name="Freeform 51"/>
            <p:cNvSpPr>
              <a:spLocks noChangeArrowheads="1"/>
            </p:cNvSpPr>
            <p:nvPr/>
          </p:nvSpPr>
          <p:spPr bwMode="auto">
            <a:xfrm flipH="1">
              <a:off x="5272830" y="5278430"/>
              <a:ext cx="600737" cy="764988"/>
            </a:xfrm>
            <a:custGeom>
              <a:avLst/>
              <a:gdLst>
                <a:gd name="T0" fmla="*/ 0 w 1170"/>
                <a:gd name="T1" fmla="*/ 2138 h 2148"/>
                <a:gd name="T2" fmla="*/ 1169 w 1170"/>
                <a:gd name="T3" fmla="*/ 2147 h 2148"/>
                <a:gd name="T4" fmla="*/ 1169 w 1170"/>
                <a:gd name="T5" fmla="*/ 11 h 2148"/>
                <a:gd name="T6" fmla="*/ 0 w 1170"/>
                <a:gd name="T7" fmla="*/ 0 h 2148"/>
                <a:gd name="T8" fmla="*/ 0 w 1170"/>
                <a:gd name="T9" fmla="*/ 2138 h 2148"/>
              </a:gdLst>
              <a:ahLst/>
              <a:cxnLst>
                <a:cxn ang="0">
                  <a:pos x="T0" y="T1"/>
                </a:cxn>
                <a:cxn ang="0">
                  <a:pos x="T2" y="T3"/>
                </a:cxn>
                <a:cxn ang="0">
                  <a:pos x="T4" y="T5"/>
                </a:cxn>
                <a:cxn ang="0">
                  <a:pos x="T6" y="T7"/>
                </a:cxn>
                <a:cxn ang="0">
                  <a:pos x="T8" y="T9"/>
                </a:cxn>
              </a:cxnLst>
              <a:rect l="0" t="0" r="r" b="b"/>
              <a:pathLst>
                <a:path w="1170" h="2148">
                  <a:moveTo>
                    <a:pt x="0" y="2138"/>
                  </a:moveTo>
                  <a:lnTo>
                    <a:pt x="1169" y="2147"/>
                  </a:lnTo>
                  <a:lnTo>
                    <a:pt x="1169" y="11"/>
                  </a:lnTo>
                  <a:lnTo>
                    <a:pt x="0" y="0"/>
                  </a:lnTo>
                  <a:lnTo>
                    <a:pt x="0" y="2138"/>
                  </a:lnTo>
                </a:path>
              </a:pathLst>
            </a:custGeom>
            <a:solidFill>
              <a:srgbClr val="9B33E5"/>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56" name="TextBox 85"/>
            <p:cNvSpPr txBox="1"/>
            <p:nvPr/>
          </p:nvSpPr>
          <p:spPr>
            <a:xfrm flipH="1">
              <a:off x="2387001" y="5526757"/>
              <a:ext cx="2928035" cy="430851"/>
            </a:xfrm>
            <a:prstGeom prst="rect">
              <a:avLst/>
            </a:prstGeom>
            <a:noFill/>
          </p:spPr>
          <p:txBody>
            <a:bodyPr wrap="none" lIns="182843" tIns="91422" rIns="182843" bIns="91422" rtlCol="0">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rPr>
                <a:t>New &amp; complex relationships</a:t>
              </a:r>
              <a:endParaRPr kumimoji="0" lang="id-ID"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endParaRPr>
            </a:p>
          </p:txBody>
        </p:sp>
        <p:sp>
          <p:nvSpPr>
            <p:cNvPr id="60" name="Freeform 59"/>
            <p:cNvSpPr>
              <a:spLocks noChangeAspect="1" noEditPoints="1"/>
            </p:cNvSpPr>
            <p:nvPr/>
          </p:nvSpPr>
          <p:spPr bwMode="auto">
            <a:xfrm>
              <a:off x="5566269" y="5436801"/>
              <a:ext cx="610946" cy="418776"/>
            </a:xfrm>
            <a:custGeom>
              <a:avLst/>
              <a:gdLst>
                <a:gd name="T0" fmla="*/ 195149 w 485"/>
                <a:gd name="T1" fmla="*/ 104945 h 364"/>
                <a:gd name="T2" fmla="*/ 195149 w 485"/>
                <a:gd name="T3" fmla="*/ 93412 h 364"/>
                <a:gd name="T4" fmla="*/ 204387 w 485"/>
                <a:gd name="T5" fmla="*/ 85339 h 364"/>
                <a:gd name="T6" fmla="*/ 142032 w 485"/>
                <a:gd name="T7" fmla="*/ 321753 h 364"/>
                <a:gd name="T8" fmla="*/ 56582 w 485"/>
                <a:gd name="T9" fmla="*/ 267551 h 364"/>
                <a:gd name="T10" fmla="*/ 0 w 485"/>
                <a:gd name="T11" fmla="*/ 414012 h 364"/>
                <a:gd name="T12" fmla="*/ 219398 w 485"/>
                <a:gd name="T13" fmla="*/ 414012 h 364"/>
                <a:gd name="T14" fmla="*/ 109699 w 485"/>
                <a:gd name="T15" fmla="*/ 208736 h 364"/>
                <a:gd name="T16" fmla="*/ 66974 w 485"/>
                <a:gd name="T17" fmla="*/ 267551 h 364"/>
                <a:gd name="T18" fmla="*/ 64665 w 485"/>
                <a:gd name="T19" fmla="*/ 369036 h 364"/>
                <a:gd name="T20" fmla="*/ 131639 w 485"/>
                <a:gd name="T21" fmla="*/ 329826 h 364"/>
                <a:gd name="T22" fmla="*/ 207851 w 485"/>
                <a:gd name="T23" fmla="*/ 409399 h 364"/>
                <a:gd name="T24" fmla="*/ 284063 w 485"/>
                <a:gd name="T25" fmla="*/ 125703 h 364"/>
                <a:gd name="T26" fmla="*/ 302539 w 485"/>
                <a:gd name="T27" fmla="*/ 106098 h 364"/>
                <a:gd name="T28" fmla="*/ 302539 w 485"/>
                <a:gd name="T29" fmla="*/ 117630 h 364"/>
                <a:gd name="T30" fmla="*/ 364894 w 485"/>
                <a:gd name="T31" fmla="*/ 125703 h 364"/>
                <a:gd name="T32" fmla="*/ 345264 w 485"/>
                <a:gd name="T33" fmla="*/ 145308 h 364"/>
                <a:gd name="T34" fmla="*/ 337181 w 485"/>
                <a:gd name="T35" fmla="*/ 125703 h 364"/>
                <a:gd name="T36" fmla="*/ 345264 w 485"/>
                <a:gd name="T37" fmla="*/ 134929 h 364"/>
                <a:gd name="T38" fmla="*/ 377596 w 485"/>
                <a:gd name="T39" fmla="*/ 247946 h 364"/>
                <a:gd name="T40" fmla="*/ 436487 w 485"/>
                <a:gd name="T41" fmla="*/ 124550 h 364"/>
                <a:gd name="T42" fmla="*/ 234410 w 485"/>
                <a:gd name="T43" fmla="*/ 0 h 364"/>
                <a:gd name="T44" fmla="*/ 177828 w 485"/>
                <a:gd name="T45" fmla="*/ 211042 h 364"/>
                <a:gd name="T46" fmla="*/ 240183 w 485"/>
                <a:gd name="T47" fmla="*/ 164913 h 364"/>
                <a:gd name="T48" fmla="*/ 370668 w 485"/>
                <a:gd name="T49" fmla="*/ 249099 h 364"/>
                <a:gd name="T50" fmla="*/ 260968 w 485"/>
                <a:gd name="T51" fmla="*/ 149921 h 364"/>
                <a:gd name="T52" fmla="*/ 229791 w 485"/>
                <a:gd name="T53" fmla="*/ 157993 h 364"/>
                <a:gd name="T54" fmla="*/ 207851 w 485"/>
                <a:gd name="T55" fmla="*/ 154534 h 364"/>
                <a:gd name="T56" fmla="*/ 151269 w 485"/>
                <a:gd name="T57" fmla="*/ 81880 h 364"/>
                <a:gd name="T58" fmla="*/ 317550 w 485"/>
                <a:gd name="T59" fmla="*/ 56509 h 364"/>
                <a:gd name="T60" fmla="*/ 362585 w 485"/>
                <a:gd name="T61" fmla="*/ 194897 h 364"/>
                <a:gd name="T62" fmla="*/ 341799 w 485"/>
                <a:gd name="T63" fmla="*/ 199510 h 364"/>
                <a:gd name="T64" fmla="*/ 482676 w 485"/>
                <a:gd name="T65" fmla="*/ 321753 h 364"/>
                <a:gd name="T66" fmla="*/ 396072 w 485"/>
                <a:gd name="T67" fmla="*/ 267551 h 364"/>
                <a:gd name="T68" fmla="*/ 340645 w 485"/>
                <a:gd name="T69" fmla="*/ 414012 h 364"/>
                <a:gd name="T70" fmla="*/ 560043 w 485"/>
                <a:gd name="T71" fmla="*/ 414012 h 364"/>
                <a:gd name="T72" fmla="*/ 450344 w 485"/>
                <a:gd name="T73" fmla="*/ 208736 h 364"/>
                <a:gd name="T74" fmla="*/ 407619 w 485"/>
                <a:gd name="T75" fmla="*/ 267551 h 364"/>
                <a:gd name="T76" fmla="*/ 404155 w 485"/>
                <a:gd name="T77" fmla="*/ 369036 h 364"/>
                <a:gd name="T78" fmla="*/ 472284 w 485"/>
                <a:gd name="T79" fmla="*/ 329826 h 364"/>
                <a:gd name="T80" fmla="*/ 548496 w 485"/>
                <a:gd name="T81" fmla="*/ 409399 h 364"/>
                <a:gd name="T82" fmla="*/ 218244 w 485"/>
                <a:gd name="T83" fmla="*/ 85339 h 364"/>
                <a:gd name="T84" fmla="*/ 237874 w 485"/>
                <a:gd name="T85" fmla="*/ 65734 h 364"/>
                <a:gd name="T86" fmla="*/ 237874 w 485"/>
                <a:gd name="T87" fmla="*/ 76114 h 364"/>
                <a:gd name="T88" fmla="*/ 300229 w 485"/>
                <a:gd name="T89" fmla="*/ 85339 h 364"/>
                <a:gd name="T90" fmla="*/ 280599 w 485"/>
                <a:gd name="T91" fmla="*/ 104945 h 364"/>
                <a:gd name="T92" fmla="*/ 272516 w 485"/>
                <a:gd name="T93" fmla="*/ 85339 h 364"/>
                <a:gd name="T94" fmla="*/ 280599 w 485"/>
                <a:gd name="T95" fmla="*/ 93412 h 364"/>
                <a:gd name="T96" fmla="*/ 387989 w 485"/>
                <a:gd name="T97" fmla="*/ 106098 h 364"/>
                <a:gd name="T98" fmla="*/ 387989 w 485"/>
                <a:gd name="T99" fmla="*/ 117630 h 364"/>
                <a:gd name="T100" fmla="*/ 379905 w 485"/>
                <a:gd name="T101" fmla="*/ 125703 h 3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85" h="364">
                  <a:moveTo>
                    <a:pt x="169" y="57"/>
                  </a:moveTo>
                  <a:cubicBezTo>
                    <a:pt x="160" y="57"/>
                    <a:pt x="153" y="65"/>
                    <a:pt x="153" y="74"/>
                  </a:cubicBezTo>
                  <a:cubicBezTo>
                    <a:pt x="153" y="83"/>
                    <a:pt x="160" y="91"/>
                    <a:pt x="169" y="91"/>
                  </a:cubicBezTo>
                  <a:cubicBezTo>
                    <a:pt x="179" y="91"/>
                    <a:pt x="186" y="83"/>
                    <a:pt x="186" y="74"/>
                  </a:cubicBezTo>
                  <a:cubicBezTo>
                    <a:pt x="186" y="65"/>
                    <a:pt x="179" y="57"/>
                    <a:pt x="169" y="57"/>
                  </a:cubicBezTo>
                  <a:close/>
                  <a:moveTo>
                    <a:pt x="169" y="81"/>
                  </a:moveTo>
                  <a:cubicBezTo>
                    <a:pt x="165" y="81"/>
                    <a:pt x="162" y="78"/>
                    <a:pt x="162" y="74"/>
                  </a:cubicBezTo>
                  <a:cubicBezTo>
                    <a:pt x="162" y="70"/>
                    <a:pt x="165" y="66"/>
                    <a:pt x="169" y="66"/>
                  </a:cubicBezTo>
                  <a:cubicBezTo>
                    <a:pt x="173" y="66"/>
                    <a:pt x="177" y="70"/>
                    <a:pt x="177" y="74"/>
                  </a:cubicBezTo>
                  <a:cubicBezTo>
                    <a:pt x="177" y="78"/>
                    <a:pt x="173" y="81"/>
                    <a:pt x="169" y="81"/>
                  </a:cubicBezTo>
                  <a:close/>
                  <a:moveTo>
                    <a:pt x="138" y="312"/>
                  </a:moveTo>
                  <a:cubicBezTo>
                    <a:pt x="127" y="309"/>
                    <a:pt x="124" y="290"/>
                    <a:pt x="123" y="279"/>
                  </a:cubicBezTo>
                  <a:cubicBezTo>
                    <a:pt x="134" y="267"/>
                    <a:pt x="141" y="250"/>
                    <a:pt x="141" y="232"/>
                  </a:cubicBezTo>
                  <a:cubicBezTo>
                    <a:pt x="141" y="195"/>
                    <a:pt x="123" y="171"/>
                    <a:pt x="95" y="171"/>
                  </a:cubicBezTo>
                  <a:cubicBezTo>
                    <a:pt x="66" y="171"/>
                    <a:pt x="49" y="195"/>
                    <a:pt x="49" y="232"/>
                  </a:cubicBezTo>
                  <a:cubicBezTo>
                    <a:pt x="49" y="251"/>
                    <a:pt x="56" y="268"/>
                    <a:pt x="67" y="279"/>
                  </a:cubicBezTo>
                  <a:cubicBezTo>
                    <a:pt x="67" y="293"/>
                    <a:pt x="62" y="308"/>
                    <a:pt x="53" y="311"/>
                  </a:cubicBezTo>
                  <a:cubicBezTo>
                    <a:pt x="9" y="320"/>
                    <a:pt x="0" y="342"/>
                    <a:pt x="0" y="359"/>
                  </a:cubicBezTo>
                  <a:cubicBezTo>
                    <a:pt x="0" y="362"/>
                    <a:pt x="2" y="364"/>
                    <a:pt x="4" y="364"/>
                  </a:cubicBezTo>
                  <a:cubicBezTo>
                    <a:pt x="185" y="364"/>
                    <a:pt x="185" y="364"/>
                    <a:pt x="185" y="364"/>
                  </a:cubicBezTo>
                  <a:cubicBezTo>
                    <a:pt x="188" y="364"/>
                    <a:pt x="190" y="362"/>
                    <a:pt x="190" y="359"/>
                  </a:cubicBezTo>
                  <a:cubicBezTo>
                    <a:pt x="190" y="343"/>
                    <a:pt x="181" y="321"/>
                    <a:pt x="138" y="312"/>
                  </a:cubicBezTo>
                  <a:close/>
                  <a:moveTo>
                    <a:pt x="58" y="232"/>
                  </a:moveTo>
                  <a:cubicBezTo>
                    <a:pt x="58" y="185"/>
                    <a:pt x="86" y="181"/>
                    <a:pt x="95" y="181"/>
                  </a:cubicBezTo>
                  <a:cubicBezTo>
                    <a:pt x="104" y="181"/>
                    <a:pt x="132" y="185"/>
                    <a:pt x="132" y="232"/>
                  </a:cubicBezTo>
                  <a:cubicBezTo>
                    <a:pt x="132" y="261"/>
                    <a:pt x="112" y="283"/>
                    <a:pt x="95" y="283"/>
                  </a:cubicBezTo>
                  <a:cubicBezTo>
                    <a:pt x="77" y="283"/>
                    <a:pt x="58" y="261"/>
                    <a:pt x="58" y="232"/>
                  </a:cubicBezTo>
                  <a:close/>
                  <a:moveTo>
                    <a:pt x="9" y="355"/>
                  </a:moveTo>
                  <a:cubicBezTo>
                    <a:pt x="12" y="338"/>
                    <a:pt x="27" y="326"/>
                    <a:pt x="55" y="320"/>
                  </a:cubicBezTo>
                  <a:cubicBezTo>
                    <a:pt x="55" y="320"/>
                    <a:pt x="55" y="320"/>
                    <a:pt x="56" y="320"/>
                  </a:cubicBezTo>
                  <a:cubicBezTo>
                    <a:pt x="68" y="316"/>
                    <a:pt x="74" y="301"/>
                    <a:pt x="76" y="286"/>
                  </a:cubicBezTo>
                  <a:cubicBezTo>
                    <a:pt x="82" y="290"/>
                    <a:pt x="88" y="292"/>
                    <a:pt x="95" y="292"/>
                  </a:cubicBezTo>
                  <a:cubicBezTo>
                    <a:pt x="102" y="292"/>
                    <a:pt x="108" y="290"/>
                    <a:pt x="114" y="286"/>
                  </a:cubicBezTo>
                  <a:cubicBezTo>
                    <a:pt x="116" y="302"/>
                    <a:pt x="122" y="317"/>
                    <a:pt x="136" y="321"/>
                  </a:cubicBezTo>
                  <a:cubicBezTo>
                    <a:pt x="136" y="321"/>
                    <a:pt x="136" y="321"/>
                    <a:pt x="136" y="321"/>
                  </a:cubicBezTo>
                  <a:cubicBezTo>
                    <a:pt x="163" y="326"/>
                    <a:pt x="178" y="338"/>
                    <a:pt x="180" y="355"/>
                  </a:cubicBezTo>
                  <a:lnTo>
                    <a:pt x="9" y="355"/>
                  </a:lnTo>
                  <a:close/>
                  <a:moveTo>
                    <a:pt x="262" y="92"/>
                  </a:moveTo>
                  <a:cubicBezTo>
                    <a:pt x="253" y="92"/>
                    <a:pt x="246" y="100"/>
                    <a:pt x="246" y="109"/>
                  </a:cubicBezTo>
                  <a:cubicBezTo>
                    <a:pt x="246" y="118"/>
                    <a:pt x="253" y="126"/>
                    <a:pt x="262" y="126"/>
                  </a:cubicBezTo>
                  <a:cubicBezTo>
                    <a:pt x="272" y="126"/>
                    <a:pt x="279" y="118"/>
                    <a:pt x="279" y="109"/>
                  </a:cubicBezTo>
                  <a:cubicBezTo>
                    <a:pt x="279" y="100"/>
                    <a:pt x="272" y="92"/>
                    <a:pt x="262" y="92"/>
                  </a:cubicBezTo>
                  <a:close/>
                  <a:moveTo>
                    <a:pt x="262" y="117"/>
                  </a:moveTo>
                  <a:cubicBezTo>
                    <a:pt x="258" y="117"/>
                    <a:pt x="255" y="113"/>
                    <a:pt x="255" y="109"/>
                  </a:cubicBezTo>
                  <a:cubicBezTo>
                    <a:pt x="255" y="105"/>
                    <a:pt x="258" y="102"/>
                    <a:pt x="262" y="102"/>
                  </a:cubicBezTo>
                  <a:cubicBezTo>
                    <a:pt x="267" y="102"/>
                    <a:pt x="270" y="105"/>
                    <a:pt x="270" y="109"/>
                  </a:cubicBezTo>
                  <a:cubicBezTo>
                    <a:pt x="270" y="113"/>
                    <a:pt x="267" y="117"/>
                    <a:pt x="262" y="117"/>
                  </a:cubicBezTo>
                  <a:close/>
                  <a:moveTo>
                    <a:pt x="316" y="109"/>
                  </a:moveTo>
                  <a:cubicBezTo>
                    <a:pt x="316" y="100"/>
                    <a:pt x="308" y="92"/>
                    <a:pt x="299" y="92"/>
                  </a:cubicBezTo>
                  <a:cubicBezTo>
                    <a:pt x="290" y="92"/>
                    <a:pt x="282" y="100"/>
                    <a:pt x="282" y="109"/>
                  </a:cubicBezTo>
                  <a:cubicBezTo>
                    <a:pt x="282" y="118"/>
                    <a:pt x="290" y="126"/>
                    <a:pt x="299" y="126"/>
                  </a:cubicBezTo>
                  <a:cubicBezTo>
                    <a:pt x="308" y="126"/>
                    <a:pt x="316" y="118"/>
                    <a:pt x="316" y="109"/>
                  </a:cubicBezTo>
                  <a:close/>
                  <a:moveTo>
                    <a:pt x="299" y="117"/>
                  </a:moveTo>
                  <a:cubicBezTo>
                    <a:pt x="295" y="117"/>
                    <a:pt x="292" y="113"/>
                    <a:pt x="292" y="109"/>
                  </a:cubicBezTo>
                  <a:cubicBezTo>
                    <a:pt x="292" y="105"/>
                    <a:pt x="295" y="102"/>
                    <a:pt x="299" y="102"/>
                  </a:cubicBezTo>
                  <a:cubicBezTo>
                    <a:pt x="303" y="102"/>
                    <a:pt x="307" y="105"/>
                    <a:pt x="307" y="109"/>
                  </a:cubicBezTo>
                  <a:cubicBezTo>
                    <a:pt x="307" y="113"/>
                    <a:pt x="303" y="117"/>
                    <a:pt x="299" y="117"/>
                  </a:cubicBezTo>
                  <a:close/>
                  <a:moveTo>
                    <a:pt x="321" y="216"/>
                  </a:moveTo>
                  <a:cubicBezTo>
                    <a:pt x="322" y="216"/>
                    <a:pt x="323" y="216"/>
                    <a:pt x="324" y="216"/>
                  </a:cubicBezTo>
                  <a:cubicBezTo>
                    <a:pt x="325" y="216"/>
                    <a:pt x="326" y="216"/>
                    <a:pt x="327" y="215"/>
                  </a:cubicBezTo>
                  <a:cubicBezTo>
                    <a:pt x="328" y="214"/>
                    <a:pt x="329" y="212"/>
                    <a:pt x="328" y="210"/>
                  </a:cubicBezTo>
                  <a:cubicBezTo>
                    <a:pt x="328" y="210"/>
                    <a:pt x="321" y="195"/>
                    <a:pt x="320" y="177"/>
                  </a:cubicBezTo>
                  <a:cubicBezTo>
                    <a:pt x="354" y="168"/>
                    <a:pt x="378" y="140"/>
                    <a:pt x="378" y="108"/>
                  </a:cubicBezTo>
                  <a:cubicBezTo>
                    <a:pt x="378" y="69"/>
                    <a:pt x="341" y="37"/>
                    <a:pt x="296" y="37"/>
                  </a:cubicBezTo>
                  <a:cubicBezTo>
                    <a:pt x="289" y="37"/>
                    <a:pt x="283" y="37"/>
                    <a:pt x="276" y="39"/>
                  </a:cubicBezTo>
                  <a:cubicBezTo>
                    <a:pt x="262" y="15"/>
                    <a:pt x="234" y="0"/>
                    <a:pt x="203" y="0"/>
                  </a:cubicBezTo>
                  <a:cubicBezTo>
                    <a:pt x="158" y="0"/>
                    <a:pt x="122" y="32"/>
                    <a:pt x="122" y="71"/>
                  </a:cubicBezTo>
                  <a:cubicBezTo>
                    <a:pt x="122" y="100"/>
                    <a:pt x="141" y="125"/>
                    <a:pt x="171" y="137"/>
                  </a:cubicBezTo>
                  <a:cubicBezTo>
                    <a:pt x="169" y="163"/>
                    <a:pt x="154" y="183"/>
                    <a:pt x="154" y="183"/>
                  </a:cubicBezTo>
                  <a:cubicBezTo>
                    <a:pt x="152" y="185"/>
                    <a:pt x="152" y="188"/>
                    <a:pt x="154" y="189"/>
                  </a:cubicBezTo>
                  <a:cubicBezTo>
                    <a:pt x="155" y="191"/>
                    <a:pt x="157" y="191"/>
                    <a:pt x="159" y="191"/>
                  </a:cubicBezTo>
                  <a:cubicBezTo>
                    <a:pt x="184" y="179"/>
                    <a:pt x="200" y="164"/>
                    <a:pt x="208" y="143"/>
                  </a:cubicBezTo>
                  <a:cubicBezTo>
                    <a:pt x="213" y="142"/>
                    <a:pt x="218" y="142"/>
                    <a:pt x="224" y="141"/>
                  </a:cubicBezTo>
                  <a:cubicBezTo>
                    <a:pt x="236" y="163"/>
                    <a:pt x="261" y="177"/>
                    <a:pt x="289" y="179"/>
                  </a:cubicBezTo>
                  <a:cubicBezTo>
                    <a:pt x="295" y="193"/>
                    <a:pt x="306" y="205"/>
                    <a:pt x="321" y="216"/>
                  </a:cubicBezTo>
                  <a:close/>
                  <a:moveTo>
                    <a:pt x="292" y="170"/>
                  </a:moveTo>
                  <a:cubicBezTo>
                    <a:pt x="265" y="169"/>
                    <a:pt x="241" y="155"/>
                    <a:pt x="230" y="133"/>
                  </a:cubicBezTo>
                  <a:cubicBezTo>
                    <a:pt x="229" y="131"/>
                    <a:pt x="228" y="130"/>
                    <a:pt x="226" y="130"/>
                  </a:cubicBezTo>
                  <a:cubicBezTo>
                    <a:pt x="226" y="130"/>
                    <a:pt x="225" y="130"/>
                    <a:pt x="225" y="131"/>
                  </a:cubicBezTo>
                  <a:cubicBezTo>
                    <a:pt x="218" y="132"/>
                    <a:pt x="211" y="133"/>
                    <a:pt x="204" y="133"/>
                  </a:cubicBezTo>
                  <a:cubicBezTo>
                    <a:pt x="202" y="133"/>
                    <a:pt x="200" y="135"/>
                    <a:pt x="199" y="137"/>
                  </a:cubicBezTo>
                  <a:cubicBezTo>
                    <a:pt x="199" y="138"/>
                    <a:pt x="199" y="138"/>
                    <a:pt x="199" y="139"/>
                  </a:cubicBezTo>
                  <a:cubicBezTo>
                    <a:pt x="194" y="154"/>
                    <a:pt x="185" y="165"/>
                    <a:pt x="170" y="175"/>
                  </a:cubicBezTo>
                  <a:cubicBezTo>
                    <a:pt x="175" y="165"/>
                    <a:pt x="180" y="150"/>
                    <a:pt x="180" y="134"/>
                  </a:cubicBezTo>
                  <a:cubicBezTo>
                    <a:pt x="180" y="134"/>
                    <a:pt x="180" y="134"/>
                    <a:pt x="180" y="134"/>
                  </a:cubicBezTo>
                  <a:cubicBezTo>
                    <a:pt x="180" y="132"/>
                    <a:pt x="179" y="130"/>
                    <a:pt x="177" y="129"/>
                  </a:cubicBezTo>
                  <a:cubicBezTo>
                    <a:pt x="149" y="120"/>
                    <a:pt x="131" y="97"/>
                    <a:pt x="131" y="71"/>
                  </a:cubicBezTo>
                  <a:cubicBezTo>
                    <a:pt x="131" y="37"/>
                    <a:pt x="164" y="9"/>
                    <a:pt x="203" y="9"/>
                  </a:cubicBezTo>
                  <a:cubicBezTo>
                    <a:pt x="232" y="9"/>
                    <a:pt x="258" y="24"/>
                    <a:pt x="269" y="47"/>
                  </a:cubicBezTo>
                  <a:cubicBezTo>
                    <a:pt x="270" y="48"/>
                    <a:pt x="273" y="49"/>
                    <a:pt x="275" y="49"/>
                  </a:cubicBezTo>
                  <a:cubicBezTo>
                    <a:pt x="282" y="47"/>
                    <a:pt x="289" y="46"/>
                    <a:pt x="296" y="46"/>
                  </a:cubicBezTo>
                  <a:cubicBezTo>
                    <a:pt x="336" y="46"/>
                    <a:pt x="368" y="74"/>
                    <a:pt x="368" y="108"/>
                  </a:cubicBezTo>
                  <a:cubicBezTo>
                    <a:pt x="368" y="137"/>
                    <a:pt x="346" y="162"/>
                    <a:pt x="314" y="169"/>
                  </a:cubicBezTo>
                  <a:cubicBezTo>
                    <a:pt x="312" y="169"/>
                    <a:pt x="310" y="171"/>
                    <a:pt x="310" y="173"/>
                  </a:cubicBezTo>
                  <a:cubicBezTo>
                    <a:pt x="311" y="183"/>
                    <a:pt x="312" y="191"/>
                    <a:pt x="314" y="198"/>
                  </a:cubicBezTo>
                  <a:cubicBezTo>
                    <a:pt x="306" y="190"/>
                    <a:pt x="300" y="182"/>
                    <a:pt x="296" y="173"/>
                  </a:cubicBezTo>
                  <a:cubicBezTo>
                    <a:pt x="296" y="171"/>
                    <a:pt x="294" y="170"/>
                    <a:pt x="292" y="170"/>
                  </a:cubicBezTo>
                  <a:close/>
                  <a:moveTo>
                    <a:pt x="433" y="312"/>
                  </a:moveTo>
                  <a:cubicBezTo>
                    <a:pt x="422" y="309"/>
                    <a:pt x="418" y="290"/>
                    <a:pt x="418" y="279"/>
                  </a:cubicBezTo>
                  <a:cubicBezTo>
                    <a:pt x="429" y="267"/>
                    <a:pt x="436" y="250"/>
                    <a:pt x="436" y="232"/>
                  </a:cubicBezTo>
                  <a:cubicBezTo>
                    <a:pt x="436" y="195"/>
                    <a:pt x="418" y="171"/>
                    <a:pt x="390" y="171"/>
                  </a:cubicBezTo>
                  <a:cubicBezTo>
                    <a:pt x="361" y="171"/>
                    <a:pt x="343" y="195"/>
                    <a:pt x="343" y="232"/>
                  </a:cubicBezTo>
                  <a:cubicBezTo>
                    <a:pt x="343" y="251"/>
                    <a:pt x="351" y="268"/>
                    <a:pt x="362" y="279"/>
                  </a:cubicBezTo>
                  <a:cubicBezTo>
                    <a:pt x="362" y="293"/>
                    <a:pt x="357" y="308"/>
                    <a:pt x="348" y="311"/>
                  </a:cubicBezTo>
                  <a:cubicBezTo>
                    <a:pt x="304" y="320"/>
                    <a:pt x="295" y="342"/>
                    <a:pt x="295" y="359"/>
                  </a:cubicBezTo>
                  <a:cubicBezTo>
                    <a:pt x="295" y="362"/>
                    <a:pt x="297" y="364"/>
                    <a:pt x="299" y="364"/>
                  </a:cubicBezTo>
                  <a:cubicBezTo>
                    <a:pt x="480" y="364"/>
                    <a:pt x="480" y="364"/>
                    <a:pt x="480" y="364"/>
                  </a:cubicBezTo>
                  <a:cubicBezTo>
                    <a:pt x="483" y="364"/>
                    <a:pt x="485" y="362"/>
                    <a:pt x="485" y="359"/>
                  </a:cubicBezTo>
                  <a:cubicBezTo>
                    <a:pt x="485" y="343"/>
                    <a:pt x="476" y="321"/>
                    <a:pt x="433" y="312"/>
                  </a:cubicBezTo>
                  <a:close/>
                  <a:moveTo>
                    <a:pt x="353" y="232"/>
                  </a:moveTo>
                  <a:cubicBezTo>
                    <a:pt x="353" y="185"/>
                    <a:pt x="381" y="181"/>
                    <a:pt x="390" y="181"/>
                  </a:cubicBezTo>
                  <a:cubicBezTo>
                    <a:pt x="398" y="181"/>
                    <a:pt x="427" y="185"/>
                    <a:pt x="427" y="232"/>
                  </a:cubicBezTo>
                  <a:cubicBezTo>
                    <a:pt x="427" y="261"/>
                    <a:pt x="407" y="283"/>
                    <a:pt x="390" y="283"/>
                  </a:cubicBezTo>
                  <a:cubicBezTo>
                    <a:pt x="372" y="283"/>
                    <a:pt x="353" y="261"/>
                    <a:pt x="353" y="232"/>
                  </a:cubicBezTo>
                  <a:close/>
                  <a:moveTo>
                    <a:pt x="304" y="355"/>
                  </a:moveTo>
                  <a:cubicBezTo>
                    <a:pt x="307" y="338"/>
                    <a:pt x="322" y="326"/>
                    <a:pt x="350" y="320"/>
                  </a:cubicBezTo>
                  <a:cubicBezTo>
                    <a:pt x="350" y="320"/>
                    <a:pt x="350" y="320"/>
                    <a:pt x="350" y="320"/>
                  </a:cubicBezTo>
                  <a:cubicBezTo>
                    <a:pt x="363" y="316"/>
                    <a:pt x="369" y="301"/>
                    <a:pt x="371" y="286"/>
                  </a:cubicBezTo>
                  <a:cubicBezTo>
                    <a:pt x="377" y="290"/>
                    <a:pt x="383" y="292"/>
                    <a:pt x="390" y="292"/>
                  </a:cubicBezTo>
                  <a:cubicBezTo>
                    <a:pt x="397" y="292"/>
                    <a:pt x="403" y="290"/>
                    <a:pt x="409" y="286"/>
                  </a:cubicBezTo>
                  <a:cubicBezTo>
                    <a:pt x="411" y="302"/>
                    <a:pt x="417" y="317"/>
                    <a:pt x="431" y="321"/>
                  </a:cubicBezTo>
                  <a:cubicBezTo>
                    <a:pt x="431" y="321"/>
                    <a:pt x="431" y="321"/>
                    <a:pt x="431" y="321"/>
                  </a:cubicBezTo>
                  <a:cubicBezTo>
                    <a:pt x="458" y="326"/>
                    <a:pt x="473" y="338"/>
                    <a:pt x="475" y="355"/>
                  </a:cubicBezTo>
                  <a:lnTo>
                    <a:pt x="304" y="355"/>
                  </a:lnTo>
                  <a:close/>
                  <a:moveTo>
                    <a:pt x="206" y="57"/>
                  </a:moveTo>
                  <a:cubicBezTo>
                    <a:pt x="197" y="57"/>
                    <a:pt x="189" y="65"/>
                    <a:pt x="189" y="74"/>
                  </a:cubicBezTo>
                  <a:cubicBezTo>
                    <a:pt x="189" y="83"/>
                    <a:pt x="197" y="91"/>
                    <a:pt x="206" y="91"/>
                  </a:cubicBezTo>
                  <a:cubicBezTo>
                    <a:pt x="215" y="91"/>
                    <a:pt x="223" y="83"/>
                    <a:pt x="223" y="74"/>
                  </a:cubicBezTo>
                  <a:cubicBezTo>
                    <a:pt x="223" y="65"/>
                    <a:pt x="215" y="57"/>
                    <a:pt x="206" y="57"/>
                  </a:cubicBezTo>
                  <a:close/>
                  <a:moveTo>
                    <a:pt x="206" y="81"/>
                  </a:moveTo>
                  <a:cubicBezTo>
                    <a:pt x="202" y="81"/>
                    <a:pt x="199" y="78"/>
                    <a:pt x="199" y="74"/>
                  </a:cubicBezTo>
                  <a:cubicBezTo>
                    <a:pt x="199" y="70"/>
                    <a:pt x="202" y="66"/>
                    <a:pt x="206" y="66"/>
                  </a:cubicBezTo>
                  <a:cubicBezTo>
                    <a:pt x="210" y="66"/>
                    <a:pt x="214" y="70"/>
                    <a:pt x="214" y="74"/>
                  </a:cubicBezTo>
                  <a:cubicBezTo>
                    <a:pt x="214" y="78"/>
                    <a:pt x="210" y="81"/>
                    <a:pt x="206" y="81"/>
                  </a:cubicBezTo>
                  <a:close/>
                  <a:moveTo>
                    <a:pt x="260" y="74"/>
                  </a:moveTo>
                  <a:cubicBezTo>
                    <a:pt x="260" y="65"/>
                    <a:pt x="252" y="57"/>
                    <a:pt x="243" y="57"/>
                  </a:cubicBezTo>
                  <a:cubicBezTo>
                    <a:pt x="234" y="57"/>
                    <a:pt x="226" y="65"/>
                    <a:pt x="226" y="74"/>
                  </a:cubicBezTo>
                  <a:cubicBezTo>
                    <a:pt x="226" y="83"/>
                    <a:pt x="234" y="91"/>
                    <a:pt x="243" y="91"/>
                  </a:cubicBezTo>
                  <a:cubicBezTo>
                    <a:pt x="252" y="91"/>
                    <a:pt x="260" y="83"/>
                    <a:pt x="260" y="74"/>
                  </a:cubicBezTo>
                  <a:close/>
                  <a:moveTo>
                    <a:pt x="243" y="81"/>
                  </a:moveTo>
                  <a:cubicBezTo>
                    <a:pt x="239" y="81"/>
                    <a:pt x="236" y="78"/>
                    <a:pt x="236" y="74"/>
                  </a:cubicBezTo>
                  <a:cubicBezTo>
                    <a:pt x="236" y="70"/>
                    <a:pt x="239" y="66"/>
                    <a:pt x="243" y="66"/>
                  </a:cubicBezTo>
                  <a:cubicBezTo>
                    <a:pt x="247" y="66"/>
                    <a:pt x="250" y="70"/>
                    <a:pt x="250" y="74"/>
                  </a:cubicBezTo>
                  <a:cubicBezTo>
                    <a:pt x="250" y="78"/>
                    <a:pt x="247" y="81"/>
                    <a:pt x="243" y="81"/>
                  </a:cubicBezTo>
                  <a:close/>
                  <a:moveTo>
                    <a:pt x="336" y="126"/>
                  </a:moveTo>
                  <a:cubicBezTo>
                    <a:pt x="345" y="126"/>
                    <a:pt x="353" y="118"/>
                    <a:pt x="353" y="109"/>
                  </a:cubicBezTo>
                  <a:cubicBezTo>
                    <a:pt x="353" y="100"/>
                    <a:pt x="345" y="92"/>
                    <a:pt x="336" y="92"/>
                  </a:cubicBezTo>
                  <a:cubicBezTo>
                    <a:pt x="327" y="92"/>
                    <a:pt x="319" y="100"/>
                    <a:pt x="319" y="109"/>
                  </a:cubicBezTo>
                  <a:cubicBezTo>
                    <a:pt x="319" y="118"/>
                    <a:pt x="327" y="126"/>
                    <a:pt x="336" y="126"/>
                  </a:cubicBezTo>
                  <a:close/>
                  <a:moveTo>
                    <a:pt x="336" y="102"/>
                  </a:moveTo>
                  <a:cubicBezTo>
                    <a:pt x="340" y="102"/>
                    <a:pt x="343" y="105"/>
                    <a:pt x="343" y="109"/>
                  </a:cubicBezTo>
                  <a:cubicBezTo>
                    <a:pt x="343" y="113"/>
                    <a:pt x="340" y="117"/>
                    <a:pt x="336" y="117"/>
                  </a:cubicBezTo>
                  <a:cubicBezTo>
                    <a:pt x="332" y="117"/>
                    <a:pt x="329" y="113"/>
                    <a:pt x="329" y="109"/>
                  </a:cubicBezTo>
                  <a:cubicBezTo>
                    <a:pt x="329" y="105"/>
                    <a:pt x="332" y="102"/>
                    <a:pt x="336"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grpSp>
      <p:grpSp>
        <p:nvGrpSpPr>
          <p:cNvPr id="4" name="Group 3"/>
          <p:cNvGrpSpPr/>
          <p:nvPr/>
        </p:nvGrpSpPr>
        <p:grpSpPr>
          <a:xfrm>
            <a:off x="2149453" y="3482988"/>
            <a:ext cx="7444579" cy="931495"/>
            <a:chOff x="2149453" y="3482988"/>
            <a:chExt cx="7444579" cy="931495"/>
          </a:xfrm>
        </p:grpSpPr>
        <p:sp>
          <p:nvSpPr>
            <p:cNvPr id="18" name="Freeform 17"/>
            <p:cNvSpPr>
              <a:spLocks noChangeArrowheads="1"/>
            </p:cNvSpPr>
            <p:nvPr/>
          </p:nvSpPr>
          <p:spPr bwMode="auto">
            <a:xfrm>
              <a:off x="9455748" y="3570955"/>
              <a:ext cx="136016" cy="843528"/>
            </a:xfrm>
            <a:custGeom>
              <a:avLst/>
              <a:gdLst>
                <a:gd name="T0" fmla="*/ 0 w 266"/>
                <a:gd name="T1" fmla="*/ 2365 h 2366"/>
                <a:gd name="T2" fmla="*/ 265 w 266"/>
                <a:gd name="T3" fmla="*/ 2138 h 2366"/>
                <a:gd name="T4" fmla="*/ 265 w 266"/>
                <a:gd name="T5" fmla="*/ 0 h 2366"/>
                <a:gd name="T6" fmla="*/ 0 w 266"/>
                <a:gd name="T7" fmla="*/ 229 h 2366"/>
                <a:gd name="T8" fmla="*/ 0 w 266"/>
                <a:gd name="T9" fmla="*/ 2365 h 2366"/>
              </a:gdLst>
              <a:ahLst/>
              <a:cxnLst>
                <a:cxn ang="0">
                  <a:pos x="T0" y="T1"/>
                </a:cxn>
                <a:cxn ang="0">
                  <a:pos x="T2" y="T3"/>
                </a:cxn>
                <a:cxn ang="0">
                  <a:pos x="T4" y="T5"/>
                </a:cxn>
                <a:cxn ang="0">
                  <a:pos x="T6" y="T7"/>
                </a:cxn>
                <a:cxn ang="0">
                  <a:pos x="T8" y="T9"/>
                </a:cxn>
              </a:cxnLst>
              <a:rect l="0" t="0" r="r" b="b"/>
              <a:pathLst>
                <a:path w="266" h="2366">
                  <a:moveTo>
                    <a:pt x="0" y="2365"/>
                  </a:moveTo>
                  <a:lnTo>
                    <a:pt x="265" y="2138"/>
                  </a:lnTo>
                  <a:lnTo>
                    <a:pt x="265" y="0"/>
                  </a:lnTo>
                  <a:lnTo>
                    <a:pt x="0" y="229"/>
                  </a:lnTo>
                  <a:lnTo>
                    <a:pt x="0" y="2365"/>
                  </a:lnTo>
                </a:path>
              </a:pathLst>
            </a:custGeom>
            <a:solidFill>
              <a:srgbClr val="007635"/>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19" name="Freeform 18"/>
            <p:cNvSpPr>
              <a:spLocks noChangeArrowheads="1"/>
            </p:cNvSpPr>
            <p:nvPr/>
          </p:nvSpPr>
          <p:spPr bwMode="auto">
            <a:xfrm>
              <a:off x="6209504" y="3570955"/>
              <a:ext cx="3384528" cy="761845"/>
            </a:xfrm>
            <a:custGeom>
              <a:avLst/>
              <a:gdLst>
                <a:gd name="T0" fmla="*/ 0 w 6584"/>
                <a:gd name="T1" fmla="*/ 2138 h 2139"/>
                <a:gd name="T2" fmla="*/ 6583 w 6584"/>
                <a:gd name="T3" fmla="*/ 2138 h 2139"/>
                <a:gd name="T4" fmla="*/ 6583 w 6584"/>
                <a:gd name="T5" fmla="*/ 0 h 2139"/>
                <a:gd name="T6" fmla="*/ 0 w 6584"/>
                <a:gd name="T7" fmla="*/ 0 h 2139"/>
                <a:gd name="T8" fmla="*/ 0 w 6584"/>
                <a:gd name="T9" fmla="*/ 2138 h 2139"/>
              </a:gdLst>
              <a:ahLst/>
              <a:cxnLst>
                <a:cxn ang="0">
                  <a:pos x="T0" y="T1"/>
                </a:cxn>
                <a:cxn ang="0">
                  <a:pos x="T2" y="T3"/>
                </a:cxn>
                <a:cxn ang="0">
                  <a:pos x="T4" y="T5"/>
                </a:cxn>
                <a:cxn ang="0">
                  <a:pos x="T6" y="T7"/>
                </a:cxn>
                <a:cxn ang="0">
                  <a:pos x="T8" y="T9"/>
                </a:cxn>
              </a:cxnLst>
              <a:rect l="0" t="0" r="r" b="b"/>
              <a:pathLst>
                <a:path w="6584" h="2139">
                  <a:moveTo>
                    <a:pt x="0" y="2138"/>
                  </a:moveTo>
                  <a:lnTo>
                    <a:pt x="6583" y="2138"/>
                  </a:lnTo>
                  <a:lnTo>
                    <a:pt x="6583" y="0"/>
                  </a:lnTo>
                  <a:lnTo>
                    <a:pt x="0" y="0"/>
                  </a:lnTo>
                  <a:lnTo>
                    <a:pt x="0" y="2138"/>
                  </a:lnTo>
                </a:path>
              </a:pathLst>
            </a:custGeom>
            <a:solidFill>
              <a:srgbClr val="8EC40D"/>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20" name="Freeform 19"/>
            <p:cNvSpPr>
              <a:spLocks noChangeArrowheads="1"/>
            </p:cNvSpPr>
            <p:nvPr/>
          </p:nvSpPr>
          <p:spPr bwMode="auto">
            <a:xfrm>
              <a:off x="6209505" y="3489272"/>
              <a:ext cx="267498" cy="843528"/>
            </a:xfrm>
            <a:custGeom>
              <a:avLst/>
              <a:gdLst>
                <a:gd name="T0" fmla="*/ 0 w 522"/>
                <a:gd name="T1" fmla="*/ 2365 h 2366"/>
                <a:gd name="T2" fmla="*/ 521 w 522"/>
                <a:gd name="T3" fmla="*/ 2136 h 2366"/>
                <a:gd name="T4" fmla="*/ 521 w 522"/>
                <a:gd name="T5" fmla="*/ 0 h 2366"/>
                <a:gd name="T6" fmla="*/ 0 w 522"/>
                <a:gd name="T7" fmla="*/ 227 h 2366"/>
                <a:gd name="T8" fmla="*/ 0 w 522"/>
                <a:gd name="T9" fmla="*/ 2365 h 2366"/>
              </a:gdLst>
              <a:ahLst/>
              <a:cxnLst>
                <a:cxn ang="0">
                  <a:pos x="T0" y="T1"/>
                </a:cxn>
                <a:cxn ang="0">
                  <a:pos x="T2" y="T3"/>
                </a:cxn>
                <a:cxn ang="0">
                  <a:pos x="T4" y="T5"/>
                </a:cxn>
                <a:cxn ang="0">
                  <a:pos x="T6" y="T7"/>
                </a:cxn>
                <a:cxn ang="0">
                  <a:pos x="T8" y="T9"/>
                </a:cxn>
              </a:cxnLst>
              <a:rect l="0" t="0" r="r" b="b"/>
              <a:pathLst>
                <a:path w="522" h="2366">
                  <a:moveTo>
                    <a:pt x="0" y="2365"/>
                  </a:moveTo>
                  <a:lnTo>
                    <a:pt x="521" y="2136"/>
                  </a:lnTo>
                  <a:lnTo>
                    <a:pt x="521" y="0"/>
                  </a:lnTo>
                  <a:lnTo>
                    <a:pt x="0" y="227"/>
                  </a:lnTo>
                  <a:lnTo>
                    <a:pt x="0" y="2365"/>
                  </a:lnTo>
                </a:path>
              </a:pathLst>
            </a:custGeom>
            <a:solidFill>
              <a:srgbClr val="007635"/>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21" name="Freeform 20"/>
            <p:cNvSpPr>
              <a:spLocks noChangeArrowheads="1"/>
            </p:cNvSpPr>
            <p:nvPr/>
          </p:nvSpPr>
          <p:spPr bwMode="auto">
            <a:xfrm>
              <a:off x="5876267" y="3482988"/>
              <a:ext cx="600737" cy="768128"/>
            </a:xfrm>
            <a:custGeom>
              <a:avLst/>
              <a:gdLst>
                <a:gd name="T0" fmla="*/ 0 w 1170"/>
                <a:gd name="T1" fmla="*/ 2136 h 2155"/>
                <a:gd name="T2" fmla="*/ 1169 w 1170"/>
                <a:gd name="T3" fmla="*/ 2154 h 2155"/>
                <a:gd name="T4" fmla="*/ 1169 w 1170"/>
                <a:gd name="T5" fmla="*/ 18 h 2155"/>
                <a:gd name="T6" fmla="*/ 0 w 1170"/>
                <a:gd name="T7" fmla="*/ 0 h 2155"/>
                <a:gd name="T8" fmla="*/ 0 w 1170"/>
                <a:gd name="T9" fmla="*/ 2136 h 2155"/>
              </a:gdLst>
              <a:ahLst/>
              <a:cxnLst>
                <a:cxn ang="0">
                  <a:pos x="T0" y="T1"/>
                </a:cxn>
                <a:cxn ang="0">
                  <a:pos x="T2" y="T3"/>
                </a:cxn>
                <a:cxn ang="0">
                  <a:pos x="T4" y="T5"/>
                </a:cxn>
                <a:cxn ang="0">
                  <a:pos x="T6" y="T7"/>
                </a:cxn>
                <a:cxn ang="0">
                  <a:pos x="T8" y="T9"/>
                </a:cxn>
              </a:cxnLst>
              <a:rect l="0" t="0" r="r" b="b"/>
              <a:pathLst>
                <a:path w="1170" h="2155">
                  <a:moveTo>
                    <a:pt x="0" y="2136"/>
                  </a:moveTo>
                  <a:lnTo>
                    <a:pt x="1169" y="2154"/>
                  </a:lnTo>
                  <a:lnTo>
                    <a:pt x="1169" y="18"/>
                  </a:lnTo>
                  <a:lnTo>
                    <a:pt x="0" y="0"/>
                  </a:lnTo>
                  <a:lnTo>
                    <a:pt x="0" y="2136"/>
                  </a:lnTo>
                </a:path>
              </a:pathLst>
            </a:custGeom>
            <a:solidFill>
              <a:srgbClr val="8EC40D"/>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30" name="TextBox 31"/>
            <p:cNvSpPr txBox="1"/>
            <p:nvPr/>
          </p:nvSpPr>
          <p:spPr>
            <a:xfrm>
              <a:off x="6965779" y="3740756"/>
              <a:ext cx="1853381" cy="430851"/>
            </a:xfrm>
            <a:prstGeom prst="rect">
              <a:avLst/>
            </a:prstGeom>
            <a:noFill/>
          </p:spPr>
          <p:txBody>
            <a:bodyPr wrap="none" lIns="182843" tIns="91422" rIns="182843" bIns="91422" rtlCol="0">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rPr>
                <a:t>Routine planning</a:t>
              </a:r>
              <a:endParaRPr kumimoji="0" lang="id-ID"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endParaRPr>
            </a:p>
          </p:txBody>
        </p:sp>
        <p:sp>
          <p:nvSpPr>
            <p:cNvPr id="42" name="Freeform 41"/>
            <p:cNvSpPr>
              <a:spLocks noChangeArrowheads="1"/>
            </p:cNvSpPr>
            <p:nvPr/>
          </p:nvSpPr>
          <p:spPr bwMode="auto">
            <a:xfrm flipH="1">
              <a:off x="2151720" y="3570955"/>
              <a:ext cx="136016" cy="843528"/>
            </a:xfrm>
            <a:custGeom>
              <a:avLst/>
              <a:gdLst>
                <a:gd name="T0" fmla="*/ 0 w 266"/>
                <a:gd name="T1" fmla="*/ 2365 h 2366"/>
                <a:gd name="T2" fmla="*/ 265 w 266"/>
                <a:gd name="T3" fmla="*/ 2138 h 2366"/>
                <a:gd name="T4" fmla="*/ 265 w 266"/>
                <a:gd name="T5" fmla="*/ 0 h 2366"/>
                <a:gd name="T6" fmla="*/ 0 w 266"/>
                <a:gd name="T7" fmla="*/ 229 h 2366"/>
                <a:gd name="T8" fmla="*/ 0 w 266"/>
                <a:gd name="T9" fmla="*/ 2365 h 2366"/>
              </a:gdLst>
              <a:ahLst/>
              <a:cxnLst>
                <a:cxn ang="0">
                  <a:pos x="T0" y="T1"/>
                </a:cxn>
                <a:cxn ang="0">
                  <a:pos x="T2" y="T3"/>
                </a:cxn>
                <a:cxn ang="0">
                  <a:pos x="T4" y="T5"/>
                </a:cxn>
                <a:cxn ang="0">
                  <a:pos x="T6" y="T7"/>
                </a:cxn>
                <a:cxn ang="0">
                  <a:pos x="T8" y="T9"/>
                </a:cxn>
              </a:cxnLst>
              <a:rect l="0" t="0" r="r" b="b"/>
              <a:pathLst>
                <a:path w="266" h="2366">
                  <a:moveTo>
                    <a:pt x="0" y="2365"/>
                  </a:moveTo>
                  <a:lnTo>
                    <a:pt x="265" y="2138"/>
                  </a:lnTo>
                  <a:lnTo>
                    <a:pt x="265" y="0"/>
                  </a:lnTo>
                  <a:lnTo>
                    <a:pt x="0" y="229"/>
                  </a:lnTo>
                  <a:lnTo>
                    <a:pt x="0" y="2365"/>
                  </a:lnTo>
                </a:path>
              </a:pathLst>
            </a:custGeom>
            <a:solidFill>
              <a:srgbClr val="007635"/>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43" name="Freeform 42"/>
            <p:cNvSpPr>
              <a:spLocks noChangeArrowheads="1"/>
            </p:cNvSpPr>
            <p:nvPr/>
          </p:nvSpPr>
          <p:spPr bwMode="auto">
            <a:xfrm flipH="1">
              <a:off x="2149453" y="3570955"/>
              <a:ext cx="3384528" cy="761845"/>
            </a:xfrm>
            <a:custGeom>
              <a:avLst/>
              <a:gdLst>
                <a:gd name="T0" fmla="*/ 0 w 6584"/>
                <a:gd name="T1" fmla="*/ 2138 h 2139"/>
                <a:gd name="T2" fmla="*/ 6583 w 6584"/>
                <a:gd name="T3" fmla="*/ 2138 h 2139"/>
                <a:gd name="T4" fmla="*/ 6583 w 6584"/>
                <a:gd name="T5" fmla="*/ 0 h 2139"/>
                <a:gd name="T6" fmla="*/ 0 w 6584"/>
                <a:gd name="T7" fmla="*/ 0 h 2139"/>
                <a:gd name="T8" fmla="*/ 0 w 6584"/>
                <a:gd name="T9" fmla="*/ 2138 h 2139"/>
              </a:gdLst>
              <a:ahLst/>
              <a:cxnLst>
                <a:cxn ang="0">
                  <a:pos x="T0" y="T1"/>
                </a:cxn>
                <a:cxn ang="0">
                  <a:pos x="T2" y="T3"/>
                </a:cxn>
                <a:cxn ang="0">
                  <a:pos x="T4" y="T5"/>
                </a:cxn>
                <a:cxn ang="0">
                  <a:pos x="T6" y="T7"/>
                </a:cxn>
                <a:cxn ang="0">
                  <a:pos x="T8" y="T9"/>
                </a:cxn>
              </a:cxnLst>
              <a:rect l="0" t="0" r="r" b="b"/>
              <a:pathLst>
                <a:path w="6584" h="2139">
                  <a:moveTo>
                    <a:pt x="0" y="2138"/>
                  </a:moveTo>
                  <a:lnTo>
                    <a:pt x="6583" y="2138"/>
                  </a:lnTo>
                  <a:lnTo>
                    <a:pt x="6583" y="0"/>
                  </a:lnTo>
                  <a:lnTo>
                    <a:pt x="0" y="0"/>
                  </a:lnTo>
                  <a:lnTo>
                    <a:pt x="0" y="2138"/>
                  </a:lnTo>
                </a:path>
              </a:pathLst>
            </a:custGeom>
            <a:solidFill>
              <a:srgbClr val="8EC40D"/>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44" name="Freeform 43"/>
            <p:cNvSpPr>
              <a:spLocks noChangeArrowheads="1"/>
            </p:cNvSpPr>
            <p:nvPr/>
          </p:nvSpPr>
          <p:spPr bwMode="auto">
            <a:xfrm flipH="1">
              <a:off x="5266481" y="3489272"/>
              <a:ext cx="267498" cy="843528"/>
            </a:xfrm>
            <a:custGeom>
              <a:avLst/>
              <a:gdLst>
                <a:gd name="T0" fmla="*/ 0 w 522"/>
                <a:gd name="T1" fmla="*/ 2365 h 2366"/>
                <a:gd name="T2" fmla="*/ 521 w 522"/>
                <a:gd name="T3" fmla="*/ 2136 h 2366"/>
                <a:gd name="T4" fmla="*/ 521 w 522"/>
                <a:gd name="T5" fmla="*/ 0 h 2366"/>
                <a:gd name="T6" fmla="*/ 0 w 522"/>
                <a:gd name="T7" fmla="*/ 227 h 2366"/>
                <a:gd name="T8" fmla="*/ 0 w 522"/>
                <a:gd name="T9" fmla="*/ 2365 h 2366"/>
              </a:gdLst>
              <a:ahLst/>
              <a:cxnLst>
                <a:cxn ang="0">
                  <a:pos x="T0" y="T1"/>
                </a:cxn>
                <a:cxn ang="0">
                  <a:pos x="T2" y="T3"/>
                </a:cxn>
                <a:cxn ang="0">
                  <a:pos x="T4" y="T5"/>
                </a:cxn>
                <a:cxn ang="0">
                  <a:pos x="T6" y="T7"/>
                </a:cxn>
                <a:cxn ang="0">
                  <a:pos x="T8" y="T9"/>
                </a:cxn>
              </a:cxnLst>
              <a:rect l="0" t="0" r="r" b="b"/>
              <a:pathLst>
                <a:path w="522" h="2366">
                  <a:moveTo>
                    <a:pt x="0" y="2365"/>
                  </a:moveTo>
                  <a:lnTo>
                    <a:pt x="521" y="2136"/>
                  </a:lnTo>
                  <a:lnTo>
                    <a:pt x="521" y="0"/>
                  </a:lnTo>
                  <a:lnTo>
                    <a:pt x="0" y="227"/>
                  </a:lnTo>
                  <a:lnTo>
                    <a:pt x="0" y="2365"/>
                  </a:lnTo>
                </a:path>
              </a:pathLst>
            </a:custGeom>
            <a:solidFill>
              <a:srgbClr val="007635"/>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45" name="Freeform 44"/>
            <p:cNvSpPr>
              <a:spLocks noChangeArrowheads="1"/>
            </p:cNvSpPr>
            <p:nvPr/>
          </p:nvSpPr>
          <p:spPr bwMode="auto">
            <a:xfrm flipH="1">
              <a:off x="5272830" y="3482988"/>
              <a:ext cx="600737" cy="768128"/>
            </a:xfrm>
            <a:custGeom>
              <a:avLst/>
              <a:gdLst>
                <a:gd name="T0" fmla="*/ 0 w 1170"/>
                <a:gd name="T1" fmla="*/ 2136 h 2155"/>
                <a:gd name="T2" fmla="*/ 1169 w 1170"/>
                <a:gd name="T3" fmla="*/ 2154 h 2155"/>
                <a:gd name="T4" fmla="*/ 1169 w 1170"/>
                <a:gd name="T5" fmla="*/ 18 h 2155"/>
                <a:gd name="T6" fmla="*/ 0 w 1170"/>
                <a:gd name="T7" fmla="*/ 0 h 2155"/>
                <a:gd name="T8" fmla="*/ 0 w 1170"/>
                <a:gd name="T9" fmla="*/ 2136 h 2155"/>
              </a:gdLst>
              <a:ahLst/>
              <a:cxnLst>
                <a:cxn ang="0">
                  <a:pos x="T0" y="T1"/>
                </a:cxn>
                <a:cxn ang="0">
                  <a:pos x="T2" y="T3"/>
                </a:cxn>
                <a:cxn ang="0">
                  <a:pos x="T4" y="T5"/>
                </a:cxn>
                <a:cxn ang="0">
                  <a:pos x="T6" y="T7"/>
                </a:cxn>
                <a:cxn ang="0">
                  <a:pos x="T8" y="T9"/>
                </a:cxn>
              </a:cxnLst>
              <a:rect l="0" t="0" r="r" b="b"/>
              <a:pathLst>
                <a:path w="1170" h="2155">
                  <a:moveTo>
                    <a:pt x="0" y="2136"/>
                  </a:moveTo>
                  <a:lnTo>
                    <a:pt x="1169" y="2154"/>
                  </a:lnTo>
                  <a:lnTo>
                    <a:pt x="1169" y="18"/>
                  </a:lnTo>
                  <a:lnTo>
                    <a:pt x="0" y="0"/>
                  </a:lnTo>
                  <a:lnTo>
                    <a:pt x="0" y="2136"/>
                  </a:lnTo>
                </a:path>
              </a:pathLst>
            </a:custGeom>
            <a:solidFill>
              <a:srgbClr val="8EC40D"/>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54" name="TextBox 83"/>
            <p:cNvSpPr txBox="1"/>
            <p:nvPr/>
          </p:nvSpPr>
          <p:spPr>
            <a:xfrm flipH="1">
              <a:off x="2807534" y="3740756"/>
              <a:ext cx="2086970" cy="430851"/>
            </a:xfrm>
            <a:prstGeom prst="rect">
              <a:avLst/>
            </a:prstGeom>
            <a:noFill/>
          </p:spPr>
          <p:txBody>
            <a:bodyPr wrap="none" lIns="182843" tIns="91422" rIns="182843" bIns="91422" rtlCol="0">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rPr>
                <a:t>Significant planning</a:t>
              </a:r>
              <a:endParaRPr kumimoji="0" lang="id-ID"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endParaRPr>
            </a:p>
          </p:txBody>
        </p:sp>
        <p:sp>
          <p:nvSpPr>
            <p:cNvPr id="61" name="Freeform 60"/>
            <p:cNvSpPr>
              <a:spLocks noChangeAspect="1" noEditPoints="1"/>
            </p:cNvSpPr>
            <p:nvPr/>
          </p:nvSpPr>
          <p:spPr bwMode="auto">
            <a:xfrm>
              <a:off x="5704161" y="3640661"/>
              <a:ext cx="335161" cy="418776"/>
            </a:xfrm>
            <a:custGeom>
              <a:avLst/>
              <a:gdLst>
                <a:gd name="T0" fmla="*/ 428849 w 419"/>
                <a:gd name="T1" fmla="*/ 217056 h 491"/>
                <a:gd name="T2" fmla="*/ 436919 w 419"/>
                <a:gd name="T3" fmla="*/ 182419 h 491"/>
                <a:gd name="T4" fmla="*/ 389653 w 419"/>
                <a:gd name="T5" fmla="*/ 63500 h 491"/>
                <a:gd name="T6" fmla="*/ 0 w 419"/>
                <a:gd name="T7" fmla="*/ 192810 h 491"/>
                <a:gd name="T8" fmla="*/ 92226 w 419"/>
                <a:gd name="T9" fmla="*/ 357911 h 491"/>
                <a:gd name="T10" fmla="*/ 85309 w 419"/>
                <a:gd name="T11" fmla="*/ 531094 h 491"/>
                <a:gd name="T12" fmla="*/ 295122 w 419"/>
                <a:gd name="T13" fmla="*/ 558803 h 491"/>
                <a:gd name="T14" fmla="*/ 302039 w 419"/>
                <a:gd name="T15" fmla="*/ 457203 h 491"/>
                <a:gd name="T16" fmla="*/ 400029 w 419"/>
                <a:gd name="T17" fmla="*/ 476830 h 491"/>
                <a:gd name="T18" fmla="*/ 436919 w 419"/>
                <a:gd name="T19" fmla="*/ 420257 h 491"/>
                <a:gd name="T20" fmla="*/ 442683 w 419"/>
                <a:gd name="T21" fmla="*/ 401784 h 491"/>
                <a:gd name="T22" fmla="*/ 444989 w 419"/>
                <a:gd name="T23" fmla="*/ 381002 h 491"/>
                <a:gd name="T24" fmla="*/ 449600 w 419"/>
                <a:gd name="T25" fmla="*/ 352138 h 491"/>
                <a:gd name="T26" fmla="*/ 449600 w 419"/>
                <a:gd name="T27" fmla="*/ 339438 h 491"/>
                <a:gd name="T28" fmla="*/ 483032 w 419"/>
                <a:gd name="T29" fmla="*/ 314038 h 491"/>
                <a:gd name="T30" fmla="*/ 466893 w 419"/>
                <a:gd name="T31" fmla="*/ 324429 h 491"/>
                <a:gd name="T32" fmla="*/ 439225 w 419"/>
                <a:gd name="T33" fmla="*/ 334820 h 491"/>
                <a:gd name="T34" fmla="*/ 440378 w 419"/>
                <a:gd name="T35" fmla="*/ 357911 h 491"/>
                <a:gd name="T36" fmla="*/ 434614 w 419"/>
                <a:gd name="T37" fmla="*/ 375229 h 491"/>
                <a:gd name="T38" fmla="*/ 435766 w 419"/>
                <a:gd name="T39" fmla="*/ 390239 h 491"/>
                <a:gd name="T40" fmla="*/ 425391 w 419"/>
                <a:gd name="T41" fmla="*/ 412175 h 491"/>
                <a:gd name="T42" fmla="*/ 425391 w 419"/>
                <a:gd name="T43" fmla="*/ 449121 h 491"/>
                <a:gd name="T44" fmla="*/ 397723 w 419"/>
                <a:gd name="T45" fmla="*/ 466439 h 491"/>
                <a:gd name="T46" fmla="*/ 295122 w 419"/>
                <a:gd name="T47" fmla="*/ 446812 h 491"/>
                <a:gd name="T48" fmla="*/ 95684 w 419"/>
                <a:gd name="T49" fmla="*/ 524167 h 491"/>
                <a:gd name="T50" fmla="*/ 78392 w 419"/>
                <a:gd name="T51" fmla="*/ 325584 h 491"/>
                <a:gd name="T52" fmla="*/ 54183 w 419"/>
                <a:gd name="T53" fmla="*/ 64655 h 491"/>
                <a:gd name="T54" fmla="*/ 381584 w 419"/>
                <a:gd name="T55" fmla="*/ 70428 h 491"/>
                <a:gd name="T56" fmla="*/ 426544 w 419"/>
                <a:gd name="T57" fmla="*/ 182419 h 491"/>
                <a:gd name="T58" fmla="*/ 418474 w 419"/>
                <a:gd name="T59" fmla="*/ 218210 h 491"/>
                <a:gd name="T60" fmla="*/ 471504 w 419"/>
                <a:gd name="T61" fmla="*/ 315193 h 491"/>
                <a:gd name="T62" fmla="*/ 326248 w 419"/>
                <a:gd name="T63" fmla="*/ 85437 h 491"/>
                <a:gd name="T64" fmla="*/ 59947 w 419"/>
                <a:gd name="T65" fmla="*/ 188192 h 491"/>
                <a:gd name="T66" fmla="*/ 110671 w 419"/>
                <a:gd name="T67" fmla="*/ 287483 h 491"/>
                <a:gd name="T68" fmla="*/ 184451 w 419"/>
                <a:gd name="T69" fmla="*/ 277092 h 491"/>
                <a:gd name="T70" fmla="*/ 230564 w 419"/>
                <a:gd name="T71" fmla="*/ 232065 h 491"/>
                <a:gd name="T72" fmla="*/ 276677 w 419"/>
                <a:gd name="T73" fmla="*/ 206665 h 491"/>
                <a:gd name="T74" fmla="*/ 370056 w 419"/>
                <a:gd name="T75" fmla="*/ 158174 h 491"/>
                <a:gd name="T76" fmla="*/ 299733 w 419"/>
                <a:gd name="T77" fmla="*/ 196274 h 491"/>
                <a:gd name="T78" fmla="*/ 267454 w 419"/>
                <a:gd name="T79" fmla="*/ 199737 h 491"/>
                <a:gd name="T80" fmla="*/ 224800 w 419"/>
                <a:gd name="T81" fmla="*/ 218210 h 491"/>
                <a:gd name="T82" fmla="*/ 217883 w 419"/>
                <a:gd name="T83" fmla="*/ 226292 h 491"/>
                <a:gd name="T84" fmla="*/ 179840 w 419"/>
                <a:gd name="T85" fmla="*/ 266701 h 491"/>
                <a:gd name="T86" fmla="*/ 152172 w 419"/>
                <a:gd name="T87" fmla="*/ 296720 h 491"/>
                <a:gd name="T88" fmla="*/ 102601 w 419"/>
                <a:gd name="T89" fmla="*/ 247074 h 491"/>
                <a:gd name="T90" fmla="*/ 70322 w 419"/>
                <a:gd name="T91" fmla="*/ 188192 h 491"/>
                <a:gd name="T92" fmla="*/ 319331 w 419"/>
                <a:gd name="T93" fmla="*/ 94673 h 491"/>
                <a:gd name="T94" fmla="*/ 299733 w 419"/>
                <a:gd name="T95" fmla="*/ 196274 h 49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19" h="491">
                  <a:moveTo>
                    <a:pt x="407" y="250"/>
                  </a:moveTo>
                  <a:cubicBezTo>
                    <a:pt x="396" y="233"/>
                    <a:pt x="374" y="197"/>
                    <a:pt x="372" y="188"/>
                  </a:cubicBezTo>
                  <a:cubicBezTo>
                    <a:pt x="373" y="187"/>
                    <a:pt x="373" y="185"/>
                    <a:pt x="374" y="183"/>
                  </a:cubicBezTo>
                  <a:cubicBezTo>
                    <a:pt x="376" y="176"/>
                    <a:pt x="379" y="166"/>
                    <a:pt x="379" y="158"/>
                  </a:cubicBezTo>
                  <a:cubicBezTo>
                    <a:pt x="379" y="146"/>
                    <a:pt x="377" y="129"/>
                    <a:pt x="374" y="118"/>
                  </a:cubicBezTo>
                  <a:cubicBezTo>
                    <a:pt x="373" y="112"/>
                    <a:pt x="364" y="83"/>
                    <a:pt x="338" y="55"/>
                  </a:cubicBezTo>
                  <a:cubicBezTo>
                    <a:pt x="303" y="18"/>
                    <a:pt x="255" y="0"/>
                    <a:pt x="193" y="0"/>
                  </a:cubicBezTo>
                  <a:cubicBezTo>
                    <a:pt x="65" y="0"/>
                    <a:pt x="0" y="56"/>
                    <a:pt x="0" y="167"/>
                  </a:cubicBezTo>
                  <a:cubicBezTo>
                    <a:pt x="0" y="231"/>
                    <a:pt x="37" y="266"/>
                    <a:pt x="61" y="288"/>
                  </a:cubicBezTo>
                  <a:cubicBezTo>
                    <a:pt x="70" y="297"/>
                    <a:pt x="78" y="304"/>
                    <a:pt x="80" y="310"/>
                  </a:cubicBezTo>
                  <a:cubicBezTo>
                    <a:pt x="97" y="376"/>
                    <a:pt x="82" y="429"/>
                    <a:pt x="72" y="454"/>
                  </a:cubicBezTo>
                  <a:cubicBezTo>
                    <a:pt x="71" y="456"/>
                    <a:pt x="72" y="459"/>
                    <a:pt x="74" y="460"/>
                  </a:cubicBezTo>
                  <a:cubicBezTo>
                    <a:pt x="112" y="480"/>
                    <a:pt x="154" y="491"/>
                    <a:pt x="197" y="491"/>
                  </a:cubicBezTo>
                  <a:cubicBezTo>
                    <a:pt x="217" y="491"/>
                    <a:pt x="236" y="489"/>
                    <a:pt x="256" y="484"/>
                  </a:cubicBezTo>
                  <a:cubicBezTo>
                    <a:pt x="258" y="484"/>
                    <a:pt x="259" y="482"/>
                    <a:pt x="259" y="480"/>
                  </a:cubicBezTo>
                  <a:cubicBezTo>
                    <a:pt x="259" y="438"/>
                    <a:pt x="260" y="406"/>
                    <a:pt x="262" y="396"/>
                  </a:cubicBezTo>
                  <a:cubicBezTo>
                    <a:pt x="280" y="401"/>
                    <a:pt x="335" y="413"/>
                    <a:pt x="345" y="413"/>
                  </a:cubicBezTo>
                  <a:cubicBezTo>
                    <a:pt x="346" y="413"/>
                    <a:pt x="347" y="413"/>
                    <a:pt x="347" y="413"/>
                  </a:cubicBezTo>
                  <a:cubicBezTo>
                    <a:pt x="355" y="413"/>
                    <a:pt x="374" y="413"/>
                    <a:pt x="378" y="391"/>
                  </a:cubicBezTo>
                  <a:cubicBezTo>
                    <a:pt x="381" y="380"/>
                    <a:pt x="380" y="370"/>
                    <a:pt x="379" y="364"/>
                  </a:cubicBezTo>
                  <a:cubicBezTo>
                    <a:pt x="379" y="362"/>
                    <a:pt x="378" y="360"/>
                    <a:pt x="378" y="360"/>
                  </a:cubicBezTo>
                  <a:cubicBezTo>
                    <a:pt x="379" y="356"/>
                    <a:pt x="382" y="352"/>
                    <a:pt x="384" y="348"/>
                  </a:cubicBezTo>
                  <a:cubicBezTo>
                    <a:pt x="386" y="344"/>
                    <a:pt x="387" y="342"/>
                    <a:pt x="388" y="339"/>
                  </a:cubicBezTo>
                  <a:cubicBezTo>
                    <a:pt x="388" y="337"/>
                    <a:pt x="387" y="333"/>
                    <a:pt x="386" y="330"/>
                  </a:cubicBezTo>
                  <a:cubicBezTo>
                    <a:pt x="389" y="327"/>
                    <a:pt x="393" y="323"/>
                    <a:pt x="394" y="319"/>
                  </a:cubicBezTo>
                  <a:cubicBezTo>
                    <a:pt x="394" y="315"/>
                    <a:pt x="392" y="310"/>
                    <a:pt x="390" y="305"/>
                  </a:cubicBezTo>
                  <a:cubicBezTo>
                    <a:pt x="390" y="305"/>
                    <a:pt x="390" y="305"/>
                    <a:pt x="390" y="304"/>
                  </a:cubicBezTo>
                  <a:cubicBezTo>
                    <a:pt x="390" y="303"/>
                    <a:pt x="390" y="299"/>
                    <a:pt x="390" y="294"/>
                  </a:cubicBezTo>
                  <a:cubicBezTo>
                    <a:pt x="396" y="293"/>
                    <a:pt x="406" y="291"/>
                    <a:pt x="409" y="289"/>
                  </a:cubicBezTo>
                  <a:cubicBezTo>
                    <a:pt x="415" y="286"/>
                    <a:pt x="419" y="277"/>
                    <a:pt x="419" y="272"/>
                  </a:cubicBezTo>
                  <a:cubicBezTo>
                    <a:pt x="419" y="270"/>
                    <a:pt x="418" y="270"/>
                    <a:pt x="407" y="250"/>
                  </a:cubicBezTo>
                  <a:close/>
                  <a:moveTo>
                    <a:pt x="405" y="281"/>
                  </a:moveTo>
                  <a:cubicBezTo>
                    <a:pt x="403" y="282"/>
                    <a:pt x="393" y="284"/>
                    <a:pt x="385" y="286"/>
                  </a:cubicBezTo>
                  <a:cubicBezTo>
                    <a:pt x="383" y="286"/>
                    <a:pt x="381" y="288"/>
                    <a:pt x="381" y="290"/>
                  </a:cubicBezTo>
                  <a:cubicBezTo>
                    <a:pt x="380" y="305"/>
                    <a:pt x="380" y="306"/>
                    <a:pt x="380" y="307"/>
                  </a:cubicBezTo>
                  <a:cubicBezTo>
                    <a:pt x="381" y="308"/>
                    <a:pt x="381" y="308"/>
                    <a:pt x="382" y="310"/>
                  </a:cubicBezTo>
                  <a:cubicBezTo>
                    <a:pt x="384" y="314"/>
                    <a:pt x="385" y="316"/>
                    <a:pt x="385" y="317"/>
                  </a:cubicBezTo>
                  <a:cubicBezTo>
                    <a:pt x="384" y="319"/>
                    <a:pt x="381" y="322"/>
                    <a:pt x="377" y="325"/>
                  </a:cubicBezTo>
                  <a:cubicBezTo>
                    <a:pt x="376" y="326"/>
                    <a:pt x="375" y="329"/>
                    <a:pt x="376" y="331"/>
                  </a:cubicBezTo>
                  <a:cubicBezTo>
                    <a:pt x="377" y="334"/>
                    <a:pt x="378" y="337"/>
                    <a:pt x="378" y="338"/>
                  </a:cubicBezTo>
                  <a:cubicBezTo>
                    <a:pt x="378" y="339"/>
                    <a:pt x="377" y="342"/>
                    <a:pt x="375" y="344"/>
                  </a:cubicBezTo>
                  <a:cubicBezTo>
                    <a:pt x="373" y="348"/>
                    <a:pt x="371" y="353"/>
                    <a:pt x="369" y="357"/>
                  </a:cubicBezTo>
                  <a:cubicBezTo>
                    <a:pt x="369" y="359"/>
                    <a:pt x="369" y="362"/>
                    <a:pt x="369" y="365"/>
                  </a:cubicBezTo>
                  <a:cubicBezTo>
                    <a:pt x="370" y="371"/>
                    <a:pt x="371" y="379"/>
                    <a:pt x="369" y="389"/>
                  </a:cubicBezTo>
                  <a:cubicBezTo>
                    <a:pt x="367" y="401"/>
                    <a:pt x="359" y="404"/>
                    <a:pt x="347" y="404"/>
                  </a:cubicBezTo>
                  <a:cubicBezTo>
                    <a:pt x="347" y="404"/>
                    <a:pt x="346" y="404"/>
                    <a:pt x="345" y="404"/>
                  </a:cubicBezTo>
                  <a:cubicBezTo>
                    <a:pt x="335" y="403"/>
                    <a:pt x="271" y="389"/>
                    <a:pt x="261" y="386"/>
                  </a:cubicBezTo>
                  <a:cubicBezTo>
                    <a:pt x="259" y="386"/>
                    <a:pt x="257" y="386"/>
                    <a:pt x="256" y="387"/>
                  </a:cubicBezTo>
                  <a:cubicBezTo>
                    <a:pt x="250" y="394"/>
                    <a:pt x="249" y="449"/>
                    <a:pt x="250" y="476"/>
                  </a:cubicBezTo>
                  <a:cubicBezTo>
                    <a:pt x="193" y="488"/>
                    <a:pt x="133" y="480"/>
                    <a:pt x="83" y="454"/>
                  </a:cubicBezTo>
                  <a:cubicBezTo>
                    <a:pt x="93" y="426"/>
                    <a:pt x="105" y="373"/>
                    <a:pt x="89" y="307"/>
                  </a:cubicBezTo>
                  <a:cubicBezTo>
                    <a:pt x="87" y="299"/>
                    <a:pt x="79" y="292"/>
                    <a:pt x="68" y="282"/>
                  </a:cubicBezTo>
                  <a:cubicBezTo>
                    <a:pt x="44" y="260"/>
                    <a:pt x="9" y="227"/>
                    <a:pt x="9" y="167"/>
                  </a:cubicBezTo>
                  <a:cubicBezTo>
                    <a:pt x="9" y="119"/>
                    <a:pt x="22" y="82"/>
                    <a:pt x="47" y="56"/>
                  </a:cubicBezTo>
                  <a:cubicBezTo>
                    <a:pt x="78" y="25"/>
                    <a:pt x="127" y="9"/>
                    <a:pt x="193" y="9"/>
                  </a:cubicBezTo>
                  <a:cubicBezTo>
                    <a:pt x="252" y="9"/>
                    <a:pt x="298" y="27"/>
                    <a:pt x="331" y="61"/>
                  </a:cubicBezTo>
                  <a:cubicBezTo>
                    <a:pt x="357" y="88"/>
                    <a:pt x="364" y="117"/>
                    <a:pt x="365" y="120"/>
                  </a:cubicBezTo>
                  <a:cubicBezTo>
                    <a:pt x="367" y="130"/>
                    <a:pt x="370" y="147"/>
                    <a:pt x="370" y="158"/>
                  </a:cubicBezTo>
                  <a:cubicBezTo>
                    <a:pt x="370" y="165"/>
                    <a:pt x="367" y="174"/>
                    <a:pt x="365" y="180"/>
                  </a:cubicBezTo>
                  <a:cubicBezTo>
                    <a:pt x="363" y="185"/>
                    <a:pt x="363" y="187"/>
                    <a:pt x="363" y="189"/>
                  </a:cubicBezTo>
                  <a:cubicBezTo>
                    <a:pt x="364" y="198"/>
                    <a:pt x="380" y="224"/>
                    <a:pt x="399" y="255"/>
                  </a:cubicBezTo>
                  <a:cubicBezTo>
                    <a:pt x="403" y="263"/>
                    <a:pt x="408" y="271"/>
                    <a:pt x="409" y="273"/>
                  </a:cubicBezTo>
                  <a:cubicBezTo>
                    <a:pt x="409" y="275"/>
                    <a:pt x="406" y="280"/>
                    <a:pt x="405" y="281"/>
                  </a:cubicBezTo>
                  <a:close/>
                  <a:moveTo>
                    <a:pt x="283" y="74"/>
                  </a:moveTo>
                  <a:cubicBezTo>
                    <a:pt x="257" y="54"/>
                    <a:pt x="225" y="43"/>
                    <a:pt x="192" y="43"/>
                  </a:cubicBezTo>
                  <a:cubicBezTo>
                    <a:pt x="103" y="43"/>
                    <a:pt x="52" y="87"/>
                    <a:pt x="52" y="163"/>
                  </a:cubicBezTo>
                  <a:cubicBezTo>
                    <a:pt x="52" y="204"/>
                    <a:pt x="70" y="215"/>
                    <a:pt x="80" y="218"/>
                  </a:cubicBezTo>
                  <a:cubicBezTo>
                    <a:pt x="82" y="228"/>
                    <a:pt x="90" y="242"/>
                    <a:pt x="96" y="249"/>
                  </a:cubicBezTo>
                  <a:cubicBezTo>
                    <a:pt x="107" y="260"/>
                    <a:pt x="120" y="266"/>
                    <a:pt x="132" y="266"/>
                  </a:cubicBezTo>
                  <a:cubicBezTo>
                    <a:pt x="146" y="266"/>
                    <a:pt x="156" y="257"/>
                    <a:pt x="160" y="240"/>
                  </a:cubicBezTo>
                  <a:cubicBezTo>
                    <a:pt x="176" y="239"/>
                    <a:pt x="188" y="228"/>
                    <a:pt x="194" y="218"/>
                  </a:cubicBezTo>
                  <a:cubicBezTo>
                    <a:pt x="198" y="212"/>
                    <a:pt x="200" y="206"/>
                    <a:pt x="200" y="201"/>
                  </a:cubicBezTo>
                  <a:cubicBezTo>
                    <a:pt x="203" y="202"/>
                    <a:pt x="206" y="202"/>
                    <a:pt x="208" y="202"/>
                  </a:cubicBezTo>
                  <a:cubicBezTo>
                    <a:pt x="224" y="202"/>
                    <a:pt x="236" y="190"/>
                    <a:pt x="240" y="179"/>
                  </a:cubicBezTo>
                  <a:cubicBezTo>
                    <a:pt x="248" y="179"/>
                    <a:pt x="254" y="179"/>
                    <a:pt x="260" y="179"/>
                  </a:cubicBezTo>
                  <a:cubicBezTo>
                    <a:pt x="286" y="179"/>
                    <a:pt x="321" y="175"/>
                    <a:pt x="321" y="137"/>
                  </a:cubicBezTo>
                  <a:cubicBezTo>
                    <a:pt x="321" y="116"/>
                    <a:pt x="307" y="93"/>
                    <a:pt x="283" y="74"/>
                  </a:cubicBezTo>
                  <a:close/>
                  <a:moveTo>
                    <a:pt x="260" y="170"/>
                  </a:moveTo>
                  <a:cubicBezTo>
                    <a:pt x="254" y="170"/>
                    <a:pt x="246" y="170"/>
                    <a:pt x="237" y="169"/>
                  </a:cubicBezTo>
                  <a:cubicBezTo>
                    <a:pt x="234" y="169"/>
                    <a:pt x="232" y="171"/>
                    <a:pt x="232" y="173"/>
                  </a:cubicBezTo>
                  <a:cubicBezTo>
                    <a:pt x="231" y="181"/>
                    <a:pt x="222" y="192"/>
                    <a:pt x="208" y="192"/>
                  </a:cubicBezTo>
                  <a:cubicBezTo>
                    <a:pt x="204" y="192"/>
                    <a:pt x="200" y="191"/>
                    <a:pt x="195" y="189"/>
                  </a:cubicBezTo>
                  <a:cubicBezTo>
                    <a:pt x="194" y="189"/>
                    <a:pt x="191" y="189"/>
                    <a:pt x="190" y="190"/>
                  </a:cubicBezTo>
                  <a:cubicBezTo>
                    <a:pt x="189" y="192"/>
                    <a:pt x="188" y="194"/>
                    <a:pt x="189" y="196"/>
                  </a:cubicBezTo>
                  <a:cubicBezTo>
                    <a:pt x="191" y="200"/>
                    <a:pt x="190" y="206"/>
                    <a:pt x="186" y="213"/>
                  </a:cubicBezTo>
                  <a:cubicBezTo>
                    <a:pt x="180" y="222"/>
                    <a:pt x="169" y="231"/>
                    <a:pt x="156" y="231"/>
                  </a:cubicBezTo>
                  <a:cubicBezTo>
                    <a:pt x="154" y="231"/>
                    <a:pt x="152" y="233"/>
                    <a:pt x="152" y="235"/>
                  </a:cubicBezTo>
                  <a:cubicBezTo>
                    <a:pt x="150" y="245"/>
                    <a:pt x="145" y="257"/>
                    <a:pt x="132" y="257"/>
                  </a:cubicBezTo>
                  <a:cubicBezTo>
                    <a:pt x="123" y="257"/>
                    <a:pt x="112" y="251"/>
                    <a:pt x="103" y="242"/>
                  </a:cubicBezTo>
                  <a:cubicBezTo>
                    <a:pt x="97" y="236"/>
                    <a:pt x="89" y="221"/>
                    <a:pt x="89" y="214"/>
                  </a:cubicBezTo>
                  <a:cubicBezTo>
                    <a:pt x="89" y="211"/>
                    <a:pt x="87" y="209"/>
                    <a:pt x="85" y="209"/>
                  </a:cubicBezTo>
                  <a:cubicBezTo>
                    <a:pt x="80" y="208"/>
                    <a:pt x="61" y="203"/>
                    <a:pt x="61" y="163"/>
                  </a:cubicBezTo>
                  <a:cubicBezTo>
                    <a:pt x="61" y="122"/>
                    <a:pt x="78" y="53"/>
                    <a:pt x="192" y="53"/>
                  </a:cubicBezTo>
                  <a:cubicBezTo>
                    <a:pt x="223" y="53"/>
                    <a:pt x="253" y="63"/>
                    <a:pt x="277" y="82"/>
                  </a:cubicBezTo>
                  <a:cubicBezTo>
                    <a:pt x="299" y="98"/>
                    <a:pt x="312" y="119"/>
                    <a:pt x="312" y="137"/>
                  </a:cubicBezTo>
                  <a:cubicBezTo>
                    <a:pt x="312" y="160"/>
                    <a:pt x="297" y="170"/>
                    <a:pt x="260" y="1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grpSp>
      <p:grpSp>
        <p:nvGrpSpPr>
          <p:cNvPr id="3" name="Group 2"/>
          <p:cNvGrpSpPr/>
          <p:nvPr/>
        </p:nvGrpSpPr>
        <p:grpSpPr>
          <a:xfrm>
            <a:off x="2149453" y="2589194"/>
            <a:ext cx="7444579" cy="929922"/>
            <a:chOff x="2149453" y="2589194"/>
            <a:chExt cx="7444579" cy="929922"/>
          </a:xfrm>
        </p:grpSpPr>
        <p:sp>
          <p:nvSpPr>
            <p:cNvPr id="14" name="Freeform 13"/>
            <p:cNvSpPr>
              <a:spLocks noChangeArrowheads="1"/>
            </p:cNvSpPr>
            <p:nvPr/>
          </p:nvSpPr>
          <p:spPr bwMode="auto">
            <a:xfrm>
              <a:off x="9455748" y="2672447"/>
              <a:ext cx="136016" cy="846669"/>
            </a:xfrm>
            <a:custGeom>
              <a:avLst/>
              <a:gdLst>
                <a:gd name="T0" fmla="*/ 0 w 266"/>
                <a:gd name="T1" fmla="*/ 2374 h 2375"/>
                <a:gd name="T2" fmla="*/ 265 w 266"/>
                <a:gd name="T3" fmla="*/ 2138 h 2375"/>
                <a:gd name="T4" fmla="*/ 265 w 266"/>
                <a:gd name="T5" fmla="*/ 0 h 2375"/>
                <a:gd name="T6" fmla="*/ 0 w 266"/>
                <a:gd name="T7" fmla="*/ 238 h 2375"/>
                <a:gd name="T8" fmla="*/ 0 w 266"/>
                <a:gd name="T9" fmla="*/ 2374 h 2375"/>
              </a:gdLst>
              <a:ahLst/>
              <a:cxnLst>
                <a:cxn ang="0">
                  <a:pos x="T0" y="T1"/>
                </a:cxn>
                <a:cxn ang="0">
                  <a:pos x="T2" y="T3"/>
                </a:cxn>
                <a:cxn ang="0">
                  <a:pos x="T4" y="T5"/>
                </a:cxn>
                <a:cxn ang="0">
                  <a:pos x="T6" y="T7"/>
                </a:cxn>
                <a:cxn ang="0">
                  <a:pos x="T8" y="T9"/>
                </a:cxn>
              </a:cxnLst>
              <a:rect l="0" t="0" r="r" b="b"/>
              <a:pathLst>
                <a:path w="266" h="2375">
                  <a:moveTo>
                    <a:pt x="0" y="2374"/>
                  </a:moveTo>
                  <a:lnTo>
                    <a:pt x="265" y="2138"/>
                  </a:lnTo>
                  <a:lnTo>
                    <a:pt x="265" y="0"/>
                  </a:lnTo>
                  <a:lnTo>
                    <a:pt x="0" y="238"/>
                  </a:lnTo>
                  <a:lnTo>
                    <a:pt x="0" y="2374"/>
                  </a:lnTo>
                </a:path>
              </a:pathLst>
            </a:custGeom>
            <a:solidFill>
              <a:srgbClr val="C5530D"/>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15" name="Freeform 14"/>
            <p:cNvSpPr>
              <a:spLocks noChangeArrowheads="1"/>
            </p:cNvSpPr>
            <p:nvPr/>
          </p:nvSpPr>
          <p:spPr bwMode="auto">
            <a:xfrm>
              <a:off x="6209504" y="2672448"/>
              <a:ext cx="3384528" cy="761845"/>
            </a:xfrm>
            <a:custGeom>
              <a:avLst/>
              <a:gdLst>
                <a:gd name="T0" fmla="*/ 0 w 6584"/>
                <a:gd name="T1" fmla="*/ 2138 h 2139"/>
                <a:gd name="T2" fmla="*/ 6583 w 6584"/>
                <a:gd name="T3" fmla="*/ 2138 h 2139"/>
                <a:gd name="T4" fmla="*/ 6583 w 6584"/>
                <a:gd name="T5" fmla="*/ 0 h 2139"/>
                <a:gd name="T6" fmla="*/ 0 w 6584"/>
                <a:gd name="T7" fmla="*/ 0 h 2139"/>
                <a:gd name="T8" fmla="*/ 0 w 6584"/>
                <a:gd name="T9" fmla="*/ 2138 h 2139"/>
              </a:gdLst>
              <a:ahLst/>
              <a:cxnLst>
                <a:cxn ang="0">
                  <a:pos x="T0" y="T1"/>
                </a:cxn>
                <a:cxn ang="0">
                  <a:pos x="T2" y="T3"/>
                </a:cxn>
                <a:cxn ang="0">
                  <a:pos x="T4" y="T5"/>
                </a:cxn>
                <a:cxn ang="0">
                  <a:pos x="T6" y="T7"/>
                </a:cxn>
                <a:cxn ang="0">
                  <a:pos x="T8" y="T9"/>
                </a:cxn>
              </a:cxnLst>
              <a:rect l="0" t="0" r="r" b="b"/>
              <a:pathLst>
                <a:path w="6584" h="2139">
                  <a:moveTo>
                    <a:pt x="0" y="2138"/>
                  </a:moveTo>
                  <a:lnTo>
                    <a:pt x="6583" y="2138"/>
                  </a:lnTo>
                  <a:lnTo>
                    <a:pt x="6583" y="0"/>
                  </a:lnTo>
                  <a:lnTo>
                    <a:pt x="0" y="0"/>
                  </a:lnTo>
                  <a:lnTo>
                    <a:pt x="0" y="2138"/>
                  </a:lnTo>
                </a:path>
              </a:pathLst>
            </a:custGeom>
            <a:solidFill>
              <a:srgbClr val="FF8A01"/>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16" name="Freeform 15"/>
            <p:cNvSpPr>
              <a:spLocks noChangeArrowheads="1"/>
            </p:cNvSpPr>
            <p:nvPr/>
          </p:nvSpPr>
          <p:spPr bwMode="auto">
            <a:xfrm>
              <a:off x="6209505" y="2592335"/>
              <a:ext cx="267498" cy="843528"/>
            </a:xfrm>
            <a:custGeom>
              <a:avLst/>
              <a:gdLst>
                <a:gd name="T0" fmla="*/ 0 w 522"/>
                <a:gd name="T1" fmla="*/ 2365 h 2366"/>
                <a:gd name="T2" fmla="*/ 521 w 522"/>
                <a:gd name="T3" fmla="*/ 2136 h 2366"/>
                <a:gd name="T4" fmla="*/ 521 w 522"/>
                <a:gd name="T5" fmla="*/ 0 h 2366"/>
                <a:gd name="T6" fmla="*/ 0 w 522"/>
                <a:gd name="T7" fmla="*/ 227 h 2366"/>
                <a:gd name="T8" fmla="*/ 0 w 522"/>
                <a:gd name="T9" fmla="*/ 2365 h 2366"/>
              </a:gdLst>
              <a:ahLst/>
              <a:cxnLst>
                <a:cxn ang="0">
                  <a:pos x="T0" y="T1"/>
                </a:cxn>
                <a:cxn ang="0">
                  <a:pos x="T2" y="T3"/>
                </a:cxn>
                <a:cxn ang="0">
                  <a:pos x="T4" y="T5"/>
                </a:cxn>
                <a:cxn ang="0">
                  <a:pos x="T6" y="T7"/>
                </a:cxn>
                <a:cxn ang="0">
                  <a:pos x="T8" y="T9"/>
                </a:cxn>
              </a:cxnLst>
              <a:rect l="0" t="0" r="r" b="b"/>
              <a:pathLst>
                <a:path w="522" h="2366">
                  <a:moveTo>
                    <a:pt x="0" y="2365"/>
                  </a:moveTo>
                  <a:lnTo>
                    <a:pt x="521" y="2136"/>
                  </a:lnTo>
                  <a:lnTo>
                    <a:pt x="521" y="0"/>
                  </a:lnTo>
                  <a:lnTo>
                    <a:pt x="0" y="227"/>
                  </a:lnTo>
                  <a:lnTo>
                    <a:pt x="0" y="2365"/>
                  </a:lnTo>
                </a:path>
              </a:pathLst>
            </a:custGeom>
            <a:solidFill>
              <a:srgbClr val="C5530D"/>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17" name="Freeform 16"/>
            <p:cNvSpPr>
              <a:spLocks noChangeArrowheads="1"/>
            </p:cNvSpPr>
            <p:nvPr/>
          </p:nvSpPr>
          <p:spPr bwMode="auto">
            <a:xfrm>
              <a:off x="5876267" y="2589194"/>
              <a:ext cx="600737" cy="764988"/>
            </a:xfrm>
            <a:custGeom>
              <a:avLst/>
              <a:gdLst>
                <a:gd name="T0" fmla="*/ 0 w 1170"/>
                <a:gd name="T1" fmla="*/ 2127 h 2146"/>
                <a:gd name="T2" fmla="*/ 1169 w 1170"/>
                <a:gd name="T3" fmla="*/ 2145 h 2146"/>
                <a:gd name="T4" fmla="*/ 1169 w 1170"/>
                <a:gd name="T5" fmla="*/ 9 h 2146"/>
                <a:gd name="T6" fmla="*/ 0 w 1170"/>
                <a:gd name="T7" fmla="*/ 0 h 2146"/>
                <a:gd name="T8" fmla="*/ 0 w 1170"/>
                <a:gd name="T9" fmla="*/ 2127 h 2146"/>
              </a:gdLst>
              <a:ahLst/>
              <a:cxnLst>
                <a:cxn ang="0">
                  <a:pos x="T0" y="T1"/>
                </a:cxn>
                <a:cxn ang="0">
                  <a:pos x="T2" y="T3"/>
                </a:cxn>
                <a:cxn ang="0">
                  <a:pos x="T4" y="T5"/>
                </a:cxn>
                <a:cxn ang="0">
                  <a:pos x="T6" y="T7"/>
                </a:cxn>
                <a:cxn ang="0">
                  <a:pos x="T8" y="T9"/>
                </a:cxn>
              </a:cxnLst>
              <a:rect l="0" t="0" r="r" b="b"/>
              <a:pathLst>
                <a:path w="1170" h="2146">
                  <a:moveTo>
                    <a:pt x="0" y="2127"/>
                  </a:moveTo>
                  <a:lnTo>
                    <a:pt x="1169" y="2145"/>
                  </a:lnTo>
                  <a:lnTo>
                    <a:pt x="1169" y="9"/>
                  </a:lnTo>
                  <a:lnTo>
                    <a:pt x="0" y="0"/>
                  </a:lnTo>
                  <a:lnTo>
                    <a:pt x="0" y="2127"/>
                  </a:lnTo>
                </a:path>
              </a:pathLst>
            </a:custGeom>
            <a:solidFill>
              <a:srgbClr val="FF8A01"/>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29" name="TextBox 30"/>
            <p:cNvSpPr txBox="1"/>
            <p:nvPr/>
          </p:nvSpPr>
          <p:spPr>
            <a:xfrm>
              <a:off x="6833181" y="2835499"/>
              <a:ext cx="2118582" cy="430851"/>
            </a:xfrm>
            <a:prstGeom prst="rect">
              <a:avLst/>
            </a:prstGeom>
            <a:noFill/>
          </p:spPr>
          <p:txBody>
            <a:bodyPr wrap="none" lIns="182843" tIns="91422" rIns="182843" bIns="91422" rtlCol="0">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rPr>
                <a:t>Based on precedent</a:t>
              </a:r>
              <a:endParaRPr kumimoji="0" lang="id-ID"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endParaRPr>
            </a:p>
          </p:txBody>
        </p:sp>
        <p:sp>
          <p:nvSpPr>
            <p:cNvPr id="38" name="Freeform 37"/>
            <p:cNvSpPr>
              <a:spLocks noChangeArrowheads="1"/>
            </p:cNvSpPr>
            <p:nvPr/>
          </p:nvSpPr>
          <p:spPr bwMode="auto">
            <a:xfrm flipH="1">
              <a:off x="2151720" y="2672447"/>
              <a:ext cx="136016" cy="846669"/>
            </a:xfrm>
            <a:custGeom>
              <a:avLst/>
              <a:gdLst>
                <a:gd name="T0" fmla="*/ 0 w 266"/>
                <a:gd name="T1" fmla="*/ 2374 h 2375"/>
                <a:gd name="T2" fmla="*/ 265 w 266"/>
                <a:gd name="T3" fmla="*/ 2138 h 2375"/>
                <a:gd name="T4" fmla="*/ 265 w 266"/>
                <a:gd name="T5" fmla="*/ 0 h 2375"/>
                <a:gd name="T6" fmla="*/ 0 w 266"/>
                <a:gd name="T7" fmla="*/ 238 h 2375"/>
                <a:gd name="T8" fmla="*/ 0 w 266"/>
                <a:gd name="T9" fmla="*/ 2374 h 2375"/>
              </a:gdLst>
              <a:ahLst/>
              <a:cxnLst>
                <a:cxn ang="0">
                  <a:pos x="T0" y="T1"/>
                </a:cxn>
                <a:cxn ang="0">
                  <a:pos x="T2" y="T3"/>
                </a:cxn>
                <a:cxn ang="0">
                  <a:pos x="T4" y="T5"/>
                </a:cxn>
                <a:cxn ang="0">
                  <a:pos x="T6" y="T7"/>
                </a:cxn>
                <a:cxn ang="0">
                  <a:pos x="T8" y="T9"/>
                </a:cxn>
              </a:cxnLst>
              <a:rect l="0" t="0" r="r" b="b"/>
              <a:pathLst>
                <a:path w="266" h="2375">
                  <a:moveTo>
                    <a:pt x="0" y="2374"/>
                  </a:moveTo>
                  <a:lnTo>
                    <a:pt x="265" y="2138"/>
                  </a:lnTo>
                  <a:lnTo>
                    <a:pt x="265" y="0"/>
                  </a:lnTo>
                  <a:lnTo>
                    <a:pt x="0" y="238"/>
                  </a:lnTo>
                  <a:lnTo>
                    <a:pt x="0" y="2374"/>
                  </a:lnTo>
                </a:path>
              </a:pathLst>
            </a:custGeom>
            <a:solidFill>
              <a:srgbClr val="C5530D"/>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39" name="Freeform 38"/>
            <p:cNvSpPr>
              <a:spLocks noChangeArrowheads="1"/>
            </p:cNvSpPr>
            <p:nvPr/>
          </p:nvSpPr>
          <p:spPr bwMode="auto">
            <a:xfrm flipH="1">
              <a:off x="2149453" y="2672448"/>
              <a:ext cx="3384528" cy="761845"/>
            </a:xfrm>
            <a:custGeom>
              <a:avLst/>
              <a:gdLst>
                <a:gd name="T0" fmla="*/ 0 w 6584"/>
                <a:gd name="T1" fmla="*/ 2138 h 2139"/>
                <a:gd name="T2" fmla="*/ 6583 w 6584"/>
                <a:gd name="T3" fmla="*/ 2138 h 2139"/>
                <a:gd name="T4" fmla="*/ 6583 w 6584"/>
                <a:gd name="T5" fmla="*/ 0 h 2139"/>
                <a:gd name="T6" fmla="*/ 0 w 6584"/>
                <a:gd name="T7" fmla="*/ 0 h 2139"/>
                <a:gd name="T8" fmla="*/ 0 w 6584"/>
                <a:gd name="T9" fmla="*/ 2138 h 2139"/>
              </a:gdLst>
              <a:ahLst/>
              <a:cxnLst>
                <a:cxn ang="0">
                  <a:pos x="T0" y="T1"/>
                </a:cxn>
                <a:cxn ang="0">
                  <a:pos x="T2" y="T3"/>
                </a:cxn>
                <a:cxn ang="0">
                  <a:pos x="T4" y="T5"/>
                </a:cxn>
                <a:cxn ang="0">
                  <a:pos x="T6" y="T7"/>
                </a:cxn>
                <a:cxn ang="0">
                  <a:pos x="T8" y="T9"/>
                </a:cxn>
              </a:cxnLst>
              <a:rect l="0" t="0" r="r" b="b"/>
              <a:pathLst>
                <a:path w="6584" h="2139">
                  <a:moveTo>
                    <a:pt x="0" y="2138"/>
                  </a:moveTo>
                  <a:lnTo>
                    <a:pt x="6583" y="2138"/>
                  </a:lnTo>
                  <a:lnTo>
                    <a:pt x="6583" y="0"/>
                  </a:lnTo>
                  <a:lnTo>
                    <a:pt x="0" y="0"/>
                  </a:lnTo>
                  <a:lnTo>
                    <a:pt x="0" y="2138"/>
                  </a:lnTo>
                </a:path>
              </a:pathLst>
            </a:custGeom>
            <a:solidFill>
              <a:srgbClr val="FF8A01"/>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40" name="Freeform 39"/>
            <p:cNvSpPr>
              <a:spLocks noChangeArrowheads="1"/>
            </p:cNvSpPr>
            <p:nvPr/>
          </p:nvSpPr>
          <p:spPr bwMode="auto">
            <a:xfrm flipH="1">
              <a:off x="5266481" y="2592335"/>
              <a:ext cx="267498" cy="843528"/>
            </a:xfrm>
            <a:custGeom>
              <a:avLst/>
              <a:gdLst>
                <a:gd name="T0" fmla="*/ 0 w 522"/>
                <a:gd name="T1" fmla="*/ 2365 h 2366"/>
                <a:gd name="T2" fmla="*/ 521 w 522"/>
                <a:gd name="T3" fmla="*/ 2136 h 2366"/>
                <a:gd name="T4" fmla="*/ 521 w 522"/>
                <a:gd name="T5" fmla="*/ 0 h 2366"/>
                <a:gd name="T6" fmla="*/ 0 w 522"/>
                <a:gd name="T7" fmla="*/ 227 h 2366"/>
                <a:gd name="T8" fmla="*/ 0 w 522"/>
                <a:gd name="T9" fmla="*/ 2365 h 2366"/>
              </a:gdLst>
              <a:ahLst/>
              <a:cxnLst>
                <a:cxn ang="0">
                  <a:pos x="T0" y="T1"/>
                </a:cxn>
                <a:cxn ang="0">
                  <a:pos x="T2" y="T3"/>
                </a:cxn>
                <a:cxn ang="0">
                  <a:pos x="T4" y="T5"/>
                </a:cxn>
                <a:cxn ang="0">
                  <a:pos x="T6" y="T7"/>
                </a:cxn>
                <a:cxn ang="0">
                  <a:pos x="T8" y="T9"/>
                </a:cxn>
              </a:cxnLst>
              <a:rect l="0" t="0" r="r" b="b"/>
              <a:pathLst>
                <a:path w="522" h="2366">
                  <a:moveTo>
                    <a:pt x="0" y="2365"/>
                  </a:moveTo>
                  <a:lnTo>
                    <a:pt x="521" y="2136"/>
                  </a:lnTo>
                  <a:lnTo>
                    <a:pt x="521" y="0"/>
                  </a:lnTo>
                  <a:lnTo>
                    <a:pt x="0" y="227"/>
                  </a:lnTo>
                  <a:lnTo>
                    <a:pt x="0" y="2365"/>
                  </a:lnTo>
                </a:path>
              </a:pathLst>
            </a:custGeom>
            <a:solidFill>
              <a:srgbClr val="C5530D"/>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41" name="Freeform 40"/>
            <p:cNvSpPr>
              <a:spLocks noChangeArrowheads="1"/>
            </p:cNvSpPr>
            <p:nvPr/>
          </p:nvSpPr>
          <p:spPr bwMode="auto">
            <a:xfrm flipH="1">
              <a:off x="5272830" y="2589194"/>
              <a:ext cx="600737" cy="764988"/>
            </a:xfrm>
            <a:custGeom>
              <a:avLst/>
              <a:gdLst>
                <a:gd name="T0" fmla="*/ 0 w 1170"/>
                <a:gd name="T1" fmla="*/ 2127 h 2146"/>
                <a:gd name="T2" fmla="*/ 1169 w 1170"/>
                <a:gd name="T3" fmla="*/ 2145 h 2146"/>
                <a:gd name="T4" fmla="*/ 1169 w 1170"/>
                <a:gd name="T5" fmla="*/ 9 h 2146"/>
                <a:gd name="T6" fmla="*/ 0 w 1170"/>
                <a:gd name="T7" fmla="*/ 0 h 2146"/>
                <a:gd name="T8" fmla="*/ 0 w 1170"/>
                <a:gd name="T9" fmla="*/ 2127 h 2146"/>
              </a:gdLst>
              <a:ahLst/>
              <a:cxnLst>
                <a:cxn ang="0">
                  <a:pos x="T0" y="T1"/>
                </a:cxn>
                <a:cxn ang="0">
                  <a:pos x="T2" y="T3"/>
                </a:cxn>
                <a:cxn ang="0">
                  <a:pos x="T4" y="T5"/>
                </a:cxn>
                <a:cxn ang="0">
                  <a:pos x="T6" y="T7"/>
                </a:cxn>
                <a:cxn ang="0">
                  <a:pos x="T8" y="T9"/>
                </a:cxn>
              </a:cxnLst>
              <a:rect l="0" t="0" r="r" b="b"/>
              <a:pathLst>
                <a:path w="1170" h="2146">
                  <a:moveTo>
                    <a:pt x="0" y="2127"/>
                  </a:moveTo>
                  <a:lnTo>
                    <a:pt x="1169" y="2145"/>
                  </a:lnTo>
                  <a:lnTo>
                    <a:pt x="1169" y="9"/>
                  </a:lnTo>
                  <a:lnTo>
                    <a:pt x="0" y="0"/>
                  </a:lnTo>
                  <a:lnTo>
                    <a:pt x="0" y="2127"/>
                  </a:lnTo>
                </a:path>
              </a:pathLst>
            </a:custGeom>
            <a:solidFill>
              <a:srgbClr val="FF8A01"/>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53" name="TextBox 82"/>
            <p:cNvSpPr txBox="1"/>
            <p:nvPr/>
          </p:nvSpPr>
          <p:spPr>
            <a:xfrm flipH="1">
              <a:off x="2647970" y="2835499"/>
              <a:ext cx="2406097" cy="430851"/>
            </a:xfrm>
            <a:prstGeom prst="rect">
              <a:avLst/>
            </a:prstGeom>
            <a:noFill/>
          </p:spPr>
          <p:txBody>
            <a:bodyPr wrap="none" lIns="182843" tIns="91422" rIns="182843" bIns="91422" rtlCol="0">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rPr>
                <a:t>Uncertain performance</a:t>
              </a:r>
              <a:endParaRPr kumimoji="0" lang="id-ID"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endParaRPr>
            </a:p>
          </p:txBody>
        </p:sp>
        <p:sp>
          <p:nvSpPr>
            <p:cNvPr id="62" name="Freeform 61"/>
            <p:cNvSpPr>
              <a:spLocks noChangeAspect="1" noEditPoints="1"/>
            </p:cNvSpPr>
            <p:nvPr/>
          </p:nvSpPr>
          <p:spPr bwMode="auto">
            <a:xfrm>
              <a:off x="5665345" y="2742592"/>
              <a:ext cx="412794" cy="418776"/>
            </a:xfrm>
            <a:custGeom>
              <a:avLst/>
              <a:gdLst>
                <a:gd name="T0" fmla="*/ 545233 w 706"/>
                <a:gd name="T1" fmla="*/ 124692 h 672"/>
                <a:gd name="T2" fmla="*/ 491020 w 706"/>
                <a:gd name="T3" fmla="*/ 55763 h 672"/>
                <a:gd name="T4" fmla="*/ 487147 w 706"/>
                <a:gd name="T5" fmla="*/ 54214 h 672"/>
                <a:gd name="T6" fmla="*/ 278812 w 706"/>
                <a:gd name="T7" fmla="*/ 54214 h 672"/>
                <a:gd name="T8" fmla="*/ 278812 w 706"/>
                <a:gd name="T9" fmla="*/ 5421 h 672"/>
                <a:gd name="T10" fmla="*/ 273391 w 706"/>
                <a:gd name="T11" fmla="*/ 0 h 672"/>
                <a:gd name="T12" fmla="*/ 267970 w 706"/>
                <a:gd name="T13" fmla="*/ 5421 h 672"/>
                <a:gd name="T14" fmla="*/ 267970 w 706"/>
                <a:gd name="T15" fmla="*/ 54214 h 672"/>
                <a:gd name="T16" fmla="*/ 99908 w 706"/>
                <a:gd name="T17" fmla="*/ 54214 h 672"/>
                <a:gd name="T18" fmla="*/ 94486 w 706"/>
                <a:gd name="T19" fmla="*/ 59635 h 672"/>
                <a:gd name="T20" fmla="*/ 94486 w 706"/>
                <a:gd name="T21" fmla="*/ 195945 h 672"/>
                <a:gd name="T22" fmla="*/ 99908 w 706"/>
                <a:gd name="T23" fmla="*/ 201366 h 672"/>
                <a:gd name="T24" fmla="*/ 267970 w 706"/>
                <a:gd name="T25" fmla="*/ 201366 h 672"/>
                <a:gd name="T26" fmla="*/ 267970 w 706"/>
                <a:gd name="T27" fmla="*/ 254806 h 672"/>
                <a:gd name="T28" fmla="*/ 59635 w 706"/>
                <a:gd name="T29" fmla="*/ 254806 h 672"/>
                <a:gd name="T30" fmla="*/ 55762 w 706"/>
                <a:gd name="T31" fmla="*/ 257129 h 672"/>
                <a:gd name="T32" fmla="*/ 1549 w 706"/>
                <a:gd name="T33" fmla="*/ 325284 h 672"/>
                <a:gd name="T34" fmla="*/ 1549 w 706"/>
                <a:gd name="T35" fmla="*/ 332254 h 672"/>
                <a:gd name="T36" fmla="*/ 55762 w 706"/>
                <a:gd name="T37" fmla="*/ 400409 h 672"/>
                <a:gd name="T38" fmla="*/ 59635 w 706"/>
                <a:gd name="T39" fmla="*/ 401958 h 672"/>
                <a:gd name="T40" fmla="*/ 267970 w 706"/>
                <a:gd name="T41" fmla="*/ 401958 h 672"/>
                <a:gd name="T42" fmla="*/ 267970 w 706"/>
                <a:gd name="T43" fmla="*/ 515033 h 672"/>
                <a:gd name="T44" fmla="*/ 273391 w 706"/>
                <a:gd name="T45" fmla="*/ 520454 h 672"/>
                <a:gd name="T46" fmla="*/ 278812 w 706"/>
                <a:gd name="T47" fmla="*/ 515033 h 672"/>
                <a:gd name="T48" fmla="*/ 278812 w 706"/>
                <a:gd name="T49" fmla="*/ 401958 h 672"/>
                <a:gd name="T50" fmla="*/ 446874 w 706"/>
                <a:gd name="T51" fmla="*/ 401958 h 672"/>
                <a:gd name="T52" fmla="*/ 452296 w 706"/>
                <a:gd name="T53" fmla="*/ 396536 h 672"/>
                <a:gd name="T54" fmla="*/ 452296 w 706"/>
                <a:gd name="T55" fmla="*/ 260227 h 672"/>
                <a:gd name="T56" fmla="*/ 446874 w 706"/>
                <a:gd name="T57" fmla="*/ 254806 h 672"/>
                <a:gd name="T58" fmla="*/ 278812 w 706"/>
                <a:gd name="T59" fmla="*/ 254806 h 672"/>
                <a:gd name="T60" fmla="*/ 278812 w 706"/>
                <a:gd name="T61" fmla="*/ 201366 h 672"/>
                <a:gd name="T62" fmla="*/ 487147 w 706"/>
                <a:gd name="T63" fmla="*/ 201366 h 672"/>
                <a:gd name="T64" fmla="*/ 491020 w 706"/>
                <a:gd name="T65" fmla="*/ 199043 h 672"/>
                <a:gd name="T66" fmla="*/ 545233 w 706"/>
                <a:gd name="T67" fmla="*/ 130888 h 672"/>
                <a:gd name="T68" fmla="*/ 545233 w 706"/>
                <a:gd name="T69" fmla="*/ 124692 h 672"/>
                <a:gd name="T70" fmla="*/ 441453 w 706"/>
                <a:gd name="T71" fmla="*/ 391115 h 672"/>
                <a:gd name="T72" fmla="*/ 61958 w 706"/>
                <a:gd name="T73" fmla="*/ 391115 h 672"/>
                <a:gd name="T74" fmla="*/ 12392 w 706"/>
                <a:gd name="T75" fmla="*/ 328382 h 672"/>
                <a:gd name="T76" fmla="*/ 61958 w 706"/>
                <a:gd name="T77" fmla="*/ 265648 h 672"/>
                <a:gd name="T78" fmla="*/ 273391 w 706"/>
                <a:gd name="T79" fmla="*/ 265648 h 672"/>
                <a:gd name="T80" fmla="*/ 273391 w 706"/>
                <a:gd name="T81" fmla="*/ 265648 h 672"/>
                <a:gd name="T82" fmla="*/ 273391 w 706"/>
                <a:gd name="T83" fmla="*/ 265648 h 672"/>
                <a:gd name="T84" fmla="*/ 441453 w 706"/>
                <a:gd name="T85" fmla="*/ 265648 h 672"/>
                <a:gd name="T86" fmla="*/ 441453 w 706"/>
                <a:gd name="T87" fmla="*/ 391115 h 672"/>
                <a:gd name="T88" fmla="*/ 484824 w 706"/>
                <a:gd name="T89" fmla="*/ 190523 h 672"/>
                <a:gd name="T90" fmla="*/ 105329 w 706"/>
                <a:gd name="T91" fmla="*/ 190523 h 672"/>
                <a:gd name="T92" fmla="*/ 105329 w 706"/>
                <a:gd name="T93" fmla="*/ 65057 h 672"/>
                <a:gd name="T94" fmla="*/ 484824 w 706"/>
                <a:gd name="T95" fmla="*/ 65057 h 672"/>
                <a:gd name="T96" fmla="*/ 534390 w 706"/>
                <a:gd name="T97" fmla="*/ 127790 h 672"/>
                <a:gd name="T98" fmla="*/ 484824 w 706"/>
                <a:gd name="T99" fmla="*/ 190523 h 6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06" h="672">
                  <a:moveTo>
                    <a:pt x="704" y="161"/>
                  </a:moveTo>
                  <a:cubicBezTo>
                    <a:pt x="634" y="72"/>
                    <a:pt x="634" y="72"/>
                    <a:pt x="634" y="72"/>
                  </a:cubicBezTo>
                  <a:cubicBezTo>
                    <a:pt x="633" y="71"/>
                    <a:pt x="631" y="70"/>
                    <a:pt x="629" y="70"/>
                  </a:cubicBezTo>
                  <a:cubicBezTo>
                    <a:pt x="360" y="70"/>
                    <a:pt x="360" y="70"/>
                    <a:pt x="360" y="70"/>
                  </a:cubicBezTo>
                  <a:cubicBezTo>
                    <a:pt x="360" y="7"/>
                    <a:pt x="360" y="7"/>
                    <a:pt x="360" y="7"/>
                  </a:cubicBezTo>
                  <a:cubicBezTo>
                    <a:pt x="360" y="3"/>
                    <a:pt x="357" y="0"/>
                    <a:pt x="353" y="0"/>
                  </a:cubicBezTo>
                  <a:cubicBezTo>
                    <a:pt x="349" y="0"/>
                    <a:pt x="346" y="3"/>
                    <a:pt x="346" y="7"/>
                  </a:cubicBezTo>
                  <a:cubicBezTo>
                    <a:pt x="346" y="70"/>
                    <a:pt x="346" y="70"/>
                    <a:pt x="346" y="70"/>
                  </a:cubicBezTo>
                  <a:cubicBezTo>
                    <a:pt x="129" y="70"/>
                    <a:pt x="129" y="70"/>
                    <a:pt x="129" y="70"/>
                  </a:cubicBezTo>
                  <a:cubicBezTo>
                    <a:pt x="126" y="70"/>
                    <a:pt x="122" y="73"/>
                    <a:pt x="122" y="77"/>
                  </a:cubicBezTo>
                  <a:cubicBezTo>
                    <a:pt x="122" y="253"/>
                    <a:pt x="122" y="253"/>
                    <a:pt x="122" y="253"/>
                  </a:cubicBezTo>
                  <a:cubicBezTo>
                    <a:pt x="122" y="257"/>
                    <a:pt x="126" y="260"/>
                    <a:pt x="129" y="260"/>
                  </a:cubicBezTo>
                  <a:cubicBezTo>
                    <a:pt x="346" y="260"/>
                    <a:pt x="346" y="260"/>
                    <a:pt x="346" y="260"/>
                  </a:cubicBezTo>
                  <a:cubicBezTo>
                    <a:pt x="346" y="329"/>
                    <a:pt x="346" y="329"/>
                    <a:pt x="346" y="329"/>
                  </a:cubicBezTo>
                  <a:cubicBezTo>
                    <a:pt x="77" y="329"/>
                    <a:pt x="77" y="329"/>
                    <a:pt x="77" y="329"/>
                  </a:cubicBezTo>
                  <a:cubicBezTo>
                    <a:pt x="75" y="329"/>
                    <a:pt x="73" y="330"/>
                    <a:pt x="72" y="332"/>
                  </a:cubicBezTo>
                  <a:cubicBezTo>
                    <a:pt x="2" y="420"/>
                    <a:pt x="2" y="420"/>
                    <a:pt x="2" y="420"/>
                  </a:cubicBezTo>
                  <a:cubicBezTo>
                    <a:pt x="0" y="423"/>
                    <a:pt x="0" y="426"/>
                    <a:pt x="2" y="429"/>
                  </a:cubicBezTo>
                  <a:cubicBezTo>
                    <a:pt x="72" y="517"/>
                    <a:pt x="72" y="517"/>
                    <a:pt x="72" y="517"/>
                  </a:cubicBezTo>
                  <a:cubicBezTo>
                    <a:pt x="73" y="519"/>
                    <a:pt x="75" y="519"/>
                    <a:pt x="77" y="519"/>
                  </a:cubicBezTo>
                  <a:cubicBezTo>
                    <a:pt x="346" y="519"/>
                    <a:pt x="346" y="519"/>
                    <a:pt x="346" y="519"/>
                  </a:cubicBezTo>
                  <a:cubicBezTo>
                    <a:pt x="346" y="665"/>
                    <a:pt x="346" y="665"/>
                    <a:pt x="346" y="665"/>
                  </a:cubicBezTo>
                  <a:cubicBezTo>
                    <a:pt x="346" y="669"/>
                    <a:pt x="349" y="672"/>
                    <a:pt x="353" y="672"/>
                  </a:cubicBezTo>
                  <a:cubicBezTo>
                    <a:pt x="357" y="672"/>
                    <a:pt x="360" y="669"/>
                    <a:pt x="360" y="665"/>
                  </a:cubicBezTo>
                  <a:cubicBezTo>
                    <a:pt x="360" y="519"/>
                    <a:pt x="360" y="519"/>
                    <a:pt x="360" y="519"/>
                  </a:cubicBezTo>
                  <a:cubicBezTo>
                    <a:pt x="577" y="519"/>
                    <a:pt x="577" y="519"/>
                    <a:pt x="577" y="519"/>
                  </a:cubicBezTo>
                  <a:cubicBezTo>
                    <a:pt x="580" y="519"/>
                    <a:pt x="584" y="516"/>
                    <a:pt x="584" y="512"/>
                  </a:cubicBezTo>
                  <a:cubicBezTo>
                    <a:pt x="584" y="336"/>
                    <a:pt x="584" y="336"/>
                    <a:pt x="584" y="336"/>
                  </a:cubicBezTo>
                  <a:cubicBezTo>
                    <a:pt x="584" y="332"/>
                    <a:pt x="580" y="329"/>
                    <a:pt x="577" y="329"/>
                  </a:cubicBezTo>
                  <a:cubicBezTo>
                    <a:pt x="360" y="329"/>
                    <a:pt x="360" y="329"/>
                    <a:pt x="360" y="329"/>
                  </a:cubicBezTo>
                  <a:cubicBezTo>
                    <a:pt x="360" y="260"/>
                    <a:pt x="360" y="260"/>
                    <a:pt x="360" y="260"/>
                  </a:cubicBezTo>
                  <a:cubicBezTo>
                    <a:pt x="629" y="260"/>
                    <a:pt x="629" y="260"/>
                    <a:pt x="629" y="260"/>
                  </a:cubicBezTo>
                  <a:cubicBezTo>
                    <a:pt x="631" y="260"/>
                    <a:pt x="633" y="259"/>
                    <a:pt x="634" y="257"/>
                  </a:cubicBezTo>
                  <a:cubicBezTo>
                    <a:pt x="704" y="169"/>
                    <a:pt x="704" y="169"/>
                    <a:pt x="704" y="169"/>
                  </a:cubicBezTo>
                  <a:cubicBezTo>
                    <a:pt x="706" y="167"/>
                    <a:pt x="706" y="163"/>
                    <a:pt x="704" y="161"/>
                  </a:cubicBezTo>
                  <a:close/>
                  <a:moveTo>
                    <a:pt x="570" y="505"/>
                  </a:moveTo>
                  <a:cubicBezTo>
                    <a:pt x="80" y="505"/>
                    <a:pt x="80" y="505"/>
                    <a:pt x="80" y="505"/>
                  </a:cubicBezTo>
                  <a:cubicBezTo>
                    <a:pt x="16" y="424"/>
                    <a:pt x="16" y="424"/>
                    <a:pt x="16" y="424"/>
                  </a:cubicBezTo>
                  <a:cubicBezTo>
                    <a:pt x="80" y="343"/>
                    <a:pt x="80" y="343"/>
                    <a:pt x="80" y="343"/>
                  </a:cubicBezTo>
                  <a:cubicBezTo>
                    <a:pt x="353" y="343"/>
                    <a:pt x="353" y="343"/>
                    <a:pt x="353" y="343"/>
                  </a:cubicBezTo>
                  <a:cubicBezTo>
                    <a:pt x="353" y="343"/>
                    <a:pt x="353" y="343"/>
                    <a:pt x="353" y="343"/>
                  </a:cubicBezTo>
                  <a:cubicBezTo>
                    <a:pt x="353" y="343"/>
                    <a:pt x="353" y="343"/>
                    <a:pt x="353" y="343"/>
                  </a:cubicBezTo>
                  <a:cubicBezTo>
                    <a:pt x="570" y="343"/>
                    <a:pt x="570" y="343"/>
                    <a:pt x="570" y="343"/>
                  </a:cubicBezTo>
                  <a:lnTo>
                    <a:pt x="570" y="505"/>
                  </a:lnTo>
                  <a:close/>
                  <a:moveTo>
                    <a:pt x="626" y="246"/>
                  </a:moveTo>
                  <a:cubicBezTo>
                    <a:pt x="136" y="246"/>
                    <a:pt x="136" y="246"/>
                    <a:pt x="136" y="246"/>
                  </a:cubicBezTo>
                  <a:cubicBezTo>
                    <a:pt x="136" y="84"/>
                    <a:pt x="136" y="84"/>
                    <a:pt x="136" y="84"/>
                  </a:cubicBezTo>
                  <a:cubicBezTo>
                    <a:pt x="626" y="84"/>
                    <a:pt x="626" y="84"/>
                    <a:pt x="626" y="84"/>
                  </a:cubicBezTo>
                  <a:cubicBezTo>
                    <a:pt x="690" y="165"/>
                    <a:pt x="690" y="165"/>
                    <a:pt x="690" y="165"/>
                  </a:cubicBezTo>
                  <a:lnTo>
                    <a:pt x="626"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grpSp>
      <p:grpSp>
        <p:nvGrpSpPr>
          <p:cNvPr id="6" name="Group 5"/>
          <p:cNvGrpSpPr/>
          <p:nvPr/>
        </p:nvGrpSpPr>
        <p:grpSpPr>
          <a:xfrm>
            <a:off x="2149453" y="4379924"/>
            <a:ext cx="7444579" cy="931492"/>
            <a:chOff x="2149453" y="4379924"/>
            <a:chExt cx="7444579" cy="931492"/>
          </a:xfrm>
        </p:grpSpPr>
        <p:sp>
          <p:nvSpPr>
            <p:cNvPr id="22" name="Freeform 21"/>
            <p:cNvSpPr>
              <a:spLocks noChangeArrowheads="1"/>
            </p:cNvSpPr>
            <p:nvPr/>
          </p:nvSpPr>
          <p:spPr bwMode="auto">
            <a:xfrm>
              <a:off x="9455748" y="4467888"/>
              <a:ext cx="136016" cy="843528"/>
            </a:xfrm>
            <a:custGeom>
              <a:avLst/>
              <a:gdLst>
                <a:gd name="T0" fmla="*/ 0 w 266"/>
                <a:gd name="T1" fmla="*/ 2365 h 2366"/>
                <a:gd name="T2" fmla="*/ 265 w 266"/>
                <a:gd name="T3" fmla="*/ 2136 h 2366"/>
                <a:gd name="T4" fmla="*/ 265 w 266"/>
                <a:gd name="T5" fmla="*/ 0 h 2366"/>
                <a:gd name="T6" fmla="*/ 0 w 266"/>
                <a:gd name="T7" fmla="*/ 229 h 2366"/>
                <a:gd name="T8" fmla="*/ 0 w 266"/>
                <a:gd name="T9" fmla="*/ 2365 h 2366"/>
              </a:gdLst>
              <a:ahLst/>
              <a:cxnLst>
                <a:cxn ang="0">
                  <a:pos x="T0" y="T1"/>
                </a:cxn>
                <a:cxn ang="0">
                  <a:pos x="T2" y="T3"/>
                </a:cxn>
                <a:cxn ang="0">
                  <a:pos x="T4" y="T5"/>
                </a:cxn>
                <a:cxn ang="0">
                  <a:pos x="T6" y="T7"/>
                </a:cxn>
                <a:cxn ang="0">
                  <a:pos x="T8" y="T9"/>
                </a:cxn>
              </a:cxnLst>
              <a:rect l="0" t="0" r="r" b="b"/>
              <a:pathLst>
                <a:path w="266" h="2366">
                  <a:moveTo>
                    <a:pt x="0" y="2365"/>
                  </a:moveTo>
                  <a:lnTo>
                    <a:pt x="265" y="2136"/>
                  </a:lnTo>
                  <a:lnTo>
                    <a:pt x="265" y="0"/>
                  </a:lnTo>
                  <a:lnTo>
                    <a:pt x="0" y="229"/>
                  </a:lnTo>
                  <a:lnTo>
                    <a:pt x="0" y="2365"/>
                  </a:lnTo>
                </a:path>
              </a:pathLst>
            </a:custGeom>
            <a:solidFill>
              <a:schemeClr val="accent1"/>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23" name="Freeform 22"/>
            <p:cNvSpPr>
              <a:spLocks noChangeArrowheads="1"/>
            </p:cNvSpPr>
            <p:nvPr/>
          </p:nvSpPr>
          <p:spPr bwMode="auto">
            <a:xfrm>
              <a:off x="6209504" y="4467888"/>
              <a:ext cx="3384528" cy="761846"/>
            </a:xfrm>
            <a:custGeom>
              <a:avLst/>
              <a:gdLst>
                <a:gd name="T0" fmla="*/ 0 w 6584"/>
                <a:gd name="T1" fmla="*/ 2136 h 2137"/>
                <a:gd name="T2" fmla="*/ 6583 w 6584"/>
                <a:gd name="T3" fmla="*/ 2136 h 2137"/>
                <a:gd name="T4" fmla="*/ 6583 w 6584"/>
                <a:gd name="T5" fmla="*/ 0 h 2137"/>
                <a:gd name="T6" fmla="*/ 0 w 6584"/>
                <a:gd name="T7" fmla="*/ 0 h 2137"/>
                <a:gd name="T8" fmla="*/ 0 w 6584"/>
                <a:gd name="T9" fmla="*/ 2136 h 2137"/>
              </a:gdLst>
              <a:ahLst/>
              <a:cxnLst>
                <a:cxn ang="0">
                  <a:pos x="T0" y="T1"/>
                </a:cxn>
                <a:cxn ang="0">
                  <a:pos x="T2" y="T3"/>
                </a:cxn>
                <a:cxn ang="0">
                  <a:pos x="T4" y="T5"/>
                </a:cxn>
                <a:cxn ang="0">
                  <a:pos x="T6" y="T7"/>
                </a:cxn>
                <a:cxn ang="0">
                  <a:pos x="T8" y="T9"/>
                </a:cxn>
              </a:cxnLst>
              <a:rect l="0" t="0" r="r" b="b"/>
              <a:pathLst>
                <a:path w="6584" h="2137">
                  <a:moveTo>
                    <a:pt x="0" y="2136"/>
                  </a:moveTo>
                  <a:lnTo>
                    <a:pt x="6583" y="2136"/>
                  </a:lnTo>
                  <a:lnTo>
                    <a:pt x="6583" y="0"/>
                  </a:lnTo>
                  <a:lnTo>
                    <a:pt x="0" y="0"/>
                  </a:lnTo>
                  <a:lnTo>
                    <a:pt x="0" y="2136"/>
                  </a:lnTo>
                </a:path>
              </a:pathLst>
            </a:custGeom>
            <a:solidFill>
              <a:srgbClr val="49B1F2"/>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24" name="Freeform 23"/>
            <p:cNvSpPr>
              <a:spLocks noChangeArrowheads="1"/>
            </p:cNvSpPr>
            <p:nvPr/>
          </p:nvSpPr>
          <p:spPr bwMode="auto">
            <a:xfrm>
              <a:off x="6209505" y="4384637"/>
              <a:ext cx="267498" cy="845099"/>
            </a:xfrm>
            <a:custGeom>
              <a:avLst/>
              <a:gdLst>
                <a:gd name="T0" fmla="*/ 0 w 522"/>
                <a:gd name="T1" fmla="*/ 2372 h 2373"/>
                <a:gd name="T2" fmla="*/ 521 w 522"/>
                <a:gd name="T3" fmla="*/ 2136 h 2373"/>
                <a:gd name="T4" fmla="*/ 521 w 522"/>
                <a:gd name="T5" fmla="*/ 0 h 2373"/>
                <a:gd name="T6" fmla="*/ 0 w 522"/>
                <a:gd name="T7" fmla="*/ 236 h 2373"/>
                <a:gd name="T8" fmla="*/ 0 w 522"/>
                <a:gd name="T9" fmla="*/ 2372 h 2373"/>
              </a:gdLst>
              <a:ahLst/>
              <a:cxnLst>
                <a:cxn ang="0">
                  <a:pos x="T0" y="T1"/>
                </a:cxn>
                <a:cxn ang="0">
                  <a:pos x="T2" y="T3"/>
                </a:cxn>
                <a:cxn ang="0">
                  <a:pos x="T4" y="T5"/>
                </a:cxn>
                <a:cxn ang="0">
                  <a:pos x="T6" y="T7"/>
                </a:cxn>
                <a:cxn ang="0">
                  <a:pos x="T8" y="T9"/>
                </a:cxn>
              </a:cxnLst>
              <a:rect l="0" t="0" r="r" b="b"/>
              <a:pathLst>
                <a:path w="522" h="2373">
                  <a:moveTo>
                    <a:pt x="0" y="2372"/>
                  </a:moveTo>
                  <a:lnTo>
                    <a:pt x="521" y="2136"/>
                  </a:lnTo>
                  <a:lnTo>
                    <a:pt x="521" y="0"/>
                  </a:lnTo>
                  <a:lnTo>
                    <a:pt x="0" y="236"/>
                  </a:lnTo>
                  <a:lnTo>
                    <a:pt x="0" y="2372"/>
                  </a:lnTo>
                </a:path>
              </a:pathLst>
            </a:custGeom>
            <a:solidFill>
              <a:schemeClr val="accent1"/>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25" name="Freeform 24"/>
            <p:cNvSpPr>
              <a:spLocks noChangeArrowheads="1"/>
            </p:cNvSpPr>
            <p:nvPr/>
          </p:nvSpPr>
          <p:spPr bwMode="auto">
            <a:xfrm>
              <a:off x="5876267" y="4379924"/>
              <a:ext cx="600737" cy="764988"/>
            </a:xfrm>
            <a:custGeom>
              <a:avLst/>
              <a:gdLst>
                <a:gd name="T0" fmla="*/ 0 w 1170"/>
                <a:gd name="T1" fmla="*/ 2138 h 2148"/>
                <a:gd name="T2" fmla="*/ 1169 w 1170"/>
                <a:gd name="T3" fmla="*/ 2147 h 2148"/>
                <a:gd name="T4" fmla="*/ 1169 w 1170"/>
                <a:gd name="T5" fmla="*/ 11 h 2148"/>
                <a:gd name="T6" fmla="*/ 0 w 1170"/>
                <a:gd name="T7" fmla="*/ 0 h 2148"/>
                <a:gd name="T8" fmla="*/ 0 w 1170"/>
                <a:gd name="T9" fmla="*/ 2138 h 2148"/>
              </a:gdLst>
              <a:ahLst/>
              <a:cxnLst>
                <a:cxn ang="0">
                  <a:pos x="T0" y="T1"/>
                </a:cxn>
                <a:cxn ang="0">
                  <a:pos x="T2" y="T3"/>
                </a:cxn>
                <a:cxn ang="0">
                  <a:pos x="T4" y="T5"/>
                </a:cxn>
                <a:cxn ang="0">
                  <a:pos x="T6" y="T7"/>
                </a:cxn>
                <a:cxn ang="0">
                  <a:pos x="T8" y="T9"/>
                </a:cxn>
              </a:cxnLst>
              <a:rect l="0" t="0" r="r" b="b"/>
              <a:pathLst>
                <a:path w="1170" h="2148">
                  <a:moveTo>
                    <a:pt x="0" y="2138"/>
                  </a:moveTo>
                  <a:lnTo>
                    <a:pt x="1169" y="2147"/>
                  </a:lnTo>
                  <a:lnTo>
                    <a:pt x="1169" y="11"/>
                  </a:lnTo>
                  <a:lnTo>
                    <a:pt x="0" y="0"/>
                  </a:lnTo>
                  <a:lnTo>
                    <a:pt x="0" y="2138"/>
                  </a:lnTo>
                </a:path>
              </a:pathLst>
            </a:custGeom>
            <a:solidFill>
              <a:srgbClr val="49B1F2"/>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31" name="TextBox 32"/>
            <p:cNvSpPr txBox="1"/>
            <p:nvPr/>
          </p:nvSpPr>
          <p:spPr>
            <a:xfrm>
              <a:off x="7102226" y="4628527"/>
              <a:ext cx="1580486" cy="430851"/>
            </a:xfrm>
            <a:prstGeom prst="rect">
              <a:avLst/>
            </a:prstGeom>
            <a:noFill/>
          </p:spPr>
          <p:txBody>
            <a:bodyPr wrap="none" lIns="182843" tIns="91422" rIns="182843" bIns="91422" rtlCol="0">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rPr>
                <a:t>Self-financing</a:t>
              </a:r>
              <a:endParaRPr kumimoji="0" lang="id-ID"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endParaRPr>
            </a:p>
          </p:txBody>
        </p:sp>
        <p:sp>
          <p:nvSpPr>
            <p:cNvPr id="46" name="Freeform 45"/>
            <p:cNvSpPr>
              <a:spLocks noChangeArrowheads="1"/>
            </p:cNvSpPr>
            <p:nvPr/>
          </p:nvSpPr>
          <p:spPr bwMode="auto">
            <a:xfrm flipH="1">
              <a:off x="2151720" y="4467888"/>
              <a:ext cx="136016" cy="843528"/>
            </a:xfrm>
            <a:custGeom>
              <a:avLst/>
              <a:gdLst>
                <a:gd name="T0" fmla="*/ 0 w 266"/>
                <a:gd name="T1" fmla="*/ 2365 h 2366"/>
                <a:gd name="T2" fmla="*/ 265 w 266"/>
                <a:gd name="T3" fmla="*/ 2136 h 2366"/>
                <a:gd name="T4" fmla="*/ 265 w 266"/>
                <a:gd name="T5" fmla="*/ 0 h 2366"/>
                <a:gd name="T6" fmla="*/ 0 w 266"/>
                <a:gd name="T7" fmla="*/ 229 h 2366"/>
                <a:gd name="T8" fmla="*/ 0 w 266"/>
                <a:gd name="T9" fmla="*/ 2365 h 2366"/>
              </a:gdLst>
              <a:ahLst/>
              <a:cxnLst>
                <a:cxn ang="0">
                  <a:pos x="T0" y="T1"/>
                </a:cxn>
                <a:cxn ang="0">
                  <a:pos x="T2" y="T3"/>
                </a:cxn>
                <a:cxn ang="0">
                  <a:pos x="T4" y="T5"/>
                </a:cxn>
                <a:cxn ang="0">
                  <a:pos x="T6" y="T7"/>
                </a:cxn>
                <a:cxn ang="0">
                  <a:pos x="T8" y="T9"/>
                </a:cxn>
              </a:cxnLst>
              <a:rect l="0" t="0" r="r" b="b"/>
              <a:pathLst>
                <a:path w="266" h="2366">
                  <a:moveTo>
                    <a:pt x="0" y="2365"/>
                  </a:moveTo>
                  <a:lnTo>
                    <a:pt x="265" y="2136"/>
                  </a:lnTo>
                  <a:lnTo>
                    <a:pt x="265" y="0"/>
                  </a:lnTo>
                  <a:lnTo>
                    <a:pt x="0" y="229"/>
                  </a:lnTo>
                  <a:lnTo>
                    <a:pt x="0" y="2365"/>
                  </a:lnTo>
                </a:path>
              </a:pathLst>
            </a:custGeom>
            <a:solidFill>
              <a:schemeClr val="accent1"/>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47" name="Freeform 46"/>
            <p:cNvSpPr>
              <a:spLocks noChangeArrowheads="1"/>
            </p:cNvSpPr>
            <p:nvPr/>
          </p:nvSpPr>
          <p:spPr bwMode="auto">
            <a:xfrm flipH="1">
              <a:off x="2149453" y="4467888"/>
              <a:ext cx="3384528" cy="761846"/>
            </a:xfrm>
            <a:custGeom>
              <a:avLst/>
              <a:gdLst>
                <a:gd name="T0" fmla="*/ 0 w 6584"/>
                <a:gd name="T1" fmla="*/ 2136 h 2137"/>
                <a:gd name="T2" fmla="*/ 6583 w 6584"/>
                <a:gd name="T3" fmla="*/ 2136 h 2137"/>
                <a:gd name="T4" fmla="*/ 6583 w 6584"/>
                <a:gd name="T5" fmla="*/ 0 h 2137"/>
                <a:gd name="T6" fmla="*/ 0 w 6584"/>
                <a:gd name="T7" fmla="*/ 0 h 2137"/>
                <a:gd name="T8" fmla="*/ 0 w 6584"/>
                <a:gd name="T9" fmla="*/ 2136 h 2137"/>
              </a:gdLst>
              <a:ahLst/>
              <a:cxnLst>
                <a:cxn ang="0">
                  <a:pos x="T0" y="T1"/>
                </a:cxn>
                <a:cxn ang="0">
                  <a:pos x="T2" y="T3"/>
                </a:cxn>
                <a:cxn ang="0">
                  <a:pos x="T4" y="T5"/>
                </a:cxn>
                <a:cxn ang="0">
                  <a:pos x="T6" y="T7"/>
                </a:cxn>
                <a:cxn ang="0">
                  <a:pos x="T8" y="T9"/>
                </a:cxn>
              </a:cxnLst>
              <a:rect l="0" t="0" r="r" b="b"/>
              <a:pathLst>
                <a:path w="6584" h="2137">
                  <a:moveTo>
                    <a:pt x="0" y="2136"/>
                  </a:moveTo>
                  <a:lnTo>
                    <a:pt x="6583" y="2136"/>
                  </a:lnTo>
                  <a:lnTo>
                    <a:pt x="6583" y="0"/>
                  </a:lnTo>
                  <a:lnTo>
                    <a:pt x="0" y="0"/>
                  </a:lnTo>
                  <a:lnTo>
                    <a:pt x="0" y="2136"/>
                  </a:lnTo>
                </a:path>
              </a:pathLst>
            </a:custGeom>
            <a:solidFill>
              <a:srgbClr val="49B1F2"/>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48" name="Freeform 47"/>
            <p:cNvSpPr>
              <a:spLocks noChangeArrowheads="1"/>
            </p:cNvSpPr>
            <p:nvPr/>
          </p:nvSpPr>
          <p:spPr bwMode="auto">
            <a:xfrm flipH="1">
              <a:off x="5266481" y="4384637"/>
              <a:ext cx="267498" cy="845099"/>
            </a:xfrm>
            <a:custGeom>
              <a:avLst/>
              <a:gdLst>
                <a:gd name="T0" fmla="*/ 0 w 522"/>
                <a:gd name="T1" fmla="*/ 2372 h 2373"/>
                <a:gd name="T2" fmla="*/ 521 w 522"/>
                <a:gd name="T3" fmla="*/ 2136 h 2373"/>
                <a:gd name="T4" fmla="*/ 521 w 522"/>
                <a:gd name="T5" fmla="*/ 0 h 2373"/>
                <a:gd name="T6" fmla="*/ 0 w 522"/>
                <a:gd name="T7" fmla="*/ 236 h 2373"/>
                <a:gd name="T8" fmla="*/ 0 w 522"/>
                <a:gd name="T9" fmla="*/ 2372 h 2373"/>
              </a:gdLst>
              <a:ahLst/>
              <a:cxnLst>
                <a:cxn ang="0">
                  <a:pos x="T0" y="T1"/>
                </a:cxn>
                <a:cxn ang="0">
                  <a:pos x="T2" y="T3"/>
                </a:cxn>
                <a:cxn ang="0">
                  <a:pos x="T4" y="T5"/>
                </a:cxn>
                <a:cxn ang="0">
                  <a:pos x="T6" y="T7"/>
                </a:cxn>
                <a:cxn ang="0">
                  <a:pos x="T8" y="T9"/>
                </a:cxn>
              </a:cxnLst>
              <a:rect l="0" t="0" r="r" b="b"/>
              <a:pathLst>
                <a:path w="522" h="2373">
                  <a:moveTo>
                    <a:pt x="0" y="2372"/>
                  </a:moveTo>
                  <a:lnTo>
                    <a:pt x="521" y="2136"/>
                  </a:lnTo>
                  <a:lnTo>
                    <a:pt x="521" y="0"/>
                  </a:lnTo>
                  <a:lnTo>
                    <a:pt x="0" y="236"/>
                  </a:lnTo>
                  <a:lnTo>
                    <a:pt x="0" y="2372"/>
                  </a:lnTo>
                </a:path>
              </a:pathLst>
            </a:custGeom>
            <a:solidFill>
              <a:schemeClr val="accent1"/>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49" name="Freeform 48"/>
            <p:cNvSpPr>
              <a:spLocks noChangeArrowheads="1"/>
            </p:cNvSpPr>
            <p:nvPr/>
          </p:nvSpPr>
          <p:spPr bwMode="auto">
            <a:xfrm flipH="1">
              <a:off x="5272830" y="4379924"/>
              <a:ext cx="600737" cy="764988"/>
            </a:xfrm>
            <a:custGeom>
              <a:avLst/>
              <a:gdLst>
                <a:gd name="T0" fmla="*/ 0 w 1170"/>
                <a:gd name="T1" fmla="*/ 2138 h 2148"/>
                <a:gd name="T2" fmla="*/ 1169 w 1170"/>
                <a:gd name="T3" fmla="*/ 2147 h 2148"/>
                <a:gd name="T4" fmla="*/ 1169 w 1170"/>
                <a:gd name="T5" fmla="*/ 11 h 2148"/>
                <a:gd name="T6" fmla="*/ 0 w 1170"/>
                <a:gd name="T7" fmla="*/ 0 h 2148"/>
                <a:gd name="T8" fmla="*/ 0 w 1170"/>
                <a:gd name="T9" fmla="*/ 2138 h 2148"/>
              </a:gdLst>
              <a:ahLst/>
              <a:cxnLst>
                <a:cxn ang="0">
                  <a:pos x="T0" y="T1"/>
                </a:cxn>
                <a:cxn ang="0">
                  <a:pos x="T2" y="T3"/>
                </a:cxn>
                <a:cxn ang="0">
                  <a:pos x="T4" y="T5"/>
                </a:cxn>
                <a:cxn ang="0">
                  <a:pos x="T6" y="T7"/>
                </a:cxn>
                <a:cxn ang="0">
                  <a:pos x="T8" y="T9"/>
                </a:cxn>
              </a:cxnLst>
              <a:rect l="0" t="0" r="r" b="b"/>
              <a:pathLst>
                <a:path w="1170" h="2148">
                  <a:moveTo>
                    <a:pt x="0" y="2138"/>
                  </a:moveTo>
                  <a:lnTo>
                    <a:pt x="1169" y="2147"/>
                  </a:lnTo>
                  <a:lnTo>
                    <a:pt x="1169" y="11"/>
                  </a:lnTo>
                  <a:lnTo>
                    <a:pt x="0" y="0"/>
                  </a:lnTo>
                  <a:lnTo>
                    <a:pt x="0" y="2138"/>
                  </a:lnTo>
                </a:path>
              </a:pathLst>
            </a:custGeom>
            <a:solidFill>
              <a:srgbClr val="49B1F2"/>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55" name="TextBox 84"/>
            <p:cNvSpPr txBox="1"/>
            <p:nvPr/>
          </p:nvSpPr>
          <p:spPr>
            <a:xfrm flipH="1">
              <a:off x="2935101" y="4628527"/>
              <a:ext cx="1831837" cy="430851"/>
            </a:xfrm>
            <a:prstGeom prst="rect">
              <a:avLst/>
            </a:prstGeom>
            <a:noFill/>
          </p:spPr>
          <p:txBody>
            <a:bodyPr wrap="none" lIns="182843" tIns="91422" rIns="182843" bIns="91422" rtlCol="0">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rPr>
                <a:t>Up-front finance</a:t>
              </a:r>
              <a:endParaRPr kumimoji="0" lang="id-ID"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endParaRPr>
            </a:p>
          </p:txBody>
        </p:sp>
        <p:sp>
          <p:nvSpPr>
            <p:cNvPr id="63" name="Freeform 62"/>
            <p:cNvSpPr>
              <a:spLocks noChangeAspect="1" noEditPoints="1"/>
            </p:cNvSpPr>
            <p:nvPr/>
          </p:nvSpPr>
          <p:spPr bwMode="auto">
            <a:xfrm>
              <a:off x="5677091" y="4538731"/>
              <a:ext cx="389301" cy="418776"/>
            </a:xfrm>
            <a:custGeom>
              <a:avLst/>
              <a:gdLst>
                <a:gd name="T0" fmla="*/ 248748 w 557"/>
                <a:gd name="T1" fmla="*/ 151701 h 564"/>
                <a:gd name="T2" fmla="*/ 234800 w 557"/>
                <a:gd name="T3" fmla="*/ 140865 h 564"/>
                <a:gd name="T4" fmla="*/ 247199 w 557"/>
                <a:gd name="T5" fmla="*/ 123063 h 564"/>
                <a:gd name="T6" fmla="*/ 234800 w 557"/>
                <a:gd name="T7" fmla="*/ 112227 h 564"/>
                <a:gd name="T8" fmla="*/ 299118 w 557"/>
                <a:gd name="T9" fmla="*/ 62693 h 564"/>
                <a:gd name="T10" fmla="*/ 329340 w 557"/>
                <a:gd name="T11" fmla="*/ 91330 h 564"/>
                <a:gd name="T12" fmla="*/ 259597 w 557"/>
                <a:gd name="T13" fmla="*/ 112227 h 564"/>
                <a:gd name="T14" fmla="*/ 299893 w 557"/>
                <a:gd name="T15" fmla="*/ 123063 h 564"/>
                <a:gd name="T16" fmla="*/ 258822 w 557"/>
                <a:gd name="T17" fmla="*/ 140865 h 564"/>
                <a:gd name="T18" fmla="*/ 299893 w 557"/>
                <a:gd name="T19" fmla="*/ 151701 h 564"/>
                <a:gd name="T20" fmla="*/ 329340 w 557"/>
                <a:gd name="T21" fmla="*/ 171824 h 564"/>
                <a:gd name="T22" fmla="*/ 184430 w 557"/>
                <a:gd name="T23" fmla="*/ 243804 h 564"/>
                <a:gd name="T24" fmla="*/ 150334 w 557"/>
                <a:gd name="T25" fmla="*/ 274764 h 564"/>
                <a:gd name="T26" fmla="*/ 150334 w 557"/>
                <a:gd name="T27" fmla="*/ 336682 h 564"/>
                <a:gd name="T28" fmla="*/ 139485 w 557"/>
                <a:gd name="T29" fmla="*/ 356806 h 564"/>
                <a:gd name="T30" fmla="*/ 97640 w 557"/>
                <a:gd name="T31" fmla="*/ 311141 h 564"/>
                <a:gd name="T32" fmla="*/ 139485 w 557"/>
                <a:gd name="T33" fmla="*/ 283278 h 564"/>
                <a:gd name="T34" fmla="*/ 139485 w 557"/>
                <a:gd name="T35" fmla="*/ 208975 h 564"/>
                <a:gd name="T36" fmla="*/ 150334 w 557"/>
                <a:gd name="T37" fmla="*/ 222907 h 564"/>
                <a:gd name="T38" fmla="*/ 139485 w 557"/>
                <a:gd name="T39" fmla="*/ 272442 h 564"/>
                <a:gd name="T40" fmla="*/ 139485 w 557"/>
                <a:gd name="T41" fmla="*/ 272442 h 564"/>
                <a:gd name="T42" fmla="*/ 173582 w 557"/>
                <a:gd name="T43" fmla="*/ 308045 h 564"/>
                <a:gd name="T44" fmla="*/ 414581 w 557"/>
                <a:gd name="T45" fmla="*/ 328942 h 564"/>
                <a:gd name="T46" fmla="*/ 282845 w 557"/>
                <a:gd name="T47" fmla="*/ 394731 h 564"/>
                <a:gd name="T48" fmla="*/ 305317 w 557"/>
                <a:gd name="T49" fmla="*/ 436526 h 564"/>
                <a:gd name="T50" fmla="*/ 262697 w 557"/>
                <a:gd name="T51" fmla="*/ 386991 h 564"/>
                <a:gd name="T52" fmla="*/ 261922 w 557"/>
                <a:gd name="T53" fmla="*/ 384669 h 564"/>
                <a:gd name="T54" fmla="*/ 261922 w 557"/>
                <a:gd name="T55" fmla="*/ 382347 h 564"/>
                <a:gd name="T56" fmla="*/ 262697 w 557"/>
                <a:gd name="T57" fmla="*/ 380799 h 564"/>
                <a:gd name="T58" fmla="*/ 263472 w 557"/>
                <a:gd name="T59" fmla="*/ 380025 h 564"/>
                <a:gd name="T60" fmla="*/ 265022 w 557"/>
                <a:gd name="T61" fmla="*/ 378477 h 564"/>
                <a:gd name="T62" fmla="*/ 327790 w 557"/>
                <a:gd name="T63" fmla="*/ 355258 h 564"/>
                <a:gd name="T64" fmla="*/ 348713 w 557"/>
                <a:gd name="T65" fmla="*/ 379251 h 564"/>
                <a:gd name="T66" fmla="*/ 299893 w 557"/>
                <a:gd name="T67" fmla="*/ 262380 h 564"/>
                <a:gd name="T68" fmla="*/ 147234 w 557"/>
                <a:gd name="T69" fmla="*/ 417176 h 564"/>
                <a:gd name="T70" fmla="*/ 17048 w 557"/>
                <a:gd name="T71" fmla="*/ 108358 h 564"/>
                <a:gd name="T72" fmla="*/ 122437 w 557"/>
                <a:gd name="T73" fmla="*/ 9288 h 564"/>
                <a:gd name="T74" fmla="*/ 168932 w 557"/>
                <a:gd name="T75" fmla="*/ 50309 h 564"/>
                <a:gd name="T76" fmla="*/ 169707 w 557"/>
                <a:gd name="T77" fmla="*/ 51857 h 564"/>
                <a:gd name="T78" fmla="*/ 169707 w 557"/>
                <a:gd name="T79" fmla="*/ 54953 h 564"/>
                <a:gd name="T80" fmla="*/ 169707 w 557"/>
                <a:gd name="T81" fmla="*/ 55727 h 564"/>
                <a:gd name="T82" fmla="*/ 168932 w 557"/>
                <a:gd name="T83" fmla="*/ 57275 h 564"/>
                <a:gd name="T84" fmla="*/ 167382 w 557"/>
                <a:gd name="T85" fmla="*/ 58049 h 564"/>
                <a:gd name="T86" fmla="*/ 110813 w 557"/>
                <a:gd name="T87" fmla="*/ 84364 h 564"/>
                <a:gd name="T88" fmla="*/ 106164 w 557"/>
                <a:gd name="T89" fmla="*/ 75076 h 564"/>
                <a:gd name="T90" fmla="*/ 27122 w 557"/>
                <a:gd name="T91" fmla="*/ 112227 h 564"/>
                <a:gd name="T92" fmla="*/ 170482 w 557"/>
                <a:gd name="T93" fmla="*/ 156344 h 564"/>
                <a:gd name="T94" fmla="*/ 430854 w 557"/>
                <a:gd name="T95" fmla="*/ 131577 h 564"/>
                <a:gd name="T96" fmla="*/ 173582 w 557"/>
                <a:gd name="T97" fmla="*/ 167954 h 564"/>
                <a:gd name="T98" fmla="*/ 147234 w 557"/>
                <a:gd name="T99" fmla="*/ 406341 h 564"/>
                <a:gd name="T100" fmla="*/ 388234 w 557"/>
                <a:gd name="T101" fmla="*/ 212845 h 564"/>
                <a:gd name="T102" fmla="*/ 420005 w 557"/>
                <a:gd name="T103" fmla="*/ 131577 h 564"/>
                <a:gd name="T104" fmla="*/ 299893 w 557"/>
                <a:gd name="T105" fmla="*/ 251544 h 5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7" h="564">
                  <a:moveTo>
                    <a:pt x="436" y="230"/>
                  </a:moveTo>
                  <a:cubicBezTo>
                    <a:pt x="423" y="249"/>
                    <a:pt x="406" y="259"/>
                    <a:pt x="386" y="259"/>
                  </a:cubicBezTo>
                  <a:cubicBezTo>
                    <a:pt x="352" y="259"/>
                    <a:pt x="329" y="235"/>
                    <a:pt x="321" y="196"/>
                  </a:cubicBezTo>
                  <a:cubicBezTo>
                    <a:pt x="303" y="196"/>
                    <a:pt x="303" y="196"/>
                    <a:pt x="303" y="196"/>
                  </a:cubicBezTo>
                  <a:cubicBezTo>
                    <a:pt x="300" y="196"/>
                    <a:pt x="296" y="193"/>
                    <a:pt x="296" y="189"/>
                  </a:cubicBezTo>
                  <a:cubicBezTo>
                    <a:pt x="296" y="185"/>
                    <a:pt x="300" y="182"/>
                    <a:pt x="303" y="182"/>
                  </a:cubicBezTo>
                  <a:cubicBezTo>
                    <a:pt x="320" y="182"/>
                    <a:pt x="320" y="182"/>
                    <a:pt x="320" y="182"/>
                  </a:cubicBezTo>
                  <a:cubicBezTo>
                    <a:pt x="319" y="178"/>
                    <a:pt x="319" y="174"/>
                    <a:pt x="319" y="170"/>
                  </a:cubicBezTo>
                  <a:cubicBezTo>
                    <a:pt x="319" y="166"/>
                    <a:pt x="319" y="163"/>
                    <a:pt x="319" y="159"/>
                  </a:cubicBezTo>
                  <a:cubicBezTo>
                    <a:pt x="303" y="159"/>
                    <a:pt x="303" y="159"/>
                    <a:pt x="303" y="159"/>
                  </a:cubicBezTo>
                  <a:cubicBezTo>
                    <a:pt x="300" y="159"/>
                    <a:pt x="296" y="156"/>
                    <a:pt x="296" y="152"/>
                  </a:cubicBezTo>
                  <a:cubicBezTo>
                    <a:pt x="296" y="148"/>
                    <a:pt x="300" y="145"/>
                    <a:pt x="303" y="145"/>
                  </a:cubicBezTo>
                  <a:cubicBezTo>
                    <a:pt x="321" y="145"/>
                    <a:pt x="321" y="145"/>
                    <a:pt x="321" y="145"/>
                  </a:cubicBezTo>
                  <a:cubicBezTo>
                    <a:pt x="324" y="130"/>
                    <a:pt x="329" y="117"/>
                    <a:pt x="337" y="106"/>
                  </a:cubicBezTo>
                  <a:cubicBezTo>
                    <a:pt x="349" y="90"/>
                    <a:pt x="366" y="81"/>
                    <a:pt x="386" y="81"/>
                  </a:cubicBezTo>
                  <a:cubicBezTo>
                    <a:pt x="406" y="81"/>
                    <a:pt x="423" y="90"/>
                    <a:pt x="436" y="110"/>
                  </a:cubicBezTo>
                  <a:cubicBezTo>
                    <a:pt x="438" y="113"/>
                    <a:pt x="438" y="117"/>
                    <a:pt x="434" y="120"/>
                  </a:cubicBezTo>
                  <a:cubicBezTo>
                    <a:pt x="431" y="122"/>
                    <a:pt x="427" y="121"/>
                    <a:pt x="425" y="118"/>
                  </a:cubicBezTo>
                  <a:cubicBezTo>
                    <a:pt x="414" y="102"/>
                    <a:pt x="402" y="95"/>
                    <a:pt x="386" y="95"/>
                  </a:cubicBezTo>
                  <a:cubicBezTo>
                    <a:pt x="371" y="95"/>
                    <a:pt x="357" y="102"/>
                    <a:pt x="348" y="115"/>
                  </a:cubicBezTo>
                  <a:cubicBezTo>
                    <a:pt x="342" y="123"/>
                    <a:pt x="338" y="133"/>
                    <a:pt x="335" y="145"/>
                  </a:cubicBezTo>
                  <a:cubicBezTo>
                    <a:pt x="387" y="145"/>
                    <a:pt x="387" y="145"/>
                    <a:pt x="387" y="145"/>
                  </a:cubicBezTo>
                  <a:cubicBezTo>
                    <a:pt x="390" y="145"/>
                    <a:pt x="394" y="148"/>
                    <a:pt x="394" y="152"/>
                  </a:cubicBezTo>
                  <a:cubicBezTo>
                    <a:pt x="394" y="156"/>
                    <a:pt x="391" y="159"/>
                    <a:pt x="387" y="159"/>
                  </a:cubicBezTo>
                  <a:cubicBezTo>
                    <a:pt x="333" y="159"/>
                    <a:pt x="333" y="159"/>
                    <a:pt x="333" y="159"/>
                  </a:cubicBezTo>
                  <a:cubicBezTo>
                    <a:pt x="333" y="163"/>
                    <a:pt x="333" y="166"/>
                    <a:pt x="333" y="170"/>
                  </a:cubicBezTo>
                  <a:cubicBezTo>
                    <a:pt x="333" y="174"/>
                    <a:pt x="333" y="178"/>
                    <a:pt x="334" y="182"/>
                  </a:cubicBezTo>
                  <a:cubicBezTo>
                    <a:pt x="387" y="182"/>
                    <a:pt x="387" y="182"/>
                    <a:pt x="387" y="182"/>
                  </a:cubicBezTo>
                  <a:cubicBezTo>
                    <a:pt x="391" y="182"/>
                    <a:pt x="394" y="185"/>
                    <a:pt x="394" y="189"/>
                  </a:cubicBezTo>
                  <a:cubicBezTo>
                    <a:pt x="394" y="193"/>
                    <a:pt x="391" y="196"/>
                    <a:pt x="387" y="196"/>
                  </a:cubicBezTo>
                  <a:cubicBezTo>
                    <a:pt x="336" y="196"/>
                    <a:pt x="336" y="196"/>
                    <a:pt x="336" y="196"/>
                  </a:cubicBezTo>
                  <a:cubicBezTo>
                    <a:pt x="342" y="227"/>
                    <a:pt x="360" y="245"/>
                    <a:pt x="386" y="245"/>
                  </a:cubicBezTo>
                  <a:cubicBezTo>
                    <a:pt x="402" y="245"/>
                    <a:pt x="414" y="238"/>
                    <a:pt x="425" y="222"/>
                  </a:cubicBezTo>
                  <a:cubicBezTo>
                    <a:pt x="427" y="219"/>
                    <a:pt x="431" y="218"/>
                    <a:pt x="434" y="220"/>
                  </a:cubicBezTo>
                  <a:cubicBezTo>
                    <a:pt x="438" y="222"/>
                    <a:pt x="438" y="227"/>
                    <a:pt x="436" y="230"/>
                  </a:cubicBezTo>
                  <a:close/>
                  <a:moveTo>
                    <a:pt x="238" y="315"/>
                  </a:moveTo>
                  <a:cubicBezTo>
                    <a:pt x="236" y="318"/>
                    <a:pt x="232" y="319"/>
                    <a:pt x="229" y="317"/>
                  </a:cubicBezTo>
                  <a:cubicBezTo>
                    <a:pt x="217" y="309"/>
                    <a:pt x="205" y="304"/>
                    <a:pt x="194" y="302"/>
                  </a:cubicBezTo>
                  <a:cubicBezTo>
                    <a:pt x="194" y="355"/>
                    <a:pt x="194" y="355"/>
                    <a:pt x="194" y="355"/>
                  </a:cubicBezTo>
                  <a:cubicBezTo>
                    <a:pt x="194" y="355"/>
                    <a:pt x="194" y="355"/>
                    <a:pt x="195" y="355"/>
                  </a:cubicBezTo>
                  <a:cubicBezTo>
                    <a:pt x="209" y="358"/>
                    <a:pt x="238" y="365"/>
                    <a:pt x="238" y="398"/>
                  </a:cubicBezTo>
                  <a:cubicBezTo>
                    <a:pt x="238" y="424"/>
                    <a:pt x="216" y="434"/>
                    <a:pt x="194" y="435"/>
                  </a:cubicBezTo>
                  <a:cubicBezTo>
                    <a:pt x="194" y="461"/>
                    <a:pt x="194" y="461"/>
                    <a:pt x="194" y="461"/>
                  </a:cubicBezTo>
                  <a:cubicBezTo>
                    <a:pt x="194" y="465"/>
                    <a:pt x="191" y="468"/>
                    <a:pt x="187" y="468"/>
                  </a:cubicBezTo>
                  <a:cubicBezTo>
                    <a:pt x="183" y="468"/>
                    <a:pt x="180" y="465"/>
                    <a:pt x="180" y="461"/>
                  </a:cubicBezTo>
                  <a:cubicBezTo>
                    <a:pt x="180" y="435"/>
                    <a:pt x="180" y="435"/>
                    <a:pt x="180" y="435"/>
                  </a:cubicBezTo>
                  <a:cubicBezTo>
                    <a:pt x="163" y="433"/>
                    <a:pt x="141" y="423"/>
                    <a:pt x="127" y="412"/>
                  </a:cubicBezTo>
                  <a:cubicBezTo>
                    <a:pt x="124" y="410"/>
                    <a:pt x="124" y="405"/>
                    <a:pt x="126" y="402"/>
                  </a:cubicBezTo>
                  <a:cubicBezTo>
                    <a:pt x="129" y="399"/>
                    <a:pt x="133" y="399"/>
                    <a:pt x="136" y="401"/>
                  </a:cubicBezTo>
                  <a:cubicBezTo>
                    <a:pt x="148" y="411"/>
                    <a:pt x="166" y="418"/>
                    <a:pt x="180" y="421"/>
                  </a:cubicBezTo>
                  <a:cubicBezTo>
                    <a:pt x="180" y="366"/>
                    <a:pt x="180" y="366"/>
                    <a:pt x="180" y="366"/>
                  </a:cubicBezTo>
                  <a:cubicBezTo>
                    <a:pt x="164" y="362"/>
                    <a:pt x="135" y="355"/>
                    <a:pt x="135" y="327"/>
                  </a:cubicBezTo>
                  <a:cubicBezTo>
                    <a:pt x="135" y="301"/>
                    <a:pt x="158" y="290"/>
                    <a:pt x="180" y="288"/>
                  </a:cubicBezTo>
                  <a:cubicBezTo>
                    <a:pt x="180" y="270"/>
                    <a:pt x="180" y="270"/>
                    <a:pt x="180" y="270"/>
                  </a:cubicBezTo>
                  <a:cubicBezTo>
                    <a:pt x="180" y="267"/>
                    <a:pt x="183" y="263"/>
                    <a:pt x="187" y="263"/>
                  </a:cubicBezTo>
                  <a:cubicBezTo>
                    <a:pt x="191" y="263"/>
                    <a:pt x="194" y="267"/>
                    <a:pt x="194" y="270"/>
                  </a:cubicBezTo>
                  <a:cubicBezTo>
                    <a:pt x="194" y="288"/>
                    <a:pt x="194" y="288"/>
                    <a:pt x="194" y="288"/>
                  </a:cubicBezTo>
                  <a:cubicBezTo>
                    <a:pt x="207" y="290"/>
                    <a:pt x="223" y="296"/>
                    <a:pt x="236" y="305"/>
                  </a:cubicBezTo>
                  <a:cubicBezTo>
                    <a:pt x="240" y="307"/>
                    <a:pt x="241" y="311"/>
                    <a:pt x="238" y="315"/>
                  </a:cubicBezTo>
                  <a:close/>
                  <a:moveTo>
                    <a:pt x="180" y="352"/>
                  </a:moveTo>
                  <a:cubicBezTo>
                    <a:pt x="180" y="302"/>
                    <a:pt x="180" y="302"/>
                    <a:pt x="180" y="302"/>
                  </a:cubicBezTo>
                  <a:cubicBezTo>
                    <a:pt x="168" y="303"/>
                    <a:pt x="149" y="308"/>
                    <a:pt x="149" y="327"/>
                  </a:cubicBezTo>
                  <a:cubicBezTo>
                    <a:pt x="149" y="342"/>
                    <a:pt x="164" y="348"/>
                    <a:pt x="180" y="352"/>
                  </a:cubicBezTo>
                  <a:close/>
                  <a:moveTo>
                    <a:pt x="194" y="369"/>
                  </a:moveTo>
                  <a:cubicBezTo>
                    <a:pt x="194" y="421"/>
                    <a:pt x="194" y="421"/>
                    <a:pt x="194" y="421"/>
                  </a:cubicBezTo>
                  <a:cubicBezTo>
                    <a:pt x="206" y="421"/>
                    <a:pt x="224" y="416"/>
                    <a:pt x="224" y="398"/>
                  </a:cubicBezTo>
                  <a:cubicBezTo>
                    <a:pt x="224" y="379"/>
                    <a:pt x="210" y="373"/>
                    <a:pt x="194" y="369"/>
                  </a:cubicBezTo>
                  <a:close/>
                  <a:moveTo>
                    <a:pt x="517" y="278"/>
                  </a:moveTo>
                  <a:cubicBezTo>
                    <a:pt x="550" y="320"/>
                    <a:pt x="557" y="376"/>
                    <a:pt x="535" y="425"/>
                  </a:cubicBezTo>
                  <a:cubicBezTo>
                    <a:pt x="520" y="461"/>
                    <a:pt x="491" y="489"/>
                    <a:pt x="455" y="503"/>
                  </a:cubicBezTo>
                  <a:cubicBezTo>
                    <a:pt x="437" y="510"/>
                    <a:pt x="419" y="514"/>
                    <a:pt x="400" y="514"/>
                  </a:cubicBezTo>
                  <a:cubicBezTo>
                    <a:pt x="389" y="514"/>
                    <a:pt x="377" y="512"/>
                    <a:pt x="365" y="510"/>
                  </a:cubicBezTo>
                  <a:cubicBezTo>
                    <a:pt x="399" y="553"/>
                    <a:pt x="399" y="553"/>
                    <a:pt x="399" y="553"/>
                  </a:cubicBezTo>
                  <a:cubicBezTo>
                    <a:pt x="402" y="556"/>
                    <a:pt x="401" y="560"/>
                    <a:pt x="398" y="563"/>
                  </a:cubicBezTo>
                  <a:cubicBezTo>
                    <a:pt x="397" y="564"/>
                    <a:pt x="395" y="564"/>
                    <a:pt x="394" y="564"/>
                  </a:cubicBezTo>
                  <a:cubicBezTo>
                    <a:pt x="392" y="564"/>
                    <a:pt x="390" y="563"/>
                    <a:pt x="388" y="562"/>
                  </a:cubicBezTo>
                  <a:cubicBezTo>
                    <a:pt x="340" y="500"/>
                    <a:pt x="340" y="500"/>
                    <a:pt x="340" y="500"/>
                  </a:cubicBezTo>
                  <a:cubicBezTo>
                    <a:pt x="339" y="500"/>
                    <a:pt x="339" y="500"/>
                    <a:pt x="339" y="500"/>
                  </a:cubicBezTo>
                  <a:cubicBezTo>
                    <a:pt x="339" y="499"/>
                    <a:pt x="339" y="499"/>
                    <a:pt x="339" y="499"/>
                  </a:cubicBezTo>
                  <a:cubicBezTo>
                    <a:pt x="339" y="499"/>
                    <a:pt x="339" y="498"/>
                    <a:pt x="339" y="498"/>
                  </a:cubicBezTo>
                  <a:cubicBezTo>
                    <a:pt x="338" y="498"/>
                    <a:pt x="338" y="498"/>
                    <a:pt x="338" y="497"/>
                  </a:cubicBezTo>
                  <a:cubicBezTo>
                    <a:pt x="338" y="497"/>
                    <a:pt x="338" y="497"/>
                    <a:pt x="338" y="497"/>
                  </a:cubicBezTo>
                  <a:cubicBezTo>
                    <a:pt x="338" y="496"/>
                    <a:pt x="338" y="495"/>
                    <a:pt x="338" y="494"/>
                  </a:cubicBezTo>
                  <a:cubicBezTo>
                    <a:pt x="338" y="494"/>
                    <a:pt x="338" y="494"/>
                    <a:pt x="338" y="494"/>
                  </a:cubicBezTo>
                  <a:cubicBezTo>
                    <a:pt x="338" y="494"/>
                    <a:pt x="338" y="494"/>
                    <a:pt x="338" y="493"/>
                  </a:cubicBezTo>
                  <a:cubicBezTo>
                    <a:pt x="338" y="493"/>
                    <a:pt x="338" y="493"/>
                    <a:pt x="339" y="493"/>
                  </a:cubicBezTo>
                  <a:cubicBezTo>
                    <a:pt x="339" y="493"/>
                    <a:pt x="339" y="493"/>
                    <a:pt x="339" y="492"/>
                  </a:cubicBezTo>
                  <a:cubicBezTo>
                    <a:pt x="339" y="492"/>
                    <a:pt x="339" y="492"/>
                    <a:pt x="339" y="492"/>
                  </a:cubicBezTo>
                  <a:cubicBezTo>
                    <a:pt x="339" y="492"/>
                    <a:pt x="339" y="491"/>
                    <a:pt x="339" y="491"/>
                  </a:cubicBezTo>
                  <a:cubicBezTo>
                    <a:pt x="340" y="491"/>
                    <a:pt x="340" y="491"/>
                    <a:pt x="340" y="491"/>
                  </a:cubicBezTo>
                  <a:cubicBezTo>
                    <a:pt x="340" y="491"/>
                    <a:pt x="340" y="490"/>
                    <a:pt x="341" y="490"/>
                  </a:cubicBezTo>
                  <a:cubicBezTo>
                    <a:pt x="341" y="490"/>
                    <a:pt x="341" y="490"/>
                    <a:pt x="341" y="490"/>
                  </a:cubicBezTo>
                  <a:cubicBezTo>
                    <a:pt x="341" y="490"/>
                    <a:pt x="341" y="489"/>
                    <a:pt x="342" y="489"/>
                  </a:cubicBezTo>
                  <a:cubicBezTo>
                    <a:pt x="342" y="489"/>
                    <a:pt x="342" y="489"/>
                    <a:pt x="342" y="489"/>
                  </a:cubicBezTo>
                  <a:cubicBezTo>
                    <a:pt x="414" y="456"/>
                    <a:pt x="414" y="456"/>
                    <a:pt x="414" y="456"/>
                  </a:cubicBezTo>
                  <a:cubicBezTo>
                    <a:pt x="418" y="454"/>
                    <a:pt x="422" y="456"/>
                    <a:pt x="423" y="459"/>
                  </a:cubicBezTo>
                  <a:cubicBezTo>
                    <a:pt x="425" y="463"/>
                    <a:pt x="423" y="467"/>
                    <a:pt x="420" y="468"/>
                  </a:cubicBezTo>
                  <a:cubicBezTo>
                    <a:pt x="363" y="495"/>
                    <a:pt x="363" y="495"/>
                    <a:pt x="363" y="495"/>
                  </a:cubicBezTo>
                  <a:cubicBezTo>
                    <a:pt x="392" y="503"/>
                    <a:pt x="422" y="501"/>
                    <a:pt x="450" y="490"/>
                  </a:cubicBezTo>
                  <a:cubicBezTo>
                    <a:pt x="483" y="477"/>
                    <a:pt x="509" y="452"/>
                    <a:pt x="523" y="419"/>
                  </a:cubicBezTo>
                  <a:cubicBezTo>
                    <a:pt x="541" y="376"/>
                    <a:pt x="536" y="326"/>
                    <a:pt x="508" y="288"/>
                  </a:cubicBezTo>
                  <a:cubicBezTo>
                    <a:pt x="477" y="320"/>
                    <a:pt x="434" y="339"/>
                    <a:pt x="387" y="339"/>
                  </a:cubicBezTo>
                  <a:cubicBezTo>
                    <a:pt x="376" y="339"/>
                    <a:pt x="366" y="338"/>
                    <a:pt x="356" y="337"/>
                  </a:cubicBezTo>
                  <a:cubicBezTo>
                    <a:pt x="358" y="347"/>
                    <a:pt x="359" y="358"/>
                    <a:pt x="359" y="369"/>
                  </a:cubicBezTo>
                  <a:cubicBezTo>
                    <a:pt x="359" y="462"/>
                    <a:pt x="283" y="539"/>
                    <a:pt x="190" y="539"/>
                  </a:cubicBezTo>
                  <a:cubicBezTo>
                    <a:pt x="97" y="539"/>
                    <a:pt x="21" y="462"/>
                    <a:pt x="21" y="369"/>
                  </a:cubicBezTo>
                  <a:cubicBezTo>
                    <a:pt x="21" y="340"/>
                    <a:pt x="28" y="313"/>
                    <a:pt x="41" y="289"/>
                  </a:cubicBezTo>
                  <a:cubicBezTo>
                    <a:pt x="8" y="246"/>
                    <a:pt x="0" y="190"/>
                    <a:pt x="22" y="140"/>
                  </a:cubicBezTo>
                  <a:cubicBezTo>
                    <a:pt x="37" y="104"/>
                    <a:pt x="66" y="76"/>
                    <a:pt x="102" y="61"/>
                  </a:cubicBezTo>
                  <a:cubicBezTo>
                    <a:pt x="131" y="50"/>
                    <a:pt x="163" y="48"/>
                    <a:pt x="192" y="55"/>
                  </a:cubicBezTo>
                  <a:cubicBezTo>
                    <a:pt x="158" y="12"/>
                    <a:pt x="158" y="12"/>
                    <a:pt x="158" y="12"/>
                  </a:cubicBezTo>
                  <a:cubicBezTo>
                    <a:pt x="156" y="9"/>
                    <a:pt x="156" y="4"/>
                    <a:pt x="159" y="2"/>
                  </a:cubicBezTo>
                  <a:cubicBezTo>
                    <a:pt x="162" y="0"/>
                    <a:pt x="167" y="0"/>
                    <a:pt x="169" y="3"/>
                  </a:cubicBezTo>
                  <a:cubicBezTo>
                    <a:pt x="218" y="65"/>
                    <a:pt x="218" y="65"/>
                    <a:pt x="218" y="65"/>
                  </a:cubicBezTo>
                  <a:cubicBezTo>
                    <a:pt x="218" y="65"/>
                    <a:pt x="218" y="65"/>
                    <a:pt x="218" y="65"/>
                  </a:cubicBezTo>
                  <a:cubicBezTo>
                    <a:pt x="218" y="66"/>
                    <a:pt x="218" y="66"/>
                    <a:pt x="218" y="66"/>
                  </a:cubicBezTo>
                  <a:cubicBezTo>
                    <a:pt x="218" y="66"/>
                    <a:pt x="219" y="66"/>
                    <a:pt x="219" y="67"/>
                  </a:cubicBezTo>
                  <a:cubicBezTo>
                    <a:pt x="219" y="67"/>
                    <a:pt x="219" y="67"/>
                    <a:pt x="219" y="68"/>
                  </a:cubicBezTo>
                  <a:cubicBezTo>
                    <a:pt x="219" y="68"/>
                    <a:pt x="219" y="68"/>
                    <a:pt x="219" y="68"/>
                  </a:cubicBezTo>
                  <a:cubicBezTo>
                    <a:pt x="219" y="69"/>
                    <a:pt x="219" y="70"/>
                    <a:pt x="219" y="71"/>
                  </a:cubicBezTo>
                  <a:cubicBezTo>
                    <a:pt x="219" y="71"/>
                    <a:pt x="219" y="71"/>
                    <a:pt x="219" y="71"/>
                  </a:cubicBezTo>
                  <a:cubicBezTo>
                    <a:pt x="219" y="71"/>
                    <a:pt x="219" y="71"/>
                    <a:pt x="219" y="71"/>
                  </a:cubicBezTo>
                  <a:cubicBezTo>
                    <a:pt x="219" y="72"/>
                    <a:pt x="219" y="72"/>
                    <a:pt x="219" y="72"/>
                  </a:cubicBezTo>
                  <a:cubicBezTo>
                    <a:pt x="219" y="72"/>
                    <a:pt x="219" y="72"/>
                    <a:pt x="219" y="72"/>
                  </a:cubicBezTo>
                  <a:cubicBezTo>
                    <a:pt x="218" y="73"/>
                    <a:pt x="218" y="73"/>
                    <a:pt x="218" y="73"/>
                  </a:cubicBezTo>
                  <a:cubicBezTo>
                    <a:pt x="218" y="73"/>
                    <a:pt x="218" y="73"/>
                    <a:pt x="218" y="74"/>
                  </a:cubicBezTo>
                  <a:cubicBezTo>
                    <a:pt x="218" y="74"/>
                    <a:pt x="218" y="74"/>
                    <a:pt x="217" y="74"/>
                  </a:cubicBezTo>
                  <a:cubicBezTo>
                    <a:pt x="217" y="74"/>
                    <a:pt x="217" y="75"/>
                    <a:pt x="217" y="75"/>
                  </a:cubicBezTo>
                  <a:cubicBezTo>
                    <a:pt x="217" y="75"/>
                    <a:pt x="216" y="75"/>
                    <a:pt x="216" y="75"/>
                  </a:cubicBezTo>
                  <a:cubicBezTo>
                    <a:pt x="216" y="75"/>
                    <a:pt x="216" y="75"/>
                    <a:pt x="216" y="76"/>
                  </a:cubicBezTo>
                  <a:cubicBezTo>
                    <a:pt x="215" y="76"/>
                    <a:pt x="215" y="76"/>
                    <a:pt x="215" y="76"/>
                  </a:cubicBezTo>
                  <a:cubicBezTo>
                    <a:pt x="143" y="109"/>
                    <a:pt x="143" y="109"/>
                    <a:pt x="143" y="109"/>
                  </a:cubicBezTo>
                  <a:cubicBezTo>
                    <a:pt x="142" y="110"/>
                    <a:pt x="141" y="110"/>
                    <a:pt x="140" y="110"/>
                  </a:cubicBezTo>
                  <a:cubicBezTo>
                    <a:pt x="138" y="110"/>
                    <a:pt x="135" y="108"/>
                    <a:pt x="134" y="106"/>
                  </a:cubicBezTo>
                  <a:cubicBezTo>
                    <a:pt x="132" y="102"/>
                    <a:pt x="134" y="98"/>
                    <a:pt x="137" y="97"/>
                  </a:cubicBezTo>
                  <a:cubicBezTo>
                    <a:pt x="194" y="70"/>
                    <a:pt x="194" y="70"/>
                    <a:pt x="194" y="70"/>
                  </a:cubicBezTo>
                  <a:cubicBezTo>
                    <a:pt x="166" y="62"/>
                    <a:pt x="135" y="63"/>
                    <a:pt x="108" y="74"/>
                  </a:cubicBezTo>
                  <a:cubicBezTo>
                    <a:pt x="75" y="88"/>
                    <a:pt x="49" y="113"/>
                    <a:pt x="35" y="145"/>
                  </a:cubicBezTo>
                  <a:cubicBezTo>
                    <a:pt x="16" y="189"/>
                    <a:pt x="21" y="238"/>
                    <a:pt x="49" y="276"/>
                  </a:cubicBezTo>
                  <a:cubicBezTo>
                    <a:pt x="79" y="230"/>
                    <a:pt x="131" y="200"/>
                    <a:pt x="190" y="200"/>
                  </a:cubicBezTo>
                  <a:cubicBezTo>
                    <a:pt x="200" y="200"/>
                    <a:pt x="210" y="201"/>
                    <a:pt x="220" y="202"/>
                  </a:cubicBezTo>
                  <a:cubicBezTo>
                    <a:pt x="218" y="192"/>
                    <a:pt x="217" y="181"/>
                    <a:pt x="217" y="170"/>
                  </a:cubicBezTo>
                  <a:cubicBezTo>
                    <a:pt x="217" y="77"/>
                    <a:pt x="293" y="1"/>
                    <a:pt x="387" y="1"/>
                  </a:cubicBezTo>
                  <a:cubicBezTo>
                    <a:pt x="480" y="1"/>
                    <a:pt x="556" y="77"/>
                    <a:pt x="556" y="170"/>
                  </a:cubicBezTo>
                  <a:cubicBezTo>
                    <a:pt x="556" y="211"/>
                    <a:pt x="542" y="248"/>
                    <a:pt x="517" y="278"/>
                  </a:cubicBezTo>
                  <a:close/>
                  <a:moveTo>
                    <a:pt x="341" y="333"/>
                  </a:moveTo>
                  <a:cubicBezTo>
                    <a:pt x="285" y="317"/>
                    <a:pt x="240" y="273"/>
                    <a:pt x="224" y="217"/>
                  </a:cubicBezTo>
                  <a:cubicBezTo>
                    <a:pt x="213" y="215"/>
                    <a:pt x="201" y="214"/>
                    <a:pt x="190" y="214"/>
                  </a:cubicBezTo>
                  <a:cubicBezTo>
                    <a:pt x="104" y="214"/>
                    <a:pt x="35" y="283"/>
                    <a:pt x="35" y="369"/>
                  </a:cubicBezTo>
                  <a:cubicBezTo>
                    <a:pt x="35" y="455"/>
                    <a:pt x="104" y="525"/>
                    <a:pt x="190" y="525"/>
                  </a:cubicBezTo>
                  <a:cubicBezTo>
                    <a:pt x="276" y="525"/>
                    <a:pt x="345" y="455"/>
                    <a:pt x="345" y="369"/>
                  </a:cubicBezTo>
                  <a:cubicBezTo>
                    <a:pt x="345" y="357"/>
                    <a:pt x="344" y="345"/>
                    <a:pt x="341" y="333"/>
                  </a:cubicBezTo>
                  <a:close/>
                  <a:moveTo>
                    <a:pt x="501" y="275"/>
                  </a:moveTo>
                  <a:cubicBezTo>
                    <a:pt x="502" y="274"/>
                    <a:pt x="502" y="272"/>
                    <a:pt x="503" y="272"/>
                  </a:cubicBezTo>
                  <a:cubicBezTo>
                    <a:pt x="504" y="271"/>
                    <a:pt x="504" y="271"/>
                    <a:pt x="505" y="271"/>
                  </a:cubicBezTo>
                  <a:cubicBezTo>
                    <a:pt x="528" y="244"/>
                    <a:pt x="542" y="208"/>
                    <a:pt x="542" y="170"/>
                  </a:cubicBezTo>
                  <a:cubicBezTo>
                    <a:pt x="542" y="84"/>
                    <a:pt x="472" y="15"/>
                    <a:pt x="387" y="15"/>
                  </a:cubicBezTo>
                  <a:cubicBezTo>
                    <a:pt x="301" y="15"/>
                    <a:pt x="231" y="84"/>
                    <a:pt x="231" y="170"/>
                  </a:cubicBezTo>
                  <a:cubicBezTo>
                    <a:pt x="231" y="256"/>
                    <a:pt x="301" y="325"/>
                    <a:pt x="387" y="325"/>
                  </a:cubicBezTo>
                  <a:cubicBezTo>
                    <a:pt x="432" y="325"/>
                    <a:pt x="473" y="306"/>
                    <a:pt x="501" y="2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grpSp>
      <p:sp>
        <p:nvSpPr>
          <p:cNvPr id="64" name="Freeform 63"/>
          <p:cNvSpPr>
            <a:spLocks noChangeAspect="1" noEditPoints="1"/>
          </p:cNvSpPr>
          <p:nvPr/>
        </p:nvSpPr>
        <p:spPr bwMode="auto">
          <a:xfrm>
            <a:off x="5696128" y="1844523"/>
            <a:ext cx="351228" cy="418776"/>
          </a:xfrm>
          <a:custGeom>
            <a:avLst/>
            <a:gdLst>
              <a:gd name="T0" fmla="*/ 333721 w 525"/>
              <a:gd name="T1" fmla="*/ 40992 h 591"/>
              <a:gd name="T2" fmla="*/ 311990 w 525"/>
              <a:gd name="T3" fmla="*/ 0 h 591"/>
              <a:gd name="T4" fmla="*/ 289484 w 525"/>
              <a:gd name="T5" fmla="*/ 40992 h 591"/>
              <a:gd name="T6" fmla="*/ 117190 w 525"/>
              <a:gd name="T7" fmla="*/ 22430 h 591"/>
              <a:gd name="T8" fmla="*/ 72177 w 525"/>
              <a:gd name="T9" fmla="*/ 22430 h 591"/>
              <a:gd name="T10" fmla="*/ 5433 w 525"/>
              <a:gd name="T11" fmla="*/ 40992 h 591"/>
              <a:gd name="T12" fmla="*/ 0 w 525"/>
              <a:gd name="T13" fmla="*/ 451687 h 591"/>
              <a:gd name="T14" fmla="*/ 402017 w 525"/>
              <a:gd name="T15" fmla="*/ 457101 h 591"/>
              <a:gd name="T16" fmla="*/ 407450 w 525"/>
              <a:gd name="T17" fmla="*/ 46406 h 591"/>
              <a:gd name="T18" fmla="*/ 300349 w 525"/>
              <a:gd name="T19" fmla="*/ 22430 h 591"/>
              <a:gd name="T20" fmla="*/ 322856 w 525"/>
              <a:gd name="T21" fmla="*/ 22430 h 591"/>
              <a:gd name="T22" fmla="*/ 311990 w 525"/>
              <a:gd name="T23" fmla="*/ 82758 h 591"/>
              <a:gd name="T24" fmla="*/ 300349 w 525"/>
              <a:gd name="T25" fmla="*/ 22430 h 591"/>
              <a:gd name="T26" fmla="*/ 94684 w 525"/>
              <a:gd name="T27" fmla="*/ 10828 h 591"/>
              <a:gd name="T28" fmla="*/ 106325 w 525"/>
              <a:gd name="T29" fmla="*/ 71156 h 591"/>
              <a:gd name="T30" fmla="*/ 83042 w 525"/>
              <a:gd name="T31" fmla="*/ 71156 h 591"/>
              <a:gd name="T32" fmla="*/ 396585 w 525"/>
              <a:gd name="T33" fmla="*/ 446273 h 591"/>
              <a:gd name="T34" fmla="*/ 10865 w 525"/>
              <a:gd name="T35" fmla="*/ 136898 h 591"/>
              <a:gd name="T36" fmla="*/ 396585 w 525"/>
              <a:gd name="T37" fmla="*/ 446273 h 591"/>
              <a:gd name="T38" fmla="*/ 10865 w 525"/>
              <a:gd name="T39" fmla="*/ 126070 h 591"/>
              <a:gd name="T40" fmla="*/ 72177 w 525"/>
              <a:gd name="T41" fmla="*/ 51820 h 591"/>
              <a:gd name="T42" fmla="*/ 94684 w 525"/>
              <a:gd name="T43" fmla="*/ 93586 h 591"/>
              <a:gd name="T44" fmla="*/ 117190 w 525"/>
              <a:gd name="T45" fmla="*/ 51820 h 591"/>
              <a:gd name="T46" fmla="*/ 289484 w 525"/>
              <a:gd name="T47" fmla="*/ 71156 h 591"/>
              <a:gd name="T48" fmla="*/ 333721 w 525"/>
              <a:gd name="T49" fmla="*/ 71156 h 591"/>
              <a:gd name="T50" fmla="*/ 396585 w 525"/>
              <a:gd name="T51" fmla="*/ 51820 h 591"/>
              <a:gd name="T52" fmla="*/ 48118 w 525"/>
              <a:gd name="T53" fmla="*/ 402960 h 591"/>
              <a:gd name="T54" fmla="*/ 363989 w 525"/>
              <a:gd name="T55" fmla="*/ 397546 h 591"/>
              <a:gd name="T56" fmla="*/ 358556 w 525"/>
              <a:gd name="T57" fmla="*/ 180984 h 591"/>
              <a:gd name="T58" fmla="*/ 42685 w 525"/>
              <a:gd name="T59" fmla="*/ 186398 h 591"/>
              <a:gd name="T60" fmla="*/ 48118 w 525"/>
              <a:gd name="T61" fmla="*/ 402960 h 591"/>
              <a:gd name="T62" fmla="*/ 353123 w 525"/>
              <a:gd name="T63" fmla="*/ 191812 h 591"/>
              <a:gd name="T64" fmla="*/ 284051 w 525"/>
              <a:gd name="T65" fmla="*/ 251367 h 591"/>
              <a:gd name="T66" fmla="*/ 284051 w 525"/>
              <a:gd name="T67" fmla="*/ 262195 h 591"/>
              <a:gd name="T68" fmla="*/ 353123 w 525"/>
              <a:gd name="T69" fmla="*/ 320203 h 591"/>
              <a:gd name="T70" fmla="*/ 284051 w 525"/>
              <a:gd name="T71" fmla="*/ 262195 h 591"/>
              <a:gd name="T72" fmla="*/ 353123 w 525"/>
              <a:gd name="T73" fmla="*/ 331031 h 591"/>
              <a:gd name="T74" fmla="*/ 284051 w 525"/>
              <a:gd name="T75" fmla="*/ 392132 h 591"/>
              <a:gd name="T76" fmla="*/ 206441 w 525"/>
              <a:gd name="T77" fmla="*/ 191812 h 591"/>
              <a:gd name="T78" fmla="*/ 273186 w 525"/>
              <a:gd name="T79" fmla="*/ 251367 h 591"/>
              <a:gd name="T80" fmla="*/ 206441 w 525"/>
              <a:gd name="T81" fmla="*/ 191812 h 591"/>
              <a:gd name="T82" fmla="*/ 273186 w 525"/>
              <a:gd name="T83" fmla="*/ 262195 h 591"/>
              <a:gd name="T84" fmla="*/ 206441 w 525"/>
              <a:gd name="T85" fmla="*/ 320203 h 591"/>
              <a:gd name="T86" fmla="*/ 206441 w 525"/>
              <a:gd name="T87" fmla="*/ 331031 h 591"/>
              <a:gd name="T88" fmla="*/ 273186 w 525"/>
              <a:gd name="T89" fmla="*/ 392132 h 591"/>
              <a:gd name="T90" fmla="*/ 206441 w 525"/>
              <a:gd name="T91" fmla="*/ 331031 h 591"/>
              <a:gd name="T92" fmla="*/ 195576 w 525"/>
              <a:gd name="T93" fmla="*/ 191812 h 591"/>
              <a:gd name="T94" fmla="*/ 128056 w 525"/>
              <a:gd name="T95" fmla="*/ 251367 h 591"/>
              <a:gd name="T96" fmla="*/ 128056 w 525"/>
              <a:gd name="T97" fmla="*/ 262195 h 591"/>
              <a:gd name="T98" fmla="*/ 195576 w 525"/>
              <a:gd name="T99" fmla="*/ 320203 h 591"/>
              <a:gd name="T100" fmla="*/ 128056 w 525"/>
              <a:gd name="T101" fmla="*/ 262195 h 591"/>
              <a:gd name="T102" fmla="*/ 195576 w 525"/>
              <a:gd name="T103" fmla="*/ 331031 h 591"/>
              <a:gd name="T104" fmla="*/ 128056 w 525"/>
              <a:gd name="T105" fmla="*/ 392132 h 591"/>
              <a:gd name="T106" fmla="*/ 53551 w 525"/>
              <a:gd name="T107" fmla="*/ 191812 h 591"/>
              <a:gd name="T108" fmla="*/ 117190 w 525"/>
              <a:gd name="T109" fmla="*/ 251367 h 591"/>
              <a:gd name="T110" fmla="*/ 53551 w 525"/>
              <a:gd name="T111" fmla="*/ 191812 h 591"/>
              <a:gd name="T112" fmla="*/ 117190 w 525"/>
              <a:gd name="T113" fmla="*/ 262195 h 591"/>
              <a:gd name="T114" fmla="*/ 53551 w 525"/>
              <a:gd name="T115" fmla="*/ 320203 h 591"/>
              <a:gd name="T116" fmla="*/ 53551 w 525"/>
              <a:gd name="T117" fmla="*/ 331031 h 591"/>
              <a:gd name="T118" fmla="*/ 117190 w 525"/>
              <a:gd name="T119" fmla="*/ 392132 h 591"/>
              <a:gd name="T120" fmla="*/ 53551 w 525"/>
              <a:gd name="T121" fmla="*/ 331031 h 5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25" h="591">
                <a:moveTo>
                  <a:pt x="518" y="53"/>
                </a:moveTo>
                <a:cubicBezTo>
                  <a:pt x="430" y="53"/>
                  <a:pt x="430" y="53"/>
                  <a:pt x="430" y="53"/>
                </a:cubicBezTo>
                <a:cubicBezTo>
                  <a:pt x="430" y="29"/>
                  <a:pt x="430" y="29"/>
                  <a:pt x="430" y="29"/>
                </a:cubicBezTo>
                <a:cubicBezTo>
                  <a:pt x="430" y="13"/>
                  <a:pt x="417" y="0"/>
                  <a:pt x="402" y="0"/>
                </a:cubicBezTo>
                <a:cubicBezTo>
                  <a:pt x="386" y="0"/>
                  <a:pt x="373" y="13"/>
                  <a:pt x="373" y="29"/>
                </a:cubicBezTo>
                <a:cubicBezTo>
                  <a:pt x="373" y="53"/>
                  <a:pt x="373" y="53"/>
                  <a:pt x="373" y="53"/>
                </a:cubicBezTo>
                <a:cubicBezTo>
                  <a:pt x="151" y="53"/>
                  <a:pt x="151" y="53"/>
                  <a:pt x="151" y="53"/>
                </a:cubicBezTo>
                <a:cubicBezTo>
                  <a:pt x="151" y="29"/>
                  <a:pt x="151" y="29"/>
                  <a:pt x="151" y="29"/>
                </a:cubicBezTo>
                <a:cubicBezTo>
                  <a:pt x="151" y="13"/>
                  <a:pt x="138" y="0"/>
                  <a:pt x="122" y="0"/>
                </a:cubicBezTo>
                <a:cubicBezTo>
                  <a:pt x="106" y="0"/>
                  <a:pt x="93" y="13"/>
                  <a:pt x="93" y="29"/>
                </a:cubicBezTo>
                <a:cubicBezTo>
                  <a:pt x="93" y="53"/>
                  <a:pt x="93" y="53"/>
                  <a:pt x="93" y="53"/>
                </a:cubicBezTo>
                <a:cubicBezTo>
                  <a:pt x="7" y="53"/>
                  <a:pt x="7" y="53"/>
                  <a:pt x="7" y="53"/>
                </a:cubicBezTo>
                <a:cubicBezTo>
                  <a:pt x="3" y="53"/>
                  <a:pt x="0" y="56"/>
                  <a:pt x="0" y="60"/>
                </a:cubicBezTo>
                <a:cubicBezTo>
                  <a:pt x="0" y="584"/>
                  <a:pt x="0" y="584"/>
                  <a:pt x="0" y="584"/>
                </a:cubicBezTo>
                <a:cubicBezTo>
                  <a:pt x="0" y="588"/>
                  <a:pt x="3" y="591"/>
                  <a:pt x="7" y="591"/>
                </a:cubicBezTo>
                <a:cubicBezTo>
                  <a:pt x="518" y="591"/>
                  <a:pt x="518" y="591"/>
                  <a:pt x="518" y="591"/>
                </a:cubicBezTo>
                <a:cubicBezTo>
                  <a:pt x="521" y="591"/>
                  <a:pt x="525" y="588"/>
                  <a:pt x="525" y="584"/>
                </a:cubicBezTo>
                <a:cubicBezTo>
                  <a:pt x="525" y="60"/>
                  <a:pt x="525" y="60"/>
                  <a:pt x="525" y="60"/>
                </a:cubicBezTo>
                <a:cubicBezTo>
                  <a:pt x="525" y="56"/>
                  <a:pt x="521" y="53"/>
                  <a:pt x="518" y="53"/>
                </a:cubicBezTo>
                <a:close/>
                <a:moveTo>
                  <a:pt x="387" y="29"/>
                </a:moveTo>
                <a:cubicBezTo>
                  <a:pt x="387" y="21"/>
                  <a:pt x="393" y="14"/>
                  <a:pt x="402" y="14"/>
                </a:cubicBezTo>
                <a:cubicBezTo>
                  <a:pt x="410" y="14"/>
                  <a:pt x="416" y="21"/>
                  <a:pt x="416" y="29"/>
                </a:cubicBezTo>
                <a:cubicBezTo>
                  <a:pt x="416" y="92"/>
                  <a:pt x="416" y="92"/>
                  <a:pt x="416" y="92"/>
                </a:cubicBezTo>
                <a:cubicBezTo>
                  <a:pt x="416" y="100"/>
                  <a:pt x="410" y="107"/>
                  <a:pt x="402" y="107"/>
                </a:cubicBezTo>
                <a:cubicBezTo>
                  <a:pt x="393" y="107"/>
                  <a:pt x="387" y="100"/>
                  <a:pt x="387" y="92"/>
                </a:cubicBezTo>
                <a:lnTo>
                  <a:pt x="387" y="29"/>
                </a:lnTo>
                <a:close/>
                <a:moveTo>
                  <a:pt x="107" y="29"/>
                </a:moveTo>
                <a:cubicBezTo>
                  <a:pt x="107" y="21"/>
                  <a:pt x="114" y="14"/>
                  <a:pt x="122" y="14"/>
                </a:cubicBezTo>
                <a:cubicBezTo>
                  <a:pt x="130" y="14"/>
                  <a:pt x="137" y="21"/>
                  <a:pt x="137" y="29"/>
                </a:cubicBezTo>
                <a:cubicBezTo>
                  <a:pt x="137" y="92"/>
                  <a:pt x="137" y="92"/>
                  <a:pt x="137" y="92"/>
                </a:cubicBezTo>
                <a:cubicBezTo>
                  <a:pt x="137" y="100"/>
                  <a:pt x="130" y="107"/>
                  <a:pt x="122" y="107"/>
                </a:cubicBezTo>
                <a:cubicBezTo>
                  <a:pt x="114" y="107"/>
                  <a:pt x="107" y="100"/>
                  <a:pt x="107" y="92"/>
                </a:cubicBezTo>
                <a:lnTo>
                  <a:pt x="107" y="29"/>
                </a:lnTo>
                <a:close/>
                <a:moveTo>
                  <a:pt x="511" y="577"/>
                </a:moveTo>
                <a:cubicBezTo>
                  <a:pt x="14" y="577"/>
                  <a:pt x="14" y="577"/>
                  <a:pt x="14" y="577"/>
                </a:cubicBezTo>
                <a:cubicBezTo>
                  <a:pt x="14" y="177"/>
                  <a:pt x="14" y="177"/>
                  <a:pt x="14" y="177"/>
                </a:cubicBezTo>
                <a:cubicBezTo>
                  <a:pt x="511" y="177"/>
                  <a:pt x="511" y="177"/>
                  <a:pt x="511" y="177"/>
                </a:cubicBezTo>
                <a:lnTo>
                  <a:pt x="511" y="577"/>
                </a:lnTo>
                <a:close/>
                <a:moveTo>
                  <a:pt x="511" y="163"/>
                </a:moveTo>
                <a:cubicBezTo>
                  <a:pt x="14" y="163"/>
                  <a:pt x="14" y="163"/>
                  <a:pt x="14" y="163"/>
                </a:cubicBezTo>
                <a:cubicBezTo>
                  <a:pt x="14" y="67"/>
                  <a:pt x="14" y="67"/>
                  <a:pt x="14" y="67"/>
                </a:cubicBezTo>
                <a:cubicBezTo>
                  <a:pt x="93" y="67"/>
                  <a:pt x="93" y="67"/>
                  <a:pt x="93" y="67"/>
                </a:cubicBezTo>
                <a:cubicBezTo>
                  <a:pt x="93" y="92"/>
                  <a:pt x="93" y="92"/>
                  <a:pt x="93" y="92"/>
                </a:cubicBezTo>
                <a:cubicBezTo>
                  <a:pt x="93" y="108"/>
                  <a:pt x="106" y="121"/>
                  <a:pt x="122" y="121"/>
                </a:cubicBezTo>
                <a:cubicBezTo>
                  <a:pt x="138" y="121"/>
                  <a:pt x="151" y="108"/>
                  <a:pt x="151" y="92"/>
                </a:cubicBezTo>
                <a:cubicBezTo>
                  <a:pt x="151" y="67"/>
                  <a:pt x="151" y="67"/>
                  <a:pt x="151" y="67"/>
                </a:cubicBezTo>
                <a:cubicBezTo>
                  <a:pt x="373" y="67"/>
                  <a:pt x="373" y="67"/>
                  <a:pt x="373" y="67"/>
                </a:cubicBezTo>
                <a:cubicBezTo>
                  <a:pt x="373" y="92"/>
                  <a:pt x="373" y="92"/>
                  <a:pt x="373" y="92"/>
                </a:cubicBezTo>
                <a:cubicBezTo>
                  <a:pt x="373" y="108"/>
                  <a:pt x="386" y="121"/>
                  <a:pt x="402" y="121"/>
                </a:cubicBezTo>
                <a:cubicBezTo>
                  <a:pt x="417" y="121"/>
                  <a:pt x="430" y="108"/>
                  <a:pt x="430" y="92"/>
                </a:cubicBezTo>
                <a:cubicBezTo>
                  <a:pt x="430" y="67"/>
                  <a:pt x="430" y="67"/>
                  <a:pt x="430" y="67"/>
                </a:cubicBezTo>
                <a:cubicBezTo>
                  <a:pt x="511" y="67"/>
                  <a:pt x="511" y="67"/>
                  <a:pt x="511" y="67"/>
                </a:cubicBezTo>
                <a:lnTo>
                  <a:pt x="511" y="163"/>
                </a:lnTo>
                <a:close/>
                <a:moveTo>
                  <a:pt x="62" y="521"/>
                </a:moveTo>
                <a:cubicBezTo>
                  <a:pt x="462" y="521"/>
                  <a:pt x="462" y="521"/>
                  <a:pt x="462" y="521"/>
                </a:cubicBezTo>
                <a:cubicBezTo>
                  <a:pt x="466" y="521"/>
                  <a:pt x="469" y="518"/>
                  <a:pt x="469" y="514"/>
                </a:cubicBezTo>
                <a:cubicBezTo>
                  <a:pt x="469" y="241"/>
                  <a:pt x="469" y="241"/>
                  <a:pt x="469" y="241"/>
                </a:cubicBezTo>
                <a:cubicBezTo>
                  <a:pt x="469" y="237"/>
                  <a:pt x="466" y="234"/>
                  <a:pt x="462" y="234"/>
                </a:cubicBezTo>
                <a:cubicBezTo>
                  <a:pt x="62" y="234"/>
                  <a:pt x="62" y="234"/>
                  <a:pt x="62" y="234"/>
                </a:cubicBezTo>
                <a:cubicBezTo>
                  <a:pt x="58" y="234"/>
                  <a:pt x="55" y="237"/>
                  <a:pt x="55" y="241"/>
                </a:cubicBezTo>
                <a:cubicBezTo>
                  <a:pt x="55" y="514"/>
                  <a:pt x="55" y="514"/>
                  <a:pt x="55" y="514"/>
                </a:cubicBezTo>
                <a:cubicBezTo>
                  <a:pt x="55" y="518"/>
                  <a:pt x="58" y="521"/>
                  <a:pt x="62" y="521"/>
                </a:cubicBezTo>
                <a:close/>
                <a:moveTo>
                  <a:pt x="366" y="248"/>
                </a:moveTo>
                <a:cubicBezTo>
                  <a:pt x="455" y="248"/>
                  <a:pt x="455" y="248"/>
                  <a:pt x="455" y="248"/>
                </a:cubicBezTo>
                <a:cubicBezTo>
                  <a:pt x="455" y="325"/>
                  <a:pt x="455" y="325"/>
                  <a:pt x="455" y="325"/>
                </a:cubicBezTo>
                <a:cubicBezTo>
                  <a:pt x="366" y="325"/>
                  <a:pt x="366" y="325"/>
                  <a:pt x="366" y="325"/>
                </a:cubicBezTo>
                <a:lnTo>
                  <a:pt x="366" y="248"/>
                </a:lnTo>
                <a:close/>
                <a:moveTo>
                  <a:pt x="366" y="339"/>
                </a:moveTo>
                <a:cubicBezTo>
                  <a:pt x="455" y="339"/>
                  <a:pt x="455" y="339"/>
                  <a:pt x="455" y="339"/>
                </a:cubicBezTo>
                <a:cubicBezTo>
                  <a:pt x="455" y="414"/>
                  <a:pt x="455" y="414"/>
                  <a:pt x="455" y="414"/>
                </a:cubicBezTo>
                <a:cubicBezTo>
                  <a:pt x="366" y="414"/>
                  <a:pt x="366" y="414"/>
                  <a:pt x="366" y="414"/>
                </a:cubicBezTo>
                <a:lnTo>
                  <a:pt x="366" y="339"/>
                </a:lnTo>
                <a:close/>
                <a:moveTo>
                  <a:pt x="366" y="428"/>
                </a:moveTo>
                <a:cubicBezTo>
                  <a:pt x="455" y="428"/>
                  <a:pt x="455" y="428"/>
                  <a:pt x="455" y="428"/>
                </a:cubicBezTo>
                <a:cubicBezTo>
                  <a:pt x="455" y="507"/>
                  <a:pt x="455" y="507"/>
                  <a:pt x="455" y="507"/>
                </a:cubicBezTo>
                <a:cubicBezTo>
                  <a:pt x="366" y="507"/>
                  <a:pt x="366" y="507"/>
                  <a:pt x="366" y="507"/>
                </a:cubicBezTo>
                <a:lnTo>
                  <a:pt x="366" y="428"/>
                </a:lnTo>
                <a:close/>
                <a:moveTo>
                  <a:pt x="266" y="248"/>
                </a:moveTo>
                <a:cubicBezTo>
                  <a:pt x="352" y="248"/>
                  <a:pt x="352" y="248"/>
                  <a:pt x="352" y="248"/>
                </a:cubicBezTo>
                <a:cubicBezTo>
                  <a:pt x="352" y="325"/>
                  <a:pt x="352" y="325"/>
                  <a:pt x="352" y="325"/>
                </a:cubicBezTo>
                <a:cubicBezTo>
                  <a:pt x="266" y="325"/>
                  <a:pt x="266" y="325"/>
                  <a:pt x="266" y="325"/>
                </a:cubicBezTo>
                <a:lnTo>
                  <a:pt x="266" y="248"/>
                </a:lnTo>
                <a:close/>
                <a:moveTo>
                  <a:pt x="266" y="339"/>
                </a:moveTo>
                <a:cubicBezTo>
                  <a:pt x="352" y="339"/>
                  <a:pt x="352" y="339"/>
                  <a:pt x="352" y="339"/>
                </a:cubicBezTo>
                <a:cubicBezTo>
                  <a:pt x="352" y="414"/>
                  <a:pt x="352" y="414"/>
                  <a:pt x="352" y="414"/>
                </a:cubicBezTo>
                <a:cubicBezTo>
                  <a:pt x="266" y="414"/>
                  <a:pt x="266" y="414"/>
                  <a:pt x="266" y="414"/>
                </a:cubicBezTo>
                <a:lnTo>
                  <a:pt x="266" y="339"/>
                </a:lnTo>
                <a:close/>
                <a:moveTo>
                  <a:pt x="266" y="428"/>
                </a:moveTo>
                <a:cubicBezTo>
                  <a:pt x="352" y="428"/>
                  <a:pt x="352" y="428"/>
                  <a:pt x="352" y="428"/>
                </a:cubicBezTo>
                <a:cubicBezTo>
                  <a:pt x="352" y="507"/>
                  <a:pt x="352" y="507"/>
                  <a:pt x="352" y="507"/>
                </a:cubicBezTo>
                <a:cubicBezTo>
                  <a:pt x="266" y="507"/>
                  <a:pt x="266" y="507"/>
                  <a:pt x="266" y="507"/>
                </a:cubicBezTo>
                <a:lnTo>
                  <a:pt x="266" y="428"/>
                </a:lnTo>
                <a:close/>
                <a:moveTo>
                  <a:pt x="165" y="248"/>
                </a:moveTo>
                <a:cubicBezTo>
                  <a:pt x="252" y="248"/>
                  <a:pt x="252" y="248"/>
                  <a:pt x="252" y="248"/>
                </a:cubicBezTo>
                <a:cubicBezTo>
                  <a:pt x="252" y="325"/>
                  <a:pt x="252" y="325"/>
                  <a:pt x="252" y="325"/>
                </a:cubicBezTo>
                <a:cubicBezTo>
                  <a:pt x="165" y="325"/>
                  <a:pt x="165" y="325"/>
                  <a:pt x="165" y="325"/>
                </a:cubicBezTo>
                <a:lnTo>
                  <a:pt x="165" y="248"/>
                </a:lnTo>
                <a:close/>
                <a:moveTo>
                  <a:pt x="165" y="339"/>
                </a:moveTo>
                <a:cubicBezTo>
                  <a:pt x="252" y="339"/>
                  <a:pt x="252" y="339"/>
                  <a:pt x="252" y="339"/>
                </a:cubicBezTo>
                <a:cubicBezTo>
                  <a:pt x="252" y="414"/>
                  <a:pt x="252" y="414"/>
                  <a:pt x="252" y="414"/>
                </a:cubicBezTo>
                <a:cubicBezTo>
                  <a:pt x="165" y="414"/>
                  <a:pt x="165" y="414"/>
                  <a:pt x="165" y="414"/>
                </a:cubicBezTo>
                <a:lnTo>
                  <a:pt x="165" y="339"/>
                </a:lnTo>
                <a:close/>
                <a:moveTo>
                  <a:pt x="165" y="428"/>
                </a:moveTo>
                <a:cubicBezTo>
                  <a:pt x="252" y="428"/>
                  <a:pt x="252" y="428"/>
                  <a:pt x="252" y="428"/>
                </a:cubicBezTo>
                <a:cubicBezTo>
                  <a:pt x="252" y="507"/>
                  <a:pt x="252" y="507"/>
                  <a:pt x="252" y="507"/>
                </a:cubicBezTo>
                <a:cubicBezTo>
                  <a:pt x="165" y="507"/>
                  <a:pt x="165" y="507"/>
                  <a:pt x="165" y="507"/>
                </a:cubicBezTo>
                <a:lnTo>
                  <a:pt x="165" y="428"/>
                </a:lnTo>
                <a:close/>
                <a:moveTo>
                  <a:pt x="69" y="248"/>
                </a:moveTo>
                <a:cubicBezTo>
                  <a:pt x="151" y="248"/>
                  <a:pt x="151" y="248"/>
                  <a:pt x="151" y="248"/>
                </a:cubicBezTo>
                <a:cubicBezTo>
                  <a:pt x="151" y="325"/>
                  <a:pt x="151" y="325"/>
                  <a:pt x="151" y="325"/>
                </a:cubicBezTo>
                <a:cubicBezTo>
                  <a:pt x="69" y="325"/>
                  <a:pt x="69" y="325"/>
                  <a:pt x="69" y="325"/>
                </a:cubicBezTo>
                <a:lnTo>
                  <a:pt x="69" y="248"/>
                </a:lnTo>
                <a:close/>
                <a:moveTo>
                  <a:pt x="69" y="339"/>
                </a:moveTo>
                <a:cubicBezTo>
                  <a:pt x="151" y="339"/>
                  <a:pt x="151" y="339"/>
                  <a:pt x="151" y="339"/>
                </a:cubicBezTo>
                <a:cubicBezTo>
                  <a:pt x="151" y="414"/>
                  <a:pt x="151" y="414"/>
                  <a:pt x="151" y="414"/>
                </a:cubicBezTo>
                <a:cubicBezTo>
                  <a:pt x="69" y="414"/>
                  <a:pt x="69" y="414"/>
                  <a:pt x="69" y="414"/>
                </a:cubicBezTo>
                <a:lnTo>
                  <a:pt x="69" y="339"/>
                </a:lnTo>
                <a:close/>
                <a:moveTo>
                  <a:pt x="69" y="428"/>
                </a:moveTo>
                <a:cubicBezTo>
                  <a:pt x="151" y="428"/>
                  <a:pt x="151" y="428"/>
                  <a:pt x="151" y="428"/>
                </a:cubicBezTo>
                <a:cubicBezTo>
                  <a:pt x="151" y="507"/>
                  <a:pt x="151" y="507"/>
                  <a:pt x="151" y="507"/>
                </a:cubicBezTo>
                <a:cubicBezTo>
                  <a:pt x="69" y="507"/>
                  <a:pt x="69" y="507"/>
                  <a:pt x="69" y="507"/>
                </a:cubicBezTo>
                <a:lnTo>
                  <a:pt x="69" y="4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445469"/>
              </a:solidFill>
              <a:effectLst/>
              <a:uLnTx/>
              <a:uFillTx/>
              <a:latin typeface="Calibri" panose="020F0502020204030204"/>
              <a:ea typeface="+mn-ea"/>
              <a:cs typeface="+mn-cs"/>
            </a:endParaRPr>
          </a:p>
        </p:txBody>
      </p:sp>
      <p:sp>
        <p:nvSpPr>
          <p:cNvPr id="67" name="Title 1">
            <a:extLst>
              <a:ext uri="{FF2B5EF4-FFF2-40B4-BE49-F238E27FC236}">
                <a16:creationId xmlns:a16="http://schemas.microsoft.com/office/drawing/2014/main" id="{F255D375-8DA8-4C2F-8078-91672A766393}"/>
              </a:ext>
            </a:extLst>
          </p:cNvPr>
          <p:cNvSpPr txBox="1">
            <a:spLocks/>
          </p:cNvSpPr>
          <p:nvPr/>
        </p:nvSpPr>
        <p:spPr>
          <a:xfrm>
            <a:off x="4933441" y="405964"/>
            <a:ext cx="472279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3"/>
                </a:solidFill>
                <a:latin typeface="Lato Medium" panose="020F0602020204030203" pitchFamily="34" charset="0"/>
                <a:ea typeface="+mj-ea"/>
                <a:cs typeface="Lato Medium" panose="020F0602020204030203" pitchFamily="34" charset="0"/>
              </a:defRPr>
            </a:lvl1pPr>
          </a:lstStyle>
          <a:p>
            <a:pPr algn="r"/>
            <a:r>
              <a:rPr lang="en-US" dirty="0"/>
              <a:t>Operations</a:t>
            </a:r>
            <a:endParaRPr lang="en-US" sz="2800" dirty="0"/>
          </a:p>
        </p:txBody>
      </p:sp>
      <p:sp>
        <p:nvSpPr>
          <p:cNvPr id="66" name="TextBox 65">
            <a:extLst>
              <a:ext uri="{FF2B5EF4-FFF2-40B4-BE49-F238E27FC236}">
                <a16:creationId xmlns:a16="http://schemas.microsoft.com/office/drawing/2014/main" id="{B9CD3A76-D1A4-4C07-B3FC-3E0D343E2E26}"/>
              </a:ext>
            </a:extLst>
          </p:cNvPr>
          <p:cNvSpPr txBox="1"/>
          <p:nvPr/>
        </p:nvSpPr>
        <p:spPr>
          <a:xfrm>
            <a:off x="10806544" y="139850"/>
            <a:ext cx="1292353" cy="338554"/>
          </a:xfrm>
          <a:prstGeom prst="rect">
            <a:avLst/>
          </a:prstGeom>
          <a:noFill/>
        </p:spPr>
        <p:txBody>
          <a:bodyPr wrap="square" rtlCol="0">
            <a:spAutoFit/>
          </a:bodyPr>
          <a:lstStyle/>
          <a:p>
            <a:pPr algn="r"/>
            <a:r>
              <a:rPr lang="en-AU" sz="1600" dirty="0">
                <a:solidFill>
                  <a:schemeClr val="bg1">
                    <a:lumMod val="50000"/>
                  </a:schemeClr>
                </a:solidFill>
                <a:latin typeface="Lato" panose="020F0502020204030203" pitchFamily="34" charset="0"/>
                <a:cs typeface="Lato" panose="020F0502020204030203" pitchFamily="34" charset="0"/>
              </a:rPr>
              <a:t>OPEN 1.3</a:t>
            </a:r>
          </a:p>
        </p:txBody>
      </p:sp>
    </p:spTree>
    <p:custDataLst>
      <p:tags r:id="rId1"/>
    </p:custDataLst>
    <p:extLst>
      <p:ext uri="{BB962C8B-B14F-4D97-AF65-F5344CB8AC3E}">
        <p14:creationId xmlns:p14="http://schemas.microsoft.com/office/powerpoint/2010/main" val="61212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7250" y="406714"/>
            <a:ext cx="2434273" cy="1325563"/>
          </a:xfrm>
        </p:spPr>
        <p:txBody>
          <a:bodyPr/>
          <a:lstStyle/>
          <a:p>
            <a:r>
              <a:rPr lang="en-US" noProof="0" dirty="0"/>
              <a:t>Projects</a:t>
            </a:r>
            <a:endParaRPr lang="en-US" sz="2800" noProof="0" dirty="0"/>
          </a:p>
        </p:txBody>
      </p:sp>
      <p:sp>
        <p:nvSpPr>
          <p:cNvPr id="10" name="Freeform 9"/>
          <p:cNvSpPr>
            <a:spLocks noChangeArrowheads="1"/>
          </p:cNvSpPr>
          <p:nvPr/>
        </p:nvSpPr>
        <p:spPr bwMode="auto">
          <a:xfrm>
            <a:off x="9455748" y="1775512"/>
            <a:ext cx="136016" cy="846670"/>
          </a:xfrm>
          <a:custGeom>
            <a:avLst/>
            <a:gdLst>
              <a:gd name="T0" fmla="*/ 0 w 266"/>
              <a:gd name="T1" fmla="*/ 2374 h 2375"/>
              <a:gd name="T2" fmla="*/ 265 w 266"/>
              <a:gd name="T3" fmla="*/ 2138 h 2375"/>
              <a:gd name="T4" fmla="*/ 265 w 266"/>
              <a:gd name="T5" fmla="*/ 0 h 2375"/>
              <a:gd name="T6" fmla="*/ 0 w 266"/>
              <a:gd name="T7" fmla="*/ 238 h 2375"/>
              <a:gd name="T8" fmla="*/ 0 w 266"/>
              <a:gd name="T9" fmla="*/ 2374 h 2375"/>
            </a:gdLst>
            <a:ahLst/>
            <a:cxnLst>
              <a:cxn ang="0">
                <a:pos x="T0" y="T1"/>
              </a:cxn>
              <a:cxn ang="0">
                <a:pos x="T2" y="T3"/>
              </a:cxn>
              <a:cxn ang="0">
                <a:pos x="T4" y="T5"/>
              </a:cxn>
              <a:cxn ang="0">
                <a:pos x="T6" y="T7"/>
              </a:cxn>
              <a:cxn ang="0">
                <a:pos x="T8" y="T9"/>
              </a:cxn>
            </a:cxnLst>
            <a:rect l="0" t="0" r="r" b="b"/>
            <a:pathLst>
              <a:path w="266" h="2375">
                <a:moveTo>
                  <a:pt x="0" y="2374"/>
                </a:moveTo>
                <a:lnTo>
                  <a:pt x="265" y="2138"/>
                </a:lnTo>
                <a:lnTo>
                  <a:pt x="265" y="0"/>
                </a:lnTo>
                <a:lnTo>
                  <a:pt x="0" y="238"/>
                </a:lnTo>
                <a:lnTo>
                  <a:pt x="0" y="2374"/>
                </a:lnTo>
              </a:path>
            </a:pathLst>
          </a:custGeom>
          <a:solidFill>
            <a:srgbClr val="C00000"/>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Source Sans Pro Light" panose="020B0403030403020204" pitchFamily="34" charset="0"/>
              <a:ea typeface="+mn-ea"/>
              <a:cs typeface="+mn-cs"/>
            </a:endParaRPr>
          </a:p>
        </p:txBody>
      </p:sp>
      <p:sp>
        <p:nvSpPr>
          <p:cNvPr id="11" name="Freeform 10"/>
          <p:cNvSpPr>
            <a:spLocks noChangeArrowheads="1"/>
          </p:cNvSpPr>
          <p:nvPr/>
        </p:nvSpPr>
        <p:spPr bwMode="auto">
          <a:xfrm>
            <a:off x="6209504" y="1775511"/>
            <a:ext cx="3384528" cy="761846"/>
          </a:xfrm>
          <a:custGeom>
            <a:avLst/>
            <a:gdLst>
              <a:gd name="T0" fmla="*/ 0 w 6584"/>
              <a:gd name="T1" fmla="*/ 2138 h 2139"/>
              <a:gd name="T2" fmla="*/ 6583 w 6584"/>
              <a:gd name="T3" fmla="*/ 2138 h 2139"/>
              <a:gd name="T4" fmla="*/ 6583 w 6584"/>
              <a:gd name="T5" fmla="*/ 0 h 2139"/>
              <a:gd name="T6" fmla="*/ 0 w 6584"/>
              <a:gd name="T7" fmla="*/ 0 h 2139"/>
              <a:gd name="T8" fmla="*/ 0 w 6584"/>
              <a:gd name="T9" fmla="*/ 2138 h 2139"/>
            </a:gdLst>
            <a:ahLst/>
            <a:cxnLst>
              <a:cxn ang="0">
                <a:pos x="T0" y="T1"/>
              </a:cxn>
              <a:cxn ang="0">
                <a:pos x="T2" y="T3"/>
              </a:cxn>
              <a:cxn ang="0">
                <a:pos x="T4" y="T5"/>
              </a:cxn>
              <a:cxn ang="0">
                <a:pos x="T6" y="T7"/>
              </a:cxn>
              <a:cxn ang="0">
                <a:pos x="T8" y="T9"/>
              </a:cxn>
            </a:cxnLst>
            <a:rect l="0" t="0" r="r" b="b"/>
            <a:pathLst>
              <a:path w="6584" h="2139">
                <a:moveTo>
                  <a:pt x="0" y="2138"/>
                </a:moveTo>
                <a:lnTo>
                  <a:pt x="6583" y="2138"/>
                </a:lnTo>
                <a:lnTo>
                  <a:pt x="6583" y="0"/>
                </a:lnTo>
                <a:lnTo>
                  <a:pt x="0" y="0"/>
                </a:lnTo>
                <a:lnTo>
                  <a:pt x="0" y="2138"/>
                </a:lnTo>
              </a:path>
            </a:pathLst>
          </a:custGeom>
          <a:solidFill>
            <a:srgbClr val="FF064D"/>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Source Sans Pro Light" panose="020B0403030403020204" pitchFamily="34" charset="0"/>
              <a:ea typeface="+mn-ea"/>
              <a:cs typeface="+mn-cs"/>
            </a:endParaRPr>
          </a:p>
        </p:txBody>
      </p:sp>
      <p:sp>
        <p:nvSpPr>
          <p:cNvPr id="12" name="Freeform 11"/>
          <p:cNvSpPr>
            <a:spLocks noChangeArrowheads="1"/>
          </p:cNvSpPr>
          <p:nvPr/>
        </p:nvSpPr>
        <p:spPr bwMode="auto">
          <a:xfrm>
            <a:off x="6209505" y="1693829"/>
            <a:ext cx="267498" cy="843528"/>
          </a:xfrm>
          <a:custGeom>
            <a:avLst/>
            <a:gdLst>
              <a:gd name="T0" fmla="*/ 0 w 522"/>
              <a:gd name="T1" fmla="*/ 2365 h 2366"/>
              <a:gd name="T2" fmla="*/ 521 w 522"/>
              <a:gd name="T3" fmla="*/ 2136 h 2366"/>
              <a:gd name="T4" fmla="*/ 521 w 522"/>
              <a:gd name="T5" fmla="*/ 0 h 2366"/>
              <a:gd name="T6" fmla="*/ 0 w 522"/>
              <a:gd name="T7" fmla="*/ 227 h 2366"/>
              <a:gd name="T8" fmla="*/ 0 w 522"/>
              <a:gd name="T9" fmla="*/ 2365 h 2366"/>
            </a:gdLst>
            <a:ahLst/>
            <a:cxnLst>
              <a:cxn ang="0">
                <a:pos x="T0" y="T1"/>
              </a:cxn>
              <a:cxn ang="0">
                <a:pos x="T2" y="T3"/>
              </a:cxn>
              <a:cxn ang="0">
                <a:pos x="T4" y="T5"/>
              </a:cxn>
              <a:cxn ang="0">
                <a:pos x="T6" y="T7"/>
              </a:cxn>
              <a:cxn ang="0">
                <a:pos x="T8" y="T9"/>
              </a:cxn>
            </a:cxnLst>
            <a:rect l="0" t="0" r="r" b="b"/>
            <a:pathLst>
              <a:path w="522" h="2366">
                <a:moveTo>
                  <a:pt x="0" y="2365"/>
                </a:moveTo>
                <a:lnTo>
                  <a:pt x="521" y="2136"/>
                </a:lnTo>
                <a:lnTo>
                  <a:pt x="521" y="0"/>
                </a:lnTo>
                <a:lnTo>
                  <a:pt x="0" y="227"/>
                </a:lnTo>
                <a:lnTo>
                  <a:pt x="0" y="2365"/>
                </a:lnTo>
              </a:path>
            </a:pathLst>
          </a:custGeom>
          <a:solidFill>
            <a:srgbClr val="C00000"/>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Source Sans Pro Light" panose="020B0403030403020204" pitchFamily="34" charset="0"/>
              <a:ea typeface="+mn-ea"/>
              <a:cs typeface="+mn-cs"/>
            </a:endParaRPr>
          </a:p>
        </p:txBody>
      </p:sp>
      <p:sp>
        <p:nvSpPr>
          <p:cNvPr id="13" name="Freeform 12"/>
          <p:cNvSpPr>
            <a:spLocks noChangeArrowheads="1"/>
          </p:cNvSpPr>
          <p:nvPr/>
        </p:nvSpPr>
        <p:spPr bwMode="auto">
          <a:xfrm>
            <a:off x="5876267" y="1690688"/>
            <a:ext cx="600737" cy="764988"/>
          </a:xfrm>
          <a:custGeom>
            <a:avLst/>
            <a:gdLst>
              <a:gd name="T0" fmla="*/ 0 w 1170"/>
              <a:gd name="T1" fmla="*/ 2136 h 2146"/>
              <a:gd name="T2" fmla="*/ 1169 w 1170"/>
              <a:gd name="T3" fmla="*/ 2145 h 2146"/>
              <a:gd name="T4" fmla="*/ 1169 w 1170"/>
              <a:gd name="T5" fmla="*/ 9 h 2146"/>
              <a:gd name="T6" fmla="*/ 0 w 1170"/>
              <a:gd name="T7" fmla="*/ 0 h 2146"/>
              <a:gd name="T8" fmla="*/ 0 w 1170"/>
              <a:gd name="T9" fmla="*/ 2136 h 2146"/>
            </a:gdLst>
            <a:ahLst/>
            <a:cxnLst>
              <a:cxn ang="0">
                <a:pos x="T0" y="T1"/>
              </a:cxn>
              <a:cxn ang="0">
                <a:pos x="T2" y="T3"/>
              </a:cxn>
              <a:cxn ang="0">
                <a:pos x="T4" y="T5"/>
              </a:cxn>
              <a:cxn ang="0">
                <a:pos x="T6" y="T7"/>
              </a:cxn>
              <a:cxn ang="0">
                <a:pos x="T8" y="T9"/>
              </a:cxn>
            </a:cxnLst>
            <a:rect l="0" t="0" r="r" b="b"/>
            <a:pathLst>
              <a:path w="1170" h="2146">
                <a:moveTo>
                  <a:pt x="0" y="2136"/>
                </a:moveTo>
                <a:lnTo>
                  <a:pt x="1169" y="2145"/>
                </a:lnTo>
                <a:lnTo>
                  <a:pt x="1169" y="9"/>
                </a:lnTo>
                <a:lnTo>
                  <a:pt x="0" y="0"/>
                </a:lnTo>
                <a:lnTo>
                  <a:pt x="0" y="2136"/>
                </a:lnTo>
              </a:path>
            </a:pathLst>
          </a:custGeom>
          <a:solidFill>
            <a:srgbClr val="FF064D"/>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Source Sans Pro Light" panose="020B0403030403020204" pitchFamily="34" charset="0"/>
              <a:ea typeface="+mn-ea"/>
              <a:cs typeface="+mn-cs"/>
            </a:endParaRPr>
          </a:p>
        </p:txBody>
      </p:sp>
      <p:sp>
        <p:nvSpPr>
          <p:cNvPr id="33" name="TextBox 34"/>
          <p:cNvSpPr txBox="1"/>
          <p:nvPr/>
        </p:nvSpPr>
        <p:spPr>
          <a:xfrm>
            <a:off x="7025730" y="1909791"/>
            <a:ext cx="1733477" cy="430851"/>
          </a:xfrm>
          <a:prstGeom prst="rect">
            <a:avLst/>
          </a:prstGeom>
          <a:noFill/>
        </p:spPr>
        <p:txBody>
          <a:bodyPr wrap="none" lIns="182843" tIns="91422" rIns="182843" bIns="91422" rtlCol="0">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rPr>
              <a:t>Routine / cyclic</a:t>
            </a:r>
            <a:endParaRPr kumimoji="0" lang="id-ID"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endParaRPr>
          </a:p>
        </p:txBody>
      </p:sp>
      <p:sp>
        <p:nvSpPr>
          <p:cNvPr id="34" name="Freeform 33"/>
          <p:cNvSpPr>
            <a:spLocks noChangeArrowheads="1"/>
          </p:cNvSpPr>
          <p:nvPr/>
        </p:nvSpPr>
        <p:spPr bwMode="auto">
          <a:xfrm flipH="1">
            <a:off x="2151720" y="1775512"/>
            <a:ext cx="136016" cy="846670"/>
          </a:xfrm>
          <a:custGeom>
            <a:avLst/>
            <a:gdLst>
              <a:gd name="T0" fmla="*/ 0 w 266"/>
              <a:gd name="T1" fmla="*/ 2374 h 2375"/>
              <a:gd name="T2" fmla="*/ 265 w 266"/>
              <a:gd name="T3" fmla="*/ 2138 h 2375"/>
              <a:gd name="T4" fmla="*/ 265 w 266"/>
              <a:gd name="T5" fmla="*/ 0 h 2375"/>
              <a:gd name="T6" fmla="*/ 0 w 266"/>
              <a:gd name="T7" fmla="*/ 238 h 2375"/>
              <a:gd name="T8" fmla="*/ 0 w 266"/>
              <a:gd name="T9" fmla="*/ 2374 h 2375"/>
            </a:gdLst>
            <a:ahLst/>
            <a:cxnLst>
              <a:cxn ang="0">
                <a:pos x="T0" y="T1"/>
              </a:cxn>
              <a:cxn ang="0">
                <a:pos x="T2" y="T3"/>
              </a:cxn>
              <a:cxn ang="0">
                <a:pos x="T4" y="T5"/>
              </a:cxn>
              <a:cxn ang="0">
                <a:pos x="T6" y="T7"/>
              </a:cxn>
              <a:cxn ang="0">
                <a:pos x="T8" y="T9"/>
              </a:cxn>
            </a:cxnLst>
            <a:rect l="0" t="0" r="r" b="b"/>
            <a:pathLst>
              <a:path w="266" h="2375">
                <a:moveTo>
                  <a:pt x="0" y="2374"/>
                </a:moveTo>
                <a:lnTo>
                  <a:pt x="265" y="2138"/>
                </a:lnTo>
                <a:lnTo>
                  <a:pt x="265" y="0"/>
                </a:lnTo>
                <a:lnTo>
                  <a:pt x="0" y="238"/>
                </a:lnTo>
                <a:lnTo>
                  <a:pt x="0" y="2374"/>
                </a:lnTo>
              </a:path>
            </a:pathLst>
          </a:custGeom>
          <a:solidFill>
            <a:srgbClr val="C00000"/>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Source Sans Pro Light" panose="020B0403030403020204" pitchFamily="34" charset="0"/>
              <a:ea typeface="+mn-ea"/>
              <a:cs typeface="+mn-cs"/>
            </a:endParaRPr>
          </a:p>
        </p:txBody>
      </p:sp>
      <p:sp>
        <p:nvSpPr>
          <p:cNvPr id="35" name="Freeform 34"/>
          <p:cNvSpPr>
            <a:spLocks noChangeArrowheads="1"/>
          </p:cNvSpPr>
          <p:nvPr/>
        </p:nvSpPr>
        <p:spPr bwMode="auto">
          <a:xfrm flipH="1">
            <a:off x="2149453" y="1775511"/>
            <a:ext cx="3384528" cy="761846"/>
          </a:xfrm>
          <a:custGeom>
            <a:avLst/>
            <a:gdLst>
              <a:gd name="T0" fmla="*/ 0 w 6584"/>
              <a:gd name="T1" fmla="*/ 2138 h 2139"/>
              <a:gd name="T2" fmla="*/ 6583 w 6584"/>
              <a:gd name="T3" fmla="*/ 2138 h 2139"/>
              <a:gd name="T4" fmla="*/ 6583 w 6584"/>
              <a:gd name="T5" fmla="*/ 0 h 2139"/>
              <a:gd name="T6" fmla="*/ 0 w 6584"/>
              <a:gd name="T7" fmla="*/ 0 h 2139"/>
              <a:gd name="T8" fmla="*/ 0 w 6584"/>
              <a:gd name="T9" fmla="*/ 2138 h 2139"/>
            </a:gdLst>
            <a:ahLst/>
            <a:cxnLst>
              <a:cxn ang="0">
                <a:pos x="T0" y="T1"/>
              </a:cxn>
              <a:cxn ang="0">
                <a:pos x="T2" y="T3"/>
              </a:cxn>
              <a:cxn ang="0">
                <a:pos x="T4" y="T5"/>
              </a:cxn>
              <a:cxn ang="0">
                <a:pos x="T6" y="T7"/>
              </a:cxn>
              <a:cxn ang="0">
                <a:pos x="T8" y="T9"/>
              </a:cxn>
            </a:cxnLst>
            <a:rect l="0" t="0" r="r" b="b"/>
            <a:pathLst>
              <a:path w="6584" h="2139">
                <a:moveTo>
                  <a:pt x="0" y="2138"/>
                </a:moveTo>
                <a:lnTo>
                  <a:pt x="6583" y="2138"/>
                </a:lnTo>
                <a:lnTo>
                  <a:pt x="6583" y="0"/>
                </a:lnTo>
                <a:lnTo>
                  <a:pt x="0" y="0"/>
                </a:lnTo>
                <a:lnTo>
                  <a:pt x="0" y="2138"/>
                </a:lnTo>
              </a:path>
            </a:pathLst>
          </a:custGeom>
          <a:solidFill>
            <a:srgbClr val="FF064D"/>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Source Sans Pro Light" panose="020B0403030403020204" pitchFamily="34" charset="0"/>
              <a:ea typeface="+mn-ea"/>
              <a:cs typeface="+mn-cs"/>
            </a:endParaRPr>
          </a:p>
        </p:txBody>
      </p:sp>
      <p:sp>
        <p:nvSpPr>
          <p:cNvPr id="36" name="Freeform 35"/>
          <p:cNvSpPr>
            <a:spLocks noChangeArrowheads="1"/>
          </p:cNvSpPr>
          <p:nvPr/>
        </p:nvSpPr>
        <p:spPr bwMode="auto">
          <a:xfrm flipH="1">
            <a:off x="5266481" y="1693829"/>
            <a:ext cx="267498" cy="843528"/>
          </a:xfrm>
          <a:custGeom>
            <a:avLst/>
            <a:gdLst>
              <a:gd name="T0" fmla="*/ 0 w 522"/>
              <a:gd name="T1" fmla="*/ 2365 h 2366"/>
              <a:gd name="T2" fmla="*/ 521 w 522"/>
              <a:gd name="T3" fmla="*/ 2136 h 2366"/>
              <a:gd name="T4" fmla="*/ 521 w 522"/>
              <a:gd name="T5" fmla="*/ 0 h 2366"/>
              <a:gd name="T6" fmla="*/ 0 w 522"/>
              <a:gd name="T7" fmla="*/ 227 h 2366"/>
              <a:gd name="T8" fmla="*/ 0 w 522"/>
              <a:gd name="T9" fmla="*/ 2365 h 2366"/>
            </a:gdLst>
            <a:ahLst/>
            <a:cxnLst>
              <a:cxn ang="0">
                <a:pos x="T0" y="T1"/>
              </a:cxn>
              <a:cxn ang="0">
                <a:pos x="T2" y="T3"/>
              </a:cxn>
              <a:cxn ang="0">
                <a:pos x="T4" y="T5"/>
              </a:cxn>
              <a:cxn ang="0">
                <a:pos x="T6" y="T7"/>
              </a:cxn>
              <a:cxn ang="0">
                <a:pos x="T8" y="T9"/>
              </a:cxn>
            </a:cxnLst>
            <a:rect l="0" t="0" r="r" b="b"/>
            <a:pathLst>
              <a:path w="522" h="2366">
                <a:moveTo>
                  <a:pt x="0" y="2365"/>
                </a:moveTo>
                <a:lnTo>
                  <a:pt x="521" y="2136"/>
                </a:lnTo>
                <a:lnTo>
                  <a:pt x="521" y="0"/>
                </a:lnTo>
                <a:lnTo>
                  <a:pt x="0" y="227"/>
                </a:lnTo>
                <a:lnTo>
                  <a:pt x="0" y="2365"/>
                </a:lnTo>
              </a:path>
            </a:pathLst>
          </a:custGeom>
          <a:solidFill>
            <a:srgbClr val="C00000"/>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Source Sans Pro Light" panose="020B0403030403020204" pitchFamily="34" charset="0"/>
              <a:ea typeface="+mn-ea"/>
              <a:cs typeface="+mn-cs"/>
            </a:endParaRPr>
          </a:p>
        </p:txBody>
      </p:sp>
      <p:sp>
        <p:nvSpPr>
          <p:cNvPr id="37" name="Freeform 36"/>
          <p:cNvSpPr>
            <a:spLocks noChangeArrowheads="1"/>
          </p:cNvSpPr>
          <p:nvPr/>
        </p:nvSpPr>
        <p:spPr bwMode="auto">
          <a:xfrm flipH="1">
            <a:off x="5272830" y="1690688"/>
            <a:ext cx="600737" cy="764988"/>
          </a:xfrm>
          <a:custGeom>
            <a:avLst/>
            <a:gdLst>
              <a:gd name="T0" fmla="*/ 0 w 1170"/>
              <a:gd name="T1" fmla="*/ 2136 h 2146"/>
              <a:gd name="T2" fmla="*/ 1169 w 1170"/>
              <a:gd name="T3" fmla="*/ 2145 h 2146"/>
              <a:gd name="T4" fmla="*/ 1169 w 1170"/>
              <a:gd name="T5" fmla="*/ 9 h 2146"/>
              <a:gd name="T6" fmla="*/ 0 w 1170"/>
              <a:gd name="T7" fmla="*/ 0 h 2146"/>
              <a:gd name="T8" fmla="*/ 0 w 1170"/>
              <a:gd name="T9" fmla="*/ 2136 h 2146"/>
            </a:gdLst>
            <a:ahLst/>
            <a:cxnLst>
              <a:cxn ang="0">
                <a:pos x="T0" y="T1"/>
              </a:cxn>
              <a:cxn ang="0">
                <a:pos x="T2" y="T3"/>
              </a:cxn>
              <a:cxn ang="0">
                <a:pos x="T4" y="T5"/>
              </a:cxn>
              <a:cxn ang="0">
                <a:pos x="T6" y="T7"/>
              </a:cxn>
              <a:cxn ang="0">
                <a:pos x="T8" y="T9"/>
              </a:cxn>
            </a:cxnLst>
            <a:rect l="0" t="0" r="r" b="b"/>
            <a:pathLst>
              <a:path w="1170" h="2146">
                <a:moveTo>
                  <a:pt x="0" y="2136"/>
                </a:moveTo>
                <a:lnTo>
                  <a:pt x="1169" y="2145"/>
                </a:lnTo>
                <a:lnTo>
                  <a:pt x="1169" y="9"/>
                </a:lnTo>
                <a:lnTo>
                  <a:pt x="0" y="0"/>
                </a:lnTo>
                <a:lnTo>
                  <a:pt x="0" y="2136"/>
                </a:lnTo>
              </a:path>
            </a:pathLst>
          </a:custGeom>
          <a:solidFill>
            <a:srgbClr val="FF064D"/>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Source Sans Pro Light" panose="020B0403030403020204" pitchFamily="34" charset="0"/>
              <a:ea typeface="+mn-ea"/>
              <a:cs typeface="+mn-cs"/>
            </a:endParaRPr>
          </a:p>
        </p:txBody>
      </p:sp>
      <p:sp>
        <p:nvSpPr>
          <p:cNvPr id="57" name="TextBox 86"/>
          <p:cNvSpPr txBox="1"/>
          <p:nvPr/>
        </p:nvSpPr>
        <p:spPr>
          <a:xfrm flipH="1">
            <a:off x="2800577" y="1909791"/>
            <a:ext cx="2100885" cy="430851"/>
          </a:xfrm>
          <a:prstGeom prst="rect">
            <a:avLst/>
          </a:prstGeom>
          <a:noFill/>
        </p:spPr>
        <p:txBody>
          <a:bodyPr wrap="none" lIns="182843" tIns="91422" rIns="182843" bIns="91422" rtlCol="0">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rPr>
              <a:t>Temporary / unique</a:t>
            </a:r>
            <a:endParaRPr kumimoji="0" lang="id-ID"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endParaRPr>
          </a:p>
        </p:txBody>
      </p:sp>
      <p:sp>
        <p:nvSpPr>
          <p:cNvPr id="58" name="TextBox 88"/>
          <p:cNvSpPr txBox="1"/>
          <p:nvPr/>
        </p:nvSpPr>
        <p:spPr>
          <a:xfrm>
            <a:off x="1175659" y="1775511"/>
            <a:ext cx="492443" cy="4267907"/>
          </a:xfrm>
          <a:prstGeom prst="rect">
            <a:avLst/>
          </a:prstGeom>
          <a:noFill/>
        </p:spPr>
        <p:txBody>
          <a:bodyPr vert="vert270" wrap="square" rtlCol="0">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algn="ctr"/>
            <a:r>
              <a:rPr lang="en-AU" sz="2000">
                <a:latin typeface="Lato Medium" panose="020F0602020204030203" pitchFamily="34" charset="0"/>
                <a:cs typeface="Lato Medium" panose="020F0602020204030203" pitchFamily="34" charset="0"/>
              </a:rPr>
              <a:t>DISRUPTIVE CHANGE</a:t>
            </a:r>
          </a:p>
        </p:txBody>
      </p:sp>
      <p:sp>
        <p:nvSpPr>
          <p:cNvPr id="59" name="TextBox 89"/>
          <p:cNvSpPr txBox="1"/>
          <p:nvPr/>
        </p:nvSpPr>
        <p:spPr>
          <a:xfrm rot="10800000">
            <a:off x="10160577" y="1694986"/>
            <a:ext cx="492443" cy="4267907"/>
          </a:xfrm>
          <a:prstGeom prst="rect">
            <a:avLst/>
          </a:prstGeom>
          <a:noFill/>
        </p:spPr>
        <p:txBody>
          <a:bodyPr vert="vert270" wrap="square" rtlCol="0">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algn="ctr"/>
            <a:r>
              <a:rPr lang="en-AU" sz="2000">
                <a:latin typeface="Lato Medium" panose="020F0602020204030203" pitchFamily="34" charset="0"/>
                <a:cs typeface="Lato Medium" panose="020F0602020204030203" pitchFamily="34" charset="0"/>
              </a:rPr>
              <a:t>ORGANIC CHANGE</a:t>
            </a:r>
          </a:p>
        </p:txBody>
      </p:sp>
      <p:grpSp>
        <p:nvGrpSpPr>
          <p:cNvPr id="7" name="Group 6"/>
          <p:cNvGrpSpPr/>
          <p:nvPr/>
        </p:nvGrpSpPr>
        <p:grpSpPr>
          <a:xfrm>
            <a:off x="2146079" y="5278430"/>
            <a:ext cx="7447953" cy="928352"/>
            <a:chOff x="2146079" y="5278430"/>
            <a:chExt cx="7447953" cy="928352"/>
          </a:xfrm>
        </p:grpSpPr>
        <p:sp>
          <p:nvSpPr>
            <p:cNvPr id="8" name="Freeform 7"/>
            <p:cNvSpPr>
              <a:spLocks noChangeArrowheads="1"/>
            </p:cNvSpPr>
            <p:nvPr/>
          </p:nvSpPr>
          <p:spPr bwMode="auto">
            <a:xfrm flipH="1">
              <a:off x="2146079" y="5363254"/>
              <a:ext cx="136016" cy="843528"/>
            </a:xfrm>
            <a:custGeom>
              <a:avLst/>
              <a:gdLst>
                <a:gd name="T0" fmla="*/ 0 w 266"/>
                <a:gd name="T1" fmla="*/ 2365 h 2366"/>
                <a:gd name="T2" fmla="*/ 265 w 266"/>
                <a:gd name="T3" fmla="*/ 2136 h 2366"/>
                <a:gd name="T4" fmla="*/ 265 w 266"/>
                <a:gd name="T5" fmla="*/ 0 h 2366"/>
                <a:gd name="T6" fmla="*/ 0 w 266"/>
                <a:gd name="T7" fmla="*/ 229 h 2366"/>
                <a:gd name="T8" fmla="*/ 0 w 266"/>
                <a:gd name="T9" fmla="*/ 2365 h 2366"/>
              </a:gdLst>
              <a:ahLst/>
              <a:cxnLst>
                <a:cxn ang="0">
                  <a:pos x="T0" y="T1"/>
                </a:cxn>
                <a:cxn ang="0">
                  <a:pos x="T2" y="T3"/>
                </a:cxn>
                <a:cxn ang="0">
                  <a:pos x="T4" y="T5"/>
                </a:cxn>
                <a:cxn ang="0">
                  <a:pos x="T6" y="T7"/>
                </a:cxn>
                <a:cxn ang="0">
                  <a:pos x="T8" y="T9"/>
                </a:cxn>
              </a:cxnLst>
              <a:rect l="0" t="0" r="r" b="b"/>
              <a:pathLst>
                <a:path w="266" h="2366">
                  <a:moveTo>
                    <a:pt x="0" y="2365"/>
                  </a:moveTo>
                  <a:lnTo>
                    <a:pt x="265" y="2136"/>
                  </a:lnTo>
                  <a:lnTo>
                    <a:pt x="265" y="0"/>
                  </a:lnTo>
                  <a:lnTo>
                    <a:pt x="0" y="229"/>
                  </a:lnTo>
                  <a:lnTo>
                    <a:pt x="0" y="2365"/>
                  </a:lnTo>
                </a:path>
              </a:pathLst>
            </a:custGeom>
            <a:solidFill>
              <a:srgbClr val="7030A0"/>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9" name="Freeform 8"/>
            <p:cNvSpPr>
              <a:spLocks noChangeArrowheads="1"/>
            </p:cNvSpPr>
            <p:nvPr/>
          </p:nvSpPr>
          <p:spPr bwMode="auto">
            <a:xfrm>
              <a:off x="9453673" y="5363254"/>
              <a:ext cx="136016" cy="843528"/>
            </a:xfrm>
            <a:custGeom>
              <a:avLst/>
              <a:gdLst>
                <a:gd name="T0" fmla="*/ 0 w 266"/>
                <a:gd name="T1" fmla="*/ 2365 h 2366"/>
                <a:gd name="T2" fmla="*/ 265 w 266"/>
                <a:gd name="T3" fmla="*/ 2136 h 2366"/>
                <a:gd name="T4" fmla="*/ 265 w 266"/>
                <a:gd name="T5" fmla="*/ 0 h 2366"/>
                <a:gd name="T6" fmla="*/ 0 w 266"/>
                <a:gd name="T7" fmla="*/ 229 h 2366"/>
                <a:gd name="T8" fmla="*/ 0 w 266"/>
                <a:gd name="T9" fmla="*/ 2365 h 2366"/>
              </a:gdLst>
              <a:ahLst/>
              <a:cxnLst>
                <a:cxn ang="0">
                  <a:pos x="T0" y="T1"/>
                </a:cxn>
                <a:cxn ang="0">
                  <a:pos x="T2" y="T3"/>
                </a:cxn>
                <a:cxn ang="0">
                  <a:pos x="T4" y="T5"/>
                </a:cxn>
                <a:cxn ang="0">
                  <a:pos x="T6" y="T7"/>
                </a:cxn>
                <a:cxn ang="0">
                  <a:pos x="T8" y="T9"/>
                </a:cxn>
              </a:cxnLst>
              <a:rect l="0" t="0" r="r" b="b"/>
              <a:pathLst>
                <a:path w="266" h="2366">
                  <a:moveTo>
                    <a:pt x="0" y="2365"/>
                  </a:moveTo>
                  <a:lnTo>
                    <a:pt x="265" y="2136"/>
                  </a:lnTo>
                  <a:lnTo>
                    <a:pt x="265" y="0"/>
                  </a:lnTo>
                  <a:lnTo>
                    <a:pt x="0" y="229"/>
                  </a:lnTo>
                  <a:lnTo>
                    <a:pt x="0" y="2365"/>
                  </a:lnTo>
                </a:path>
              </a:pathLst>
            </a:custGeom>
            <a:solidFill>
              <a:srgbClr val="7030A0"/>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26" name="Freeform 25"/>
            <p:cNvSpPr>
              <a:spLocks noChangeArrowheads="1"/>
            </p:cNvSpPr>
            <p:nvPr/>
          </p:nvSpPr>
          <p:spPr bwMode="auto">
            <a:xfrm>
              <a:off x="6209504" y="5363253"/>
              <a:ext cx="3384528" cy="761846"/>
            </a:xfrm>
            <a:custGeom>
              <a:avLst/>
              <a:gdLst>
                <a:gd name="T0" fmla="*/ 0 w 6584"/>
                <a:gd name="T1" fmla="*/ 2136 h 2137"/>
                <a:gd name="T2" fmla="*/ 6583 w 6584"/>
                <a:gd name="T3" fmla="*/ 2136 h 2137"/>
                <a:gd name="T4" fmla="*/ 6583 w 6584"/>
                <a:gd name="T5" fmla="*/ 0 h 2137"/>
                <a:gd name="T6" fmla="*/ 0 w 6584"/>
                <a:gd name="T7" fmla="*/ 0 h 2137"/>
                <a:gd name="T8" fmla="*/ 0 w 6584"/>
                <a:gd name="T9" fmla="*/ 2136 h 2137"/>
              </a:gdLst>
              <a:ahLst/>
              <a:cxnLst>
                <a:cxn ang="0">
                  <a:pos x="T0" y="T1"/>
                </a:cxn>
                <a:cxn ang="0">
                  <a:pos x="T2" y="T3"/>
                </a:cxn>
                <a:cxn ang="0">
                  <a:pos x="T4" y="T5"/>
                </a:cxn>
                <a:cxn ang="0">
                  <a:pos x="T6" y="T7"/>
                </a:cxn>
                <a:cxn ang="0">
                  <a:pos x="T8" y="T9"/>
                </a:cxn>
              </a:cxnLst>
              <a:rect l="0" t="0" r="r" b="b"/>
              <a:pathLst>
                <a:path w="6584" h="2137">
                  <a:moveTo>
                    <a:pt x="0" y="2136"/>
                  </a:moveTo>
                  <a:lnTo>
                    <a:pt x="6583" y="2136"/>
                  </a:lnTo>
                  <a:lnTo>
                    <a:pt x="6583" y="0"/>
                  </a:lnTo>
                  <a:lnTo>
                    <a:pt x="0" y="0"/>
                  </a:lnTo>
                  <a:lnTo>
                    <a:pt x="0" y="2136"/>
                  </a:lnTo>
                </a:path>
              </a:pathLst>
            </a:custGeom>
            <a:solidFill>
              <a:srgbClr val="9B33E5"/>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27" name="Freeform 26"/>
            <p:cNvSpPr>
              <a:spLocks noChangeArrowheads="1"/>
            </p:cNvSpPr>
            <p:nvPr/>
          </p:nvSpPr>
          <p:spPr bwMode="auto">
            <a:xfrm>
              <a:off x="6209505" y="5281570"/>
              <a:ext cx="267498" cy="841957"/>
            </a:xfrm>
            <a:custGeom>
              <a:avLst/>
              <a:gdLst>
                <a:gd name="T0" fmla="*/ 0 w 522"/>
                <a:gd name="T1" fmla="*/ 2363 h 2364"/>
                <a:gd name="T2" fmla="*/ 521 w 522"/>
                <a:gd name="T3" fmla="*/ 2136 h 2364"/>
                <a:gd name="T4" fmla="*/ 521 w 522"/>
                <a:gd name="T5" fmla="*/ 0 h 2364"/>
                <a:gd name="T6" fmla="*/ 0 w 522"/>
                <a:gd name="T7" fmla="*/ 227 h 2364"/>
                <a:gd name="T8" fmla="*/ 0 w 522"/>
                <a:gd name="T9" fmla="*/ 2363 h 2364"/>
              </a:gdLst>
              <a:ahLst/>
              <a:cxnLst>
                <a:cxn ang="0">
                  <a:pos x="T0" y="T1"/>
                </a:cxn>
                <a:cxn ang="0">
                  <a:pos x="T2" y="T3"/>
                </a:cxn>
                <a:cxn ang="0">
                  <a:pos x="T4" y="T5"/>
                </a:cxn>
                <a:cxn ang="0">
                  <a:pos x="T6" y="T7"/>
                </a:cxn>
                <a:cxn ang="0">
                  <a:pos x="T8" y="T9"/>
                </a:cxn>
              </a:cxnLst>
              <a:rect l="0" t="0" r="r" b="b"/>
              <a:pathLst>
                <a:path w="522" h="2364">
                  <a:moveTo>
                    <a:pt x="0" y="2363"/>
                  </a:moveTo>
                  <a:lnTo>
                    <a:pt x="521" y="2136"/>
                  </a:lnTo>
                  <a:lnTo>
                    <a:pt x="521" y="0"/>
                  </a:lnTo>
                  <a:lnTo>
                    <a:pt x="0" y="227"/>
                  </a:lnTo>
                  <a:lnTo>
                    <a:pt x="0" y="2363"/>
                  </a:lnTo>
                </a:path>
              </a:pathLst>
            </a:custGeom>
            <a:solidFill>
              <a:srgbClr val="7030A0"/>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28" name="Freeform 27"/>
            <p:cNvSpPr>
              <a:spLocks noChangeArrowheads="1"/>
            </p:cNvSpPr>
            <p:nvPr/>
          </p:nvSpPr>
          <p:spPr bwMode="auto">
            <a:xfrm>
              <a:off x="5876267" y="5278430"/>
              <a:ext cx="600737" cy="764988"/>
            </a:xfrm>
            <a:custGeom>
              <a:avLst/>
              <a:gdLst>
                <a:gd name="T0" fmla="*/ 0 w 1170"/>
                <a:gd name="T1" fmla="*/ 2138 h 2148"/>
                <a:gd name="T2" fmla="*/ 1169 w 1170"/>
                <a:gd name="T3" fmla="*/ 2147 h 2148"/>
                <a:gd name="T4" fmla="*/ 1169 w 1170"/>
                <a:gd name="T5" fmla="*/ 11 h 2148"/>
                <a:gd name="T6" fmla="*/ 0 w 1170"/>
                <a:gd name="T7" fmla="*/ 0 h 2148"/>
                <a:gd name="T8" fmla="*/ 0 w 1170"/>
                <a:gd name="T9" fmla="*/ 2138 h 2148"/>
              </a:gdLst>
              <a:ahLst/>
              <a:cxnLst>
                <a:cxn ang="0">
                  <a:pos x="T0" y="T1"/>
                </a:cxn>
                <a:cxn ang="0">
                  <a:pos x="T2" y="T3"/>
                </a:cxn>
                <a:cxn ang="0">
                  <a:pos x="T4" y="T5"/>
                </a:cxn>
                <a:cxn ang="0">
                  <a:pos x="T6" y="T7"/>
                </a:cxn>
                <a:cxn ang="0">
                  <a:pos x="T8" y="T9"/>
                </a:cxn>
              </a:cxnLst>
              <a:rect l="0" t="0" r="r" b="b"/>
              <a:pathLst>
                <a:path w="1170" h="2148">
                  <a:moveTo>
                    <a:pt x="0" y="2138"/>
                  </a:moveTo>
                  <a:lnTo>
                    <a:pt x="1169" y="2147"/>
                  </a:lnTo>
                  <a:lnTo>
                    <a:pt x="1169" y="11"/>
                  </a:lnTo>
                  <a:lnTo>
                    <a:pt x="0" y="0"/>
                  </a:lnTo>
                  <a:lnTo>
                    <a:pt x="0" y="2138"/>
                  </a:lnTo>
                </a:path>
              </a:pathLst>
            </a:custGeom>
            <a:solidFill>
              <a:srgbClr val="9B33E5"/>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32" name="TextBox 33"/>
            <p:cNvSpPr txBox="1"/>
            <p:nvPr/>
          </p:nvSpPr>
          <p:spPr>
            <a:xfrm>
              <a:off x="6626233" y="5526757"/>
              <a:ext cx="2532478" cy="430851"/>
            </a:xfrm>
            <a:prstGeom prst="rect">
              <a:avLst/>
            </a:prstGeom>
            <a:solidFill>
              <a:srgbClr val="9B33E5"/>
            </a:solidFill>
          </p:spPr>
          <p:txBody>
            <a:bodyPr wrap="none" lIns="182843" tIns="91422" rIns="182843" bIns="91422" rtlCol="0">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rPr>
                <a:t>Established relationships</a:t>
              </a:r>
              <a:endParaRPr kumimoji="0" lang="id-ID"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endParaRPr>
            </a:p>
          </p:txBody>
        </p:sp>
        <p:sp>
          <p:nvSpPr>
            <p:cNvPr id="50" name="Freeform 49"/>
            <p:cNvSpPr>
              <a:spLocks noChangeArrowheads="1"/>
            </p:cNvSpPr>
            <p:nvPr/>
          </p:nvSpPr>
          <p:spPr bwMode="auto">
            <a:xfrm flipH="1">
              <a:off x="2149453" y="5363253"/>
              <a:ext cx="3384528" cy="761846"/>
            </a:xfrm>
            <a:custGeom>
              <a:avLst/>
              <a:gdLst>
                <a:gd name="T0" fmla="*/ 0 w 6584"/>
                <a:gd name="T1" fmla="*/ 2136 h 2137"/>
                <a:gd name="T2" fmla="*/ 6583 w 6584"/>
                <a:gd name="T3" fmla="*/ 2136 h 2137"/>
                <a:gd name="T4" fmla="*/ 6583 w 6584"/>
                <a:gd name="T5" fmla="*/ 0 h 2137"/>
                <a:gd name="T6" fmla="*/ 0 w 6584"/>
                <a:gd name="T7" fmla="*/ 0 h 2137"/>
                <a:gd name="T8" fmla="*/ 0 w 6584"/>
                <a:gd name="T9" fmla="*/ 2136 h 2137"/>
              </a:gdLst>
              <a:ahLst/>
              <a:cxnLst>
                <a:cxn ang="0">
                  <a:pos x="T0" y="T1"/>
                </a:cxn>
                <a:cxn ang="0">
                  <a:pos x="T2" y="T3"/>
                </a:cxn>
                <a:cxn ang="0">
                  <a:pos x="T4" y="T5"/>
                </a:cxn>
                <a:cxn ang="0">
                  <a:pos x="T6" y="T7"/>
                </a:cxn>
                <a:cxn ang="0">
                  <a:pos x="T8" y="T9"/>
                </a:cxn>
              </a:cxnLst>
              <a:rect l="0" t="0" r="r" b="b"/>
              <a:pathLst>
                <a:path w="6584" h="2137">
                  <a:moveTo>
                    <a:pt x="0" y="2136"/>
                  </a:moveTo>
                  <a:lnTo>
                    <a:pt x="6583" y="2136"/>
                  </a:lnTo>
                  <a:lnTo>
                    <a:pt x="6583" y="0"/>
                  </a:lnTo>
                  <a:lnTo>
                    <a:pt x="0" y="0"/>
                  </a:lnTo>
                  <a:lnTo>
                    <a:pt x="0" y="2136"/>
                  </a:lnTo>
                </a:path>
              </a:pathLst>
            </a:custGeom>
            <a:solidFill>
              <a:srgbClr val="9B33E5"/>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51" name="Freeform 50"/>
            <p:cNvSpPr>
              <a:spLocks noChangeArrowheads="1"/>
            </p:cNvSpPr>
            <p:nvPr/>
          </p:nvSpPr>
          <p:spPr bwMode="auto">
            <a:xfrm flipH="1">
              <a:off x="5266481" y="5281570"/>
              <a:ext cx="267498" cy="841957"/>
            </a:xfrm>
            <a:custGeom>
              <a:avLst/>
              <a:gdLst>
                <a:gd name="T0" fmla="*/ 0 w 522"/>
                <a:gd name="T1" fmla="*/ 2363 h 2364"/>
                <a:gd name="T2" fmla="*/ 521 w 522"/>
                <a:gd name="T3" fmla="*/ 2136 h 2364"/>
                <a:gd name="T4" fmla="*/ 521 w 522"/>
                <a:gd name="T5" fmla="*/ 0 h 2364"/>
                <a:gd name="T6" fmla="*/ 0 w 522"/>
                <a:gd name="T7" fmla="*/ 227 h 2364"/>
                <a:gd name="T8" fmla="*/ 0 w 522"/>
                <a:gd name="T9" fmla="*/ 2363 h 2364"/>
              </a:gdLst>
              <a:ahLst/>
              <a:cxnLst>
                <a:cxn ang="0">
                  <a:pos x="T0" y="T1"/>
                </a:cxn>
                <a:cxn ang="0">
                  <a:pos x="T2" y="T3"/>
                </a:cxn>
                <a:cxn ang="0">
                  <a:pos x="T4" y="T5"/>
                </a:cxn>
                <a:cxn ang="0">
                  <a:pos x="T6" y="T7"/>
                </a:cxn>
                <a:cxn ang="0">
                  <a:pos x="T8" y="T9"/>
                </a:cxn>
              </a:cxnLst>
              <a:rect l="0" t="0" r="r" b="b"/>
              <a:pathLst>
                <a:path w="522" h="2364">
                  <a:moveTo>
                    <a:pt x="0" y="2363"/>
                  </a:moveTo>
                  <a:lnTo>
                    <a:pt x="521" y="2136"/>
                  </a:lnTo>
                  <a:lnTo>
                    <a:pt x="521" y="0"/>
                  </a:lnTo>
                  <a:lnTo>
                    <a:pt x="0" y="227"/>
                  </a:lnTo>
                  <a:lnTo>
                    <a:pt x="0" y="2363"/>
                  </a:lnTo>
                </a:path>
              </a:pathLst>
            </a:custGeom>
            <a:solidFill>
              <a:srgbClr val="7030A0"/>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52" name="Freeform 51"/>
            <p:cNvSpPr>
              <a:spLocks noChangeArrowheads="1"/>
            </p:cNvSpPr>
            <p:nvPr/>
          </p:nvSpPr>
          <p:spPr bwMode="auto">
            <a:xfrm flipH="1">
              <a:off x="5272830" y="5278430"/>
              <a:ext cx="600737" cy="764988"/>
            </a:xfrm>
            <a:custGeom>
              <a:avLst/>
              <a:gdLst>
                <a:gd name="T0" fmla="*/ 0 w 1170"/>
                <a:gd name="T1" fmla="*/ 2138 h 2148"/>
                <a:gd name="T2" fmla="*/ 1169 w 1170"/>
                <a:gd name="T3" fmla="*/ 2147 h 2148"/>
                <a:gd name="T4" fmla="*/ 1169 w 1170"/>
                <a:gd name="T5" fmla="*/ 11 h 2148"/>
                <a:gd name="T6" fmla="*/ 0 w 1170"/>
                <a:gd name="T7" fmla="*/ 0 h 2148"/>
                <a:gd name="T8" fmla="*/ 0 w 1170"/>
                <a:gd name="T9" fmla="*/ 2138 h 2148"/>
              </a:gdLst>
              <a:ahLst/>
              <a:cxnLst>
                <a:cxn ang="0">
                  <a:pos x="T0" y="T1"/>
                </a:cxn>
                <a:cxn ang="0">
                  <a:pos x="T2" y="T3"/>
                </a:cxn>
                <a:cxn ang="0">
                  <a:pos x="T4" y="T5"/>
                </a:cxn>
                <a:cxn ang="0">
                  <a:pos x="T6" y="T7"/>
                </a:cxn>
                <a:cxn ang="0">
                  <a:pos x="T8" y="T9"/>
                </a:cxn>
              </a:cxnLst>
              <a:rect l="0" t="0" r="r" b="b"/>
              <a:pathLst>
                <a:path w="1170" h="2148">
                  <a:moveTo>
                    <a:pt x="0" y="2138"/>
                  </a:moveTo>
                  <a:lnTo>
                    <a:pt x="1169" y="2147"/>
                  </a:lnTo>
                  <a:lnTo>
                    <a:pt x="1169" y="11"/>
                  </a:lnTo>
                  <a:lnTo>
                    <a:pt x="0" y="0"/>
                  </a:lnTo>
                  <a:lnTo>
                    <a:pt x="0" y="2138"/>
                  </a:lnTo>
                </a:path>
              </a:pathLst>
            </a:custGeom>
            <a:solidFill>
              <a:srgbClr val="9B33E5"/>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56" name="TextBox 85"/>
            <p:cNvSpPr txBox="1"/>
            <p:nvPr/>
          </p:nvSpPr>
          <p:spPr>
            <a:xfrm flipH="1">
              <a:off x="2387001" y="5526757"/>
              <a:ext cx="2928035" cy="430851"/>
            </a:xfrm>
            <a:prstGeom prst="rect">
              <a:avLst/>
            </a:prstGeom>
            <a:noFill/>
          </p:spPr>
          <p:txBody>
            <a:bodyPr wrap="none" lIns="182843" tIns="91422" rIns="182843" bIns="91422" rtlCol="0">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rPr>
                <a:t>New &amp; complex relationships</a:t>
              </a:r>
              <a:endParaRPr kumimoji="0" lang="id-ID"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endParaRPr>
            </a:p>
          </p:txBody>
        </p:sp>
        <p:sp>
          <p:nvSpPr>
            <p:cNvPr id="60" name="Freeform 59"/>
            <p:cNvSpPr>
              <a:spLocks noChangeAspect="1" noEditPoints="1"/>
            </p:cNvSpPr>
            <p:nvPr/>
          </p:nvSpPr>
          <p:spPr bwMode="auto">
            <a:xfrm>
              <a:off x="5566269" y="5436801"/>
              <a:ext cx="610946" cy="418776"/>
            </a:xfrm>
            <a:custGeom>
              <a:avLst/>
              <a:gdLst>
                <a:gd name="T0" fmla="*/ 195149 w 485"/>
                <a:gd name="T1" fmla="*/ 104945 h 364"/>
                <a:gd name="T2" fmla="*/ 195149 w 485"/>
                <a:gd name="T3" fmla="*/ 93412 h 364"/>
                <a:gd name="T4" fmla="*/ 204387 w 485"/>
                <a:gd name="T5" fmla="*/ 85339 h 364"/>
                <a:gd name="T6" fmla="*/ 142032 w 485"/>
                <a:gd name="T7" fmla="*/ 321753 h 364"/>
                <a:gd name="T8" fmla="*/ 56582 w 485"/>
                <a:gd name="T9" fmla="*/ 267551 h 364"/>
                <a:gd name="T10" fmla="*/ 0 w 485"/>
                <a:gd name="T11" fmla="*/ 414012 h 364"/>
                <a:gd name="T12" fmla="*/ 219398 w 485"/>
                <a:gd name="T13" fmla="*/ 414012 h 364"/>
                <a:gd name="T14" fmla="*/ 109699 w 485"/>
                <a:gd name="T15" fmla="*/ 208736 h 364"/>
                <a:gd name="T16" fmla="*/ 66974 w 485"/>
                <a:gd name="T17" fmla="*/ 267551 h 364"/>
                <a:gd name="T18" fmla="*/ 64665 w 485"/>
                <a:gd name="T19" fmla="*/ 369036 h 364"/>
                <a:gd name="T20" fmla="*/ 131639 w 485"/>
                <a:gd name="T21" fmla="*/ 329826 h 364"/>
                <a:gd name="T22" fmla="*/ 207851 w 485"/>
                <a:gd name="T23" fmla="*/ 409399 h 364"/>
                <a:gd name="T24" fmla="*/ 284063 w 485"/>
                <a:gd name="T25" fmla="*/ 125703 h 364"/>
                <a:gd name="T26" fmla="*/ 302539 w 485"/>
                <a:gd name="T27" fmla="*/ 106098 h 364"/>
                <a:gd name="T28" fmla="*/ 302539 w 485"/>
                <a:gd name="T29" fmla="*/ 117630 h 364"/>
                <a:gd name="T30" fmla="*/ 364894 w 485"/>
                <a:gd name="T31" fmla="*/ 125703 h 364"/>
                <a:gd name="T32" fmla="*/ 345264 w 485"/>
                <a:gd name="T33" fmla="*/ 145308 h 364"/>
                <a:gd name="T34" fmla="*/ 337181 w 485"/>
                <a:gd name="T35" fmla="*/ 125703 h 364"/>
                <a:gd name="T36" fmla="*/ 345264 w 485"/>
                <a:gd name="T37" fmla="*/ 134929 h 364"/>
                <a:gd name="T38" fmla="*/ 377596 w 485"/>
                <a:gd name="T39" fmla="*/ 247946 h 364"/>
                <a:gd name="T40" fmla="*/ 436487 w 485"/>
                <a:gd name="T41" fmla="*/ 124550 h 364"/>
                <a:gd name="T42" fmla="*/ 234410 w 485"/>
                <a:gd name="T43" fmla="*/ 0 h 364"/>
                <a:gd name="T44" fmla="*/ 177828 w 485"/>
                <a:gd name="T45" fmla="*/ 211042 h 364"/>
                <a:gd name="T46" fmla="*/ 240183 w 485"/>
                <a:gd name="T47" fmla="*/ 164913 h 364"/>
                <a:gd name="T48" fmla="*/ 370668 w 485"/>
                <a:gd name="T49" fmla="*/ 249099 h 364"/>
                <a:gd name="T50" fmla="*/ 260968 w 485"/>
                <a:gd name="T51" fmla="*/ 149921 h 364"/>
                <a:gd name="T52" fmla="*/ 229791 w 485"/>
                <a:gd name="T53" fmla="*/ 157993 h 364"/>
                <a:gd name="T54" fmla="*/ 207851 w 485"/>
                <a:gd name="T55" fmla="*/ 154534 h 364"/>
                <a:gd name="T56" fmla="*/ 151269 w 485"/>
                <a:gd name="T57" fmla="*/ 81880 h 364"/>
                <a:gd name="T58" fmla="*/ 317550 w 485"/>
                <a:gd name="T59" fmla="*/ 56509 h 364"/>
                <a:gd name="T60" fmla="*/ 362585 w 485"/>
                <a:gd name="T61" fmla="*/ 194897 h 364"/>
                <a:gd name="T62" fmla="*/ 341799 w 485"/>
                <a:gd name="T63" fmla="*/ 199510 h 364"/>
                <a:gd name="T64" fmla="*/ 482676 w 485"/>
                <a:gd name="T65" fmla="*/ 321753 h 364"/>
                <a:gd name="T66" fmla="*/ 396072 w 485"/>
                <a:gd name="T67" fmla="*/ 267551 h 364"/>
                <a:gd name="T68" fmla="*/ 340645 w 485"/>
                <a:gd name="T69" fmla="*/ 414012 h 364"/>
                <a:gd name="T70" fmla="*/ 560043 w 485"/>
                <a:gd name="T71" fmla="*/ 414012 h 364"/>
                <a:gd name="T72" fmla="*/ 450344 w 485"/>
                <a:gd name="T73" fmla="*/ 208736 h 364"/>
                <a:gd name="T74" fmla="*/ 407619 w 485"/>
                <a:gd name="T75" fmla="*/ 267551 h 364"/>
                <a:gd name="T76" fmla="*/ 404155 w 485"/>
                <a:gd name="T77" fmla="*/ 369036 h 364"/>
                <a:gd name="T78" fmla="*/ 472284 w 485"/>
                <a:gd name="T79" fmla="*/ 329826 h 364"/>
                <a:gd name="T80" fmla="*/ 548496 w 485"/>
                <a:gd name="T81" fmla="*/ 409399 h 364"/>
                <a:gd name="T82" fmla="*/ 218244 w 485"/>
                <a:gd name="T83" fmla="*/ 85339 h 364"/>
                <a:gd name="T84" fmla="*/ 237874 w 485"/>
                <a:gd name="T85" fmla="*/ 65734 h 364"/>
                <a:gd name="T86" fmla="*/ 237874 w 485"/>
                <a:gd name="T87" fmla="*/ 76114 h 364"/>
                <a:gd name="T88" fmla="*/ 300229 w 485"/>
                <a:gd name="T89" fmla="*/ 85339 h 364"/>
                <a:gd name="T90" fmla="*/ 280599 w 485"/>
                <a:gd name="T91" fmla="*/ 104945 h 364"/>
                <a:gd name="T92" fmla="*/ 272516 w 485"/>
                <a:gd name="T93" fmla="*/ 85339 h 364"/>
                <a:gd name="T94" fmla="*/ 280599 w 485"/>
                <a:gd name="T95" fmla="*/ 93412 h 364"/>
                <a:gd name="T96" fmla="*/ 387989 w 485"/>
                <a:gd name="T97" fmla="*/ 106098 h 364"/>
                <a:gd name="T98" fmla="*/ 387989 w 485"/>
                <a:gd name="T99" fmla="*/ 117630 h 364"/>
                <a:gd name="T100" fmla="*/ 379905 w 485"/>
                <a:gd name="T101" fmla="*/ 125703 h 3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85" h="364">
                  <a:moveTo>
                    <a:pt x="169" y="57"/>
                  </a:moveTo>
                  <a:cubicBezTo>
                    <a:pt x="160" y="57"/>
                    <a:pt x="153" y="65"/>
                    <a:pt x="153" y="74"/>
                  </a:cubicBezTo>
                  <a:cubicBezTo>
                    <a:pt x="153" y="83"/>
                    <a:pt x="160" y="91"/>
                    <a:pt x="169" y="91"/>
                  </a:cubicBezTo>
                  <a:cubicBezTo>
                    <a:pt x="179" y="91"/>
                    <a:pt x="186" y="83"/>
                    <a:pt x="186" y="74"/>
                  </a:cubicBezTo>
                  <a:cubicBezTo>
                    <a:pt x="186" y="65"/>
                    <a:pt x="179" y="57"/>
                    <a:pt x="169" y="57"/>
                  </a:cubicBezTo>
                  <a:close/>
                  <a:moveTo>
                    <a:pt x="169" y="81"/>
                  </a:moveTo>
                  <a:cubicBezTo>
                    <a:pt x="165" y="81"/>
                    <a:pt x="162" y="78"/>
                    <a:pt x="162" y="74"/>
                  </a:cubicBezTo>
                  <a:cubicBezTo>
                    <a:pt x="162" y="70"/>
                    <a:pt x="165" y="66"/>
                    <a:pt x="169" y="66"/>
                  </a:cubicBezTo>
                  <a:cubicBezTo>
                    <a:pt x="173" y="66"/>
                    <a:pt x="177" y="70"/>
                    <a:pt x="177" y="74"/>
                  </a:cubicBezTo>
                  <a:cubicBezTo>
                    <a:pt x="177" y="78"/>
                    <a:pt x="173" y="81"/>
                    <a:pt x="169" y="81"/>
                  </a:cubicBezTo>
                  <a:close/>
                  <a:moveTo>
                    <a:pt x="138" y="312"/>
                  </a:moveTo>
                  <a:cubicBezTo>
                    <a:pt x="127" y="309"/>
                    <a:pt x="124" y="290"/>
                    <a:pt x="123" y="279"/>
                  </a:cubicBezTo>
                  <a:cubicBezTo>
                    <a:pt x="134" y="267"/>
                    <a:pt x="141" y="250"/>
                    <a:pt x="141" y="232"/>
                  </a:cubicBezTo>
                  <a:cubicBezTo>
                    <a:pt x="141" y="195"/>
                    <a:pt x="123" y="171"/>
                    <a:pt x="95" y="171"/>
                  </a:cubicBezTo>
                  <a:cubicBezTo>
                    <a:pt x="66" y="171"/>
                    <a:pt x="49" y="195"/>
                    <a:pt x="49" y="232"/>
                  </a:cubicBezTo>
                  <a:cubicBezTo>
                    <a:pt x="49" y="251"/>
                    <a:pt x="56" y="268"/>
                    <a:pt x="67" y="279"/>
                  </a:cubicBezTo>
                  <a:cubicBezTo>
                    <a:pt x="67" y="293"/>
                    <a:pt x="62" y="308"/>
                    <a:pt x="53" y="311"/>
                  </a:cubicBezTo>
                  <a:cubicBezTo>
                    <a:pt x="9" y="320"/>
                    <a:pt x="0" y="342"/>
                    <a:pt x="0" y="359"/>
                  </a:cubicBezTo>
                  <a:cubicBezTo>
                    <a:pt x="0" y="362"/>
                    <a:pt x="2" y="364"/>
                    <a:pt x="4" y="364"/>
                  </a:cubicBezTo>
                  <a:cubicBezTo>
                    <a:pt x="185" y="364"/>
                    <a:pt x="185" y="364"/>
                    <a:pt x="185" y="364"/>
                  </a:cubicBezTo>
                  <a:cubicBezTo>
                    <a:pt x="188" y="364"/>
                    <a:pt x="190" y="362"/>
                    <a:pt x="190" y="359"/>
                  </a:cubicBezTo>
                  <a:cubicBezTo>
                    <a:pt x="190" y="343"/>
                    <a:pt x="181" y="321"/>
                    <a:pt x="138" y="312"/>
                  </a:cubicBezTo>
                  <a:close/>
                  <a:moveTo>
                    <a:pt x="58" y="232"/>
                  </a:moveTo>
                  <a:cubicBezTo>
                    <a:pt x="58" y="185"/>
                    <a:pt x="86" y="181"/>
                    <a:pt x="95" y="181"/>
                  </a:cubicBezTo>
                  <a:cubicBezTo>
                    <a:pt x="104" y="181"/>
                    <a:pt x="132" y="185"/>
                    <a:pt x="132" y="232"/>
                  </a:cubicBezTo>
                  <a:cubicBezTo>
                    <a:pt x="132" y="261"/>
                    <a:pt x="112" y="283"/>
                    <a:pt x="95" y="283"/>
                  </a:cubicBezTo>
                  <a:cubicBezTo>
                    <a:pt x="77" y="283"/>
                    <a:pt x="58" y="261"/>
                    <a:pt x="58" y="232"/>
                  </a:cubicBezTo>
                  <a:close/>
                  <a:moveTo>
                    <a:pt x="9" y="355"/>
                  </a:moveTo>
                  <a:cubicBezTo>
                    <a:pt x="12" y="338"/>
                    <a:pt x="27" y="326"/>
                    <a:pt x="55" y="320"/>
                  </a:cubicBezTo>
                  <a:cubicBezTo>
                    <a:pt x="55" y="320"/>
                    <a:pt x="55" y="320"/>
                    <a:pt x="56" y="320"/>
                  </a:cubicBezTo>
                  <a:cubicBezTo>
                    <a:pt x="68" y="316"/>
                    <a:pt x="74" y="301"/>
                    <a:pt x="76" y="286"/>
                  </a:cubicBezTo>
                  <a:cubicBezTo>
                    <a:pt x="82" y="290"/>
                    <a:pt x="88" y="292"/>
                    <a:pt x="95" y="292"/>
                  </a:cubicBezTo>
                  <a:cubicBezTo>
                    <a:pt x="102" y="292"/>
                    <a:pt x="108" y="290"/>
                    <a:pt x="114" y="286"/>
                  </a:cubicBezTo>
                  <a:cubicBezTo>
                    <a:pt x="116" y="302"/>
                    <a:pt x="122" y="317"/>
                    <a:pt x="136" y="321"/>
                  </a:cubicBezTo>
                  <a:cubicBezTo>
                    <a:pt x="136" y="321"/>
                    <a:pt x="136" y="321"/>
                    <a:pt x="136" y="321"/>
                  </a:cubicBezTo>
                  <a:cubicBezTo>
                    <a:pt x="163" y="326"/>
                    <a:pt x="178" y="338"/>
                    <a:pt x="180" y="355"/>
                  </a:cubicBezTo>
                  <a:lnTo>
                    <a:pt x="9" y="355"/>
                  </a:lnTo>
                  <a:close/>
                  <a:moveTo>
                    <a:pt x="262" y="92"/>
                  </a:moveTo>
                  <a:cubicBezTo>
                    <a:pt x="253" y="92"/>
                    <a:pt x="246" y="100"/>
                    <a:pt x="246" y="109"/>
                  </a:cubicBezTo>
                  <a:cubicBezTo>
                    <a:pt x="246" y="118"/>
                    <a:pt x="253" y="126"/>
                    <a:pt x="262" y="126"/>
                  </a:cubicBezTo>
                  <a:cubicBezTo>
                    <a:pt x="272" y="126"/>
                    <a:pt x="279" y="118"/>
                    <a:pt x="279" y="109"/>
                  </a:cubicBezTo>
                  <a:cubicBezTo>
                    <a:pt x="279" y="100"/>
                    <a:pt x="272" y="92"/>
                    <a:pt x="262" y="92"/>
                  </a:cubicBezTo>
                  <a:close/>
                  <a:moveTo>
                    <a:pt x="262" y="117"/>
                  </a:moveTo>
                  <a:cubicBezTo>
                    <a:pt x="258" y="117"/>
                    <a:pt x="255" y="113"/>
                    <a:pt x="255" y="109"/>
                  </a:cubicBezTo>
                  <a:cubicBezTo>
                    <a:pt x="255" y="105"/>
                    <a:pt x="258" y="102"/>
                    <a:pt x="262" y="102"/>
                  </a:cubicBezTo>
                  <a:cubicBezTo>
                    <a:pt x="267" y="102"/>
                    <a:pt x="270" y="105"/>
                    <a:pt x="270" y="109"/>
                  </a:cubicBezTo>
                  <a:cubicBezTo>
                    <a:pt x="270" y="113"/>
                    <a:pt x="267" y="117"/>
                    <a:pt x="262" y="117"/>
                  </a:cubicBezTo>
                  <a:close/>
                  <a:moveTo>
                    <a:pt x="316" y="109"/>
                  </a:moveTo>
                  <a:cubicBezTo>
                    <a:pt x="316" y="100"/>
                    <a:pt x="308" y="92"/>
                    <a:pt x="299" y="92"/>
                  </a:cubicBezTo>
                  <a:cubicBezTo>
                    <a:pt x="290" y="92"/>
                    <a:pt x="282" y="100"/>
                    <a:pt x="282" y="109"/>
                  </a:cubicBezTo>
                  <a:cubicBezTo>
                    <a:pt x="282" y="118"/>
                    <a:pt x="290" y="126"/>
                    <a:pt x="299" y="126"/>
                  </a:cubicBezTo>
                  <a:cubicBezTo>
                    <a:pt x="308" y="126"/>
                    <a:pt x="316" y="118"/>
                    <a:pt x="316" y="109"/>
                  </a:cubicBezTo>
                  <a:close/>
                  <a:moveTo>
                    <a:pt x="299" y="117"/>
                  </a:moveTo>
                  <a:cubicBezTo>
                    <a:pt x="295" y="117"/>
                    <a:pt x="292" y="113"/>
                    <a:pt x="292" y="109"/>
                  </a:cubicBezTo>
                  <a:cubicBezTo>
                    <a:pt x="292" y="105"/>
                    <a:pt x="295" y="102"/>
                    <a:pt x="299" y="102"/>
                  </a:cubicBezTo>
                  <a:cubicBezTo>
                    <a:pt x="303" y="102"/>
                    <a:pt x="307" y="105"/>
                    <a:pt x="307" y="109"/>
                  </a:cubicBezTo>
                  <a:cubicBezTo>
                    <a:pt x="307" y="113"/>
                    <a:pt x="303" y="117"/>
                    <a:pt x="299" y="117"/>
                  </a:cubicBezTo>
                  <a:close/>
                  <a:moveTo>
                    <a:pt x="321" y="216"/>
                  </a:moveTo>
                  <a:cubicBezTo>
                    <a:pt x="322" y="216"/>
                    <a:pt x="323" y="216"/>
                    <a:pt x="324" y="216"/>
                  </a:cubicBezTo>
                  <a:cubicBezTo>
                    <a:pt x="325" y="216"/>
                    <a:pt x="326" y="216"/>
                    <a:pt x="327" y="215"/>
                  </a:cubicBezTo>
                  <a:cubicBezTo>
                    <a:pt x="328" y="214"/>
                    <a:pt x="329" y="212"/>
                    <a:pt x="328" y="210"/>
                  </a:cubicBezTo>
                  <a:cubicBezTo>
                    <a:pt x="328" y="210"/>
                    <a:pt x="321" y="195"/>
                    <a:pt x="320" y="177"/>
                  </a:cubicBezTo>
                  <a:cubicBezTo>
                    <a:pt x="354" y="168"/>
                    <a:pt x="378" y="140"/>
                    <a:pt x="378" y="108"/>
                  </a:cubicBezTo>
                  <a:cubicBezTo>
                    <a:pt x="378" y="69"/>
                    <a:pt x="341" y="37"/>
                    <a:pt x="296" y="37"/>
                  </a:cubicBezTo>
                  <a:cubicBezTo>
                    <a:pt x="289" y="37"/>
                    <a:pt x="283" y="37"/>
                    <a:pt x="276" y="39"/>
                  </a:cubicBezTo>
                  <a:cubicBezTo>
                    <a:pt x="262" y="15"/>
                    <a:pt x="234" y="0"/>
                    <a:pt x="203" y="0"/>
                  </a:cubicBezTo>
                  <a:cubicBezTo>
                    <a:pt x="158" y="0"/>
                    <a:pt x="122" y="32"/>
                    <a:pt x="122" y="71"/>
                  </a:cubicBezTo>
                  <a:cubicBezTo>
                    <a:pt x="122" y="100"/>
                    <a:pt x="141" y="125"/>
                    <a:pt x="171" y="137"/>
                  </a:cubicBezTo>
                  <a:cubicBezTo>
                    <a:pt x="169" y="163"/>
                    <a:pt x="154" y="183"/>
                    <a:pt x="154" y="183"/>
                  </a:cubicBezTo>
                  <a:cubicBezTo>
                    <a:pt x="152" y="185"/>
                    <a:pt x="152" y="188"/>
                    <a:pt x="154" y="189"/>
                  </a:cubicBezTo>
                  <a:cubicBezTo>
                    <a:pt x="155" y="191"/>
                    <a:pt x="157" y="191"/>
                    <a:pt x="159" y="191"/>
                  </a:cubicBezTo>
                  <a:cubicBezTo>
                    <a:pt x="184" y="179"/>
                    <a:pt x="200" y="164"/>
                    <a:pt x="208" y="143"/>
                  </a:cubicBezTo>
                  <a:cubicBezTo>
                    <a:pt x="213" y="142"/>
                    <a:pt x="218" y="142"/>
                    <a:pt x="224" y="141"/>
                  </a:cubicBezTo>
                  <a:cubicBezTo>
                    <a:pt x="236" y="163"/>
                    <a:pt x="261" y="177"/>
                    <a:pt x="289" y="179"/>
                  </a:cubicBezTo>
                  <a:cubicBezTo>
                    <a:pt x="295" y="193"/>
                    <a:pt x="306" y="205"/>
                    <a:pt x="321" y="216"/>
                  </a:cubicBezTo>
                  <a:close/>
                  <a:moveTo>
                    <a:pt x="292" y="170"/>
                  </a:moveTo>
                  <a:cubicBezTo>
                    <a:pt x="265" y="169"/>
                    <a:pt x="241" y="155"/>
                    <a:pt x="230" y="133"/>
                  </a:cubicBezTo>
                  <a:cubicBezTo>
                    <a:pt x="229" y="131"/>
                    <a:pt x="228" y="130"/>
                    <a:pt x="226" y="130"/>
                  </a:cubicBezTo>
                  <a:cubicBezTo>
                    <a:pt x="226" y="130"/>
                    <a:pt x="225" y="130"/>
                    <a:pt x="225" y="131"/>
                  </a:cubicBezTo>
                  <a:cubicBezTo>
                    <a:pt x="218" y="132"/>
                    <a:pt x="211" y="133"/>
                    <a:pt x="204" y="133"/>
                  </a:cubicBezTo>
                  <a:cubicBezTo>
                    <a:pt x="202" y="133"/>
                    <a:pt x="200" y="135"/>
                    <a:pt x="199" y="137"/>
                  </a:cubicBezTo>
                  <a:cubicBezTo>
                    <a:pt x="199" y="138"/>
                    <a:pt x="199" y="138"/>
                    <a:pt x="199" y="139"/>
                  </a:cubicBezTo>
                  <a:cubicBezTo>
                    <a:pt x="194" y="154"/>
                    <a:pt x="185" y="165"/>
                    <a:pt x="170" y="175"/>
                  </a:cubicBezTo>
                  <a:cubicBezTo>
                    <a:pt x="175" y="165"/>
                    <a:pt x="180" y="150"/>
                    <a:pt x="180" y="134"/>
                  </a:cubicBezTo>
                  <a:cubicBezTo>
                    <a:pt x="180" y="134"/>
                    <a:pt x="180" y="134"/>
                    <a:pt x="180" y="134"/>
                  </a:cubicBezTo>
                  <a:cubicBezTo>
                    <a:pt x="180" y="132"/>
                    <a:pt x="179" y="130"/>
                    <a:pt x="177" y="129"/>
                  </a:cubicBezTo>
                  <a:cubicBezTo>
                    <a:pt x="149" y="120"/>
                    <a:pt x="131" y="97"/>
                    <a:pt x="131" y="71"/>
                  </a:cubicBezTo>
                  <a:cubicBezTo>
                    <a:pt x="131" y="37"/>
                    <a:pt x="164" y="9"/>
                    <a:pt x="203" y="9"/>
                  </a:cubicBezTo>
                  <a:cubicBezTo>
                    <a:pt x="232" y="9"/>
                    <a:pt x="258" y="24"/>
                    <a:pt x="269" y="47"/>
                  </a:cubicBezTo>
                  <a:cubicBezTo>
                    <a:pt x="270" y="48"/>
                    <a:pt x="273" y="49"/>
                    <a:pt x="275" y="49"/>
                  </a:cubicBezTo>
                  <a:cubicBezTo>
                    <a:pt x="282" y="47"/>
                    <a:pt x="289" y="46"/>
                    <a:pt x="296" y="46"/>
                  </a:cubicBezTo>
                  <a:cubicBezTo>
                    <a:pt x="336" y="46"/>
                    <a:pt x="368" y="74"/>
                    <a:pt x="368" y="108"/>
                  </a:cubicBezTo>
                  <a:cubicBezTo>
                    <a:pt x="368" y="137"/>
                    <a:pt x="346" y="162"/>
                    <a:pt x="314" y="169"/>
                  </a:cubicBezTo>
                  <a:cubicBezTo>
                    <a:pt x="312" y="169"/>
                    <a:pt x="310" y="171"/>
                    <a:pt x="310" y="173"/>
                  </a:cubicBezTo>
                  <a:cubicBezTo>
                    <a:pt x="311" y="183"/>
                    <a:pt x="312" y="191"/>
                    <a:pt x="314" y="198"/>
                  </a:cubicBezTo>
                  <a:cubicBezTo>
                    <a:pt x="306" y="190"/>
                    <a:pt x="300" y="182"/>
                    <a:pt x="296" y="173"/>
                  </a:cubicBezTo>
                  <a:cubicBezTo>
                    <a:pt x="296" y="171"/>
                    <a:pt x="294" y="170"/>
                    <a:pt x="292" y="170"/>
                  </a:cubicBezTo>
                  <a:close/>
                  <a:moveTo>
                    <a:pt x="433" y="312"/>
                  </a:moveTo>
                  <a:cubicBezTo>
                    <a:pt x="422" y="309"/>
                    <a:pt x="418" y="290"/>
                    <a:pt x="418" y="279"/>
                  </a:cubicBezTo>
                  <a:cubicBezTo>
                    <a:pt x="429" y="267"/>
                    <a:pt x="436" y="250"/>
                    <a:pt x="436" y="232"/>
                  </a:cubicBezTo>
                  <a:cubicBezTo>
                    <a:pt x="436" y="195"/>
                    <a:pt x="418" y="171"/>
                    <a:pt x="390" y="171"/>
                  </a:cubicBezTo>
                  <a:cubicBezTo>
                    <a:pt x="361" y="171"/>
                    <a:pt x="343" y="195"/>
                    <a:pt x="343" y="232"/>
                  </a:cubicBezTo>
                  <a:cubicBezTo>
                    <a:pt x="343" y="251"/>
                    <a:pt x="351" y="268"/>
                    <a:pt x="362" y="279"/>
                  </a:cubicBezTo>
                  <a:cubicBezTo>
                    <a:pt x="362" y="293"/>
                    <a:pt x="357" y="308"/>
                    <a:pt x="348" y="311"/>
                  </a:cubicBezTo>
                  <a:cubicBezTo>
                    <a:pt x="304" y="320"/>
                    <a:pt x="295" y="342"/>
                    <a:pt x="295" y="359"/>
                  </a:cubicBezTo>
                  <a:cubicBezTo>
                    <a:pt x="295" y="362"/>
                    <a:pt x="297" y="364"/>
                    <a:pt x="299" y="364"/>
                  </a:cubicBezTo>
                  <a:cubicBezTo>
                    <a:pt x="480" y="364"/>
                    <a:pt x="480" y="364"/>
                    <a:pt x="480" y="364"/>
                  </a:cubicBezTo>
                  <a:cubicBezTo>
                    <a:pt x="483" y="364"/>
                    <a:pt x="485" y="362"/>
                    <a:pt x="485" y="359"/>
                  </a:cubicBezTo>
                  <a:cubicBezTo>
                    <a:pt x="485" y="343"/>
                    <a:pt x="476" y="321"/>
                    <a:pt x="433" y="312"/>
                  </a:cubicBezTo>
                  <a:close/>
                  <a:moveTo>
                    <a:pt x="353" y="232"/>
                  </a:moveTo>
                  <a:cubicBezTo>
                    <a:pt x="353" y="185"/>
                    <a:pt x="381" y="181"/>
                    <a:pt x="390" y="181"/>
                  </a:cubicBezTo>
                  <a:cubicBezTo>
                    <a:pt x="398" y="181"/>
                    <a:pt x="427" y="185"/>
                    <a:pt x="427" y="232"/>
                  </a:cubicBezTo>
                  <a:cubicBezTo>
                    <a:pt x="427" y="261"/>
                    <a:pt x="407" y="283"/>
                    <a:pt x="390" y="283"/>
                  </a:cubicBezTo>
                  <a:cubicBezTo>
                    <a:pt x="372" y="283"/>
                    <a:pt x="353" y="261"/>
                    <a:pt x="353" y="232"/>
                  </a:cubicBezTo>
                  <a:close/>
                  <a:moveTo>
                    <a:pt x="304" y="355"/>
                  </a:moveTo>
                  <a:cubicBezTo>
                    <a:pt x="307" y="338"/>
                    <a:pt x="322" y="326"/>
                    <a:pt x="350" y="320"/>
                  </a:cubicBezTo>
                  <a:cubicBezTo>
                    <a:pt x="350" y="320"/>
                    <a:pt x="350" y="320"/>
                    <a:pt x="350" y="320"/>
                  </a:cubicBezTo>
                  <a:cubicBezTo>
                    <a:pt x="363" y="316"/>
                    <a:pt x="369" y="301"/>
                    <a:pt x="371" y="286"/>
                  </a:cubicBezTo>
                  <a:cubicBezTo>
                    <a:pt x="377" y="290"/>
                    <a:pt x="383" y="292"/>
                    <a:pt x="390" y="292"/>
                  </a:cubicBezTo>
                  <a:cubicBezTo>
                    <a:pt x="397" y="292"/>
                    <a:pt x="403" y="290"/>
                    <a:pt x="409" y="286"/>
                  </a:cubicBezTo>
                  <a:cubicBezTo>
                    <a:pt x="411" y="302"/>
                    <a:pt x="417" y="317"/>
                    <a:pt x="431" y="321"/>
                  </a:cubicBezTo>
                  <a:cubicBezTo>
                    <a:pt x="431" y="321"/>
                    <a:pt x="431" y="321"/>
                    <a:pt x="431" y="321"/>
                  </a:cubicBezTo>
                  <a:cubicBezTo>
                    <a:pt x="458" y="326"/>
                    <a:pt x="473" y="338"/>
                    <a:pt x="475" y="355"/>
                  </a:cubicBezTo>
                  <a:lnTo>
                    <a:pt x="304" y="355"/>
                  </a:lnTo>
                  <a:close/>
                  <a:moveTo>
                    <a:pt x="206" y="57"/>
                  </a:moveTo>
                  <a:cubicBezTo>
                    <a:pt x="197" y="57"/>
                    <a:pt x="189" y="65"/>
                    <a:pt x="189" y="74"/>
                  </a:cubicBezTo>
                  <a:cubicBezTo>
                    <a:pt x="189" y="83"/>
                    <a:pt x="197" y="91"/>
                    <a:pt x="206" y="91"/>
                  </a:cubicBezTo>
                  <a:cubicBezTo>
                    <a:pt x="215" y="91"/>
                    <a:pt x="223" y="83"/>
                    <a:pt x="223" y="74"/>
                  </a:cubicBezTo>
                  <a:cubicBezTo>
                    <a:pt x="223" y="65"/>
                    <a:pt x="215" y="57"/>
                    <a:pt x="206" y="57"/>
                  </a:cubicBezTo>
                  <a:close/>
                  <a:moveTo>
                    <a:pt x="206" y="81"/>
                  </a:moveTo>
                  <a:cubicBezTo>
                    <a:pt x="202" y="81"/>
                    <a:pt x="199" y="78"/>
                    <a:pt x="199" y="74"/>
                  </a:cubicBezTo>
                  <a:cubicBezTo>
                    <a:pt x="199" y="70"/>
                    <a:pt x="202" y="66"/>
                    <a:pt x="206" y="66"/>
                  </a:cubicBezTo>
                  <a:cubicBezTo>
                    <a:pt x="210" y="66"/>
                    <a:pt x="214" y="70"/>
                    <a:pt x="214" y="74"/>
                  </a:cubicBezTo>
                  <a:cubicBezTo>
                    <a:pt x="214" y="78"/>
                    <a:pt x="210" y="81"/>
                    <a:pt x="206" y="81"/>
                  </a:cubicBezTo>
                  <a:close/>
                  <a:moveTo>
                    <a:pt x="260" y="74"/>
                  </a:moveTo>
                  <a:cubicBezTo>
                    <a:pt x="260" y="65"/>
                    <a:pt x="252" y="57"/>
                    <a:pt x="243" y="57"/>
                  </a:cubicBezTo>
                  <a:cubicBezTo>
                    <a:pt x="234" y="57"/>
                    <a:pt x="226" y="65"/>
                    <a:pt x="226" y="74"/>
                  </a:cubicBezTo>
                  <a:cubicBezTo>
                    <a:pt x="226" y="83"/>
                    <a:pt x="234" y="91"/>
                    <a:pt x="243" y="91"/>
                  </a:cubicBezTo>
                  <a:cubicBezTo>
                    <a:pt x="252" y="91"/>
                    <a:pt x="260" y="83"/>
                    <a:pt x="260" y="74"/>
                  </a:cubicBezTo>
                  <a:close/>
                  <a:moveTo>
                    <a:pt x="243" y="81"/>
                  </a:moveTo>
                  <a:cubicBezTo>
                    <a:pt x="239" y="81"/>
                    <a:pt x="236" y="78"/>
                    <a:pt x="236" y="74"/>
                  </a:cubicBezTo>
                  <a:cubicBezTo>
                    <a:pt x="236" y="70"/>
                    <a:pt x="239" y="66"/>
                    <a:pt x="243" y="66"/>
                  </a:cubicBezTo>
                  <a:cubicBezTo>
                    <a:pt x="247" y="66"/>
                    <a:pt x="250" y="70"/>
                    <a:pt x="250" y="74"/>
                  </a:cubicBezTo>
                  <a:cubicBezTo>
                    <a:pt x="250" y="78"/>
                    <a:pt x="247" y="81"/>
                    <a:pt x="243" y="81"/>
                  </a:cubicBezTo>
                  <a:close/>
                  <a:moveTo>
                    <a:pt x="336" y="126"/>
                  </a:moveTo>
                  <a:cubicBezTo>
                    <a:pt x="345" y="126"/>
                    <a:pt x="353" y="118"/>
                    <a:pt x="353" y="109"/>
                  </a:cubicBezTo>
                  <a:cubicBezTo>
                    <a:pt x="353" y="100"/>
                    <a:pt x="345" y="92"/>
                    <a:pt x="336" y="92"/>
                  </a:cubicBezTo>
                  <a:cubicBezTo>
                    <a:pt x="327" y="92"/>
                    <a:pt x="319" y="100"/>
                    <a:pt x="319" y="109"/>
                  </a:cubicBezTo>
                  <a:cubicBezTo>
                    <a:pt x="319" y="118"/>
                    <a:pt x="327" y="126"/>
                    <a:pt x="336" y="126"/>
                  </a:cubicBezTo>
                  <a:close/>
                  <a:moveTo>
                    <a:pt x="336" y="102"/>
                  </a:moveTo>
                  <a:cubicBezTo>
                    <a:pt x="340" y="102"/>
                    <a:pt x="343" y="105"/>
                    <a:pt x="343" y="109"/>
                  </a:cubicBezTo>
                  <a:cubicBezTo>
                    <a:pt x="343" y="113"/>
                    <a:pt x="340" y="117"/>
                    <a:pt x="336" y="117"/>
                  </a:cubicBezTo>
                  <a:cubicBezTo>
                    <a:pt x="332" y="117"/>
                    <a:pt x="329" y="113"/>
                    <a:pt x="329" y="109"/>
                  </a:cubicBezTo>
                  <a:cubicBezTo>
                    <a:pt x="329" y="105"/>
                    <a:pt x="332" y="102"/>
                    <a:pt x="336"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grpSp>
      <p:grpSp>
        <p:nvGrpSpPr>
          <p:cNvPr id="4" name="Group 3"/>
          <p:cNvGrpSpPr/>
          <p:nvPr/>
        </p:nvGrpSpPr>
        <p:grpSpPr>
          <a:xfrm>
            <a:off x="2149453" y="3482988"/>
            <a:ext cx="7444579" cy="931495"/>
            <a:chOff x="2149453" y="3482988"/>
            <a:chExt cx="7444579" cy="931495"/>
          </a:xfrm>
        </p:grpSpPr>
        <p:sp>
          <p:nvSpPr>
            <p:cNvPr id="18" name="Freeform 17"/>
            <p:cNvSpPr>
              <a:spLocks noChangeArrowheads="1"/>
            </p:cNvSpPr>
            <p:nvPr/>
          </p:nvSpPr>
          <p:spPr bwMode="auto">
            <a:xfrm>
              <a:off x="9455748" y="3570955"/>
              <a:ext cx="136016" cy="843528"/>
            </a:xfrm>
            <a:custGeom>
              <a:avLst/>
              <a:gdLst>
                <a:gd name="T0" fmla="*/ 0 w 266"/>
                <a:gd name="T1" fmla="*/ 2365 h 2366"/>
                <a:gd name="T2" fmla="*/ 265 w 266"/>
                <a:gd name="T3" fmla="*/ 2138 h 2366"/>
                <a:gd name="T4" fmla="*/ 265 w 266"/>
                <a:gd name="T5" fmla="*/ 0 h 2366"/>
                <a:gd name="T6" fmla="*/ 0 w 266"/>
                <a:gd name="T7" fmla="*/ 229 h 2366"/>
                <a:gd name="T8" fmla="*/ 0 w 266"/>
                <a:gd name="T9" fmla="*/ 2365 h 2366"/>
              </a:gdLst>
              <a:ahLst/>
              <a:cxnLst>
                <a:cxn ang="0">
                  <a:pos x="T0" y="T1"/>
                </a:cxn>
                <a:cxn ang="0">
                  <a:pos x="T2" y="T3"/>
                </a:cxn>
                <a:cxn ang="0">
                  <a:pos x="T4" y="T5"/>
                </a:cxn>
                <a:cxn ang="0">
                  <a:pos x="T6" y="T7"/>
                </a:cxn>
                <a:cxn ang="0">
                  <a:pos x="T8" y="T9"/>
                </a:cxn>
              </a:cxnLst>
              <a:rect l="0" t="0" r="r" b="b"/>
              <a:pathLst>
                <a:path w="266" h="2366">
                  <a:moveTo>
                    <a:pt x="0" y="2365"/>
                  </a:moveTo>
                  <a:lnTo>
                    <a:pt x="265" y="2138"/>
                  </a:lnTo>
                  <a:lnTo>
                    <a:pt x="265" y="0"/>
                  </a:lnTo>
                  <a:lnTo>
                    <a:pt x="0" y="229"/>
                  </a:lnTo>
                  <a:lnTo>
                    <a:pt x="0" y="2365"/>
                  </a:lnTo>
                </a:path>
              </a:pathLst>
            </a:custGeom>
            <a:solidFill>
              <a:srgbClr val="007635"/>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19" name="Freeform 18"/>
            <p:cNvSpPr>
              <a:spLocks noChangeArrowheads="1"/>
            </p:cNvSpPr>
            <p:nvPr/>
          </p:nvSpPr>
          <p:spPr bwMode="auto">
            <a:xfrm>
              <a:off x="6209504" y="3570955"/>
              <a:ext cx="3384528" cy="761845"/>
            </a:xfrm>
            <a:custGeom>
              <a:avLst/>
              <a:gdLst>
                <a:gd name="T0" fmla="*/ 0 w 6584"/>
                <a:gd name="T1" fmla="*/ 2138 h 2139"/>
                <a:gd name="T2" fmla="*/ 6583 w 6584"/>
                <a:gd name="T3" fmla="*/ 2138 h 2139"/>
                <a:gd name="T4" fmla="*/ 6583 w 6584"/>
                <a:gd name="T5" fmla="*/ 0 h 2139"/>
                <a:gd name="T6" fmla="*/ 0 w 6584"/>
                <a:gd name="T7" fmla="*/ 0 h 2139"/>
                <a:gd name="T8" fmla="*/ 0 w 6584"/>
                <a:gd name="T9" fmla="*/ 2138 h 2139"/>
              </a:gdLst>
              <a:ahLst/>
              <a:cxnLst>
                <a:cxn ang="0">
                  <a:pos x="T0" y="T1"/>
                </a:cxn>
                <a:cxn ang="0">
                  <a:pos x="T2" y="T3"/>
                </a:cxn>
                <a:cxn ang="0">
                  <a:pos x="T4" y="T5"/>
                </a:cxn>
                <a:cxn ang="0">
                  <a:pos x="T6" y="T7"/>
                </a:cxn>
                <a:cxn ang="0">
                  <a:pos x="T8" y="T9"/>
                </a:cxn>
              </a:cxnLst>
              <a:rect l="0" t="0" r="r" b="b"/>
              <a:pathLst>
                <a:path w="6584" h="2139">
                  <a:moveTo>
                    <a:pt x="0" y="2138"/>
                  </a:moveTo>
                  <a:lnTo>
                    <a:pt x="6583" y="2138"/>
                  </a:lnTo>
                  <a:lnTo>
                    <a:pt x="6583" y="0"/>
                  </a:lnTo>
                  <a:lnTo>
                    <a:pt x="0" y="0"/>
                  </a:lnTo>
                  <a:lnTo>
                    <a:pt x="0" y="2138"/>
                  </a:lnTo>
                </a:path>
              </a:pathLst>
            </a:custGeom>
            <a:solidFill>
              <a:srgbClr val="8EC40D"/>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20" name="Freeform 19"/>
            <p:cNvSpPr>
              <a:spLocks noChangeArrowheads="1"/>
            </p:cNvSpPr>
            <p:nvPr/>
          </p:nvSpPr>
          <p:spPr bwMode="auto">
            <a:xfrm>
              <a:off x="6209505" y="3489272"/>
              <a:ext cx="267498" cy="843528"/>
            </a:xfrm>
            <a:custGeom>
              <a:avLst/>
              <a:gdLst>
                <a:gd name="T0" fmla="*/ 0 w 522"/>
                <a:gd name="T1" fmla="*/ 2365 h 2366"/>
                <a:gd name="T2" fmla="*/ 521 w 522"/>
                <a:gd name="T3" fmla="*/ 2136 h 2366"/>
                <a:gd name="T4" fmla="*/ 521 w 522"/>
                <a:gd name="T5" fmla="*/ 0 h 2366"/>
                <a:gd name="T6" fmla="*/ 0 w 522"/>
                <a:gd name="T7" fmla="*/ 227 h 2366"/>
                <a:gd name="T8" fmla="*/ 0 w 522"/>
                <a:gd name="T9" fmla="*/ 2365 h 2366"/>
              </a:gdLst>
              <a:ahLst/>
              <a:cxnLst>
                <a:cxn ang="0">
                  <a:pos x="T0" y="T1"/>
                </a:cxn>
                <a:cxn ang="0">
                  <a:pos x="T2" y="T3"/>
                </a:cxn>
                <a:cxn ang="0">
                  <a:pos x="T4" y="T5"/>
                </a:cxn>
                <a:cxn ang="0">
                  <a:pos x="T6" y="T7"/>
                </a:cxn>
                <a:cxn ang="0">
                  <a:pos x="T8" y="T9"/>
                </a:cxn>
              </a:cxnLst>
              <a:rect l="0" t="0" r="r" b="b"/>
              <a:pathLst>
                <a:path w="522" h="2366">
                  <a:moveTo>
                    <a:pt x="0" y="2365"/>
                  </a:moveTo>
                  <a:lnTo>
                    <a:pt x="521" y="2136"/>
                  </a:lnTo>
                  <a:lnTo>
                    <a:pt x="521" y="0"/>
                  </a:lnTo>
                  <a:lnTo>
                    <a:pt x="0" y="227"/>
                  </a:lnTo>
                  <a:lnTo>
                    <a:pt x="0" y="2365"/>
                  </a:lnTo>
                </a:path>
              </a:pathLst>
            </a:custGeom>
            <a:solidFill>
              <a:srgbClr val="007635"/>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21" name="Freeform 20"/>
            <p:cNvSpPr>
              <a:spLocks noChangeArrowheads="1"/>
            </p:cNvSpPr>
            <p:nvPr/>
          </p:nvSpPr>
          <p:spPr bwMode="auto">
            <a:xfrm>
              <a:off x="5876267" y="3482988"/>
              <a:ext cx="600737" cy="768128"/>
            </a:xfrm>
            <a:custGeom>
              <a:avLst/>
              <a:gdLst>
                <a:gd name="T0" fmla="*/ 0 w 1170"/>
                <a:gd name="T1" fmla="*/ 2136 h 2155"/>
                <a:gd name="T2" fmla="*/ 1169 w 1170"/>
                <a:gd name="T3" fmla="*/ 2154 h 2155"/>
                <a:gd name="T4" fmla="*/ 1169 w 1170"/>
                <a:gd name="T5" fmla="*/ 18 h 2155"/>
                <a:gd name="T6" fmla="*/ 0 w 1170"/>
                <a:gd name="T7" fmla="*/ 0 h 2155"/>
                <a:gd name="T8" fmla="*/ 0 w 1170"/>
                <a:gd name="T9" fmla="*/ 2136 h 2155"/>
              </a:gdLst>
              <a:ahLst/>
              <a:cxnLst>
                <a:cxn ang="0">
                  <a:pos x="T0" y="T1"/>
                </a:cxn>
                <a:cxn ang="0">
                  <a:pos x="T2" y="T3"/>
                </a:cxn>
                <a:cxn ang="0">
                  <a:pos x="T4" y="T5"/>
                </a:cxn>
                <a:cxn ang="0">
                  <a:pos x="T6" y="T7"/>
                </a:cxn>
                <a:cxn ang="0">
                  <a:pos x="T8" y="T9"/>
                </a:cxn>
              </a:cxnLst>
              <a:rect l="0" t="0" r="r" b="b"/>
              <a:pathLst>
                <a:path w="1170" h="2155">
                  <a:moveTo>
                    <a:pt x="0" y="2136"/>
                  </a:moveTo>
                  <a:lnTo>
                    <a:pt x="1169" y="2154"/>
                  </a:lnTo>
                  <a:lnTo>
                    <a:pt x="1169" y="18"/>
                  </a:lnTo>
                  <a:lnTo>
                    <a:pt x="0" y="0"/>
                  </a:lnTo>
                  <a:lnTo>
                    <a:pt x="0" y="2136"/>
                  </a:lnTo>
                </a:path>
              </a:pathLst>
            </a:custGeom>
            <a:solidFill>
              <a:srgbClr val="8EC40D"/>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30" name="TextBox 31"/>
            <p:cNvSpPr txBox="1"/>
            <p:nvPr/>
          </p:nvSpPr>
          <p:spPr>
            <a:xfrm>
              <a:off x="6965779" y="3740756"/>
              <a:ext cx="1853381" cy="430851"/>
            </a:xfrm>
            <a:prstGeom prst="rect">
              <a:avLst/>
            </a:prstGeom>
            <a:noFill/>
          </p:spPr>
          <p:txBody>
            <a:bodyPr wrap="none" lIns="182843" tIns="91422" rIns="182843" bIns="91422" rtlCol="0">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rPr>
                <a:t>Routine planning</a:t>
              </a:r>
              <a:endParaRPr kumimoji="0" lang="id-ID"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endParaRPr>
            </a:p>
          </p:txBody>
        </p:sp>
        <p:sp>
          <p:nvSpPr>
            <p:cNvPr id="42" name="Freeform 41"/>
            <p:cNvSpPr>
              <a:spLocks noChangeArrowheads="1"/>
            </p:cNvSpPr>
            <p:nvPr/>
          </p:nvSpPr>
          <p:spPr bwMode="auto">
            <a:xfrm flipH="1">
              <a:off x="2151720" y="3570955"/>
              <a:ext cx="136016" cy="843528"/>
            </a:xfrm>
            <a:custGeom>
              <a:avLst/>
              <a:gdLst>
                <a:gd name="T0" fmla="*/ 0 w 266"/>
                <a:gd name="T1" fmla="*/ 2365 h 2366"/>
                <a:gd name="T2" fmla="*/ 265 w 266"/>
                <a:gd name="T3" fmla="*/ 2138 h 2366"/>
                <a:gd name="T4" fmla="*/ 265 w 266"/>
                <a:gd name="T5" fmla="*/ 0 h 2366"/>
                <a:gd name="T6" fmla="*/ 0 w 266"/>
                <a:gd name="T7" fmla="*/ 229 h 2366"/>
                <a:gd name="T8" fmla="*/ 0 w 266"/>
                <a:gd name="T9" fmla="*/ 2365 h 2366"/>
              </a:gdLst>
              <a:ahLst/>
              <a:cxnLst>
                <a:cxn ang="0">
                  <a:pos x="T0" y="T1"/>
                </a:cxn>
                <a:cxn ang="0">
                  <a:pos x="T2" y="T3"/>
                </a:cxn>
                <a:cxn ang="0">
                  <a:pos x="T4" y="T5"/>
                </a:cxn>
                <a:cxn ang="0">
                  <a:pos x="T6" y="T7"/>
                </a:cxn>
                <a:cxn ang="0">
                  <a:pos x="T8" y="T9"/>
                </a:cxn>
              </a:cxnLst>
              <a:rect l="0" t="0" r="r" b="b"/>
              <a:pathLst>
                <a:path w="266" h="2366">
                  <a:moveTo>
                    <a:pt x="0" y="2365"/>
                  </a:moveTo>
                  <a:lnTo>
                    <a:pt x="265" y="2138"/>
                  </a:lnTo>
                  <a:lnTo>
                    <a:pt x="265" y="0"/>
                  </a:lnTo>
                  <a:lnTo>
                    <a:pt x="0" y="229"/>
                  </a:lnTo>
                  <a:lnTo>
                    <a:pt x="0" y="2365"/>
                  </a:lnTo>
                </a:path>
              </a:pathLst>
            </a:custGeom>
            <a:solidFill>
              <a:srgbClr val="007635"/>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43" name="Freeform 42"/>
            <p:cNvSpPr>
              <a:spLocks noChangeArrowheads="1"/>
            </p:cNvSpPr>
            <p:nvPr/>
          </p:nvSpPr>
          <p:spPr bwMode="auto">
            <a:xfrm flipH="1">
              <a:off x="2149453" y="3570955"/>
              <a:ext cx="3384528" cy="761845"/>
            </a:xfrm>
            <a:custGeom>
              <a:avLst/>
              <a:gdLst>
                <a:gd name="T0" fmla="*/ 0 w 6584"/>
                <a:gd name="T1" fmla="*/ 2138 h 2139"/>
                <a:gd name="T2" fmla="*/ 6583 w 6584"/>
                <a:gd name="T3" fmla="*/ 2138 h 2139"/>
                <a:gd name="T4" fmla="*/ 6583 w 6584"/>
                <a:gd name="T5" fmla="*/ 0 h 2139"/>
                <a:gd name="T6" fmla="*/ 0 w 6584"/>
                <a:gd name="T7" fmla="*/ 0 h 2139"/>
                <a:gd name="T8" fmla="*/ 0 w 6584"/>
                <a:gd name="T9" fmla="*/ 2138 h 2139"/>
              </a:gdLst>
              <a:ahLst/>
              <a:cxnLst>
                <a:cxn ang="0">
                  <a:pos x="T0" y="T1"/>
                </a:cxn>
                <a:cxn ang="0">
                  <a:pos x="T2" y="T3"/>
                </a:cxn>
                <a:cxn ang="0">
                  <a:pos x="T4" y="T5"/>
                </a:cxn>
                <a:cxn ang="0">
                  <a:pos x="T6" y="T7"/>
                </a:cxn>
                <a:cxn ang="0">
                  <a:pos x="T8" y="T9"/>
                </a:cxn>
              </a:cxnLst>
              <a:rect l="0" t="0" r="r" b="b"/>
              <a:pathLst>
                <a:path w="6584" h="2139">
                  <a:moveTo>
                    <a:pt x="0" y="2138"/>
                  </a:moveTo>
                  <a:lnTo>
                    <a:pt x="6583" y="2138"/>
                  </a:lnTo>
                  <a:lnTo>
                    <a:pt x="6583" y="0"/>
                  </a:lnTo>
                  <a:lnTo>
                    <a:pt x="0" y="0"/>
                  </a:lnTo>
                  <a:lnTo>
                    <a:pt x="0" y="2138"/>
                  </a:lnTo>
                </a:path>
              </a:pathLst>
            </a:custGeom>
            <a:solidFill>
              <a:srgbClr val="8EC40D"/>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44" name="Freeform 43"/>
            <p:cNvSpPr>
              <a:spLocks noChangeArrowheads="1"/>
            </p:cNvSpPr>
            <p:nvPr/>
          </p:nvSpPr>
          <p:spPr bwMode="auto">
            <a:xfrm flipH="1">
              <a:off x="5266481" y="3489272"/>
              <a:ext cx="267498" cy="843528"/>
            </a:xfrm>
            <a:custGeom>
              <a:avLst/>
              <a:gdLst>
                <a:gd name="T0" fmla="*/ 0 w 522"/>
                <a:gd name="T1" fmla="*/ 2365 h 2366"/>
                <a:gd name="T2" fmla="*/ 521 w 522"/>
                <a:gd name="T3" fmla="*/ 2136 h 2366"/>
                <a:gd name="T4" fmla="*/ 521 w 522"/>
                <a:gd name="T5" fmla="*/ 0 h 2366"/>
                <a:gd name="T6" fmla="*/ 0 w 522"/>
                <a:gd name="T7" fmla="*/ 227 h 2366"/>
                <a:gd name="T8" fmla="*/ 0 w 522"/>
                <a:gd name="T9" fmla="*/ 2365 h 2366"/>
              </a:gdLst>
              <a:ahLst/>
              <a:cxnLst>
                <a:cxn ang="0">
                  <a:pos x="T0" y="T1"/>
                </a:cxn>
                <a:cxn ang="0">
                  <a:pos x="T2" y="T3"/>
                </a:cxn>
                <a:cxn ang="0">
                  <a:pos x="T4" y="T5"/>
                </a:cxn>
                <a:cxn ang="0">
                  <a:pos x="T6" y="T7"/>
                </a:cxn>
                <a:cxn ang="0">
                  <a:pos x="T8" y="T9"/>
                </a:cxn>
              </a:cxnLst>
              <a:rect l="0" t="0" r="r" b="b"/>
              <a:pathLst>
                <a:path w="522" h="2366">
                  <a:moveTo>
                    <a:pt x="0" y="2365"/>
                  </a:moveTo>
                  <a:lnTo>
                    <a:pt x="521" y="2136"/>
                  </a:lnTo>
                  <a:lnTo>
                    <a:pt x="521" y="0"/>
                  </a:lnTo>
                  <a:lnTo>
                    <a:pt x="0" y="227"/>
                  </a:lnTo>
                  <a:lnTo>
                    <a:pt x="0" y="2365"/>
                  </a:lnTo>
                </a:path>
              </a:pathLst>
            </a:custGeom>
            <a:solidFill>
              <a:srgbClr val="007635"/>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45" name="Freeform 44"/>
            <p:cNvSpPr>
              <a:spLocks noChangeArrowheads="1"/>
            </p:cNvSpPr>
            <p:nvPr/>
          </p:nvSpPr>
          <p:spPr bwMode="auto">
            <a:xfrm flipH="1">
              <a:off x="5272830" y="3482988"/>
              <a:ext cx="600737" cy="768128"/>
            </a:xfrm>
            <a:custGeom>
              <a:avLst/>
              <a:gdLst>
                <a:gd name="T0" fmla="*/ 0 w 1170"/>
                <a:gd name="T1" fmla="*/ 2136 h 2155"/>
                <a:gd name="T2" fmla="*/ 1169 w 1170"/>
                <a:gd name="T3" fmla="*/ 2154 h 2155"/>
                <a:gd name="T4" fmla="*/ 1169 w 1170"/>
                <a:gd name="T5" fmla="*/ 18 h 2155"/>
                <a:gd name="T6" fmla="*/ 0 w 1170"/>
                <a:gd name="T7" fmla="*/ 0 h 2155"/>
                <a:gd name="T8" fmla="*/ 0 w 1170"/>
                <a:gd name="T9" fmla="*/ 2136 h 2155"/>
              </a:gdLst>
              <a:ahLst/>
              <a:cxnLst>
                <a:cxn ang="0">
                  <a:pos x="T0" y="T1"/>
                </a:cxn>
                <a:cxn ang="0">
                  <a:pos x="T2" y="T3"/>
                </a:cxn>
                <a:cxn ang="0">
                  <a:pos x="T4" y="T5"/>
                </a:cxn>
                <a:cxn ang="0">
                  <a:pos x="T6" y="T7"/>
                </a:cxn>
                <a:cxn ang="0">
                  <a:pos x="T8" y="T9"/>
                </a:cxn>
              </a:cxnLst>
              <a:rect l="0" t="0" r="r" b="b"/>
              <a:pathLst>
                <a:path w="1170" h="2155">
                  <a:moveTo>
                    <a:pt x="0" y="2136"/>
                  </a:moveTo>
                  <a:lnTo>
                    <a:pt x="1169" y="2154"/>
                  </a:lnTo>
                  <a:lnTo>
                    <a:pt x="1169" y="18"/>
                  </a:lnTo>
                  <a:lnTo>
                    <a:pt x="0" y="0"/>
                  </a:lnTo>
                  <a:lnTo>
                    <a:pt x="0" y="2136"/>
                  </a:lnTo>
                </a:path>
              </a:pathLst>
            </a:custGeom>
            <a:solidFill>
              <a:srgbClr val="8EC40D"/>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54" name="TextBox 83"/>
            <p:cNvSpPr txBox="1"/>
            <p:nvPr/>
          </p:nvSpPr>
          <p:spPr>
            <a:xfrm flipH="1">
              <a:off x="2807534" y="3740756"/>
              <a:ext cx="2086970" cy="430851"/>
            </a:xfrm>
            <a:prstGeom prst="rect">
              <a:avLst/>
            </a:prstGeom>
            <a:noFill/>
          </p:spPr>
          <p:txBody>
            <a:bodyPr wrap="none" lIns="182843" tIns="91422" rIns="182843" bIns="91422" rtlCol="0">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rPr>
                <a:t>Significant planning</a:t>
              </a:r>
              <a:endParaRPr kumimoji="0" lang="id-ID"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endParaRPr>
            </a:p>
          </p:txBody>
        </p:sp>
        <p:sp>
          <p:nvSpPr>
            <p:cNvPr id="61" name="Freeform 60"/>
            <p:cNvSpPr>
              <a:spLocks noChangeAspect="1" noEditPoints="1"/>
            </p:cNvSpPr>
            <p:nvPr/>
          </p:nvSpPr>
          <p:spPr bwMode="auto">
            <a:xfrm>
              <a:off x="5704161" y="3640661"/>
              <a:ext cx="335161" cy="418776"/>
            </a:xfrm>
            <a:custGeom>
              <a:avLst/>
              <a:gdLst>
                <a:gd name="T0" fmla="*/ 428849 w 419"/>
                <a:gd name="T1" fmla="*/ 217056 h 491"/>
                <a:gd name="T2" fmla="*/ 436919 w 419"/>
                <a:gd name="T3" fmla="*/ 182419 h 491"/>
                <a:gd name="T4" fmla="*/ 389653 w 419"/>
                <a:gd name="T5" fmla="*/ 63500 h 491"/>
                <a:gd name="T6" fmla="*/ 0 w 419"/>
                <a:gd name="T7" fmla="*/ 192810 h 491"/>
                <a:gd name="T8" fmla="*/ 92226 w 419"/>
                <a:gd name="T9" fmla="*/ 357911 h 491"/>
                <a:gd name="T10" fmla="*/ 85309 w 419"/>
                <a:gd name="T11" fmla="*/ 531094 h 491"/>
                <a:gd name="T12" fmla="*/ 295122 w 419"/>
                <a:gd name="T13" fmla="*/ 558803 h 491"/>
                <a:gd name="T14" fmla="*/ 302039 w 419"/>
                <a:gd name="T15" fmla="*/ 457203 h 491"/>
                <a:gd name="T16" fmla="*/ 400029 w 419"/>
                <a:gd name="T17" fmla="*/ 476830 h 491"/>
                <a:gd name="T18" fmla="*/ 436919 w 419"/>
                <a:gd name="T19" fmla="*/ 420257 h 491"/>
                <a:gd name="T20" fmla="*/ 442683 w 419"/>
                <a:gd name="T21" fmla="*/ 401784 h 491"/>
                <a:gd name="T22" fmla="*/ 444989 w 419"/>
                <a:gd name="T23" fmla="*/ 381002 h 491"/>
                <a:gd name="T24" fmla="*/ 449600 w 419"/>
                <a:gd name="T25" fmla="*/ 352138 h 491"/>
                <a:gd name="T26" fmla="*/ 449600 w 419"/>
                <a:gd name="T27" fmla="*/ 339438 h 491"/>
                <a:gd name="T28" fmla="*/ 483032 w 419"/>
                <a:gd name="T29" fmla="*/ 314038 h 491"/>
                <a:gd name="T30" fmla="*/ 466893 w 419"/>
                <a:gd name="T31" fmla="*/ 324429 h 491"/>
                <a:gd name="T32" fmla="*/ 439225 w 419"/>
                <a:gd name="T33" fmla="*/ 334820 h 491"/>
                <a:gd name="T34" fmla="*/ 440378 w 419"/>
                <a:gd name="T35" fmla="*/ 357911 h 491"/>
                <a:gd name="T36" fmla="*/ 434614 w 419"/>
                <a:gd name="T37" fmla="*/ 375229 h 491"/>
                <a:gd name="T38" fmla="*/ 435766 w 419"/>
                <a:gd name="T39" fmla="*/ 390239 h 491"/>
                <a:gd name="T40" fmla="*/ 425391 w 419"/>
                <a:gd name="T41" fmla="*/ 412175 h 491"/>
                <a:gd name="T42" fmla="*/ 425391 w 419"/>
                <a:gd name="T43" fmla="*/ 449121 h 491"/>
                <a:gd name="T44" fmla="*/ 397723 w 419"/>
                <a:gd name="T45" fmla="*/ 466439 h 491"/>
                <a:gd name="T46" fmla="*/ 295122 w 419"/>
                <a:gd name="T47" fmla="*/ 446812 h 491"/>
                <a:gd name="T48" fmla="*/ 95684 w 419"/>
                <a:gd name="T49" fmla="*/ 524167 h 491"/>
                <a:gd name="T50" fmla="*/ 78392 w 419"/>
                <a:gd name="T51" fmla="*/ 325584 h 491"/>
                <a:gd name="T52" fmla="*/ 54183 w 419"/>
                <a:gd name="T53" fmla="*/ 64655 h 491"/>
                <a:gd name="T54" fmla="*/ 381584 w 419"/>
                <a:gd name="T55" fmla="*/ 70428 h 491"/>
                <a:gd name="T56" fmla="*/ 426544 w 419"/>
                <a:gd name="T57" fmla="*/ 182419 h 491"/>
                <a:gd name="T58" fmla="*/ 418474 w 419"/>
                <a:gd name="T59" fmla="*/ 218210 h 491"/>
                <a:gd name="T60" fmla="*/ 471504 w 419"/>
                <a:gd name="T61" fmla="*/ 315193 h 491"/>
                <a:gd name="T62" fmla="*/ 326248 w 419"/>
                <a:gd name="T63" fmla="*/ 85437 h 491"/>
                <a:gd name="T64" fmla="*/ 59947 w 419"/>
                <a:gd name="T65" fmla="*/ 188192 h 491"/>
                <a:gd name="T66" fmla="*/ 110671 w 419"/>
                <a:gd name="T67" fmla="*/ 287483 h 491"/>
                <a:gd name="T68" fmla="*/ 184451 w 419"/>
                <a:gd name="T69" fmla="*/ 277092 h 491"/>
                <a:gd name="T70" fmla="*/ 230564 w 419"/>
                <a:gd name="T71" fmla="*/ 232065 h 491"/>
                <a:gd name="T72" fmla="*/ 276677 w 419"/>
                <a:gd name="T73" fmla="*/ 206665 h 491"/>
                <a:gd name="T74" fmla="*/ 370056 w 419"/>
                <a:gd name="T75" fmla="*/ 158174 h 491"/>
                <a:gd name="T76" fmla="*/ 299733 w 419"/>
                <a:gd name="T77" fmla="*/ 196274 h 491"/>
                <a:gd name="T78" fmla="*/ 267454 w 419"/>
                <a:gd name="T79" fmla="*/ 199737 h 491"/>
                <a:gd name="T80" fmla="*/ 224800 w 419"/>
                <a:gd name="T81" fmla="*/ 218210 h 491"/>
                <a:gd name="T82" fmla="*/ 217883 w 419"/>
                <a:gd name="T83" fmla="*/ 226292 h 491"/>
                <a:gd name="T84" fmla="*/ 179840 w 419"/>
                <a:gd name="T85" fmla="*/ 266701 h 491"/>
                <a:gd name="T86" fmla="*/ 152172 w 419"/>
                <a:gd name="T87" fmla="*/ 296720 h 491"/>
                <a:gd name="T88" fmla="*/ 102601 w 419"/>
                <a:gd name="T89" fmla="*/ 247074 h 491"/>
                <a:gd name="T90" fmla="*/ 70322 w 419"/>
                <a:gd name="T91" fmla="*/ 188192 h 491"/>
                <a:gd name="T92" fmla="*/ 319331 w 419"/>
                <a:gd name="T93" fmla="*/ 94673 h 491"/>
                <a:gd name="T94" fmla="*/ 299733 w 419"/>
                <a:gd name="T95" fmla="*/ 196274 h 49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19" h="491">
                  <a:moveTo>
                    <a:pt x="407" y="250"/>
                  </a:moveTo>
                  <a:cubicBezTo>
                    <a:pt x="396" y="233"/>
                    <a:pt x="374" y="197"/>
                    <a:pt x="372" y="188"/>
                  </a:cubicBezTo>
                  <a:cubicBezTo>
                    <a:pt x="373" y="187"/>
                    <a:pt x="373" y="185"/>
                    <a:pt x="374" y="183"/>
                  </a:cubicBezTo>
                  <a:cubicBezTo>
                    <a:pt x="376" y="176"/>
                    <a:pt x="379" y="166"/>
                    <a:pt x="379" y="158"/>
                  </a:cubicBezTo>
                  <a:cubicBezTo>
                    <a:pt x="379" y="146"/>
                    <a:pt x="377" y="129"/>
                    <a:pt x="374" y="118"/>
                  </a:cubicBezTo>
                  <a:cubicBezTo>
                    <a:pt x="373" y="112"/>
                    <a:pt x="364" y="83"/>
                    <a:pt x="338" y="55"/>
                  </a:cubicBezTo>
                  <a:cubicBezTo>
                    <a:pt x="303" y="18"/>
                    <a:pt x="255" y="0"/>
                    <a:pt x="193" y="0"/>
                  </a:cubicBezTo>
                  <a:cubicBezTo>
                    <a:pt x="65" y="0"/>
                    <a:pt x="0" y="56"/>
                    <a:pt x="0" y="167"/>
                  </a:cubicBezTo>
                  <a:cubicBezTo>
                    <a:pt x="0" y="231"/>
                    <a:pt x="37" y="266"/>
                    <a:pt x="61" y="288"/>
                  </a:cubicBezTo>
                  <a:cubicBezTo>
                    <a:pt x="70" y="297"/>
                    <a:pt x="78" y="304"/>
                    <a:pt x="80" y="310"/>
                  </a:cubicBezTo>
                  <a:cubicBezTo>
                    <a:pt x="97" y="376"/>
                    <a:pt x="82" y="429"/>
                    <a:pt x="72" y="454"/>
                  </a:cubicBezTo>
                  <a:cubicBezTo>
                    <a:pt x="71" y="456"/>
                    <a:pt x="72" y="459"/>
                    <a:pt x="74" y="460"/>
                  </a:cubicBezTo>
                  <a:cubicBezTo>
                    <a:pt x="112" y="480"/>
                    <a:pt x="154" y="491"/>
                    <a:pt x="197" y="491"/>
                  </a:cubicBezTo>
                  <a:cubicBezTo>
                    <a:pt x="217" y="491"/>
                    <a:pt x="236" y="489"/>
                    <a:pt x="256" y="484"/>
                  </a:cubicBezTo>
                  <a:cubicBezTo>
                    <a:pt x="258" y="484"/>
                    <a:pt x="259" y="482"/>
                    <a:pt x="259" y="480"/>
                  </a:cubicBezTo>
                  <a:cubicBezTo>
                    <a:pt x="259" y="438"/>
                    <a:pt x="260" y="406"/>
                    <a:pt x="262" y="396"/>
                  </a:cubicBezTo>
                  <a:cubicBezTo>
                    <a:pt x="280" y="401"/>
                    <a:pt x="335" y="413"/>
                    <a:pt x="345" y="413"/>
                  </a:cubicBezTo>
                  <a:cubicBezTo>
                    <a:pt x="346" y="413"/>
                    <a:pt x="347" y="413"/>
                    <a:pt x="347" y="413"/>
                  </a:cubicBezTo>
                  <a:cubicBezTo>
                    <a:pt x="355" y="413"/>
                    <a:pt x="374" y="413"/>
                    <a:pt x="378" y="391"/>
                  </a:cubicBezTo>
                  <a:cubicBezTo>
                    <a:pt x="381" y="380"/>
                    <a:pt x="380" y="370"/>
                    <a:pt x="379" y="364"/>
                  </a:cubicBezTo>
                  <a:cubicBezTo>
                    <a:pt x="379" y="362"/>
                    <a:pt x="378" y="360"/>
                    <a:pt x="378" y="360"/>
                  </a:cubicBezTo>
                  <a:cubicBezTo>
                    <a:pt x="379" y="356"/>
                    <a:pt x="382" y="352"/>
                    <a:pt x="384" y="348"/>
                  </a:cubicBezTo>
                  <a:cubicBezTo>
                    <a:pt x="386" y="344"/>
                    <a:pt x="387" y="342"/>
                    <a:pt x="388" y="339"/>
                  </a:cubicBezTo>
                  <a:cubicBezTo>
                    <a:pt x="388" y="337"/>
                    <a:pt x="387" y="333"/>
                    <a:pt x="386" y="330"/>
                  </a:cubicBezTo>
                  <a:cubicBezTo>
                    <a:pt x="389" y="327"/>
                    <a:pt x="393" y="323"/>
                    <a:pt x="394" y="319"/>
                  </a:cubicBezTo>
                  <a:cubicBezTo>
                    <a:pt x="394" y="315"/>
                    <a:pt x="392" y="310"/>
                    <a:pt x="390" y="305"/>
                  </a:cubicBezTo>
                  <a:cubicBezTo>
                    <a:pt x="390" y="305"/>
                    <a:pt x="390" y="305"/>
                    <a:pt x="390" y="304"/>
                  </a:cubicBezTo>
                  <a:cubicBezTo>
                    <a:pt x="390" y="303"/>
                    <a:pt x="390" y="299"/>
                    <a:pt x="390" y="294"/>
                  </a:cubicBezTo>
                  <a:cubicBezTo>
                    <a:pt x="396" y="293"/>
                    <a:pt x="406" y="291"/>
                    <a:pt x="409" y="289"/>
                  </a:cubicBezTo>
                  <a:cubicBezTo>
                    <a:pt x="415" y="286"/>
                    <a:pt x="419" y="277"/>
                    <a:pt x="419" y="272"/>
                  </a:cubicBezTo>
                  <a:cubicBezTo>
                    <a:pt x="419" y="270"/>
                    <a:pt x="418" y="270"/>
                    <a:pt x="407" y="250"/>
                  </a:cubicBezTo>
                  <a:close/>
                  <a:moveTo>
                    <a:pt x="405" y="281"/>
                  </a:moveTo>
                  <a:cubicBezTo>
                    <a:pt x="403" y="282"/>
                    <a:pt x="393" y="284"/>
                    <a:pt x="385" y="286"/>
                  </a:cubicBezTo>
                  <a:cubicBezTo>
                    <a:pt x="383" y="286"/>
                    <a:pt x="381" y="288"/>
                    <a:pt x="381" y="290"/>
                  </a:cubicBezTo>
                  <a:cubicBezTo>
                    <a:pt x="380" y="305"/>
                    <a:pt x="380" y="306"/>
                    <a:pt x="380" y="307"/>
                  </a:cubicBezTo>
                  <a:cubicBezTo>
                    <a:pt x="381" y="308"/>
                    <a:pt x="381" y="308"/>
                    <a:pt x="382" y="310"/>
                  </a:cubicBezTo>
                  <a:cubicBezTo>
                    <a:pt x="384" y="314"/>
                    <a:pt x="385" y="316"/>
                    <a:pt x="385" y="317"/>
                  </a:cubicBezTo>
                  <a:cubicBezTo>
                    <a:pt x="384" y="319"/>
                    <a:pt x="381" y="322"/>
                    <a:pt x="377" y="325"/>
                  </a:cubicBezTo>
                  <a:cubicBezTo>
                    <a:pt x="376" y="326"/>
                    <a:pt x="375" y="329"/>
                    <a:pt x="376" y="331"/>
                  </a:cubicBezTo>
                  <a:cubicBezTo>
                    <a:pt x="377" y="334"/>
                    <a:pt x="378" y="337"/>
                    <a:pt x="378" y="338"/>
                  </a:cubicBezTo>
                  <a:cubicBezTo>
                    <a:pt x="378" y="339"/>
                    <a:pt x="377" y="342"/>
                    <a:pt x="375" y="344"/>
                  </a:cubicBezTo>
                  <a:cubicBezTo>
                    <a:pt x="373" y="348"/>
                    <a:pt x="371" y="353"/>
                    <a:pt x="369" y="357"/>
                  </a:cubicBezTo>
                  <a:cubicBezTo>
                    <a:pt x="369" y="359"/>
                    <a:pt x="369" y="362"/>
                    <a:pt x="369" y="365"/>
                  </a:cubicBezTo>
                  <a:cubicBezTo>
                    <a:pt x="370" y="371"/>
                    <a:pt x="371" y="379"/>
                    <a:pt x="369" y="389"/>
                  </a:cubicBezTo>
                  <a:cubicBezTo>
                    <a:pt x="367" y="401"/>
                    <a:pt x="359" y="404"/>
                    <a:pt x="347" y="404"/>
                  </a:cubicBezTo>
                  <a:cubicBezTo>
                    <a:pt x="347" y="404"/>
                    <a:pt x="346" y="404"/>
                    <a:pt x="345" y="404"/>
                  </a:cubicBezTo>
                  <a:cubicBezTo>
                    <a:pt x="335" y="403"/>
                    <a:pt x="271" y="389"/>
                    <a:pt x="261" y="386"/>
                  </a:cubicBezTo>
                  <a:cubicBezTo>
                    <a:pt x="259" y="386"/>
                    <a:pt x="257" y="386"/>
                    <a:pt x="256" y="387"/>
                  </a:cubicBezTo>
                  <a:cubicBezTo>
                    <a:pt x="250" y="394"/>
                    <a:pt x="249" y="449"/>
                    <a:pt x="250" y="476"/>
                  </a:cubicBezTo>
                  <a:cubicBezTo>
                    <a:pt x="193" y="488"/>
                    <a:pt x="133" y="480"/>
                    <a:pt x="83" y="454"/>
                  </a:cubicBezTo>
                  <a:cubicBezTo>
                    <a:pt x="93" y="426"/>
                    <a:pt x="105" y="373"/>
                    <a:pt x="89" y="307"/>
                  </a:cubicBezTo>
                  <a:cubicBezTo>
                    <a:pt x="87" y="299"/>
                    <a:pt x="79" y="292"/>
                    <a:pt x="68" y="282"/>
                  </a:cubicBezTo>
                  <a:cubicBezTo>
                    <a:pt x="44" y="260"/>
                    <a:pt x="9" y="227"/>
                    <a:pt x="9" y="167"/>
                  </a:cubicBezTo>
                  <a:cubicBezTo>
                    <a:pt x="9" y="119"/>
                    <a:pt x="22" y="82"/>
                    <a:pt x="47" y="56"/>
                  </a:cubicBezTo>
                  <a:cubicBezTo>
                    <a:pt x="78" y="25"/>
                    <a:pt x="127" y="9"/>
                    <a:pt x="193" y="9"/>
                  </a:cubicBezTo>
                  <a:cubicBezTo>
                    <a:pt x="252" y="9"/>
                    <a:pt x="298" y="27"/>
                    <a:pt x="331" y="61"/>
                  </a:cubicBezTo>
                  <a:cubicBezTo>
                    <a:pt x="357" y="88"/>
                    <a:pt x="364" y="117"/>
                    <a:pt x="365" y="120"/>
                  </a:cubicBezTo>
                  <a:cubicBezTo>
                    <a:pt x="367" y="130"/>
                    <a:pt x="370" y="147"/>
                    <a:pt x="370" y="158"/>
                  </a:cubicBezTo>
                  <a:cubicBezTo>
                    <a:pt x="370" y="165"/>
                    <a:pt x="367" y="174"/>
                    <a:pt x="365" y="180"/>
                  </a:cubicBezTo>
                  <a:cubicBezTo>
                    <a:pt x="363" y="185"/>
                    <a:pt x="363" y="187"/>
                    <a:pt x="363" y="189"/>
                  </a:cubicBezTo>
                  <a:cubicBezTo>
                    <a:pt x="364" y="198"/>
                    <a:pt x="380" y="224"/>
                    <a:pt x="399" y="255"/>
                  </a:cubicBezTo>
                  <a:cubicBezTo>
                    <a:pt x="403" y="263"/>
                    <a:pt x="408" y="271"/>
                    <a:pt x="409" y="273"/>
                  </a:cubicBezTo>
                  <a:cubicBezTo>
                    <a:pt x="409" y="275"/>
                    <a:pt x="406" y="280"/>
                    <a:pt x="405" y="281"/>
                  </a:cubicBezTo>
                  <a:close/>
                  <a:moveTo>
                    <a:pt x="283" y="74"/>
                  </a:moveTo>
                  <a:cubicBezTo>
                    <a:pt x="257" y="54"/>
                    <a:pt x="225" y="43"/>
                    <a:pt x="192" y="43"/>
                  </a:cubicBezTo>
                  <a:cubicBezTo>
                    <a:pt x="103" y="43"/>
                    <a:pt x="52" y="87"/>
                    <a:pt x="52" y="163"/>
                  </a:cubicBezTo>
                  <a:cubicBezTo>
                    <a:pt x="52" y="204"/>
                    <a:pt x="70" y="215"/>
                    <a:pt x="80" y="218"/>
                  </a:cubicBezTo>
                  <a:cubicBezTo>
                    <a:pt x="82" y="228"/>
                    <a:pt x="90" y="242"/>
                    <a:pt x="96" y="249"/>
                  </a:cubicBezTo>
                  <a:cubicBezTo>
                    <a:pt x="107" y="260"/>
                    <a:pt x="120" y="266"/>
                    <a:pt x="132" y="266"/>
                  </a:cubicBezTo>
                  <a:cubicBezTo>
                    <a:pt x="146" y="266"/>
                    <a:pt x="156" y="257"/>
                    <a:pt x="160" y="240"/>
                  </a:cubicBezTo>
                  <a:cubicBezTo>
                    <a:pt x="176" y="239"/>
                    <a:pt x="188" y="228"/>
                    <a:pt x="194" y="218"/>
                  </a:cubicBezTo>
                  <a:cubicBezTo>
                    <a:pt x="198" y="212"/>
                    <a:pt x="200" y="206"/>
                    <a:pt x="200" y="201"/>
                  </a:cubicBezTo>
                  <a:cubicBezTo>
                    <a:pt x="203" y="202"/>
                    <a:pt x="206" y="202"/>
                    <a:pt x="208" y="202"/>
                  </a:cubicBezTo>
                  <a:cubicBezTo>
                    <a:pt x="224" y="202"/>
                    <a:pt x="236" y="190"/>
                    <a:pt x="240" y="179"/>
                  </a:cubicBezTo>
                  <a:cubicBezTo>
                    <a:pt x="248" y="179"/>
                    <a:pt x="254" y="179"/>
                    <a:pt x="260" y="179"/>
                  </a:cubicBezTo>
                  <a:cubicBezTo>
                    <a:pt x="286" y="179"/>
                    <a:pt x="321" y="175"/>
                    <a:pt x="321" y="137"/>
                  </a:cubicBezTo>
                  <a:cubicBezTo>
                    <a:pt x="321" y="116"/>
                    <a:pt x="307" y="93"/>
                    <a:pt x="283" y="74"/>
                  </a:cubicBezTo>
                  <a:close/>
                  <a:moveTo>
                    <a:pt x="260" y="170"/>
                  </a:moveTo>
                  <a:cubicBezTo>
                    <a:pt x="254" y="170"/>
                    <a:pt x="246" y="170"/>
                    <a:pt x="237" y="169"/>
                  </a:cubicBezTo>
                  <a:cubicBezTo>
                    <a:pt x="234" y="169"/>
                    <a:pt x="232" y="171"/>
                    <a:pt x="232" y="173"/>
                  </a:cubicBezTo>
                  <a:cubicBezTo>
                    <a:pt x="231" y="181"/>
                    <a:pt x="222" y="192"/>
                    <a:pt x="208" y="192"/>
                  </a:cubicBezTo>
                  <a:cubicBezTo>
                    <a:pt x="204" y="192"/>
                    <a:pt x="200" y="191"/>
                    <a:pt x="195" y="189"/>
                  </a:cubicBezTo>
                  <a:cubicBezTo>
                    <a:pt x="194" y="189"/>
                    <a:pt x="191" y="189"/>
                    <a:pt x="190" y="190"/>
                  </a:cubicBezTo>
                  <a:cubicBezTo>
                    <a:pt x="189" y="192"/>
                    <a:pt x="188" y="194"/>
                    <a:pt x="189" y="196"/>
                  </a:cubicBezTo>
                  <a:cubicBezTo>
                    <a:pt x="191" y="200"/>
                    <a:pt x="190" y="206"/>
                    <a:pt x="186" y="213"/>
                  </a:cubicBezTo>
                  <a:cubicBezTo>
                    <a:pt x="180" y="222"/>
                    <a:pt x="169" y="231"/>
                    <a:pt x="156" y="231"/>
                  </a:cubicBezTo>
                  <a:cubicBezTo>
                    <a:pt x="154" y="231"/>
                    <a:pt x="152" y="233"/>
                    <a:pt x="152" y="235"/>
                  </a:cubicBezTo>
                  <a:cubicBezTo>
                    <a:pt x="150" y="245"/>
                    <a:pt x="145" y="257"/>
                    <a:pt x="132" y="257"/>
                  </a:cubicBezTo>
                  <a:cubicBezTo>
                    <a:pt x="123" y="257"/>
                    <a:pt x="112" y="251"/>
                    <a:pt x="103" y="242"/>
                  </a:cubicBezTo>
                  <a:cubicBezTo>
                    <a:pt x="97" y="236"/>
                    <a:pt x="89" y="221"/>
                    <a:pt x="89" y="214"/>
                  </a:cubicBezTo>
                  <a:cubicBezTo>
                    <a:pt x="89" y="211"/>
                    <a:pt x="87" y="209"/>
                    <a:pt x="85" y="209"/>
                  </a:cubicBezTo>
                  <a:cubicBezTo>
                    <a:pt x="80" y="208"/>
                    <a:pt x="61" y="203"/>
                    <a:pt x="61" y="163"/>
                  </a:cubicBezTo>
                  <a:cubicBezTo>
                    <a:pt x="61" y="122"/>
                    <a:pt x="78" y="53"/>
                    <a:pt x="192" y="53"/>
                  </a:cubicBezTo>
                  <a:cubicBezTo>
                    <a:pt x="223" y="53"/>
                    <a:pt x="253" y="63"/>
                    <a:pt x="277" y="82"/>
                  </a:cubicBezTo>
                  <a:cubicBezTo>
                    <a:pt x="299" y="98"/>
                    <a:pt x="312" y="119"/>
                    <a:pt x="312" y="137"/>
                  </a:cubicBezTo>
                  <a:cubicBezTo>
                    <a:pt x="312" y="160"/>
                    <a:pt x="297" y="170"/>
                    <a:pt x="260" y="1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grpSp>
      <p:grpSp>
        <p:nvGrpSpPr>
          <p:cNvPr id="3" name="Group 2"/>
          <p:cNvGrpSpPr/>
          <p:nvPr/>
        </p:nvGrpSpPr>
        <p:grpSpPr>
          <a:xfrm>
            <a:off x="2149453" y="2589194"/>
            <a:ext cx="7444579" cy="929922"/>
            <a:chOff x="2149453" y="2589194"/>
            <a:chExt cx="7444579" cy="929922"/>
          </a:xfrm>
        </p:grpSpPr>
        <p:sp>
          <p:nvSpPr>
            <p:cNvPr id="14" name="Freeform 13"/>
            <p:cNvSpPr>
              <a:spLocks noChangeArrowheads="1"/>
            </p:cNvSpPr>
            <p:nvPr/>
          </p:nvSpPr>
          <p:spPr bwMode="auto">
            <a:xfrm>
              <a:off x="9455748" y="2672447"/>
              <a:ext cx="136016" cy="846669"/>
            </a:xfrm>
            <a:custGeom>
              <a:avLst/>
              <a:gdLst>
                <a:gd name="T0" fmla="*/ 0 w 266"/>
                <a:gd name="T1" fmla="*/ 2374 h 2375"/>
                <a:gd name="T2" fmla="*/ 265 w 266"/>
                <a:gd name="T3" fmla="*/ 2138 h 2375"/>
                <a:gd name="T4" fmla="*/ 265 w 266"/>
                <a:gd name="T5" fmla="*/ 0 h 2375"/>
                <a:gd name="T6" fmla="*/ 0 w 266"/>
                <a:gd name="T7" fmla="*/ 238 h 2375"/>
                <a:gd name="T8" fmla="*/ 0 w 266"/>
                <a:gd name="T9" fmla="*/ 2374 h 2375"/>
              </a:gdLst>
              <a:ahLst/>
              <a:cxnLst>
                <a:cxn ang="0">
                  <a:pos x="T0" y="T1"/>
                </a:cxn>
                <a:cxn ang="0">
                  <a:pos x="T2" y="T3"/>
                </a:cxn>
                <a:cxn ang="0">
                  <a:pos x="T4" y="T5"/>
                </a:cxn>
                <a:cxn ang="0">
                  <a:pos x="T6" y="T7"/>
                </a:cxn>
                <a:cxn ang="0">
                  <a:pos x="T8" y="T9"/>
                </a:cxn>
              </a:cxnLst>
              <a:rect l="0" t="0" r="r" b="b"/>
              <a:pathLst>
                <a:path w="266" h="2375">
                  <a:moveTo>
                    <a:pt x="0" y="2374"/>
                  </a:moveTo>
                  <a:lnTo>
                    <a:pt x="265" y="2138"/>
                  </a:lnTo>
                  <a:lnTo>
                    <a:pt x="265" y="0"/>
                  </a:lnTo>
                  <a:lnTo>
                    <a:pt x="0" y="238"/>
                  </a:lnTo>
                  <a:lnTo>
                    <a:pt x="0" y="2374"/>
                  </a:lnTo>
                </a:path>
              </a:pathLst>
            </a:custGeom>
            <a:solidFill>
              <a:srgbClr val="C5530D"/>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15" name="Freeform 14"/>
            <p:cNvSpPr>
              <a:spLocks noChangeArrowheads="1"/>
            </p:cNvSpPr>
            <p:nvPr/>
          </p:nvSpPr>
          <p:spPr bwMode="auto">
            <a:xfrm>
              <a:off x="6209504" y="2672448"/>
              <a:ext cx="3384528" cy="761845"/>
            </a:xfrm>
            <a:custGeom>
              <a:avLst/>
              <a:gdLst>
                <a:gd name="T0" fmla="*/ 0 w 6584"/>
                <a:gd name="T1" fmla="*/ 2138 h 2139"/>
                <a:gd name="T2" fmla="*/ 6583 w 6584"/>
                <a:gd name="T3" fmla="*/ 2138 h 2139"/>
                <a:gd name="T4" fmla="*/ 6583 w 6584"/>
                <a:gd name="T5" fmla="*/ 0 h 2139"/>
                <a:gd name="T6" fmla="*/ 0 w 6584"/>
                <a:gd name="T7" fmla="*/ 0 h 2139"/>
                <a:gd name="T8" fmla="*/ 0 w 6584"/>
                <a:gd name="T9" fmla="*/ 2138 h 2139"/>
              </a:gdLst>
              <a:ahLst/>
              <a:cxnLst>
                <a:cxn ang="0">
                  <a:pos x="T0" y="T1"/>
                </a:cxn>
                <a:cxn ang="0">
                  <a:pos x="T2" y="T3"/>
                </a:cxn>
                <a:cxn ang="0">
                  <a:pos x="T4" y="T5"/>
                </a:cxn>
                <a:cxn ang="0">
                  <a:pos x="T6" y="T7"/>
                </a:cxn>
                <a:cxn ang="0">
                  <a:pos x="T8" y="T9"/>
                </a:cxn>
              </a:cxnLst>
              <a:rect l="0" t="0" r="r" b="b"/>
              <a:pathLst>
                <a:path w="6584" h="2139">
                  <a:moveTo>
                    <a:pt x="0" y="2138"/>
                  </a:moveTo>
                  <a:lnTo>
                    <a:pt x="6583" y="2138"/>
                  </a:lnTo>
                  <a:lnTo>
                    <a:pt x="6583" y="0"/>
                  </a:lnTo>
                  <a:lnTo>
                    <a:pt x="0" y="0"/>
                  </a:lnTo>
                  <a:lnTo>
                    <a:pt x="0" y="2138"/>
                  </a:lnTo>
                </a:path>
              </a:pathLst>
            </a:custGeom>
            <a:solidFill>
              <a:srgbClr val="FF8A01"/>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16" name="Freeform 15"/>
            <p:cNvSpPr>
              <a:spLocks noChangeArrowheads="1"/>
            </p:cNvSpPr>
            <p:nvPr/>
          </p:nvSpPr>
          <p:spPr bwMode="auto">
            <a:xfrm>
              <a:off x="6209505" y="2592335"/>
              <a:ext cx="267498" cy="843528"/>
            </a:xfrm>
            <a:custGeom>
              <a:avLst/>
              <a:gdLst>
                <a:gd name="T0" fmla="*/ 0 w 522"/>
                <a:gd name="T1" fmla="*/ 2365 h 2366"/>
                <a:gd name="T2" fmla="*/ 521 w 522"/>
                <a:gd name="T3" fmla="*/ 2136 h 2366"/>
                <a:gd name="T4" fmla="*/ 521 w 522"/>
                <a:gd name="T5" fmla="*/ 0 h 2366"/>
                <a:gd name="T6" fmla="*/ 0 w 522"/>
                <a:gd name="T7" fmla="*/ 227 h 2366"/>
                <a:gd name="T8" fmla="*/ 0 w 522"/>
                <a:gd name="T9" fmla="*/ 2365 h 2366"/>
              </a:gdLst>
              <a:ahLst/>
              <a:cxnLst>
                <a:cxn ang="0">
                  <a:pos x="T0" y="T1"/>
                </a:cxn>
                <a:cxn ang="0">
                  <a:pos x="T2" y="T3"/>
                </a:cxn>
                <a:cxn ang="0">
                  <a:pos x="T4" y="T5"/>
                </a:cxn>
                <a:cxn ang="0">
                  <a:pos x="T6" y="T7"/>
                </a:cxn>
                <a:cxn ang="0">
                  <a:pos x="T8" y="T9"/>
                </a:cxn>
              </a:cxnLst>
              <a:rect l="0" t="0" r="r" b="b"/>
              <a:pathLst>
                <a:path w="522" h="2366">
                  <a:moveTo>
                    <a:pt x="0" y="2365"/>
                  </a:moveTo>
                  <a:lnTo>
                    <a:pt x="521" y="2136"/>
                  </a:lnTo>
                  <a:lnTo>
                    <a:pt x="521" y="0"/>
                  </a:lnTo>
                  <a:lnTo>
                    <a:pt x="0" y="227"/>
                  </a:lnTo>
                  <a:lnTo>
                    <a:pt x="0" y="2365"/>
                  </a:lnTo>
                </a:path>
              </a:pathLst>
            </a:custGeom>
            <a:solidFill>
              <a:srgbClr val="C5530D"/>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17" name="Freeform 16"/>
            <p:cNvSpPr>
              <a:spLocks noChangeArrowheads="1"/>
            </p:cNvSpPr>
            <p:nvPr/>
          </p:nvSpPr>
          <p:spPr bwMode="auto">
            <a:xfrm>
              <a:off x="5876267" y="2589194"/>
              <a:ext cx="600737" cy="764988"/>
            </a:xfrm>
            <a:custGeom>
              <a:avLst/>
              <a:gdLst>
                <a:gd name="T0" fmla="*/ 0 w 1170"/>
                <a:gd name="T1" fmla="*/ 2127 h 2146"/>
                <a:gd name="T2" fmla="*/ 1169 w 1170"/>
                <a:gd name="T3" fmla="*/ 2145 h 2146"/>
                <a:gd name="T4" fmla="*/ 1169 w 1170"/>
                <a:gd name="T5" fmla="*/ 9 h 2146"/>
                <a:gd name="T6" fmla="*/ 0 w 1170"/>
                <a:gd name="T7" fmla="*/ 0 h 2146"/>
                <a:gd name="T8" fmla="*/ 0 w 1170"/>
                <a:gd name="T9" fmla="*/ 2127 h 2146"/>
              </a:gdLst>
              <a:ahLst/>
              <a:cxnLst>
                <a:cxn ang="0">
                  <a:pos x="T0" y="T1"/>
                </a:cxn>
                <a:cxn ang="0">
                  <a:pos x="T2" y="T3"/>
                </a:cxn>
                <a:cxn ang="0">
                  <a:pos x="T4" y="T5"/>
                </a:cxn>
                <a:cxn ang="0">
                  <a:pos x="T6" y="T7"/>
                </a:cxn>
                <a:cxn ang="0">
                  <a:pos x="T8" y="T9"/>
                </a:cxn>
              </a:cxnLst>
              <a:rect l="0" t="0" r="r" b="b"/>
              <a:pathLst>
                <a:path w="1170" h="2146">
                  <a:moveTo>
                    <a:pt x="0" y="2127"/>
                  </a:moveTo>
                  <a:lnTo>
                    <a:pt x="1169" y="2145"/>
                  </a:lnTo>
                  <a:lnTo>
                    <a:pt x="1169" y="9"/>
                  </a:lnTo>
                  <a:lnTo>
                    <a:pt x="0" y="0"/>
                  </a:lnTo>
                  <a:lnTo>
                    <a:pt x="0" y="2127"/>
                  </a:lnTo>
                </a:path>
              </a:pathLst>
            </a:custGeom>
            <a:solidFill>
              <a:srgbClr val="FF8A01"/>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29" name="TextBox 30"/>
            <p:cNvSpPr txBox="1"/>
            <p:nvPr/>
          </p:nvSpPr>
          <p:spPr>
            <a:xfrm>
              <a:off x="6833181" y="2835499"/>
              <a:ext cx="2118582" cy="430851"/>
            </a:xfrm>
            <a:prstGeom prst="rect">
              <a:avLst/>
            </a:prstGeom>
            <a:noFill/>
          </p:spPr>
          <p:txBody>
            <a:bodyPr wrap="none" lIns="182843" tIns="91422" rIns="182843" bIns="91422" rtlCol="0">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rPr>
                <a:t>Based on precedent</a:t>
              </a:r>
              <a:endParaRPr kumimoji="0" lang="id-ID"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endParaRPr>
            </a:p>
          </p:txBody>
        </p:sp>
        <p:sp>
          <p:nvSpPr>
            <p:cNvPr id="38" name="Freeform 37"/>
            <p:cNvSpPr>
              <a:spLocks noChangeArrowheads="1"/>
            </p:cNvSpPr>
            <p:nvPr/>
          </p:nvSpPr>
          <p:spPr bwMode="auto">
            <a:xfrm flipH="1">
              <a:off x="2151720" y="2672447"/>
              <a:ext cx="136016" cy="846669"/>
            </a:xfrm>
            <a:custGeom>
              <a:avLst/>
              <a:gdLst>
                <a:gd name="T0" fmla="*/ 0 w 266"/>
                <a:gd name="T1" fmla="*/ 2374 h 2375"/>
                <a:gd name="T2" fmla="*/ 265 w 266"/>
                <a:gd name="T3" fmla="*/ 2138 h 2375"/>
                <a:gd name="T4" fmla="*/ 265 w 266"/>
                <a:gd name="T5" fmla="*/ 0 h 2375"/>
                <a:gd name="T6" fmla="*/ 0 w 266"/>
                <a:gd name="T7" fmla="*/ 238 h 2375"/>
                <a:gd name="T8" fmla="*/ 0 w 266"/>
                <a:gd name="T9" fmla="*/ 2374 h 2375"/>
              </a:gdLst>
              <a:ahLst/>
              <a:cxnLst>
                <a:cxn ang="0">
                  <a:pos x="T0" y="T1"/>
                </a:cxn>
                <a:cxn ang="0">
                  <a:pos x="T2" y="T3"/>
                </a:cxn>
                <a:cxn ang="0">
                  <a:pos x="T4" y="T5"/>
                </a:cxn>
                <a:cxn ang="0">
                  <a:pos x="T6" y="T7"/>
                </a:cxn>
                <a:cxn ang="0">
                  <a:pos x="T8" y="T9"/>
                </a:cxn>
              </a:cxnLst>
              <a:rect l="0" t="0" r="r" b="b"/>
              <a:pathLst>
                <a:path w="266" h="2375">
                  <a:moveTo>
                    <a:pt x="0" y="2374"/>
                  </a:moveTo>
                  <a:lnTo>
                    <a:pt x="265" y="2138"/>
                  </a:lnTo>
                  <a:lnTo>
                    <a:pt x="265" y="0"/>
                  </a:lnTo>
                  <a:lnTo>
                    <a:pt x="0" y="238"/>
                  </a:lnTo>
                  <a:lnTo>
                    <a:pt x="0" y="2374"/>
                  </a:lnTo>
                </a:path>
              </a:pathLst>
            </a:custGeom>
            <a:solidFill>
              <a:srgbClr val="C5530D"/>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39" name="Freeform 38"/>
            <p:cNvSpPr>
              <a:spLocks noChangeArrowheads="1"/>
            </p:cNvSpPr>
            <p:nvPr/>
          </p:nvSpPr>
          <p:spPr bwMode="auto">
            <a:xfrm flipH="1">
              <a:off x="2149453" y="2672448"/>
              <a:ext cx="3384528" cy="761845"/>
            </a:xfrm>
            <a:custGeom>
              <a:avLst/>
              <a:gdLst>
                <a:gd name="T0" fmla="*/ 0 w 6584"/>
                <a:gd name="T1" fmla="*/ 2138 h 2139"/>
                <a:gd name="T2" fmla="*/ 6583 w 6584"/>
                <a:gd name="T3" fmla="*/ 2138 h 2139"/>
                <a:gd name="T4" fmla="*/ 6583 w 6584"/>
                <a:gd name="T5" fmla="*/ 0 h 2139"/>
                <a:gd name="T6" fmla="*/ 0 w 6584"/>
                <a:gd name="T7" fmla="*/ 0 h 2139"/>
                <a:gd name="T8" fmla="*/ 0 w 6584"/>
                <a:gd name="T9" fmla="*/ 2138 h 2139"/>
              </a:gdLst>
              <a:ahLst/>
              <a:cxnLst>
                <a:cxn ang="0">
                  <a:pos x="T0" y="T1"/>
                </a:cxn>
                <a:cxn ang="0">
                  <a:pos x="T2" y="T3"/>
                </a:cxn>
                <a:cxn ang="0">
                  <a:pos x="T4" y="T5"/>
                </a:cxn>
                <a:cxn ang="0">
                  <a:pos x="T6" y="T7"/>
                </a:cxn>
                <a:cxn ang="0">
                  <a:pos x="T8" y="T9"/>
                </a:cxn>
              </a:cxnLst>
              <a:rect l="0" t="0" r="r" b="b"/>
              <a:pathLst>
                <a:path w="6584" h="2139">
                  <a:moveTo>
                    <a:pt x="0" y="2138"/>
                  </a:moveTo>
                  <a:lnTo>
                    <a:pt x="6583" y="2138"/>
                  </a:lnTo>
                  <a:lnTo>
                    <a:pt x="6583" y="0"/>
                  </a:lnTo>
                  <a:lnTo>
                    <a:pt x="0" y="0"/>
                  </a:lnTo>
                  <a:lnTo>
                    <a:pt x="0" y="2138"/>
                  </a:lnTo>
                </a:path>
              </a:pathLst>
            </a:custGeom>
            <a:solidFill>
              <a:srgbClr val="FF8A01"/>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40" name="Freeform 39"/>
            <p:cNvSpPr>
              <a:spLocks noChangeArrowheads="1"/>
            </p:cNvSpPr>
            <p:nvPr/>
          </p:nvSpPr>
          <p:spPr bwMode="auto">
            <a:xfrm flipH="1">
              <a:off x="5266481" y="2592335"/>
              <a:ext cx="267498" cy="843528"/>
            </a:xfrm>
            <a:custGeom>
              <a:avLst/>
              <a:gdLst>
                <a:gd name="T0" fmla="*/ 0 w 522"/>
                <a:gd name="T1" fmla="*/ 2365 h 2366"/>
                <a:gd name="T2" fmla="*/ 521 w 522"/>
                <a:gd name="T3" fmla="*/ 2136 h 2366"/>
                <a:gd name="T4" fmla="*/ 521 w 522"/>
                <a:gd name="T5" fmla="*/ 0 h 2366"/>
                <a:gd name="T6" fmla="*/ 0 w 522"/>
                <a:gd name="T7" fmla="*/ 227 h 2366"/>
                <a:gd name="T8" fmla="*/ 0 w 522"/>
                <a:gd name="T9" fmla="*/ 2365 h 2366"/>
              </a:gdLst>
              <a:ahLst/>
              <a:cxnLst>
                <a:cxn ang="0">
                  <a:pos x="T0" y="T1"/>
                </a:cxn>
                <a:cxn ang="0">
                  <a:pos x="T2" y="T3"/>
                </a:cxn>
                <a:cxn ang="0">
                  <a:pos x="T4" y="T5"/>
                </a:cxn>
                <a:cxn ang="0">
                  <a:pos x="T6" y="T7"/>
                </a:cxn>
                <a:cxn ang="0">
                  <a:pos x="T8" y="T9"/>
                </a:cxn>
              </a:cxnLst>
              <a:rect l="0" t="0" r="r" b="b"/>
              <a:pathLst>
                <a:path w="522" h="2366">
                  <a:moveTo>
                    <a:pt x="0" y="2365"/>
                  </a:moveTo>
                  <a:lnTo>
                    <a:pt x="521" y="2136"/>
                  </a:lnTo>
                  <a:lnTo>
                    <a:pt x="521" y="0"/>
                  </a:lnTo>
                  <a:lnTo>
                    <a:pt x="0" y="227"/>
                  </a:lnTo>
                  <a:lnTo>
                    <a:pt x="0" y="2365"/>
                  </a:lnTo>
                </a:path>
              </a:pathLst>
            </a:custGeom>
            <a:solidFill>
              <a:srgbClr val="C5530D"/>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41" name="Freeform 40"/>
            <p:cNvSpPr>
              <a:spLocks noChangeArrowheads="1"/>
            </p:cNvSpPr>
            <p:nvPr/>
          </p:nvSpPr>
          <p:spPr bwMode="auto">
            <a:xfrm flipH="1">
              <a:off x="5272830" y="2589194"/>
              <a:ext cx="600737" cy="764988"/>
            </a:xfrm>
            <a:custGeom>
              <a:avLst/>
              <a:gdLst>
                <a:gd name="T0" fmla="*/ 0 w 1170"/>
                <a:gd name="T1" fmla="*/ 2127 h 2146"/>
                <a:gd name="T2" fmla="*/ 1169 w 1170"/>
                <a:gd name="T3" fmla="*/ 2145 h 2146"/>
                <a:gd name="T4" fmla="*/ 1169 w 1170"/>
                <a:gd name="T5" fmla="*/ 9 h 2146"/>
                <a:gd name="T6" fmla="*/ 0 w 1170"/>
                <a:gd name="T7" fmla="*/ 0 h 2146"/>
                <a:gd name="T8" fmla="*/ 0 w 1170"/>
                <a:gd name="T9" fmla="*/ 2127 h 2146"/>
              </a:gdLst>
              <a:ahLst/>
              <a:cxnLst>
                <a:cxn ang="0">
                  <a:pos x="T0" y="T1"/>
                </a:cxn>
                <a:cxn ang="0">
                  <a:pos x="T2" y="T3"/>
                </a:cxn>
                <a:cxn ang="0">
                  <a:pos x="T4" y="T5"/>
                </a:cxn>
                <a:cxn ang="0">
                  <a:pos x="T6" y="T7"/>
                </a:cxn>
                <a:cxn ang="0">
                  <a:pos x="T8" y="T9"/>
                </a:cxn>
              </a:cxnLst>
              <a:rect l="0" t="0" r="r" b="b"/>
              <a:pathLst>
                <a:path w="1170" h="2146">
                  <a:moveTo>
                    <a:pt x="0" y="2127"/>
                  </a:moveTo>
                  <a:lnTo>
                    <a:pt x="1169" y="2145"/>
                  </a:lnTo>
                  <a:lnTo>
                    <a:pt x="1169" y="9"/>
                  </a:lnTo>
                  <a:lnTo>
                    <a:pt x="0" y="0"/>
                  </a:lnTo>
                  <a:lnTo>
                    <a:pt x="0" y="2127"/>
                  </a:lnTo>
                </a:path>
              </a:pathLst>
            </a:custGeom>
            <a:solidFill>
              <a:srgbClr val="FF8A01"/>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53" name="TextBox 82"/>
            <p:cNvSpPr txBox="1"/>
            <p:nvPr/>
          </p:nvSpPr>
          <p:spPr>
            <a:xfrm flipH="1">
              <a:off x="2647970" y="2835499"/>
              <a:ext cx="2406097" cy="430851"/>
            </a:xfrm>
            <a:prstGeom prst="rect">
              <a:avLst/>
            </a:prstGeom>
            <a:noFill/>
          </p:spPr>
          <p:txBody>
            <a:bodyPr wrap="none" lIns="182843" tIns="91422" rIns="182843" bIns="91422" rtlCol="0">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rPr>
                <a:t>Uncertain performance</a:t>
              </a:r>
              <a:endParaRPr kumimoji="0" lang="id-ID"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endParaRPr>
            </a:p>
          </p:txBody>
        </p:sp>
        <p:sp>
          <p:nvSpPr>
            <p:cNvPr id="62" name="Freeform 61"/>
            <p:cNvSpPr>
              <a:spLocks noChangeAspect="1" noEditPoints="1"/>
            </p:cNvSpPr>
            <p:nvPr/>
          </p:nvSpPr>
          <p:spPr bwMode="auto">
            <a:xfrm>
              <a:off x="5665345" y="2742592"/>
              <a:ext cx="412794" cy="418776"/>
            </a:xfrm>
            <a:custGeom>
              <a:avLst/>
              <a:gdLst>
                <a:gd name="T0" fmla="*/ 545233 w 706"/>
                <a:gd name="T1" fmla="*/ 124692 h 672"/>
                <a:gd name="T2" fmla="*/ 491020 w 706"/>
                <a:gd name="T3" fmla="*/ 55763 h 672"/>
                <a:gd name="T4" fmla="*/ 487147 w 706"/>
                <a:gd name="T5" fmla="*/ 54214 h 672"/>
                <a:gd name="T6" fmla="*/ 278812 w 706"/>
                <a:gd name="T7" fmla="*/ 54214 h 672"/>
                <a:gd name="T8" fmla="*/ 278812 w 706"/>
                <a:gd name="T9" fmla="*/ 5421 h 672"/>
                <a:gd name="T10" fmla="*/ 273391 w 706"/>
                <a:gd name="T11" fmla="*/ 0 h 672"/>
                <a:gd name="T12" fmla="*/ 267970 w 706"/>
                <a:gd name="T13" fmla="*/ 5421 h 672"/>
                <a:gd name="T14" fmla="*/ 267970 w 706"/>
                <a:gd name="T15" fmla="*/ 54214 h 672"/>
                <a:gd name="T16" fmla="*/ 99908 w 706"/>
                <a:gd name="T17" fmla="*/ 54214 h 672"/>
                <a:gd name="T18" fmla="*/ 94486 w 706"/>
                <a:gd name="T19" fmla="*/ 59635 h 672"/>
                <a:gd name="T20" fmla="*/ 94486 w 706"/>
                <a:gd name="T21" fmla="*/ 195945 h 672"/>
                <a:gd name="T22" fmla="*/ 99908 w 706"/>
                <a:gd name="T23" fmla="*/ 201366 h 672"/>
                <a:gd name="T24" fmla="*/ 267970 w 706"/>
                <a:gd name="T25" fmla="*/ 201366 h 672"/>
                <a:gd name="T26" fmla="*/ 267970 w 706"/>
                <a:gd name="T27" fmla="*/ 254806 h 672"/>
                <a:gd name="T28" fmla="*/ 59635 w 706"/>
                <a:gd name="T29" fmla="*/ 254806 h 672"/>
                <a:gd name="T30" fmla="*/ 55762 w 706"/>
                <a:gd name="T31" fmla="*/ 257129 h 672"/>
                <a:gd name="T32" fmla="*/ 1549 w 706"/>
                <a:gd name="T33" fmla="*/ 325284 h 672"/>
                <a:gd name="T34" fmla="*/ 1549 w 706"/>
                <a:gd name="T35" fmla="*/ 332254 h 672"/>
                <a:gd name="T36" fmla="*/ 55762 w 706"/>
                <a:gd name="T37" fmla="*/ 400409 h 672"/>
                <a:gd name="T38" fmla="*/ 59635 w 706"/>
                <a:gd name="T39" fmla="*/ 401958 h 672"/>
                <a:gd name="T40" fmla="*/ 267970 w 706"/>
                <a:gd name="T41" fmla="*/ 401958 h 672"/>
                <a:gd name="T42" fmla="*/ 267970 w 706"/>
                <a:gd name="T43" fmla="*/ 515033 h 672"/>
                <a:gd name="T44" fmla="*/ 273391 w 706"/>
                <a:gd name="T45" fmla="*/ 520454 h 672"/>
                <a:gd name="T46" fmla="*/ 278812 w 706"/>
                <a:gd name="T47" fmla="*/ 515033 h 672"/>
                <a:gd name="T48" fmla="*/ 278812 w 706"/>
                <a:gd name="T49" fmla="*/ 401958 h 672"/>
                <a:gd name="T50" fmla="*/ 446874 w 706"/>
                <a:gd name="T51" fmla="*/ 401958 h 672"/>
                <a:gd name="T52" fmla="*/ 452296 w 706"/>
                <a:gd name="T53" fmla="*/ 396536 h 672"/>
                <a:gd name="T54" fmla="*/ 452296 w 706"/>
                <a:gd name="T55" fmla="*/ 260227 h 672"/>
                <a:gd name="T56" fmla="*/ 446874 w 706"/>
                <a:gd name="T57" fmla="*/ 254806 h 672"/>
                <a:gd name="T58" fmla="*/ 278812 w 706"/>
                <a:gd name="T59" fmla="*/ 254806 h 672"/>
                <a:gd name="T60" fmla="*/ 278812 w 706"/>
                <a:gd name="T61" fmla="*/ 201366 h 672"/>
                <a:gd name="T62" fmla="*/ 487147 w 706"/>
                <a:gd name="T63" fmla="*/ 201366 h 672"/>
                <a:gd name="T64" fmla="*/ 491020 w 706"/>
                <a:gd name="T65" fmla="*/ 199043 h 672"/>
                <a:gd name="T66" fmla="*/ 545233 w 706"/>
                <a:gd name="T67" fmla="*/ 130888 h 672"/>
                <a:gd name="T68" fmla="*/ 545233 w 706"/>
                <a:gd name="T69" fmla="*/ 124692 h 672"/>
                <a:gd name="T70" fmla="*/ 441453 w 706"/>
                <a:gd name="T71" fmla="*/ 391115 h 672"/>
                <a:gd name="T72" fmla="*/ 61958 w 706"/>
                <a:gd name="T73" fmla="*/ 391115 h 672"/>
                <a:gd name="T74" fmla="*/ 12392 w 706"/>
                <a:gd name="T75" fmla="*/ 328382 h 672"/>
                <a:gd name="T76" fmla="*/ 61958 w 706"/>
                <a:gd name="T77" fmla="*/ 265648 h 672"/>
                <a:gd name="T78" fmla="*/ 273391 w 706"/>
                <a:gd name="T79" fmla="*/ 265648 h 672"/>
                <a:gd name="T80" fmla="*/ 273391 w 706"/>
                <a:gd name="T81" fmla="*/ 265648 h 672"/>
                <a:gd name="T82" fmla="*/ 273391 w 706"/>
                <a:gd name="T83" fmla="*/ 265648 h 672"/>
                <a:gd name="T84" fmla="*/ 441453 w 706"/>
                <a:gd name="T85" fmla="*/ 265648 h 672"/>
                <a:gd name="T86" fmla="*/ 441453 w 706"/>
                <a:gd name="T87" fmla="*/ 391115 h 672"/>
                <a:gd name="T88" fmla="*/ 484824 w 706"/>
                <a:gd name="T89" fmla="*/ 190523 h 672"/>
                <a:gd name="T90" fmla="*/ 105329 w 706"/>
                <a:gd name="T91" fmla="*/ 190523 h 672"/>
                <a:gd name="T92" fmla="*/ 105329 w 706"/>
                <a:gd name="T93" fmla="*/ 65057 h 672"/>
                <a:gd name="T94" fmla="*/ 484824 w 706"/>
                <a:gd name="T95" fmla="*/ 65057 h 672"/>
                <a:gd name="T96" fmla="*/ 534390 w 706"/>
                <a:gd name="T97" fmla="*/ 127790 h 672"/>
                <a:gd name="T98" fmla="*/ 484824 w 706"/>
                <a:gd name="T99" fmla="*/ 190523 h 6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06" h="672">
                  <a:moveTo>
                    <a:pt x="704" y="161"/>
                  </a:moveTo>
                  <a:cubicBezTo>
                    <a:pt x="634" y="72"/>
                    <a:pt x="634" y="72"/>
                    <a:pt x="634" y="72"/>
                  </a:cubicBezTo>
                  <a:cubicBezTo>
                    <a:pt x="633" y="71"/>
                    <a:pt x="631" y="70"/>
                    <a:pt x="629" y="70"/>
                  </a:cubicBezTo>
                  <a:cubicBezTo>
                    <a:pt x="360" y="70"/>
                    <a:pt x="360" y="70"/>
                    <a:pt x="360" y="70"/>
                  </a:cubicBezTo>
                  <a:cubicBezTo>
                    <a:pt x="360" y="7"/>
                    <a:pt x="360" y="7"/>
                    <a:pt x="360" y="7"/>
                  </a:cubicBezTo>
                  <a:cubicBezTo>
                    <a:pt x="360" y="3"/>
                    <a:pt x="357" y="0"/>
                    <a:pt x="353" y="0"/>
                  </a:cubicBezTo>
                  <a:cubicBezTo>
                    <a:pt x="349" y="0"/>
                    <a:pt x="346" y="3"/>
                    <a:pt x="346" y="7"/>
                  </a:cubicBezTo>
                  <a:cubicBezTo>
                    <a:pt x="346" y="70"/>
                    <a:pt x="346" y="70"/>
                    <a:pt x="346" y="70"/>
                  </a:cubicBezTo>
                  <a:cubicBezTo>
                    <a:pt x="129" y="70"/>
                    <a:pt x="129" y="70"/>
                    <a:pt x="129" y="70"/>
                  </a:cubicBezTo>
                  <a:cubicBezTo>
                    <a:pt x="126" y="70"/>
                    <a:pt x="122" y="73"/>
                    <a:pt x="122" y="77"/>
                  </a:cubicBezTo>
                  <a:cubicBezTo>
                    <a:pt x="122" y="253"/>
                    <a:pt x="122" y="253"/>
                    <a:pt x="122" y="253"/>
                  </a:cubicBezTo>
                  <a:cubicBezTo>
                    <a:pt x="122" y="257"/>
                    <a:pt x="126" y="260"/>
                    <a:pt x="129" y="260"/>
                  </a:cubicBezTo>
                  <a:cubicBezTo>
                    <a:pt x="346" y="260"/>
                    <a:pt x="346" y="260"/>
                    <a:pt x="346" y="260"/>
                  </a:cubicBezTo>
                  <a:cubicBezTo>
                    <a:pt x="346" y="329"/>
                    <a:pt x="346" y="329"/>
                    <a:pt x="346" y="329"/>
                  </a:cubicBezTo>
                  <a:cubicBezTo>
                    <a:pt x="77" y="329"/>
                    <a:pt x="77" y="329"/>
                    <a:pt x="77" y="329"/>
                  </a:cubicBezTo>
                  <a:cubicBezTo>
                    <a:pt x="75" y="329"/>
                    <a:pt x="73" y="330"/>
                    <a:pt x="72" y="332"/>
                  </a:cubicBezTo>
                  <a:cubicBezTo>
                    <a:pt x="2" y="420"/>
                    <a:pt x="2" y="420"/>
                    <a:pt x="2" y="420"/>
                  </a:cubicBezTo>
                  <a:cubicBezTo>
                    <a:pt x="0" y="423"/>
                    <a:pt x="0" y="426"/>
                    <a:pt x="2" y="429"/>
                  </a:cubicBezTo>
                  <a:cubicBezTo>
                    <a:pt x="72" y="517"/>
                    <a:pt x="72" y="517"/>
                    <a:pt x="72" y="517"/>
                  </a:cubicBezTo>
                  <a:cubicBezTo>
                    <a:pt x="73" y="519"/>
                    <a:pt x="75" y="519"/>
                    <a:pt x="77" y="519"/>
                  </a:cubicBezTo>
                  <a:cubicBezTo>
                    <a:pt x="346" y="519"/>
                    <a:pt x="346" y="519"/>
                    <a:pt x="346" y="519"/>
                  </a:cubicBezTo>
                  <a:cubicBezTo>
                    <a:pt x="346" y="665"/>
                    <a:pt x="346" y="665"/>
                    <a:pt x="346" y="665"/>
                  </a:cubicBezTo>
                  <a:cubicBezTo>
                    <a:pt x="346" y="669"/>
                    <a:pt x="349" y="672"/>
                    <a:pt x="353" y="672"/>
                  </a:cubicBezTo>
                  <a:cubicBezTo>
                    <a:pt x="357" y="672"/>
                    <a:pt x="360" y="669"/>
                    <a:pt x="360" y="665"/>
                  </a:cubicBezTo>
                  <a:cubicBezTo>
                    <a:pt x="360" y="519"/>
                    <a:pt x="360" y="519"/>
                    <a:pt x="360" y="519"/>
                  </a:cubicBezTo>
                  <a:cubicBezTo>
                    <a:pt x="577" y="519"/>
                    <a:pt x="577" y="519"/>
                    <a:pt x="577" y="519"/>
                  </a:cubicBezTo>
                  <a:cubicBezTo>
                    <a:pt x="580" y="519"/>
                    <a:pt x="584" y="516"/>
                    <a:pt x="584" y="512"/>
                  </a:cubicBezTo>
                  <a:cubicBezTo>
                    <a:pt x="584" y="336"/>
                    <a:pt x="584" y="336"/>
                    <a:pt x="584" y="336"/>
                  </a:cubicBezTo>
                  <a:cubicBezTo>
                    <a:pt x="584" y="332"/>
                    <a:pt x="580" y="329"/>
                    <a:pt x="577" y="329"/>
                  </a:cubicBezTo>
                  <a:cubicBezTo>
                    <a:pt x="360" y="329"/>
                    <a:pt x="360" y="329"/>
                    <a:pt x="360" y="329"/>
                  </a:cubicBezTo>
                  <a:cubicBezTo>
                    <a:pt x="360" y="260"/>
                    <a:pt x="360" y="260"/>
                    <a:pt x="360" y="260"/>
                  </a:cubicBezTo>
                  <a:cubicBezTo>
                    <a:pt x="629" y="260"/>
                    <a:pt x="629" y="260"/>
                    <a:pt x="629" y="260"/>
                  </a:cubicBezTo>
                  <a:cubicBezTo>
                    <a:pt x="631" y="260"/>
                    <a:pt x="633" y="259"/>
                    <a:pt x="634" y="257"/>
                  </a:cubicBezTo>
                  <a:cubicBezTo>
                    <a:pt x="704" y="169"/>
                    <a:pt x="704" y="169"/>
                    <a:pt x="704" y="169"/>
                  </a:cubicBezTo>
                  <a:cubicBezTo>
                    <a:pt x="706" y="167"/>
                    <a:pt x="706" y="163"/>
                    <a:pt x="704" y="161"/>
                  </a:cubicBezTo>
                  <a:close/>
                  <a:moveTo>
                    <a:pt x="570" y="505"/>
                  </a:moveTo>
                  <a:cubicBezTo>
                    <a:pt x="80" y="505"/>
                    <a:pt x="80" y="505"/>
                    <a:pt x="80" y="505"/>
                  </a:cubicBezTo>
                  <a:cubicBezTo>
                    <a:pt x="16" y="424"/>
                    <a:pt x="16" y="424"/>
                    <a:pt x="16" y="424"/>
                  </a:cubicBezTo>
                  <a:cubicBezTo>
                    <a:pt x="80" y="343"/>
                    <a:pt x="80" y="343"/>
                    <a:pt x="80" y="343"/>
                  </a:cubicBezTo>
                  <a:cubicBezTo>
                    <a:pt x="353" y="343"/>
                    <a:pt x="353" y="343"/>
                    <a:pt x="353" y="343"/>
                  </a:cubicBezTo>
                  <a:cubicBezTo>
                    <a:pt x="353" y="343"/>
                    <a:pt x="353" y="343"/>
                    <a:pt x="353" y="343"/>
                  </a:cubicBezTo>
                  <a:cubicBezTo>
                    <a:pt x="353" y="343"/>
                    <a:pt x="353" y="343"/>
                    <a:pt x="353" y="343"/>
                  </a:cubicBezTo>
                  <a:cubicBezTo>
                    <a:pt x="570" y="343"/>
                    <a:pt x="570" y="343"/>
                    <a:pt x="570" y="343"/>
                  </a:cubicBezTo>
                  <a:lnTo>
                    <a:pt x="570" y="505"/>
                  </a:lnTo>
                  <a:close/>
                  <a:moveTo>
                    <a:pt x="626" y="246"/>
                  </a:moveTo>
                  <a:cubicBezTo>
                    <a:pt x="136" y="246"/>
                    <a:pt x="136" y="246"/>
                    <a:pt x="136" y="246"/>
                  </a:cubicBezTo>
                  <a:cubicBezTo>
                    <a:pt x="136" y="84"/>
                    <a:pt x="136" y="84"/>
                    <a:pt x="136" y="84"/>
                  </a:cubicBezTo>
                  <a:cubicBezTo>
                    <a:pt x="626" y="84"/>
                    <a:pt x="626" y="84"/>
                    <a:pt x="626" y="84"/>
                  </a:cubicBezTo>
                  <a:cubicBezTo>
                    <a:pt x="690" y="165"/>
                    <a:pt x="690" y="165"/>
                    <a:pt x="690" y="165"/>
                  </a:cubicBezTo>
                  <a:lnTo>
                    <a:pt x="626"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grpSp>
      <p:grpSp>
        <p:nvGrpSpPr>
          <p:cNvPr id="6" name="Group 5"/>
          <p:cNvGrpSpPr/>
          <p:nvPr/>
        </p:nvGrpSpPr>
        <p:grpSpPr>
          <a:xfrm>
            <a:off x="2149453" y="4379924"/>
            <a:ext cx="7444579" cy="931492"/>
            <a:chOff x="2149453" y="4379924"/>
            <a:chExt cx="7444579" cy="931492"/>
          </a:xfrm>
        </p:grpSpPr>
        <p:sp>
          <p:nvSpPr>
            <p:cNvPr id="22" name="Freeform 21"/>
            <p:cNvSpPr>
              <a:spLocks noChangeArrowheads="1"/>
            </p:cNvSpPr>
            <p:nvPr/>
          </p:nvSpPr>
          <p:spPr bwMode="auto">
            <a:xfrm>
              <a:off x="9455748" y="4467888"/>
              <a:ext cx="136016" cy="843528"/>
            </a:xfrm>
            <a:custGeom>
              <a:avLst/>
              <a:gdLst>
                <a:gd name="T0" fmla="*/ 0 w 266"/>
                <a:gd name="T1" fmla="*/ 2365 h 2366"/>
                <a:gd name="T2" fmla="*/ 265 w 266"/>
                <a:gd name="T3" fmla="*/ 2136 h 2366"/>
                <a:gd name="T4" fmla="*/ 265 w 266"/>
                <a:gd name="T5" fmla="*/ 0 h 2366"/>
                <a:gd name="T6" fmla="*/ 0 w 266"/>
                <a:gd name="T7" fmla="*/ 229 h 2366"/>
                <a:gd name="T8" fmla="*/ 0 w 266"/>
                <a:gd name="T9" fmla="*/ 2365 h 2366"/>
              </a:gdLst>
              <a:ahLst/>
              <a:cxnLst>
                <a:cxn ang="0">
                  <a:pos x="T0" y="T1"/>
                </a:cxn>
                <a:cxn ang="0">
                  <a:pos x="T2" y="T3"/>
                </a:cxn>
                <a:cxn ang="0">
                  <a:pos x="T4" y="T5"/>
                </a:cxn>
                <a:cxn ang="0">
                  <a:pos x="T6" y="T7"/>
                </a:cxn>
                <a:cxn ang="0">
                  <a:pos x="T8" y="T9"/>
                </a:cxn>
              </a:cxnLst>
              <a:rect l="0" t="0" r="r" b="b"/>
              <a:pathLst>
                <a:path w="266" h="2366">
                  <a:moveTo>
                    <a:pt x="0" y="2365"/>
                  </a:moveTo>
                  <a:lnTo>
                    <a:pt x="265" y="2136"/>
                  </a:lnTo>
                  <a:lnTo>
                    <a:pt x="265" y="0"/>
                  </a:lnTo>
                  <a:lnTo>
                    <a:pt x="0" y="229"/>
                  </a:lnTo>
                  <a:lnTo>
                    <a:pt x="0" y="2365"/>
                  </a:lnTo>
                </a:path>
              </a:pathLst>
            </a:custGeom>
            <a:solidFill>
              <a:schemeClr val="accent1"/>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23" name="Freeform 22"/>
            <p:cNvSpPr>
              <a:spLocks noChangeArrowheads="1"/>
            </p:cNvSpPr>
            <p:nvPr/>
          </p:nvSpPr>
          <p:spPr bwMode="auto">
            <a:xfrm>
              <a:off x="6209504" y="4467888"/>
              <a:ext cx="3384528" cy="761846"/>
            </a:xfrm>
            <a:custGeom>
              <a:avLst/>
              <a:gdLst>
                <a:gd name="T0" fmla="*/ 0 w 6584"/>
                <a:gd name="T1" fmla="*/ 2136 h 2137"/>
                <a:gd name="T2" fmla="*/ 6583 w 6584"/>
                <a:gd name="T3" fmla="*/ 2136 h 2137"/>
                <a:gd name="T4" fmla="*/ 6583 w 6584"/>
                <a:gd name="T5" fmla="*/ 0 h 2137"/>
                <a:gd name="T6" fmla="*/ 0 w 6584"/>
                <a:gd name="T7" fmla="*/ 0 h 2137"/>
                <a:gd name="T8" fmla="*/ 0 w 6584"/>
                <a:gd name="T9" fmla="*/ 2136 h 2137"/>
              </a:gdLst>
              <a:ahLst/>
              <a:cxnLst>
                <a:cxn ang="0">
                  <a:pos x="T0" y="T1"/>
                </a:cxn>
                <a:cxn ang="0">
                  <a:pos x="T2" y="T3"/>
                </a:cxn>
                <a:cxn ang="0">
                  <a:pos x="T4" y="T5"/>
                </a:cxn>
                <a:cxn ang="0">
                  <a:pos x="T6" y="T7"/>
                </a:cxn>
                <a:cxn ang="0">
                  <a:pos x="T8" y="T9"/>
                </a:cxn>
              </a:cxnLst>
              <a:rect l="0" t="0" r="r" b="b"/>
              <a:pathLst>
                <a:path w="6584" h="2137">
                  <a:moveTo>
                    <a:pt x="0" y="2136"/>
                  </a:moveTo>
                  <a:lnTo>
                    <a:pt x="6583" y="2136"/>
                  </a:lnTo>
                  <a:lnTo>
                    <a:pt x="6583" y="0"/>
                  </a:lnTo>
                  <a:lnTo>
                    <a:pt x="0" y="0"/>
                  </a:lnTo>
                  <a:lnTo>
                    <a:pt x="0" y="2136"/>
                  </a:lnTo>
                </a:path>
              </a:pathLst>
            </a:custGeom>
            <a:solidFill>
              <a:srgbClr val="49B1F2"/>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24" name="Freeform 23"/>
            <p:cNvSpPr>
              <a:spLocks noChangeArrowheads="1"/>
            </p:cNvSpPr>
            <p:nvPr/>
          </p:nvSpPr>
          <p:spPr bwMode="auto">
            <a:xfrm>
              <a:off x="6209505" y="4384637"/>
              <a:ext cx="267498" cy="845099"/>
            </a:xfrm>
            <a:custGeom>
              <a:avLst/>
              <a:gdLst>
                <a:gd name="T0" fmla="*/ 0 w 522"/>
                <a:gd name="T1" fmla="*/ 2372 h 2373"/>
                <a:gd name="T2" fmla="*/ 521 w 522"/>
                <a:gd name="T3" fmla="*/ 2136 h 2373"/>
                <a:gd name="T4" fmla="*/ 521 w 522"/>
                <a:gd name="T5" fmla="*/ 0 h 2373"/>
                <a:gd name="T6" fmla="*/ 0 w 522"/>
                <a:gd name="T7" fmla="*/ 236 h 2373"/>
                <a:gd name="T8" fmla="*/ 0 w 522"/>
                <a:gd name="T9" fmla="*/ 2372 h 2373"/>
              </a:gdLst>
              <a:ahLst/>
              <a:cxnLst>
                <a:cxn ang="0">
                  <a:pos x="T0" y="T1"/>
                </a:cxn>
                <a:cxn ang="0">
                  <a:pos x="T2" y="T3"/>
                </a:cxn>
                <a:cxn ang="0">
                  <a:pos x="T4" y="T5"/>
                </a:cxn>
                <a:cxn ang="0">
                  <a:pos x="T6" y="T7"/>
                </a:cxn>
                <a:cxn ang="0">
                  <a:pos x="T8" y="T9"/>
                </a:cxn>
              </a:cxnLst>
              <a:rect l="0" t="0" r="r" b="b"/>
              <a:pathLst>
                <a:path w="522" h="2373">
                  <a:moveTo>
                    <a:pt x="0" y="2372"/>
                  </a:moveTo>
                  <a:lnTo>
                    <a:pt x="521" y="2136"/>
                  </a:lnTo>
                  <a:lnTo>
                    <a:pt x="521" y="0"/>
                  </a:lnTo>
                  <a:lnTo>
                    <a:pt x="0" y="236"/>
                  </a:lnTo>
                  <a:lnTo>
                    <a:pt x="0" y="2372"/>
                  </a:lnTo>
                </a:path>
              </a:pathLst>
            </a:custGeom>
            <a:solidFill>
              <a:schemeClr val="accent1"/>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25" name="Freeform 24"/>
            <p:cNvSpPr>
              <a:spLocks noChangeArrowheads="1"/>
            </p:cNvSpPr>
            <p:nvPr/>
          </p:nvSpPr>
          <p:spPr bwMode="auto">
            <a:xfrm>
              <a:off x="5876267" y="4379924"/>
              <a:ext cx="600737" cy="764988"/>
            </a:xfrm>
            <a:custGeom>
              <a:avLst/>
              <a:gdLst>
                <a:gd name="T0" fmla="*/ 0 w 1170"/>
                <a:gd name="T1" fmla="*/ 2138 h 2148"/>
                <a:gd name="T2" fmla="*/ 1169 w 1170"/>
                <a:gd name="T3" fmla="*/ 2147 h 2148"/>
                <a:gd name="T4" fmla="*/ 1169 w 1170"/>
                <a:gd name="T5" fmla="*/ 11 h 2148"/>
                <a:gd name="T6" fmla="*/ 0 w 1170"/>
                <a:gd name="T7" fmla="*/ 0 h 2148"/>
                <a:gd name="T8" fmla="*/ 0 w 1170"/>
                <a:gd name="T9" fmla="*/ 2138 h 2148"/>
              </a:gdLst>
              <a:ahLst/>
              <a:cxnLst>
                <a:cxn ang="0">
                  <a:pos x="T0" y="T1"/>
                </a:cxn>
                <a:cxn ang="0">
                  <a:pos x="T2" y="T3"/>
                </a:cxn>
                <a:cxn ang="0">
                  <a:pos x="T4" y="T5"/>
                </a:cxn>
                <a:cxn ang="0">
                  <a:pos x="T6" y="T7"/>
                </a:cxn>
                <a:cxn ang="0">
                  <a:pos x="T8" y="T9"/>
                </a:cxn>
              </a:cxnLst>
              <a:rect l="0" t="0" r="r" b="b"/>
              <a:pathLst>
                <a:path w="1170" h="2148">
                  <a:moveTo>
                    <a:pt x="0" y="2138"/>
                  </a:moveTo>
                  <a:lnTo>
                    <a:pt x="1169" y="2147"/>
                  </a:lnTo>
                  <a:lnTo>
                    <a:pt x="1169" y="11"/>
                  </a:lnTo>
                  <a:lnTo>
                    <a:pt x="0" y="0"/>
                  </a:lnTo>
                  <a:lnTo>
                    <a:pt x="0" y="2138"/>
                  </a:lnTo>
                </a:path>
              </a:pathLst>
            </a:custGeom>
            <a:solidFill>
              <a:srgbClr val="49B1F2"/>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31" name="TextBox 32"/>
            <p:cNvSpPr txBox="1"/>
            <p:nvPr/>
          </p:nvSpPr>
          <p:spPr>
            <a:xfrm>
              <a:off x="7102226" y="4628527"/>
              <a:ext cx="1580486" cy="430851"/>
            </a:xfrm>
            <a:prstGeom prst="rect">
              <a:avLst/>
            </a:prstGeom>
            <a:noFill/>
          </p:spPr>
          <p:txBody>
            <a:bodyPr wrap="none" lIns="182843" tIns="91422" rIns="182843" bIns="91422" rtlCol="0">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rPr>
                <a:t>Self-financing</a:t>
              </a:r>
              <a:endParaRPr kumimoji="0" lang="id-ID"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endParaRPr>
            </a:p>
          </p:txBody>
        </p:sp>
        <p:sp>
          <p:nvSpPr>
            <p:cNvPr id="46" name="Freeform 45"/>
            <p:cNvSpPr>
              <a:spLocks noChangeArrowheads="1"/>
            </p:cNvSpPr>
            <p:nvPr/>
          </p:nvSpPr>
          <p:spPr bwMode="auto">
            <a:xfrm flipH="1">
              <a:off x="2151720" y="4467888"/>
              <a:ext cx="136016" cy="843528"/>
            </a:xfrm>
            <a:custGeom>
              <a:avLst/>
              <a:gdLst>
                <a:gd name="T0" fmla="*/ 0 w 266"/>
                <a:gd name="T1" fmla="*/ 2365 h 2366"/>
                <a:gd name="T2" fmla="*/ 265 w 266"/>
                <a:gd name="T3" fmla="*/ 2136 h 2366"/>
                <a:gd name="T4" fmla="*/ 265 w 266"/>
                <a:gd name="T5" fmla="*/ 0 h 2366"/>
                <a:gd name="T6" fmla="*/ 0 w 266"/>
                <a:gd name="T7" fmla="*/ 229 h 2366"/>
                <a:gd name="T8" fmla="*/ 0 w 266"/>
                <a:gd name="T9" fmla="*/ 2365 h 2366"/>
              </a:gdLst>
              <a:ahLst/>
              <a:cxnLst>
                <a:cxn ang="0">
                  <a:pos x="T0" y="T1"/>
                </a:cxn>
                <a:cxn ang="0">
                  <a:pos x="T2" y="T3"/>
                </a:cxn>
                <a:cxn ang="0">
                  <a:pos x="T4" y="T5"/>
                </a:cxn>
                <a:cxn ang="0">
                  <a:pos x="T6" y="T7"/>
                </a:cxn>
                <a:cxn ang="0">
                  <a:pos x="T8" y="T9"/>
                </a:cxn>
              </a:cxnLst>
              <a:rect l="0" t="0" r="r" b="b"/>
              <a:pathLst>
                <a:path w="266" h="2366">
                  <a:moveTo>
                    <a:pt x="0" y="2365"/>
                  </a:moveTo>
                  <a:lnTo>
                    <a:pt x="265" y="2136"/>
                  </a:lnTo>
                  <a:lnTo>
                    <a:pt x="265" y="0"/>
                  </a:lnTo>
                  <a:lnTo>
                    <a:pt x="0" y="229"/>
                  </a:lnTo>
                  <a:lnTo>
                    <a:pt x="0" y="2365"/>
                  </a:lnTo>
                </a:path>
              </a:pathLst>
            </a:custGeom>
            <a:solidFill>
              <a:schemeClr val="accent1"/>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47" name="Freeform 46"/>
            <p:cNvSpPr>
              <a:spLocks noChangeArrowheads="1"/>
            </p:cNvSpPr>
            <p:nvPr/>
          </p:nvSpPr>
          <p:spPr bwMode="auto">
            <a:xfrm flipH="1">
              <a:off x="2149453" y="4467888"/>
              <a:ext cx="3384528" cy="761846"/>
            </a:xfrm>
            <a:custGeom>
              <a:avLst/>
              <a:gdLst>
                <a:gd name="T0" fmla="*/ 0 w 6584"/>
                <a:gd name="T1" fmla="*/ 2136 h 2137"/>
                <a:gd name="T2" fmla="*/ 6583 w 6584"/>
                <a:gd name="T3" fmla="*/ 2136 h 2137"/>
                <a:gd name="T4" fmla="*/ 6583 w 6584"/>
                <a:gd name="T5" fmla="*/ 0 h 2137"/>
                <a:gd name="T6" fmla="*/ 0 w 6584"/>
                <a:gd name="T7" fmla="*/ 0 h 2137"/>
                <a:gd name="T8" fmla="*/ 0 w 6584"/>
                <a:gd name="T9" fmla="*/ 2136 h 2137"/>
              </a:gdLst>
              <a:ahLst/>
              <a:cxnLst>
                <a:cxn ang="0">
                  <a:pos x="T0" y="T1"/>
                </a:cxn>
                <a:cxn ang="0">
                  <a:pos x="T2" y="T3"/>
                </a:cxn>
                <a:cxn ang="0">
                  <a:pos x="T4" y="T5"/>
                </a:cxn>
                <a:cxn ang="0">
                  <a:pos x="T6" y="T7"/>
                </a:cxn>
                <a:cxn ang="0">
                  <a:pos x="T8" y="T9"/>
                </a:cxn>
              </a:cxnLst>
              <a:rect l="0" t="0" r="r" b="b"/>
              <a:pathLst>
                <a:path w="6584" h="2137">
                  <a:moveTo>
                    <a:pt x="0" y="2136"/>
                  </a:moveTo>
                  <a:lnTo>
                    <a:pt x="6583" y="2136"/>
                  </a:lnTo>
                  <a:lnTo>
                    <a:pt x="6583" y="0"/>
                  </a:lnTo>
                  <a:lnTo>
                    <a:pt x="0" y="0"/>
                  </a:lnTo>
                  <a:lnTo>
                    <a:pt x="0" y="2136"/>
                  </a:lnTo>
                </a:path>
              </a:pathLst>
            </a:custGeom>
            <a:solidFill>
              <a:srgbClr val="49B1F2"/>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48" name="Freeform 47"/>
            <p:cNvSpPr>
              <a:spLocks noChangeArrowheads="1"/>
            </p:cNvSpPr>
            <p:nvPr/>
          </p:nvSpPr>
          <p:spPr bwMode="auto">
            <a:xfrm flipH="1">
              <a:off x="5266481" y="4384637"/>
              <a:ext cx="267498" cy="845099"/>
            </a:xfrm>
            <a:custGeom>
              <a:avLst/>
              <a:gdLst>
                <a:gd name="T0" fmla="*/ 0 w 522"/>
                <a:gd name="T1" fmla="*/ 2372 h 2373"/>
                <a:gd name="T2" fmla="*/ 521 w 522"/>
                <a:gd name="T3" fmla="*/ 2136 h 2373"/>
                <a:gd name="T4" fmla="*/ 521 w 522"/>
                <a:gd name="T5" fmla="*/ 0 h 2373"/>
                <a:gd name="T6" fmla="*/ 0 w 522"/>
                <a:gd name="T7" fmla="*/ 236 h 2373"/>
                <a:gd name="T8" fmla="*/ 0 w 522"/>
                <a:gd name="T9" fmla="*/ 2372 h 2373"/>
              </a:gdLst>
              <a:ahLst/>
              <a:cxnLst>
                <a:cxn ang="0">
                  <a:pos x="T0" y="T1"/>
                </a:cxn>
                <a:cxn ang="0">
                  <a:pos x="T2" y="T3"/>
                </a:cxn>
                <a:cxn ang="0">
                  <a:pos x="T4" y="T5"/>
                </a:cxn>
                <a:cxn ang="0">
                  <a:pos x="T6" y="T7"/>
                </a:cxn>
                <a:cxn ang="0">
                  <a:pos x="T8" y="T9"/>
                </a:cxn>
              </a:cxnLst>
              <a:rect l="0" t="0" r="r" b="b"/>
              <a:pathLst>
                <a:path w="522" h="2373">
                  <a:moveTo>
                    <a:pt x="0" y="2372"/>
                  </a:moveTo>
                  <a:lnTo>
                    <a:pt x="521" y="2136"/>
                  </a:lnTo>
                  <a:lnTo>
                    <a:pt x="521" y="0"/>
                  </a:lnTo>
                  <a:lnTo>
                    <a:pt x="0" y="236"/>
                  </a:lnTo>
                  <a:lnTo>
                    <a:pt x="0" y="2372"/>
                  </a:lnTo>
                </a:path>
              </a:pathLst>
            </a:custGeom>
            <a:solidFill>
              <a:schemeClr val="accent1"/>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49" name="Freeform 48"/>
            <p:cNvSpPr>
              <a:spLocks noChangeArrowheads="1"/>
            </p:cNvSpPr>
            <p:nvPr/>
          </p:nvSpPr>
          <p:spPr bwMode="auto">
            <a:xfrm flipH="1">
              <a:off x="5272830" y="4379924"/>
              <a:ext cx="600737" cy="764988"/>
            </a:xfrm>
            <a:custGeom>
              <a:avLst/>
              <a:gdLst>
                <a:gd name="T0" fmla="*/ 0 w 1170"/>
                <a:gd name="T1" fmla="*/ 2138 h 2148"/>
                <a:gd name="T2" fmla="*/ 1169 w 1170"/>
                <a:gd name="T3" fmla="*/ 2147 h 2148"/>
                <a:gd name="T4" fmla="*/ 1169 w 1170"/>
                <a:gd name="T5" fmla="*/ 11 h 2148"/>
                <a:gd name="T6" fmla="*/ 0 w 1170"/>
                <a:gd name="T7" fmla="*/ 0 h 2148"/>
                <a:gd name="T8" fmla="*/ 0 w 1170"/>
                <a:gd name="T9" fmla="*/ 2138 h 2148"/>
              </a:gdLst>
              <a:ahLst/>
              <a:cxnLst>
                <a:cxn ang="0">
                  <a:pos x="T0" y="T1"/>
                </a:cxn>
                <a:cxn ang="0">
                  <a:pos x="T2" y="T3"/>
                </a:cxn>
                <a:cxn ang="0">
                  <a:pos x="T4" y="T5"/>
                </a:cxn>
                <a:cxn ang="0">
                  <a:pos x="T6" y="T7"/>
                </a:cxn>
                <a:cxn ang="0">
                  <a:pos x="T8" y="T9"/>
                </a:cxn>
              </a:cxnLst>
              <a:rect l="0" t="0" r="r" b="b"/>
              <a:pathLst>
                <a:path w="1170" h="2148">
                  <a:moveTo>
                    <a:pt x="0" y="2138"/>
                  </a:moveTo>
                  <a:lnTo>
                    <a:pt x="1169" y="2147"/>
                  </a:lnTo>
                  <a:lnTo>
                    <a:pt x="1169" y="11"/>
                  </a:lnTo>
                  <a:lnTo>
                    <a:pt x="0" y="0"/>
                  </a:lnTo>
                  <a:lnTo>
                    <a:pt x="0" y="2138"/>
                  </a:lnTo>
                </a:path>
              </a:pathLst>
            </a:custGeom>
            <a:solidFill>
              <a:srgbClr val="49B1F2"/>
            </a:solidFill>
            <a:ln>
              <a:noFill/>
            </a:ln>
            <a:effectLst/>
          </p:spPr>
          <p:txBody>
            <a:bodyPr wrap="none"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sp>
          <p:nvSpPr>
            <p:cNvPr id="55" name="TextBox 84"/>
            <p:cNvSpPr txBox="1"/>
            <p:nvPr/>
          </p:nvSpPr>
          <p:spPr>
            <a:xfrm flipH="1">
              <a:off x="2935101" y="4628527"/>
              <a:ext cx="1831837" cy="430851"/>
            </a:xfrm>
            <a:prstGeom prst="rect">
              <a:avLst/>
            </a:prstGeom>
            <a:noFill/>
          </p:spPr>
          <p:txBody>
            <a:bodyPr wrap="none" lIns="182843" tIns="91422" rIns="182843" bIns="91422" rtlCol="0">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rPr>
                <a:t>Up-front finance</a:t>
              </a:r>
              <a:endParaRPr kumimoji="0" lang="id-ID" sz="1600" b="1" i="0" u="none" strike="noStrike" kern="1200" cap="none" spc="0" normalizeH="0" baseline="0" noProof="0">
                <a:ln>
                  <a:noFill/>
                </a:ln>
                <a:solidFill>
                  <a:sysClr val="window" lastClr="FFFFFF"/>
                </a:solidFill>
                <a:effectLst/>
                <a:uLnTx/>
                <a:uFillTx/>
                <a:latin typeface="Lato Regular" panose="020F0502020204030203" pitchFamily="34" charset="0"/>
                <a:cs typeface="Lato Regular" panose="020F0502020204030203" pitchFamily="34" charset="0"/>
              </a:endParaRPr>
            </a:p>
          </p:txBody>
        </p:sp>
        <p:sp>
          <p:nvSpPr>
            <p:cNvPr id="63" name="Freeform 62"/>
            <p:cNvSpPr>
              <a:spLocks noChangeAspect="1" noEditPoints="1"/>
            </p:cNvSpPr>
            <p:nvPr/>
          </p:nvSpPr>
          <p:spPr bwMode="auto">
            <a:xfrm>
              <a:off x="5677091" y="4538731"/>
              <a:ext cx="389301" cy="418776"/>
            </a:xfrm>
            <a:custGeom>
              <a:avLst/>
              <a:gdLst>
                <a:gd name="T0" fmla="*/ 248748 w 557"/>
                <a:gd name="T1" fmla="*/ 151701 h 564"/>
                <a:gd name="T2" fmla="*/ 234800 w 557"/>
                <a:gd name="T3" fmla="*/ 140865 h 564"/>
                <a:gd name="T4" fmla="*/ 247199 w 557"/>
                <a:gd name="T5" fmla="*/ 123063 h 564"/>
                <a:gd name="T6" fmla="*/ 234800 w 557"/>
                <a:gd name="T7" fmla="*/ 112227 h 564"/>
                <a:gd name="T8" fmla="*/ 299118 w 557"/>
                <a:gd name="T9" fmla="*/ 62693 h 564"/>
                <a:gd name="T10" fmla="*/ 329340 w 557"/>
                <a:gd name="T11" fmla="*/ 91330 h 564"/>
                <a:gd name="T12" fmla="*/ 259597 w 557"/>
                <a:gd name="T13" fmla="*/ 112227 h 564"/>
                <a:gd name="T14" fmla="*/ 299893 w 557"/>
                <a:gd name="T15" fmla="*/ 123063 h 564"/>
                <a:gd name="T16" fmla="*/ 258822 w 557"/>
                <a:gd name="T17" fmla="*/ 140865 h 564"/>
                <a:gd name="T18" fmla="*/ 299893 w 557"/>
                <a:gd name="T19" fmla="*/ 151701 h 564"/>
                <a:gd name="T20" fmla="*/ 329340 w 557"/>
                <a:gd name="T21" fmla="*/ 171824 h 564"/>
                <a:gd name="T22" fmla="*/ 184430 w 557"/>
                <a:gd name="T23" fmla="*/ 243804 h 564"/>
                <a:gd name="T24" fmla="*/ 150334 w 557"/>
                <a:gd name="T25" fmla="*/ 274764 h 564"/>
                <a:gd name="T26" fmla="*/ 150334 w 557"/>
                <a:gd name="T27" fmla="*/ 336682 h 564"/>
                <a:gd name="T28" fmla="*/ 139485 w 557"/>
                <a:gd name="T29" fmla="*/ 356806 h 564"/>
                <a:gd name="T30" fmla="*/ 97640 w 557"/>
                <a:gd name="T31" fmla="*/ 311141 h 564"/>
                <a:gd name="T32" fmla="*/ 139485 w 557"/>
                <a:gd name="T33" fmla="*/ 283278 h 564"/>
                <a:gd name="T34" fmla="*/ 139485 w 557"/>
                <a:gd name="T35" fmla="*/ 208975 h 564"/>
                <a:gd name="T36" fmla="*/ 150334 w 557"/>
                <a:gd name="T37" fmla="*/ 222907 h 564"/>
                <a:gd name="T38" fmla="*/ 139485 w 557"/>
                <a:gd name="T39" fmla="*/ 272442 h 564"/>
                <a:gd name="T40" fmla="*/ 139485 w 557"/>
                <a:gd name="T41" fmla="*/ 272442 h 564"/>
                <a:gd name="T42" fmla="*/ 173582 w 557"/>
                <a:gd name="T43" fmla="*/ 308045 h 564"/>
                <a:gd name="T44" fmla="*/ 414581 w 557"/>
                <a:gd name="T45" fmla="*/ 328942 h 564"/>
                <a:gd name="T46" fmla="*/ 282845 w 557"/>
                <a:gd name="T47" fmla="*/ 394731 h 564"/>
                <a:gd name="T48" fmla="*/ 305317 w 557"/>
                <a:gd name="T49" fmla="*/ 436526 h 564"/>
                <a:gd name="T50" fmla="*/ 262697 w 557"/>
                <a:gd name="T51" fmla="*/ 386991 h 564"/>
                <a:gd name="T52" fmla="*/ 261922 w 557"/>
                <a:gd name="T53" fmla="*/ 384669 h 564"/>
                <a:gd name="T54" fmla="*/ 261922 w 557"/>
                <a:gd name="T55" fmla="*/ 382347 h 564"/>
                <a:gd name="T56" fmla="*/ 262697 w 557"/>
                <a:gd name="T57" fmla="*/ 380799 h 564"/>
                <a:gd name="T58" fmla="*/ 263472 w 557"/>
                <a:gd name="T59" fmla="*/ 380025 h 564"/>
                <a:gd name="T60" fmla="*/ 265022 w 557"/>
                <a:gd name="T61" fmla="*/ 378477 h 564"/>
                <a:gd name="T62" fmla="*/ 327790 w 557"/>
                <a:gd name="T63" fmla="*/ 355258 h 564"/>
                <a:gd name="T64" fmla="*/ 348713 w 557"/>
                <a:gd name="T65" fmla="*/ 379251 h 564"/>
                <a:gd name="T66" fmla="*/ 299893 w 557"/>
                <a:gd name="T67" fmla="*/ 262380 h 564"/>
                <a:gd name="T68" fmla="*/ 147234 w 557"/>
                <a:gd name="T69" fmla="*/ 417176 h 564"/>
                <a:gd name="T70" fmla="*/ 17048 w 557"/>
                <a:gd name="T71" fmla="*/ 108358 h 564"/>
                <a:gd name="T72" fmla="*/ 122437 w 557"/>
                <a:gd name="T73" fmla="*/ 9288 h 564"/>
                <a:gd name="T74" fmla="*/ 168932 w 557"/>
                <a:gd name="T75" fmla="*/ 50309 h 564"/>
                <a:gd name="T76" fmla="*/ 169707 w 557"/>
                <a:gd name="T77" fmla="*/ 51857 h 564"/>
                <a:gd name="T78" fmla="*/ 169707 w 557"/>
                <a:gd name="T79" fmla="*/ 54953 h 564"/>
                <a:gd name="T80" fmla="*/ 169707 w 557"/>
                <a:gd name="T81" fmla="*/ 55727 h 564"/>
                <a:gd name="T82" fmla="*/ 168932 w 557"/>
                <a:gd name="T83" fmla="*/ 57275 h 564"/>
                <a:gd name="T84" fmla="*/ 167382 w 557"/>
                <a:gd name="T85" fmla="*/ 58049 h 564"/>
                <a:gd name="T86" fmla="*/ 110813 w 557"/>
                <a:gd name="T87" fmla="*/ 84364 h 564"/>
                <a:gd name="T88" fmla="*/ 106164 w 557"/>
                <a:gd name="T89" fmla="*/ 75076 h 564"/>
                <a:gd name="T90" fmla="*/ 27122 w 557"/>
                <a:gd name="T91" fmla="*/ 112227 h 564"/>
                <a:gd name="T92" fmla="*/ 170482 w 557"/>
                <a:gd name="T93" fmla="*/ 156344 h 564"/>
                <a:gd name="T94" fmla="*/ 430854 w 557"/>
                <a:gd name="T95" fmla="*/ 131577 h 564"/>
                <a:gd name="T96" fmla="*/ 173582 w 557"/>
                <a:gd name="T97" fmla="*/ 167954 h 564"/>
                <a:gd name="T98" fmla="*/ 147234 w 557"/>
                <a:gd name="T99" fmla="*/ 406341 h 564"/>
                <a:gd name="T100" fmla="*/ 388234 w 557"/>
                <a:gd name="T101" fmla="*/ 212845 h 564"/>
                <a:gd name="T102" fmla="*/ 420005 w 557"/>
                <a:gd name="T103" fmla="*/ 131577 h 564"/>
                <a:gd name="T104" fmla="*/ 299893 w 557"/>
                <a:gd name="T105" fmla="*/ 251544 h 5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7" h="564">
                  <a:moveTo>
                    <a:pt x="436" y="230"/>
                  </a:moveTo>
                  <a:cubicBezTo>
                    <a:pt x="423" y="249"/>
                    <a:pt x="406" y="259"/>
                    <a:pt x="386" y="259"/>
                  </a:cubicBezTo>
                  <a:cubicBezTo>
                    <a:pt x="352" y="259"/>
                    <a:pt x="329" y="235"/>
                    <a:pt x="321" y="196"/>
                  </a:cubicBezTo>
                  <a:cubicBezTo>
                    <a:pt x="303" y="196"/>
                    <a:pt x="303" y="196"/>
                    <a:pt x="303" y="196"/>
                  </a:cubicBezTo>
                  <a:cubicBezTo>
                    <a:pt x="300" y="196"/>
                    <a:pt x="296" y="193"/>
                    <a:pt x="296" y="189"/>
                  </a:cubicBezTo>
                  <a:cubicBezTo>
                    <a:pt x="296" y="185"/>
                    <a:pt x="300" y="182"/>
                    <a:pt x="303" y="182"/>
                  </a:cubicBezTo>
                  <a:cubicBezTo>
                    <a:pt x="320" y="182"/>
                    <a:pt x="320" y="182"/>
                    <a:pt x="320" y="182"/>
                  </a:cubicBezTo>
                  <a:cubicBezTo>
                    <a:pt x="319" y="178"/>
                    <a:pt x="319" y="174"/>
                    <a:pt x="319" y="170"/>
                  </a:cubicBezTo>
                  <a:cubicBezTo>
                    <a:pt x="319" y="166"/>
                    <a:pt x="319" y="163"/>
                    <a:pt x="319" y="159"/>
                  </a:cubicBezTo>
                  <a:cubicBezTo>
                    <a:pt x="303" y="159"/>
                    <a:pt x="303" y="159"/>
                    <a:pt x="303" y="159"/>
                  </a:cubicBezTo>
                  <a:cubicBezTo>
                    <a:pt x="300" y="159"/>
                    <a:pt x="296" y="156"/>
                    <a:pt x="296" y="152"/>
                  </a:cubicBezTo>
                  <a:cubicBezTo>
                    <a:pt x="296" y="148"/>
                    <a:pt x="300" y="145"/>
                    <a:pt x="303" y="145"/>
                  </a:cubicBezTo>
                  <a:cubicBezTo>
                    <a:pt x="321" y="145"/>
                    <a:pt x="321" y="145"/>
                    <a:pt x="321" y="145"/>
                  </a:cubicBezTo>
                  <a:cubicBezTo>
                    <a:pt x="324" y="130"/>
                    <a:pt x="329" y="117"/>
                    <a:pt x="337" y="106"/>
                  </a:cubicBezTo>
                  <a:cubicBezTo>
                    <a:pt x="349" y="90"/>
                    <a:pt x="366" y="81"/>
                    <a:pt x="386" y="81"/>
                  </a:cubicBezTo>
                  <a:cubicBezTo>
                    <a:pt x="406" y="81"/>
                    <a:pt x="423" y="90"/>
                    <a:pt x="436" y="110"/>
                  </a:cubicBezTo>
                  <a:cubicBezTo>
                    <a:pt x="438" y="113"/>
                    <a:pt x="438" y="117"/>
                    <a:pt x="434" y="120"/>
                  </a:cubicBezTo>
                  <a:cubicBezTo>
                    <a:pt x="431" y="122"/>
                    <a:pt x="427" y="121"/>
                    <a:pt x="425" y="118"/>
                  </a:cubicBezTo>
                  <a:cubicBezTo>
                    <a:pt x="414" y="102"/>
                    <a:pt x="402" y="95"/>
                    <a:pt x="386" y="95"/>
                  </a:cubicBezTo>
                  <a:cubicBezTo>
                    <a:pt x="371" y="95"/>
                    <a:pt x="357" y="102"/>
                    <a:pt x="348" y="115"/>
                  </a:cubicBezTo>
                  <a:cubicBezTo>
                    <a:pt x="342" y="123"/>
                    <a:pt x="338" y="133"/>
                    <a:pt x="335" y="145"/>
                  </a:cubicBezTo>
                  <a:cubicBezTo>
                    <a:pt x="387" y="145"/>
                    <a:pt x="387" y="145"/>
                    <a:pt x="387" y="145"/>
                  </a:cubicBezTo>
                  <a:cubicBezTo>
                    <a:pt x="390" y="145"/>
                    <a:pt x="394" y="148"/>
                    <a:pt x="394" y="152"/>
                  </a:cubicBezTo>
                  <a:cubicBezTo>
                    <a:pt x="394" y="156"/>
                    <a:pt x="391" y="159"/>
                    <a:pt x="387" y="159"/>
                  </a:cubicBezTo>
                  <a:cubicBezTo>
                    <a:pt x="333" y="159"/>
                    <a:pt x="333" y="159"/>
                    <a:pt x="333" y="159"/>
                  </a:cubicBezTo>
                  <a:cubicBezTo>
                    <a:pt x="333" y="163"/>
                    <a:pt x="333" y="166"/>
                    <a:pt x="333" y="170"/>
                  </a:cubicBezTo>
                  <a:cubicBezTo>
                    <a:pt x="333" y="174"/>
                    <a:pt x="333" y="178"/>
                    <a:pt x="334" y="182"/>
                  </a:cubicBezTo>
                  <a:cubicBezTo>
                    <a:pt x="387" y="182"/>
                    <a:pt x="387" y="182"/>
                    <a:pt x="387" y="182"/>
                  </a:cubicBezTo>
                  <a:cubicBezTo>
                    <a:pt x="391" y="182"/>
                    <a:pt x="394" y="185"/>
                    <a:pt x="394" y="189"/>
                  </a:cubicBezTo>
                  <a:cubicBezTo>
                    <a:pt x="394" y="193"/>
                    <a:pt x="391" y="196"/>
                    <a:pt x="387" y="196"/>
                  </a:cubicBezTo>
                  <a:cubicBezTo>
                    <a:pt x="336" y="196"/>
                    <a:pt x="336" y="196"/>
                    <a:pt x="336" y="196"/>
                  </a:cubicBezTo>
                  <a:cubicBezTo>
                    <a:pt x="342" y="227"/>
                    <a:pt x="360" y="245"/>
                    <a:pt x="386" y="245"/>
                  </a:cubicBezTo>
                  <a:cubicBezTo>
                    <a:pt x="402" y="245"/>
                    <a:pt x="414" y="238"/>
                    <a:pt x="425" y="222"/>
                  </a:cubicBezTo>
                  <a:cubicBezTo>
                    <a:pt x="427" y="219"/>
                    <a:pt x="431" y="218"/>
                    <a:pt x="434" y="220"/>
                  </a:cubicBezTo>
                  <a:cubicBezTo>
                    <a:pt x="438" y="222"/>
                    <a:pt x="438" y="227"/>
                    <a:pt x="436" y="230"/>
                  </a:cubicBezTo>
                  <a:close/>
                  <a:moveTo>
                    <a:pt x="238" y="315"/>
                  </a:moveTo>
                  <a:cubicBezTo>
                    <a:pt x="236" y="318"/>
                    <a:pt x="232" y="319"/>
                    <a:pt x="229" y="317"/>
                  </a:cubicBezTo>
                  <a:cubicBezTo>
                    <a:pt x="217" y="309"/>
                    <a:pt x="205" y="304"/>
                    <a:pt x="194" y="302"/>
                  </a:cubicBezTo>
                  <a:cubicBezTo>
                    <a:pt x="194" y="355"/>
                    <a:pt x="194" y="355"/>
                    <a:pt x="194" y="355"/>
                  </a:cubicBezTo>
                  <a:cubicBezTo>
                    <a:pt x="194" y="355"/>
                    <a:pt x="194" y="355"/>
                    <a:pt x="195" y="355"/>
                  </a:cubicBezTo>
                  <a:cubicBezTo>
                    <a:pt x="209" y="358"/>
                    <a:pt x="238" y="365"/>
                    <a:pt x="238" y="398"/>
                  </a:cubicBezTo>
                  <a:cubicBezTo>
                    <a:pt x="238" y="424"/>
                    <a:pt x="216" y="434"/>
                    <a:pt x="194" y="435"/>
                  </a:cubicBezTo>
                  <a:cubicBezTo>
                    <a:pt x="194" y="461"/>
                    <a:pt x="194" y="461"/>
                    <a:pt x="194" y="461"/>
                  </a:cubicBezTo>
                  <a:cubicBezTo>
                    <a:pt x="194" y="465"/>
                    <a:pt x="191" y="468"/>
                    <a:pt x="187" y="468"/>
                  </a:cubicBezTo>
                  <a:cubicBezTo>
                    <a:pt x="183" y="468"/>
                    <a:pt x="180" y="465"/>
                    <a:pt x="180" y="461"/>
                  </a:cubicBezTo>
                  <a:cubicBezTo>
                    <a:pt x="180" y="435"/>
                    <a:pt x="180" y="435"/>
                    <a:pt x="180" y="435"/>
                  </a:cubicBezTo>
                  <a:cubicBezTo>
                    <a:pt x="163" y="433"/>
                    <a:pt x="141" y="423"/>
                    <a:pt x="127" y="412"/>
                  </a:cubicBezTo>
                  <a:cubicBezTo>
                    <a:pt x="124" y="410"/>
                    <a:pt x="124" y="405"/>
                    <a:pt x="126" y="402"/>
                  </a:cubicBezTo>
                  <a:cubicBezTo>
                    <a:pt x="129" y="399"/>
                    <a:pt x="133" y="399"/>
                    <a:pt x="136" y="401"/>
                  </a:cubicBezTo>
                  <a:cubicBezTo>
                    <a:pt x="148" y="411"/>
                    <a:pt x="166" y="418"/>
                    <a:pt x="180" y="421"/>
                  </a:cubicBezTo>
                  <a:cubicBezTo>
                    <a:pt x="180" y="366"/>
                    <a:pt x="180" y="366"/>
                    <a:pt x="180" y="366"/>
                  </a:cubicBezTo>
                  <a:cubicBezTo>
                    <a:pt x="164" y="362"/>
                    <a:pt x="135" y="355"/>
                    <a:pt x="135" y="327"/>
                  </a:cubicBezTo>
                  <a:cubicBezTo>
                    <a:pt x="135" y="301"/>
                    <a:pt x="158" y="290"/>
                    <a:pt x="180" y="288"/>
                  </a:cubicBezTo>
                  <a:cubicBezTo>
                    <a:pt x="180" y="270"/>
                    <a:pt x="180" y="270"/>
                    <a:pt x="180" y="270"/>
                  </a:cubicBezTo>
                  <a:cubicBezTo>
                    <a:pt x="180" y="267"/>
                    <a:pt x="183" y="263"/>
                    <a:pt x="187" y="263"/>
                  </a:cubicBezTo>
                  <a:cubicBezTo>
                    <a:pt x="191" y="263"/>
                    <a:pt x="194" y="267"/>
                    <a:pt x="194" y="270"/>
                  </a:cubicBezTo>
                  <a:cubicBezTo>
                    <a:pt x="194" y="288"/>
                    <a:pt x="194" y="288"/>
                    <a:pt x="194" y="288"/>
                  </a:cubicBezTo>
                  <a:cubicBezTo>
                    <a:pt x="207" y="290"/>
                    <a:pt x="223" y="296"/>
                    <a:pt x="236" y="305"/>
                  </a:cubicBezTo>
                  <a:cubicBezTo>
                    <a:pt x="240" y="307"/>
                    <a:pt x="241" y="311"/>
                    <a:pt x="238" y="315"/>
                  </a:cubicBezTo>
                  <a:close/>
                  <a:moveTo>
                    <a:pt x="180" y="352"/>
                  </a:moveTo>
                  <a:cubicBezTo>
                    <a:pt x="180" y="302"/>
                    <a:pt x="180" y="302"/>
                    <a:pt x="180" y="302"/>
                  </a:cubicBezTo>
                  <a:cubicBezTo>
                    <a:pt x="168" y="303"/>
                    <a:pt x="149" y="308"/>
                    <a:pt x="149" y="327"/>
                  </a:cubicBezTo>
                  <a:cubicBezTo>
                    <a:pt x="149" y="342"/>
                    <a:pt x="164" y="348"/>
                    <a:pt x="180" y="352"/>
                  </a:cubicBezTo>
                  <a:close/>
                  <a:moveTo>
                    <a:pt x="194" y="369"/>
                  </a:moveTo>
                  <a:cubicBezTo>
                    <a:pt x="194" y="421"/>
                    <a:pt x="194" y="421"/>
                    <a:pt x="194" y="421"/>
                  </a:cubicBezTo>
                  <a:cubicBezTo>
                    <a:pt x="206" y="421"/>
                    <a:pt x="224" y="416"/>
                    <a:pt x="224" y="398"/>
                  </a:cubicBezTo>
                  <a:cubicBezTo>
                    <a:pt x="224" y="379"/>
                    <a:pt x="210" y="373"/>
                    <a:pt x="194" y="369"/>
                  </a:cubicBezTo>
                  <a:close/>
                  <a:moveTo>
                    <a:pt x="517" y="278"/>
                  </a:moveTo>
                  <a:cubicBezTo>
                    <a:pt x="550" y="320"/>
                    <a:pt x="557" y="376"/>
                    <a:pt x="535" y="425"/>
                  </a:cubicBezTo>
                  <a:cubicBezTo>
                    <a:pt x="520" y="461"/>
                    <a:pt x="491" y="489"/>
                    <a:pt x="455" y="503"/>
                  </a:cubicBezTo>
                  <a:cubicBezTo>
                    <a:pt x="437" y="510"/>
                    <a:pt x="419" y="514"/>
                    <a:pt x="400" y="514"/>
                  </a:cubicBezTo>
                  <a:cubicBezTo>
                    <a:pt x="389" y="514"/>
                    <a:pt x="377" y="512"/>
                    <a:pt x="365" y="510"/>
                  </a:cubicBezTo>
                  <a:cubicBezTo>
                    <a:pt x="399" y="553"/>
                    <a:pt x="399" y="553"/>
                    <a:pt x="399" y="553"/>
                  </a:cubicBezTo>
                  <a:cubicBezTo>
                    <a:pt x="402" y="556"/>
                    <a:pt x="401" y="560"/>
                    <a:pt x="398" y="563"/>
                  </a:cubicBezTo>
                  <a:cubicBezTo>
                    <a:pt x="397" y="564"/>
                    <a:pt x="395" y="564"/>
                    <a:pt x="394" y="564"/>
                  </a:cubicBezTo>
                  <a:cubicBezTo>
                    <a:pt x="392" y="564"/>
                    <a:pt x="390" y="563"/>
                    <a:pt x="388" y="562"/>
                  </a:cubicBezTo>
                  <a:cubicBezTo>
                    <a:pt x="340" y="500"/>
                    <a:pt x="340" y="500"/>
                    <a:pt x="340" y="500"/>
                  </a:cubicBezTo>
                  <a:cubicBezTo>
                    <a:pt x="339" y="500"/>
                    <a:pt x="339" y="500"/>
                    <a:pt x="339" y="500"/>
                  </a:cubicBezTo>
                  <a:cubicBezTo>
                    <a:pt x="339" y="499"/>
                    <a:pt x="339" y="499"/>
                    <a:pt x="339" y="499"/>
                  </a:cubicBezTo>
                  <a:cubicBezTo>
                    <a:pt x="339" y="499"/>
                    <a:pt x="339" y="498"/>
                    <a:pt x="339" y="498"/>
                  </a:cubicBezTo>
                  <a:cubicBezTo>
                    <a:pt x="338" y="498"/>
                    <a:pt x="338" y="498"/>
                    <a:pt x="338" y="497"/>
                  </a:cubicBezTo>
                  <a:cubicBezTo>
                    <a:pt x="338" y="497"/>
                    <a:pt x="338" y="497"/>
                    <a:pt x="338" y="497"/>
                  </a:cubicBezTo>
                  <a:cubicBezTo>
                    <a:pt x="338" y="496"/>
                    <a:pt x="338" y="495"/>
                    <a:pt x="338" y="494"/>
                  </a:cubicBezTo>
                  <a:cubicBezTo>
                    <a:pt x="338" y="494"/>
                    <a:pt x="338" y="494"/>
                    <a:pt x="338" y="494"/>
                  </a:cubicBezTo>
                  <a:cubicBezTo>
                    <a:pt x="338" y="494"/>
                    <a:pt x="338" y="494"/>
                    <a:pt x="338" y="493"/>
                  </a:cubicBezTo>
                  <a:cubicBezTo>
                    <a:pt x="338" y="493"/>
                    <a:pt x="338" y="493"/>
                    <a:pt x="339" y="493"/>
                  </a:cubicBezTo>
                  <a:cubicBezTo>
                    <a:pt x="339" y="493"/>
                    <a:pt x="339" y="493"/>
                    <a:pt x="339" y="492"/>
                  </a:cubicBezTo>
                  <a:cubicBezTo>
                    <a:pt x="339" y="492"/>
                    <a:pt x="339" y="492"/>
                    <a:pt x="339" y="492"/>
                  </a:cubicBezTo>
                  <a:cubicBezTo>
                    <a:pt x="339" y="492"/>
                    <a:pt x="339" y="491"/>
                    <a:pt x="339" y="491"/>
                  </a:cubicBezTo>
                  <a:cubicBezTo>
                    <a:pt x="340" y="491"/>
                    <a:pt x="340" y="491"/>
                    <a:pt x="340" y="491"/>
                  </a:cubicBezTo>
                  <a:cubicBezTo>
                    <a:pt x="340" y="491"/>
                    <a:pt x="340" y="490"/>
                    <a:pt x="341" y="490"/>
                  </a:cubicBezTo>
                  <a:cubicBezTo>
                    <a:pt x="341" y="490"/>
                    <a:pt x="341" y="490"/>
                    <a:pt x="341" y="490"/>
                  </a:cubicBezTo>
                  <a:cubicBezTo>
                    <a:pt x="341" y="490"/>
                    <a:pt x="341" y="489"/>
                    <a:pt x="342" y="489"/>
                  </a:cubicBezTo>
                  <a:cubicBezTo>
                    <a:pt x="342" y="489"/>
                    <a:pt x="342" y="489"/>
                    <a:pt x="342" y="489"/>
                  </a:cubicBezTo>
                  <a:cubicBezTo>
                    <a:pt x="414" y="456"/>
                    <a:pt x="414" y="456"/>
                    <a:pt x="414" y="456"/>
                  </a:cubicBezTo>
                  <a:cubicBezTo>
                    <a:pt x="418" y="454"/>
                    <a:pt x="422" y="456"/>
                    <a:pt x="423" y="459"/>
                  </a:cubicBezTo>
                  <a:cubicBezTo>
                    <a:pt x="425" y="463"/>
                    <a:pt x="423" y="467"/>
                    <a:pt x="420" y="468"/>
                  </a:cubicBezTo>
                  <a:cubicBezTo>
                    <a:pt x="363" y="495"/>
                    <a:pt x="363" y="495"/>
                    <a:pt x="363" y="495"/>
                  </a:cubicBezTo>
                  <a:cubicBezTo>
                    <a:pt x="392" y="503"/>
                    <a:pt x="422" y="501"/>
                    <a:pt x="450" y="490"/>
                  </a:cubicBezTo>
                  <a:cubicBezTo>
                    <a:pt x="483" y="477"/>
                    <a:pt x="509" y="452"/>
                    <a:pt x="523" y="419"/>
                  </a:cubicBezTo>
                  <a:cubicBezTo>
                    <a:pt x="541" y="376"/>
                    <a:pt x="536" y="326"/>
                    <a:pt x="508" y="288"/>
                  </a:cubicBezTo>
                  <a:cubicBezTo>
                    <a:pt x="477" y="320"/>
                    <a:pt x="434" y="339"/>
                    <a:pt x="387" y="339"/>
                  </a:cubicBezTo>
                  <a:cubicBezTo>
                    <a:pt x="376" y="339"/>
                    <a:pt x="366" y="338"/>
                    <a:pt x="356" y="337"/>
                  </a:cubicBezTo>
                  <a:cubicBezTo>
                    <a:pt x="358" y="347"/>
                    <a:pt x="359" y="358"/>
                    <a:pt x="359" y="369"/>
                  </a:cubicBezTo>
                  <a:cubicBezTo>
                    <a:pt x="359" y="462"/>
                    <a:pt x="283" y="539"/>
                    <a:pt x="190" y="539"/>
                  </a:cubicBezTo>
                  <a:cubicBezTo>
                    <a:pt x="97" y="539"/>
                    <a:pt x="21" y="462"/>
                    <a:pt x="21" y="369"/>
                  </a:cubicBezTo>
                  <a:cubicBezTo>
                    <a:pt x="21" y="340"/>
                    <a:pt x="28" y="313"/>
                    <a:pt x="41" y="289"/>
                  </a:cubicBezTo>
                  <a:cubicBezTo>
                    <a:pt x="8" y="246"/>
                    <a:pt x="0" y="190"/>
                    <a:pt x="22" y="140"/>
                  </a:cubicBezTo>
                  <a:cubicBezTo>
                    <a:pt x="37" y="104"/>
                    <a:pt x="66" y="76"/>
                    <a:pt x="102" y="61"/>
                  </a:cubicBezTo>
                  <a:cubicBezTo>
                    <a:pt x="131" y="50"/>
                    <a:pt x="163" y="48"/>
                    <a:pt x="192" y="55"/>
                  </a:cubicBezTo>
                  <a:cubicBezTo>
                    <a:pt x="158" y="12"/>
                    <a:pt x="158" y="12"/>
                    <a:pt x="158" y="12"/>
                  </a:cubicBezTo>
                  <a:cubicBezTo>
                    <a:pt x="156" y="9"/>
                    <a:pt x="156" y="4"/>
                    <a:pt x="159" y="2"/>
                  </a:cubicBezTo>
                  <a:cubicBezTo>
                    <a:pt x="162" y="0"/>
                    <a:pt x="167" y="0"/>
                    <a:pt x="169" y="3"/>
                  </a:cubicBezTo>
                  <a:cubicBezTo>
                    <a:pt x="218" y="65"/>
                    <a:pt x="218" y="65"/>
                    <a:pt x="218" y="65"/>
                  </a:cubicBezTo>
                  <a:cubicBezTo>
                    <a:pt x="218" y="65"/>
                    <a:pt x="218" y="65"/>
                    <a:pt x="218" y="65"/>
                  </a:cubicBezTo>
                  <a:cubicBezTo>
                    <a:pt x="218" y="66"/>
                    <a:pt x="218" y="66"/>
                    <a:pt x="218" y="66"/>
                  </a:cubicBezTo>
                  <a:cubicBezTo>
                    <a:pt x="218" y="66"/>
                    <a:pt x="219" y="66"/>
                    <a:pt x="219" y="67"/>
                  </a:cubicBezTo>
                  <a:cubicBezTo>
                    <a:pt x="219" y="67"/>
                    <a:pt x="219" y="67"/>
                    <a:pt x="219" y="68"/>
                  </a:cubicBezTo>
                  <a:cubicBezTo>
                    <a:pt x="219" y="68"/>
                    <a:pt x="219" y="68"/>
                    <a:pt x="219" y="68"/>
                  </a:cubicBezTo>
                  <a:cubicBezTo>
                    <a:pt x="219" y="69"/>
                    <a:pt x="219" y="70"/>
                    <a:pt x="219" y="71"/>
                  </a:cubicBezTo>
                  <a:cubicBezTo>
                    <a:pt x="219" y="71"/>
                    <a:pt x="219" y="71"/>
                    <a:pt x="219" y="71"/>
                  </a:cubicBezTo>
                  <a:cubicBezTo>
                    <a:pt x="219" y="71"/>
                    <a:pt x="219" y="71"/>
                    <a:pt x="219" y="71"/>
                  </a:cubicBezTo>
                  <a:cubicBezTo>
                    <a:pt x="219" y="72"/>
                    <a:pt x="219" y="72"/>
                    <a:pt x="219" y="72"/>
                  </a:cubicBezTo>
                  <a:cubicBezTo>
                    <a:pt x="219" y="72"/>
                    <a:pt x="219" y="72"/>
                    <a:pt x="219" y="72"/>
                  </a:cubicBezTo>
                  <a:cubicBezTo>
                    <a:pt x="218" y="73"/>
                    <a:pt x="218" y="73"/>
                    <a:pt x="218" y="73"/>
                  </a:cubicBezTo>
                  <a:cubicBezTo>
                    <a:pt x="218" y="73"/>
                    <a:pt x="218" y="73"/>
                    <a:pt x="218" y="74"/>
                  </a:cubicBezTo>
                  <a:cubicBezTo>
                    <a:pt x="218" y="74"/>
                    <a:pt x="218" y="74"/>
                    <a:pt x="217" y="74"/>
                  </a:cubicBezTo>
                  <a:cubicBezTo>
                    <a:pt x="217" y="74"/>
                    <a:pt x="217" y="75"/>
                    <a:pt x="217" y="75"/>
                  </a:cubicBezTo>
                  <a:cubicBezTo>
                    <a:pt x="217" y="75"/>
                    <a:pt x="216" y="75"/>
                    <a:pt x="216" y="75"/>
                  </a:cubicBezTo>
                  <a:cubicBezTo>
                    <a:pt x="216" y="75"/>
                    <a:pt x="216" y="75"/>
                    <a:pt x="216" y="76"/>
                  </a:cubicBezTo>
                  <a:cubicBezTo>
                    <a:pt x="215" y="76"/>
                    <a:pt x="215" y="76"/>
                    <a:pt x="215" y="76"/>
                  </a:cubicBezTo>
                  <a:cubicBezTo>
                    <a:pt x="143" y="109"/>
                    <a:pt x="143" y="109"/>
                    <a:pt x="143" y="109"/>
                  </a:cubicBezTo>
                  <a:cubicBezTo>
                    <a:pt x="142" y="110"/>
                    <a:pt x="141" y="110"/>
                    <a:pt x="140" y="110"/>
                  </a:cubicBezTo>
                  <a:cubicBezTo>
                    <a:pt x="138" y="110"/>
                    <a:pt x="135" y="108"/>
                    <a:pt x="134" y="106"/>
                  </a:cubicBezTo>
                  <a:cubicBezTo>
                    <a:pt x="132" y="102"/>
                    <a:pt x="134" y="98"/>
                    <a:pt x="137" y="97"/>
                  </a:cubicBezTo>
                  <a:cubicBezTo>
                    <a:pt x="194" y="70"/>
                    <a:pt x="194" y="70"/>
                    <a:pt x="194" y="70"/>
                  </a:cubicBezTo>
                  <a:cubicBezTo>
                    <a:pt x="166" y="62"/>
                    <a:pt x="135" y="63"/>
                    <a:pt x="108" y="74"/>
                  </a:cubicBezTo>
                  <a:cubicBezTo>
                    <a:pt x="75" y="88"/>
                    <a:pt x="49" y="113"/>
                    <a:pt x="35" y="145"/>
                  </a:cubicBezTo>
                  <a:cubicBezTo>
                    <a:pt x="16" y="189"/>
                    <a:pt x="21" y="238"/>
                    <a:pt x="49" y="276"/>
                  </a:cubicBezTo>
                  <a:cubicBezTo>
                    <a:pt x="79" y="230"/>
                    <a:pt x="131" y="200"/>
                    <a:pt x="190" y="200"/>
                  </a:cubicBezTo>
                  <a:cubicBezTo>
                    <a:pt x="200" y="200"/>
                    <a:pt x="210" y="201"/>
                    <a:pt x="220" y="202"/>
                  </a:cubicBezTo>
                  <a:cubicBezTo>
                    <a:pt x="218" y="192"/>
                    <a:pt x="217" y="181"/>
                    <a:pt x="217" y="170"/>
                  </a:cubicBezTo>
                  <a:cubicBezTo>
                    <a:pt x="217" y="77"/>
                    <a:pt x="293" y="1"/>
                    <a:pt x="387" y="1"/>
                  </a:cubicBezTo>
                  <a:cubicBezTo>
                    <a:pt x="480" y="1"/>
                    <a:pt x="556" y="77"/>
                    <a:pt x="556" y="170"/>
                  </a:cubicBezTo>
                  <a:cubicBezTo>
                    <a:pt x="556" y="211"/>
                    <a:pt x="542" y="248"/>
                    <a:pt x="517" y="278"/>
                  </a:cubicBezTo>
                  <a:close/>
                  <a:moveTo>
                    <a:pt x="341" y="333"/>
                  </a:moveTo>
                  <a:cubicBezTo>
                    <a:pt x="285" y="317"/>
                    <a:pt x="240" y="273"/>
                    <a:pt x="224" y="217"/>
                  </a:cubicBezTo>
                  <a:cubicBezTo>
                    <a:pt x="213" y="215"/>
                    <a:pt x="201" y="214"/>
                    <a:pt x="190" y="214"/>
                  </a:cubicBezTo>
                  <a:cubicBezTo>
                    <a:pt x="104" y="214"/>
                    <a:pt x="35" y="283"/>
                    <a:pt x="35" y="369"/>
                  </a:cubicBezTo>
                  <a:cubicBezTo>
                    <a:pt x="35" y="455"/>
                    <a:pt x="104" y="525"/>
                    <a:pt x="190" y="525"/>
                  </a:cubicBezTo>
                  <a:cubicBezTo>
                    <a:pt x="276" y="525"/>
                    <a:pt x="345" y="455"/>
                    <a:pt x="345" y="369"/>
                  </a:cubicBezTo>
                  <a:cubicBezTo>
                    <a:pt x="345" y="357"/>
                    <a:pt x="344" y="345"/>
                    <a:pt x="341" y="333"/>
                  </a:cubicBezTo>
                  <a:close/>
                  <a:moveTo>
                    <a:pt x="501" y="275"/>
                  </a:moveTo>
                  <a:cubicBezTo>
                    <a:pt x="502" y="274"/>
                    <a:pt x="502" y="272"/>
                    <a:pt x="503" y="272"/>
                  </a:cubicBezTo>
                  <a:cubicBezTo>
                    <a:pt x="504" y="271"/>
                    <a:pt x="504" y="271"/>
                    <a:pt x="505" y="271"/>
                  </a:cubicBezTo>
                  <a:cubicBezTo>
                    <a:pt x="528" y="244"/>
                    <a:pt x="542" y="208"/>
                    <a:pt x="542" y="170"/>
                  </a:cubicBezTo>
                  <a:cubicBezTo>
                    <a:pt x="542" y="84"/>
                    <a:pt x="472" y="15"/>
                    <a:pt x="387" y="15"/>
                  </a:cubicBezTo>
                  <a:cubicBezTo>
                    <a:pt x="301" y="15"/>
                    <a:pt x="231" y="84"/>
                    <a:pt x="231" y="170"/>
                  </a:cubicBezTo>
                  <a:cubicBezTo>
                    <a:pt x="231" y="256"/>
                    <a:pt x="301" y="325"/>
                    <a:pt x="387" y="325"/>
                  </a:cubicBezTo>
                  <a:cubicBezTo>
                    <a:pt x="432" y="325"/>
                    <a:pt x="473" y="306"/>
                    <a:pt x="501" y="2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445469"/>
                </a:solidFill>
                <a:effectLst/>
                <a:uLnTx/>
                <a:uFillTx/>
                <a:latin typeface="Lato Regular" panose="020F0502020204030203" pitchFamily="34" charset="0"/>
                <a:cs typeface="Lato Regular" panose="020F0502020204030203" pitchFamily="34" charset="0"/>
              </a:endParaRPr>
            </a:p>
          </p:txBody>
        </p:sp>
      </p:grpSp>
      <p:sp>
        <p:nvSpPr>
          <p:cNvPr id="64" name="Freeform 63"/>
          <p:cNvSpPr>
            <a:spLocks noChangeAspect="1" noEditPoints="1"/>
          </p:cNvSpPr>
          <p:nvPr/>
        </p:nvSpPr>
        <p:spPr bwMode="auto">
          <a:xfrm>
            <a:off x="5696128" y="1844523"/>
            <a:ext cx="351228" cy="418776"/>
          </a:xfrm>
          <a:custGeom>
            <a:avLst/>
            <a:gdLst>
              <a:gd name="T0" fmla="*/ 333721 w 525"/>
              <a:gd name="T1" fmla="*/ 40992 h 591"/>
              <a:gd name="T2" fmla="*/ 311990 w 525"/>
              <a:gd name="T3" fmla="*/ 0 h 591"/>
              <a:gd name="T4" fmla="*/ 289484 w 525"/>
              <a:gd name="T5" fmla="*/ 40992 h 591"/>
              <a:gd name="T6" fmla="*/ 117190 w 525"/>
              <a:gd name="T7" fmla="*/ 22430 h 591"/>
              <a:gd name="T8" fmla="*/ 72177 w 525"/>
              <a:gd name="T9" fmla="*/ 22430 h 591"/>
              <a:gd name="T10" fmla="*/ 5433 w 525"/>
              <a:gd name="T11" fmla="*/ 40992 h 591"/>
              <a:gd name="T12" fmla="*/ 0 w 525"/>
              <a:gd name="T13" fmla="*/ 451687 h 591"/>
              <a:gd name="T14" fmla="*/ 402017 w 525"/>
              <a:gd name="T15" fmla="*/ 457101 h 591"/>
              <a:gd name="T16" fmla="*/ 407450 w 525"/>
              <a:gd name="T17" fmla="*/ 46406 h 591"/>
              <a:gd name="T18" fmla="*/ 300349 w 525"/>
              <a:gd name="T19" fmla="*/ 22430 h 591"/>
              <a:gd name="T20" fmla="*/ 322856 w 525"/>
              <a:gd name="T21" fmla="*/ 22430 h 591"/>
              <a:gd name="T22" fmla="*/ 311990 w 525"/>
              <a:gd name="T23" fmla="*/ 82758 h 591"/>
              <a:gd name="T24" fmla="*/ 300349 w 525"/>
              <a:gd name="T25" fmla="*/ 22430 h 591"/>
              <a:gd name="T26" fmla="*/ 94684 w 525"/>
              <a:gd name="T27" fmla="*/ 10828 h 591"/>
              <a:gd name="T28" fmla="*/ 106325 w 525"/>
              <a:gd name="T29" fmla="*/ 71156 h 591"/>
              <a:gd name="T30" fmla="*/ 83042 w 525"/>
              <a:gd name="T31" fmla="*/ 71156 h 591"/>
              <a:gd name="T32" fmla="*/ 396585 w 525"/>
              <a:gd name="T33" fmla="*/ 446273 h 591"/>
              <a:gd name="T34" fmla="*/ 10865 w 525"/>
              <a:gd name="T35" fmla="*/ 136898 h 591"/>
              <a:gd name="T36" fmla="*/ 396585 w 525"/>
              <a:gd name="T37" fmla="*/ 446273 h 591"/>
              <a:gd name="T38" fmla="*/ 10865 w 525"/>
              <a:gd name="T39" fmla="*/ 126070 h 591"/>
              <a:gd name="T40" fmla="*/ 72177 w 525"/>
              <a:gd name="T41" fmla="*/ 51820 h 591"/>
              <a:gd name="T42" fmla="*/ 94684 w 525"/>
              <a:gd name="T43" fmla="*/ 93586 h 591"/>
              <a:gd name="T44" fmla="*/ 117190 w 525"/>
              <a:gd name="T45" fmla="*/ 51820 h 591"/>
              <a:gd name="T46" fmla="*/ 289484 w 525"/>
              <a:gd name="T47" fmla="*/ 71156 h 591"/>
              <a:gd name="T48" fmla="*/ 333721 w 525"/>
              <a:gd name="T49" fmla="*/ 71156 h 591"/>
              <a:gd name="T50" fmla="*/ 396585 w 525"/>
              <a:gd name="T51" fmla="*/ 51820 h 591"/>
              <a:gd name="T52" fmla="*/ 48118 w 525"/>
              <a:gd name="T53" fmla="*/ 402960 h 591"/>
              <a:gd name="T54" fmla="*/ 363989 w 525"/>
              <a:gd name="T55" fmla="*/ 397546 h 591"/>
              <a:gd name="T56" fmla="*/ 358556 w 525"/>
              <a:gd name="T57" fmla="*/ 180984 h 591"/>
              <a:gd name="T58" fmla="*/ 42685 w 525"/>
              <a:gd name="T59" fmla="*/ 186398 h 591"/>
              <a:gd name="T60" fmla="*/ 48118 w 525"/>
              <a:gd name="T61" fmla="*/ 402960 h 591"/>
              <a:gd name="T62" fmla="*/ 353123 w 525"/>
              <a:gd name="T63" fmla="*/ 191812 h 591"/>
              <a:gd name="T64" fmla="*/ 284051 w 525"/>
              <a:gd name="T65" fmla="*/ 251367 h 591"/>
              <a:gd name="T66" fmla="*/ 284051 w 525"/>
              <a:gd name="T67" fmla="*/ 262195 h 591"/>
              <a:gd name="T68" fmla="*/ 353123 w 525"/>
              <a:gd name="T69" fmla="*/ 320203 h 591"/>
              <a:gd name="T70" fmla="*/ 284051 w 525"/>
              <a:gd name="T71" fmla="*/ 262195 h 591"/>
              <a:gd name="T72" fmla="*/ 353123 w 525"/>
              <a:gd name="T73" fmla="*/ 331031 h 591"/>
              <a:gd name="T74" fmla="*/ 284051 w 525"/>
              <a:gd name="T75" fmla="*/ 392132 h 591"/>
              <a:gd name="T76" fmla="*/ 206441 w 525"/>
              <a:gd name="T77" fmla="*/ 191812 h 591"/>
              <a:gd name="T78" fmla="*/ 273186 w 525"/>
              <a:gd name="T79" fmla="*/ 251367 h 591"/>
              <a:gd name="T80" fmla="*/ 206441 w 525"/>
              <a:gd name="T81" fmla="*/ 191812 h 591"/>
              <a:gd name="T82" fmla="*/ 273186 w 525"/>
              <a:gd name="T83" fmla="*/ 262195 h 591"/>
              <a:gd name="T84" fmla="*/ 206441 w 525"/>
              <a:gd name="T85" fmla="*/ 320203 h 591"/>
              <a:gd name="T86" fmla="*/ 206441 w 525"/>
              <a:gd name="T87" fmla="*/ 331031 h 591"/>
              <a:gd name="T88" fmla="*/ 273186 w 525"/>
              <a:gd name="T89" fmla="*/ 392132 h 591"/>
              <a:gd name="T90" fmla="*/ 206441 w 525"/>
              <a:gd name="T91" fmla="*/ 331031 h 591"/>
              <a:gd name="T92" fmla="*/ 195576 w 525"/>
              <a:gd name="T93" fmla="*/ 191812 h 591"/>
              <a:gd name="T94" fmla="*/ 128056 w 525"/>
              <a:gd name="T95" fmla="*/ 251367 h 591"/>
              <a:gd name="T96" fmla="*/ 128056 w 525"/>
              <a:gd name="T97" fmla="*/ 262195 h 591"/>
              <a:gd name="T98" fmla="*/ 195576 w 525"/>
              <a:gd name="T99" fmla="*/ 320203 h 591"/>
              <a:gd name="T100" fmla="*/ 128056 w 525"/>
              <a:gd name="T101" fmla="*/ 262195 h 591"/>
              <a:gd name="T102" fmla="*/ 195576 w 525"/>
              <a:gd name="T103" fmla="*/ 331031 h 591"/>
              <a:gd name="T104" fmla="*/ 128056 w 525"/>
              <a:gd name="T105" fmla="*/ 392132 h 591"/>
              <a:gd name="T106" fmla="*/ 53551 w 525"/>
              <a:gd name="T107" fmla="*/ 191812 h 591"/>
              <a:gd name="T108" fmla="*/ 117190 w 525"/>
              <a:gd name="T109" fmla="*/ 251367 h 591"/>
              <a:gd name="T110" fmla="*/ 53551 w 525"/>
              <a:gd name="T111" fmla="*/ 191812 h 591"/>
              <a:gd name="T112" fmla="*/ 117190 w 525"/>
              <a:gd name="T113" fmla="*/ 262195 h 591"/>
              <a:gd name="T114" fmla="*/ 53551 w 525"/>
              <a:gd name="T115" fmla="*/ 320203 h 591"/>
              <a:gd name="T116" fmla="*/ 53551 w 525"/>
              <a:gd name="T117" fmla="*/ 331031 h 591"/>
              <a:gd name="T118" fmla="*/ 117190 w 525"/>
              <a:gd name="T119" fmla="*/ 392132 h 591"/>
              <a:gd name="T120" fmla="*/ 53551 w 525"/>
              <a:gd name="T121" fmla="*/ 331031 h 5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25" h="591">
                <a:moveTo>
                  <a:pt x="518" y="53"/>
                </a:moveTo>
                <a:cubicBezTo>
                  <a:pt x="430" y="53"/>
                  <a:pt x="430" y="53"/>
                  <a:pt x="430" y="53"/>
                </a:cubicBezTo>
                <a:cubicBezTo>
                  <a:pt x="430" y="29"/>
                  <a:pt x="430" y="29"/>
                  <a:pt x="430" y="29"/>
                </a:cubicBezTo>
                <a:cubicBezTo>
                  <a:pt x="430" y="13"/>
                  <a:pt x="417" y="0"/>
                  <a:pt x="402" y="0"/>
                </a:cubicBezTo>
                <a:cubicBezTo>
                  <a:pt x="386" y="0"/>
                  <a:pt x="373" y="13"/>
                  <a:pt x="373" y="29"/>
                </a:cubicBezTo>
                <a:cubicBezTo>
                  <a:pt x="373" y="53"/>
                  <a:pt x="373" y="53"/>
                  <a:pt x="373" y="53"/>
                </a:cubicBezTo>
                <a:cubicBezTo>
                  <a:pt x="151" y="53"/>
                  <a:pt x="151" y="53"/>
                  <a:pt x="151" y="53"/>
                </a:cubicBezTo>
                <a:cubicBezTo>
                  <a:pt x="151" y="29"/>
                  <a:pt x="151" y="29"/>
                  <a:pt x="151" y="29"/>
                </a:cubicBezTo>
                <a:cubicBezTo>
                  <a:pt x="151" y="13"/>
                  <a:pt x="138" y="0"/>
                  <a:pt x="122" y="0"/>
                </a:cubicBezTo>
                <a:cubicBezTo>
                  <a:pt x="106" y="0"/>
                  <a:pt x="93" y="13"/>
                  <a:pt x="93" y="29"/>
                </a:cubicBezTo>
                <a:cubicBezTo>
                  <a:pt x="93" y="53"/>
                  <a:pt x="93" y="53"/>
                  <a:pt x="93" y="53"/>
                </a:cubicBezTo>
                <a:cubicBezTo>
                  <a:pt x="7" y="53"/>
                  <a:pt x="7" y="53"/>
                  <a:pt x="7" y="53"/>
                </a:cubicBezTo>
                <a:cubicBezTo>
                  <a:pt x="3" y="53"/>
                  <a:pt x="0" y="56"/>
                  <a:pt x="0" y="60"/>
                </a:cubicBezTo>
                <a:cubicBezTo>
                  <a:pt x="0" y="584"/>
                  <a:pt x="0" y="584"/>
                  <a:pt x="0" y="584"/>
                </a:cubicBezTo>
                <a:cubicBezTo>
                  <a:pt x="0" y="588"/>
                  <a:pt x="3" y="591"/>
                  <a:pt x="7" y="591"/>
                </a:cubicBezTo>
                <a:cubicBezTo>
                  <a:pt x="518" y="591"/>
                  <a:pt x="518" y="591"/>
                  <a:pt x="518" y="591"/>
                </a:cubicBezTo>
                <a:cubicBezTo>
                  <a:pt x="521" y="591"/>
                  <a:pt x="525" y="588"/>
                  <a:pt x="525" y="584"/>
                </a:cubicBezTo>
                <a:cubicBezTo>
                  <a:pt x="525" y="60"/>
                  <a:pt x="525" y="60"/>
                  <a:pt x="525" y="60"/>
                </a:cubicBezTo>
                <a:cubicBezTo>
                  <a:pt x="525" y="56"/>
                  <a:pt x="521" y="53"/>
                  <a:pt x="518" y="53"/>
                </a:cubicBezTo>
                <a:close/>
                <a:moveTo>
                  <a:pt x="387" y="29"/>
                </a:moveTo>
                <a:cubicBezTo>
                  <a:pt x="387" y="21"/>
                  <a:pt x="393" y="14"/>
                  <a:pt x="402" y="14"/>
                </a:cubicBezTo>
                <a:cubicBezTo>
                  <a:pt x="410" y="14"/>
                  <a:pt x="416" y="21"/>
                  <a:pt x="416" y="29"/>
                </a:cubicBezTo>
                <a:cubicBezTo>
                  <a:pt x="416" y="92"/>
                  <a:pt x="416" y="92"/>
                  <a:pt x="416" y="92"/>
                </a:cubicBezTo>
                <a:cubicBezTo>
                  <a:pt x="416" y="100"/>
                  <a:pt x="410" y="107"/>
                  <a:pt x="402" y="107"/>
                </a:cubicBezTo>
                <a:cubicBezTo>
                  <a:pt x="393" y="107"/>
                  <a:pt x="387" y="100"/>
                  <a:pt x="387" y="92"/>
                </a:cubicBezTo>
                <a:lnTo>
                  <a:pt x="387" y="29"/>
                </a:lnTo>
                <a:close/>
                <a:moveTo>
                  <a:pt x="107" y="29"/>
                </a:moveTo>
                <a:cubicBezTo>
                  <a:pt x="107" y="21"/>
                  <a:pt x="114" y="14"/>
                  <a:pt x="122" y="14"/>
                </a:cubicBezTo>
                <a:cubicBezTo>
                  <a:pt x="130" y="14"/>
                  <a:pt x="137" y="21"/>
                  <a:pt x="137" y="29"/>
                </a:cubicBezTo>
                <a:cubicBezTo>
                  <a:pt x="137" y="92"/>
                  <a:pt x="137" y="92"/>
                  <a:pt x="137" y="92"/>
                </a:cubicBezTo>
                <a:cubicBezTo>
                  <a:pt x="137" y="100"/>
                  <a:pt x="130" y="107"/>
                  <a:pt x="122" y="107"/>
                </a:cubicBezTo>
                <a:cubicBezTo>
                  <a:pt x="114" y="107"/>
                  <a:pt x="107" y="100"/>
                  <a:pt x="107" y="92"/>
                </a:cubicBezTo>
                <a:lnTo>
                  <a:pt x="107" y="29"/>
                </a:lnTo>
                <a:close/>
                <a:moveTo>
                  <a:pt x="511" y="577"/>
                </a:moveTo>
                <a:cubicBezTo>
                  <a:pt x="14" y="577"/>
                  <a:pt x="14" y="577"/>
                  <a:pt x="14" y="577"/>
                </a:cubicBezTo>
                <a:cubicBezTo>
                  <a:pt x="14" y="177"/>
                  <a:pt x="14" y="177"/>
                  <a:pt x="14" y="177"/>
                </a:cubicBezTo>
                <a:cubicBezTo>
                  <a:pt x="511" y="177"/>
                  <a:pt x="511" y="177"/>
                  <a:pt x="511" y="177"/>
                </a:cubicBezTo>
                <a:lnTo>
                  <a:pt x="511" y="577"/>
                </a:lnTo>
                <a:close/>
                <a:moveTo>
                  <a:pt x="511" y="163"/>
                </a:moveTo>
                <a:cubicBezTo>
                  <a:pt x="14" y="163"/>
                  <a:pt x="14" y="163"/>
                  <a:pt x="14" y="163"/>
                </a:cubicBezTo>
                <a:cubicBezTo>
                  <a:pt x="14" y="67"/>
                  <a:pt x="14" y="67"/>
                  <a:pt x="14" y="67"/>
                </a:cubicBezTo>
                <a:cubicBezTo>
                  <a:pt x="93" y="67"/>
                  <a:pt x="93" y="67"/>
                  <a:pt x="93" y="67"/>
                </a:cubicBezTo>
                <a:cubicBezTo>
                  <a:pt x="93" y="92"/>
                  <a:pt x="93" y="92"/>
                  <a:pt x="93" y="92"/>
                </a:cubicBezTo>
                <a:cubicBezTo>
                  <a:pt x="93" y="108"/>
                  <a:pt x="106" y="121"/>
                  <a:pt x="122" y="121"/>
                </a:cubicBezTo>
                <a:cubicBezTo>
                  <a:pt x="138" y="121"/>
                  <a:pt x="151" y="108"/>
                  <a:pt x="151" y="92"/>
                </a:cubicBezTo>
                <a:cubicBezTo>
                  <a:pt x="151" y="67"/>
                  <a:pt x="151" y="67"/>
                  <a:pt x="151" y="67"/>
                </a:cubicBezTo>
                <a:cubicBezTo>
                  <a:pt x="373" y="67"/>
                  <a:pt x="373" y="67"/>
                  <a:pt x="373" y="67"/>
                </a:cubicBezTo>
                <a:cubicBezTo>
                  <a:pt x="373" y="92"/>
                  <a:pt x="373" y="92"/>
                  <a:pt x="373" y="92"/>
                </a:cubicBezTo>
                <a:cubicBezTo>
                  <a:pt x="373" y="108"/>
                  <a:pt x="386" y="121"/>
                  <a:pt x="402" y="121"/>
                </a:cubicBezTo>
                <a:cubicBezTo>
                  <a:pt x="417" y="121"/>
                  <a:pt x="430" y="108"/>
                  <a:pt x="430" y="92"/>
                </a:cubicBezTo>
                <a:cubicBezTo>
                  <a:pt x="430" y="67"/>
                  <a:pt x="430" y="67"/>
                  <a:pt x="430" y="67"/>
                </a:cubicBezTo>
                <a:cubicBezTo>
                  <a:pt x="511" y="67"/>
                  <a:pt x="511" y="67"/>
                  <a:pt x="511" y="67"/>
                </a:cubicBezTo>
                <a:lnTo>
                  <a:pt x="511" y="163"/>
                </a:lnTo>
                <a:close/>
                <a:moveTo>
                  <a:pt x="62" y="521"/>
                </a:moveTo>
                <a:cubicBezTo>
                  <a:pt x="462" y="521"/>
                  <a:pt x="462" y="521"/>
                  <a:pt x="462" y="521"/>
                </a:cubicBezTo>
                <a:cubicBezTo>
                  <a:pt x="466" y="521"/>
                  <a:pt x="469" y="518"/>
                  <a:pt x="469" y="514"/>
                </a:cubicBezTo>
                <a:cubicBezTo>
                  <a:pt x="469" y="241"/>
                  <a:pt x="469" y="241"/>
                  <a:pt x="469" y="241"/>
                </a:cubicBezTo>
                <a:cubicBezTo>
                  <a:pt x="469" y="237"/>
                  <a:pt x="466" y="234"/>
                  <a:pt x="462" y="234"/>
                </a:cubicBezTo>
                <a:cubicBezTo>
                  <a:pt x="62" y="234"/>
                  <a:pt x="62" y="234"/>
                  <a:pt x="62" y="234"/>
                </a:cubicBezTo>
                <a:cubicBezTo>
                  <a:pt x="58" y="234"/>
                  <a:pt x="55" y="237"/>
                  <a:pt x="55" y="241"/>
                </a:cubicBezTo>
                <a:cubicBezTo>
                  <a:pt x="55" y="514"/>
                  <a:pt x="55" y="514"/>
                  <a:pt x="55" y="514"/>
                </a:cubicBezTo>
                <a:cubicBezTo>
                  <a:pt x="55" y="518"/>
                  <a:pt x="58" y="521"/>
                  <a:pt x="62" y="521"/>
                </a:cubicBezTo>
                <a:close/>
                <a:moveTo>
                  <a:pt x="366" y="248"/>
                </a:moveTo>
                <a:cubicBezTo>
                  <a:pt x="455" y="248"/>
                  <a:pt x="455" y="248"/>
                  <a:pt x="455" y="248"/>
                </a:cubicBezTo>
                <a:cubicBezTo>
                  <a:pt x="455" y="325"/>
                  <a:pt x="455" y="325"/>
                  <a:pt x="455" y="325"/>
                </a:cubicBezTo>
                <a:cubicBezTo>
                  <a:pt x="366" y="325"/>
                  <a:pt x="366" y="325"/>
                  <a:pt x="366" y="325"/>
                </a:cubicBezTo>
                <a:lnTo>
                  <a:pt x="366" y="248"/>
                </a:lnTo>
                <a:close/>
                <a:moveTo>
                  <a:pt x="366" y="339"/>
                </a:moveTo>
                <a:cubicBezTo>
                  <a:pt x="455" y="339"/>
                  <a:pt x="455" y="339"/>
                  <a:pt x="455" y="339"/>
                </a:cubicBezTo>
                <a:cubicBezTo>
                  <a:pt x="455" y="414"/>
                  <a:pt x="455" y="414"/>
                  <a:pt x="455" y="414"/>
                </a:cubicBezTo>
                <a:cubicBezTo>
                  <a:pt x="366" y="414"/>
                  <a:pt x="366" y="414"/>
                  <a:pt x="366" y="414"/>
                </a:cubicBezTo>
                <a:lnTo>
                  <a:pt x="366" y="339"/>
                </a:lnTo>
                <a:close/>
                <a:moveTo>
                  <a:pt x="366" y="428"/>
                </a:moveTo>
                <a:cubicBezTo>
                  <a:pt x="455" y="428"/>
                  <a:pt x="455" y="428"/>
                  <a:pt x="455" y="428"/>
                </a:cubicBezTo>
                <a:cubicBezTo>
                  <a:pt x="455" y="507"/>
                  <a:pt x="455" y="507"/>
                  <a:pt x="455" y="507"/>
                </a:cubicBezTo>
                <a:cubicBezTo>
                  <a:pt x="366" y="507"/>
                  <a:pt x="366" y="507"/>
                  <a:pt x="366" y="507"/>
                </a:cubicBezTo>
                <a:lnTo>
                  <a:pt x="366" y="428"/>
                </a:lnTo>
                <a:close/>
                <a:moveTo>
                  <a:pt x="266" y="248"/>
                </a:moveTo>
                <a:cubicBezTo>
                  <a:pt x="352" y="248"/>
                  <a:pt x="352" y="248"/>
                  <a:pt x="352" y="248"/>
                </a:cubicBezTo>
                <a:cubicBezTo>
                  <a:pt x="352" y="325"/>
                  <a:pt x="352" y="325"/>
                  <a:pt x="352" y="325"/>
                </a:cubicBezTo>
                <a:cubicBezTo>
                  <a:pt x="266" y="325"/>
                  <a:pt x="266" y="325"/>
                  <a:pt x="266" y="325"/>
                </a:cubicBezTo>
                <a:lnTo>
                  <a:pt x="266" y="248"/>
                </a:lnTo>
                <a:close/>
                <a:moveTo>
                  <a:pt x="266" y="339"/>
                </a:moveTo>
                <a:cubicBezTo>
                  <a:pt x="352" y="339"/>
                  <a:pt x="352" y="339"/>
                  <a:pt x="352" y="339"/>
                </a:cubicBezTo>
                <a:cubicBezTo>
                  <a:pt x="352" y="414"/>
                  <a:pt x="352" y="414"/>
                  <a:pt x="352" y="414"/>
                </a:cubicBezTo>
                <a:cubicBezTo>
                  <a:pt x="266" y="414"/>
                  <a:pt x="266" y="414"/>
                  <a:pt x="266" y="414"/>
                </a:cubicBezTo>
                <a:lnTo>
                  <a:pt x="266" y="339"/>
                </a:lnTo>
                <a:close/>
                <a:moveTo>
                  <a:pt x="266" y="428"/>
                </a:moveTo>
                <a:cubicBezTo>
                  <a:pt x="352" y="428"/>
                  <a:pt x="352" y="428"/>
                  <a:pt x="352" y="428"/>
                </a:cubicBezTo>
                <a:cubicBezTo>
                  <a:pt x="352" y="507"/>
                  <a:pt x="352" y="507"/>
                  <a:pt x="352" y="507"/>
                </a:cubicBezTo>
                <a:cubicBezTo>
                  <a:pt x="266" y="507"/>
                  <a:pt x="266" y="507"/>
                  <a:pt x="266" y="507"/>
                </a:cubicBezTo>
                <a:lnTo>
                  <a:pt x="266" y="428"/>
                </a:lnTo>
                <a:close/>
                <a:moveTo>
                  <a:pt x="165" y="248"/>
                </a:moveTo>
                <a:cubicBezTo>
                  <a:pt x="252" y="248"/>
                  <a:pt x="252" y="248"/>
                  <a:pt x="252" y="248"/>
                </a:cubicBezTo>
                <a:cubicBezTo>
                  <a:pt x="252" y="325"/>
                  <a:pt x="252" y="325"/>
                  <a:pt x="252" y="325"/>
                </a:cubicBezTo>
                <a:cubicBezTo>
                  <a:pt x="165" y="325"/>
                  <a:pt x="165" y="325"/>
                  <a:pt x="165" y="325"/>
                </a:cubicBezTo>
                <a:lnTo>
                  <a:pt x="165" y="248"/>
                </a:lnTo>
                <a:close/>
                <a:moveTo>
                  <a:pt x="165" y="339"/>
                </a:moveTo>
                <a:cubicBezTo>
                  <a:pt x="252" y="339"/>
                  <a:pt x="252" y="339"/>
                  <a:pt x="252" y="339"/>
                </a:cubicBezTo>
                <a:cubicBezTo>
                  <a:pt x="252" y="414"/>
                  <a:pt x="252" y="414"/>
                  <a:pt x="252" y="414"/>
                </a:cubicBezTo>
                <a:cubicBezTo>
                  <a:pt x="165" y="414"/>
                  <a:pt x="165" y="414"/>
                  <a:pt x="165" y="414"/>
                </a:cubicBezTo>
                <a:lnTo>
                  <a:pt x="165" y="339"/>
                </a:lnTo>
                <a:close/>
                <a:moveTo>
                  <a:pt x="165" y="428"/>
                </a:moveTo>
                <a:cubicBezTo>
                  <a:pt x="252" y="428"/>
                  <a:pt x="252" y="428"/>
                  <a:pt x="252" y="428"/>
                </a:cubicBezTo>
                <a:cubicBezTo>
                  <a:pt x="252" y="507"/>
                  <a:pt x="252" y="507"/>
                  <a:pt x="252" y="507"/>
                </a:cubicBezTo>
                <a:cubicBezTo>
                  <a:pt x="165" y="507"/>
                  <a:pt x="165" y="507"/>
                  <a:pt x="165" y="507"/>
                </a:cubicBezTo>
                <a:lnTo>
                  <a:pt x="165" y="428"/>
                </a:lnTo>
                <a:close/>
                <a:moveTo>
                  <a:pt x="69" y="248"/>
                </a:moveTo>
                <a:cubicBezTo>
                  <a:pt x="151" y="248"/>
                  <a:pt x="151" y="248"/>
                  <a:pt x="151" y="248"/>
                </a:cubicBezTo>
                <a:cubicBezTo>
                  <a:pt x="151" y="325"/>
                  <a:pt x="151" y="325"/>
                  <a:pt x="151" y="325"/>
                </a:cubicBezTo>
                <a:cubicBezTo>
                  <a:pt x="69" y="325"/>
                  <a:pt x="69" y="325"/>
                  <a:pt x="69" y="325"/>
                </a:cubicBezTo>
                <a:lnTo>
                  <a:pt x="69" y="248"/>
                </a:lnTo>
                <a:close/>
                <a:moveTo>
                  <a:pt x="69" y="339"/>
                </a:moveTo>
                <a:cubicBezTo>
                  <a:pt x="151" y="339"/>
                  <a:pt x="151" y="339"/>
                  <a:pt x="151" y="339"/>
                </a:cubicBezTo>
                <a:cubicBezTo>
                  <a:pt x="151" y="414"/>
                  <a:pt x="151" y="414"/>
                  <a:pt x="151" y="414"/>
                </a:cubicBezTo>
                <a:cubicBezTo>
                  <a:pt x="69" y="414"/>
                  <a:pt x="69" y="414"/>
                  <a:pt x="69" y="414"/>
                </a:cubicBezTo>
                <a:lnTo>
                  <a:pt x="69" y="339"/>
                </a:lnTo>
                <a:close/>
                <a:moveTo>
                  <a:pt x="69" y="428"/>
                </a:moveTo>
                <a:cubicBezTo>
                  <a:pt x="151" y="428"/>
                  <a:pt x="151" y="428"/>
                  <a:pt x="151" y="428"/>
                </a:cubicBezTo>
                <a:cubicBezTo>
                  <a:pt x="151" y="507"/>
                  <a:pt x="151" y="507"/>
                  <a:pt x="151" y="507"/>
                </a:cubicBezTo>
                <a:cubicBezTo>
                  <a:pt x="69" y="507"/>
                  <a:pt x="69" y="507"/>
                  <a:pt x="69" y="507"/>
                </a:cubicBezTo>
                <a:lnTo>
                  <a:pt x="69" y="4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600" b="0" i="0" u="none" strike="noStrike" kern="1200" cap="none" spc="0" normalizeH="0" baseline="0" noProof="0">
              <a:ln>
                <a:noFill/>
              </a:ln>
              <a:solidFill>
                <a:srgbClr val="445469"/>
              </a:solidFill>
              <a:effectLst/>
              <a:uLnTx/>
              <a:uFillTx/>
              <a:latin typeface="Calibri" panose="020F0502020204030204"/>
              <a:ea typeface="+mn-ea"/>
              <a:cs typeface="+mn-cs"/>
            </a:endParaRPr>
          </a:p>
        </p:txBody>
      </p:sp>
      <p:sp>
        <p:nvSpPr>
          <p:cNvPr id="67" name="Title 1">
            <a:extLst>
              <a:ext uri="{FF2B5EF4-FFF2-40B4-BE49-F238E27FC236}">
                <a16:creationId xmlns:a16="http://schemas.microsoft.com/office/drawing/2014/main" id="{F255D375-8DA8-4C2F-8078-91672A766393}"/>
              </a:ext>
            </a:extLst>
          </p:cNvPr>
          <p:cNvSpPr txBox="1">
            <a:spLocks/>
          </p:cNvSpPr>
          <p:nvPr/>
        </p:nvSpPr>
        <p:spPr>
          <a:xfrm>
            <a:off x="4933441" y="405964"/>
            <a:ext cx="472279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3"/>
                </a:solidFill>
                <a:latin typeface="Lato Medium" panose="020F0602020204030203" pitchFamily="34" charset="0"/>
                <a:ea typeface="+mj-ea"/>
                <a:cs typeface="Lato Medium" panose="020F0602020204030203" pitchFamily="34" charset="0"/>
              </a:defRPr>
            </a:lvl1pPr>
          </a:lstStyle>
          <a:p>
            <a:pPr algn="r"/>
            <a:r>
              <a:rPr lang="en-US" dirty="0"/>
              <a:t>Operations</a:t>
            </a:r>
            <a:endParaRPr lang="en-US" sz="2800" dirty="0"/>
          </a:p>
        </p:txBody>
      </p:sp>
      <p:sp>
        <p:nvSpPr>
          <p:cNvPr id="66" name="TextBox 65">
            <a:extLst>
              <a:ext uri="{FF2B5EF4-FFF2-40B4-BE49-F238E27FC236}">
                <a16:creationId xmlns:a16="http://schemas.microsoft.com/office/drawing/2014/main" id="{B9CD3A76-D1A4-4C07-B3FC-3E0D343E2E26}"/>
              </a:ext>
            </a:extLst>
          </p:cNvPr>
          <p:cNvSpPr txBox="1"/>
          <p:nvPr/>
        </p:nvSpPr>
        <p:spPr>
          <a:xfrm>
            <a:off x="10806544" y="139850"/>
            <a:ext cx="1292353" cy="338554"/>
          </a:xfrm>
          <a:prstGeom prst="rect">
            <a:avLst/>
          </a:prstGeom>
          <a:noFill/>
        </p:spPr>
        <p:txBody>
          <a:bodyPr wrap="square" rtlCol="0">
            <a:spAutoFit/>
          </a:bodyPr>
          <a:lstStyle/>
          <a:p>
            <a:pPr algn="r"/>
            <a:r>
              <a:rPr lang="en-AU" sz="1600" dirty="0">
                <a:solidFill>
                  <a:schemeClr val="bg1">
                    <a:lumMod val="50000"/>
                  </a:schemeClr>
                </a:solidFill>
                <a:latin typeface="Lato" panose="020F0502020204030203" pitchFamily="34" charset="0"/>
                <a:cs typeface="Lato" panose="020F0502020204030203" pitchFamily="34" charset="0"/>
              </a:rPr>
              <a:t>OPEN 1.3</a:t>
            </a:r>
          </a:p>
        </p:txBody>
      </p:sp>
    </p:spTree>
    <p:custDataLst>
      <p:tags r:id="rId1"/>
    </p:custDataLst>
    <p:extLst>
      <p:ext uri="{BB962C8B-B14F-4D97-AF65-F5344CB8AC3E}">
        <p14:creationId xmlns:p14="http://schemas.microsoft.com/office/powerpoint/2010/main" val="62552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Project lifecycle</a:t>
            </a:r>
          </a:p>
        </p:txBody>
      </p:sp>
      <p:pic>
        <p:nvPicPr>
          <p:cNvPr id="6" name="Picture 5">
            <a:extLst>
              <a:ext uri="{FF2B5EF4-FFF2-40B4-BE49-F238E27FC236}">
                <a16:creationId xmlns:a16="http://schemas.microsoft.com/office/drawing/2014/main" id="{2441A2E7-D180-4732-AF32-0353F49B344F}"/>
              </a:ext>
            </a:extLst>
          </p:cNvPr>
          <p:cNvPicPr>
            <a:picLocks noChangeAspect="1"/>
          </p:cNvPicPr>
          <p:nvPr/>
        </p:nvPicPr>
        <p:blipFill>
          <a:blip r:embed="rId4"/>
          <a:stretch>
            <a:fillRect/>
          </a:stretch>
        </p:blipFill>
        <p:spPr>
          <a:xfrm>
            <a:off x="838200" y="1915963"/>
            <a:ext cx="10800000" cy="3222626"/>
          </a:xfrm>
          <a:prstGeom prst="rect">
            <a:avLst/>
          </a:prstGeom>
        </p:spPr>
      </p:pic>
    </p:spTree>
    <p:custDataLst>
      <p:tags r:id="rId1"/>
    </p:custDataLst>
    <p:extLst>
      <p:ext uri="{BB962C8B-B14F-4D97-AF65-F5344CB8AC3E}">
        <p14:creationId xmlns:p14="http://schemas.microsoft.com/office/powerpoint/2010/main" val="4058786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Project lifecycle</a:t>
            </a:r>
          </a:p>
        </p:txBody>
      </p:sp>
      <p:pic>
        <p:nvPicPr>
          <p:cNvPr id="6" name="Picture 5">
            <a:extLst>
              <a:ext uri="{FF2B5EF4-FFF2-40B4-BE49-F238E27FC236}">
                <a16:creationId xmlns:a16="http://schemas.microsoft.com/office/drawing/2014/main" id="{5EEF2996-7373-4FB2-B112-0C09EEE8B3C8}"/>
              </a:ext>
            </a:extLst>
          </p:cNvPr>
          <p:cNvPicPr>
            <a:picLocks noChangeAspect="1"/>
          </p:cNvPicPr>
          <p:nvPr/>
        </p:nvPicPr>
        <p:blipFill>
          <a:blip r:embed="rId4"/>
          <a:stretch>
            <a:fillRect/>
          </a:stretch>
        </p:blipFill>
        <p:spPr>
          <a:xfrm>
            <a:off x="838200" y="1915963"/>
            <a:ext cx="10800000" cy="3224300"/>
          </a:xfrm>
          <a:prstGeom prst="rect">
            <a:avLst/>
          </a:prstGeom>
        </p:spPr>
      </p:pic>
    </p:spTree>
    <p:custDataLst>
      <p:tags r:id="rId1"/>
    </p:custDataLst>
    <p:extLst>
      <p:ext uri="{BB962C8B-B14F-4D97-AF65-F5344CB8AC3E}">
        <p14:creationId xmlns:p14="http://schemas.microsoft.com/office/powerpoint/2010/main" val="334313708"/>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Project lifecycle</a:t>
            </a:r>
          </a:p>
        </p:txBody>
      </p:sp>
      <p:pic>
        <p:nvPicPr>
          <p:cNvPr id="6" name="Picture 5">
            <a:extLst>
              <a:ext uri="{FF2B5EF4-FFF2-40B4-BE49-F238E27FC236}">
                <a16:creationId xmlns:a16="http://schemas.microsoft.com/office/drawing/2014/main" id="{C63E00BD-1560-4785-AFE4-F4B4FA1C395B}"/>
              </a:ext>
            </a:extLst>
          </p:cNvPr>
          <p:cNvPicPr>
            <a:picLocks noChangeAspect="1"/>
          </p:cNvPicPr>
          <p:nvPr/>
        </p:nvPicPr>
        <p:blipFill>
          <a:blip r:embed="rId4"/>
          <a:stretch>
            <a:fillRect/>
          </a:stretch>
        </p:blipFill>
        <p:spPr>
          <a:xfrm>
            <a:off x="838200" y="1915963"/>
            <a:ext cx="10800000" cy="3222626"/>
          </a:xfrm>
          <a:prstGeom prst="rect">
            <a:avLst/>
          </a:prstGeom>
        </p:spPr>
      </p:pic>
    </p:spTree>
    <p:custDataLst>
      <p:tags r:id="rId1"/>
    </p:custDataLst>
    <p:extLst>
      <p:ext uri="{BB962C8B-B14F-4D97-AF65-F5344CB8AC3E}">
        <p14:creationId xmlns:p14="http://schemas.microsoft.com/office/powerpoint/2010/main" val="2264433897"/>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Project lifecycle</a:t>
            </a:r>
          </a:p>
        </p:txBody>
      </p:sp>
      <p:pic>
        <p:nvPicPr>
          <p:cNvPr id="6" name="Picture 5">
            <a:extLst>
              <a:ext uri="{FF2B5EF4-FFF2-40B4-BE49-F238E27FC236}">
                <a16:creationId xmlns:a16="http://schemas.microsoft.com/office/drawing/2014/main" id="{18696B16-9272-4CDF-81CF-6B78963DB4B2}"/>
              </a:ext>
            </a:extLst>
          </p:cNvPr>
          <p:cNvPicPr>
            <a:picLocks noChangeAspect="1"/>
          </p:cNvPicPr>
          <p:nvPr/>
        </p:nvPicPr>
        <p:blipFill>
          <a:blip r:embed="rId4"/>
          <a:stretch>
            <a:fillRect/>
          </a:stretch>
        </p:blipFill>
        <p:spPr>
          <a:xfrm>
            <a:off x="838200" y="1915963"/>
            <a:ext cx="10800000" cy="3224300"/>
          </a:xfrm>
          <a:prstGeom prst="rect">
            <a:avLst/>
          </a:prstGeom>
        </p:spPr>
      </p:pic>
    </p:spTree>
    <p:custDataLst>
      <p:tags r:id="rId1"/>
    </p:custDataLst>
    <p:extLst>
      <p:ext uri="{BB962C8B-B14F-4D97-AF65-F5344CB8AC3E}">
        <p14:creationId xmlns:p14="http://schemas.microsoft.com/office/powerpoint/2010/main" val="2449195744"/>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Project lifecycle</a:t>
            </a:r>
          </a:p>
        </p:txBody>
      </p:sp>
      <p:pic>
        <p:nvPicPr>
          <p:cNvPr id="6" name="Picture 5">
            <a:extLst>
              <a:ext uri="{FF2B5EF4-FFF2-40B4-BE49-F238E27FC236}">
                <a16:creationId xmlns:a16="http://schemas.microsoft.com/office/drawing/2014/main" id="{DD4D4395-B614-4DCC-A804-2C076FFD1730}"/>
              </a:ext>
            </a:extLst>
          </p:cNvPr>
          <p:cNvPicPr>
            <a:picLocks noChangeAspect="1"/>
          </p:cNvPicPr>
          <p:nvPr/>
        </p:nvPicPr>
        <p:blipFill>
          <a:blip r:embed="rId4"/>
          <a:stretch>
            <a:fillRect/>
          </a:stretch>
        </p:blipFill>
        <p:spPr>
          <a:xfrm>
            <a:off x="838200" y="1915963"/>
            <a:ext cx="10800000" cy="3217709"/>
          </a:xfrm>
          <a:prstGeom prst="rect">
            <a:avLst/>
          </a:prstGeom>
        </p:spPr>
      </p:pic>
      <p:sp>
        <p:nvSpPr>
          <p:cNvPr id="7" name="TextBox 6">
            <a:extLst>
              <a:ext uri="{FF2B5EF4-FFF2-40B4-BE49-F238E27FC236}">
                <a16:creationId xmlns:a16="http://schemas.microsoft.com/office/drawing/2014/main" id="{6AAD8282-8415-4317-9531-EA12C50AFB6B}"/>
              </a:ext>
            </a:extLst>
          </p:cNvPr>
          <p:cNvSpPr txBox="1"/>
          <p:nvPr/>
        </p:nvSpPr>
        <p:spPr>
          <a:xfrm>
            <a:off x="10806544" y="139850"/>
            <a:ext cx="1292353" cy="338554"/>
          </a:xfrm>
          <a:prstGeom prst="rect">
            <a:avLst/>
          </a:prstGeom>
          <a:noFill/>
        </p:spPr>
        <p:txBody>
          <a:bodyPr wrap="square" rtlCol="0">
            <a:spAutoFit/>
          </a:bodyPr>
          <a:lstStyle/>
          <a:p>
            <a:pPr algn="r"/>
            <a:r>
              <a:rPr lang="en-AU" sz="1600" dirty="0">
                <a:solidFill>
                  <a:schemeClr val="bg1">
                    <a:lumMod val="50000"/>
                  </a:schemeClr>
                </a:solidFill>
                <a:latin typeface="Lato" panose="020F0502020204030203" pitchFamily="34" charset="0"/>
                <a:cs typeface="Lato" panose="020F0502020204030203" pitchFamily="34" charset="0"/>
              </a:rPr>
              <a:t>OPEN 1.5</a:t>
            </a:r>
          </a:p>
        </p:txBody>
      </p:sp>
    </p:spTree>
    <p:custDataLst>
      <p:tags r:id="rId1"/>
    </p:custDataLst>
    <p:extLst>
      <p:ext uri="{BB962C8B-B14F-4D97-AF65-F5344CB8AC3E}">
        <p14:creationId xmlns:p14="http://schemas.microsoft.com/office/powerpoint/2010/main" val="2453806014"/>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CAC5E-2FE9-4B49-9B80-74DA3529565D}"/>
              </a:ext>
            </a:extLst>
          </p:cNvPr>
          <p:cNvSpPr>
            <a:spLocks noGrp="1"/>
          </p:cNvSpPr>
          <p:nvPr>
            <p:ph type="title"/>
          </p:nvPr>
        </p:nvSpPr>
        <p:spPr/>
        <p:txBody>
          <a:bodyPr/>
          <a:lstStyle/>
          <a:p>
            <a:r>
              <a:rPr lang="en-AU" dirty="0"/>
              <a:t>Activity 1.1</a:t>
            </a:r>
          </a:p>
        </p:txBody>
      </p:sp>
      <p:sp>
        <p:nvSpPr>
          <p:cNvPr id="3" name="Content Placeholder 2">
            <a:extLst>
              <a:ext uri="{FF2B5EF4-FFF2-40B4-BE49-F238E27FC236}">
                <a16:creationId xmlns:a16="http://schemas.microsoft.com/office/drawing/2014/main" id="{C43F1103-F094-42BA-9E0F-E2F5AC08A769}"/>
              </a:ext>
            </a:extLst>
          </p:cNvPr>
          <p:cNvSpPr>
            <a:spLocks noGrp="1"/>
          </p:cNvSpPr>
          <p:nvPr>
            <p:ph idx="1"/>
          </p:nvPr>
        </p:nvSpPr>
        <p:spPr/>
        <p:txBody>
          <a:bodyPr/>
          <a:lstStyle/>
          <a:p>
            <a:r>
              <a:rPr lang="en-AU" dirty="0"/>
              <a:t>Reflect on how your organisation delivers projects…</a:t>
            </a:r>
          </a:p>
          <a:p>
            <a:pPr lvl="1"/>
            <a:r>
              <a:rPr lang="en-AU" dirty="0"/>
              <a:t>What works well? </a:t>
            </a:r>
          </a:p>
          <a:p>
            <a:pPr lvl="1"/>
            <a:r>
              <a:rPr lang="en-AU" dirty="0"/>
              <a:t>What could they do better?</a:t>
            </a:r>
          </a:p>
        </p:txBody>
      </p:sp>
      <p:pic>
        <p:nvPicPr>
          <p:cNvPr id="4" name="Picture 3">
            <a:extLst>
              <a:ext uri="{FF2B5EF4-FFF2-40B4-BE49-F238E27FC236}">
                <a16:creationId xmlns:a16="http://schemas.microsoft.com/office/drawing/2014/main" id="{1F6B62BA-C5A7-48A6-8CEE-359583F972BB}"/>
              </a:ext>
            </a:extLst>
          </p:cNvPr>
          <p:cNvPicPr>
            <a:picLocks noChangeAspect="1"/>
          </p:cNvPicPr>
          <p:nvPr/>
        </p:nvPicPr>
        <p:blipFill>
          <a:blip r:embed="rId4"/>
          <a:stretch>
            <a:fillRect/>
          </a:stretch>
        </p:blipFill>
        <p:spPr>
          <a:xfrm>
            <a:off x="3028950" y="4127538"/>
            <a:ext cx="5199300" cy="1549059"/>
          </a:xfrm>
          <a:prstGeom prst="rect">
            <a:avLst/>
          </a:prstGeom>
        </p:spPr>
      </p:pic>
    </p:spTree>
    <p:custDataLst>
      <p:tags r:id="rId1"/>
    </p:custDataLst>
    <p:extLst>
      <p:ext uri="{BB962C8B-B14F-4D97-AF65-F5344CB8AC3E}">
        <p14:creationId xmlns:p14="http://schemas.microsoft.com/office/powerpoint/2010/main" val="3021428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726E51-2CA9-4007-905E-FCE3735FED2B}"/>
              </a:ext>
            </a:extLst>
          </p:cNvPr>
          <p:cNvPicPr>
            <a:picLocks noChangeAspect="1"/>
          </p:cNvPicPr>
          <p:nvPr/>
        </p:nvPicPr>
        <p:blipFill>
          <a:blip r:embed="rId3"/>
          <a:stretch>
            <a:fillRect/>
          </a:stretch>
        </p:blipFill>
        <p:spPr>
          <a:xfrm>
            <a:off x="0" y="1785"/>
            <a:ext cx="12192000" cy="6854430"/>
          </a:xfrm>
          <a:prstGeom prst="rect">
            <a:avLst/>
          </a:prstGeom>
        </p:spPr>
      </p:pic>
    </p:spTree>
    <p:extLst>
      <p:ext uri="{BB962C8B-B14F-4D97-AF65-F5344CB8AC3E}">
        <p14:creationId xmlns:p14="http://schemas.microsoft.com/office/powerpoint/2010/main" val="584493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5F7AF-9888-4590-8C47-F2B106DB6158}"/>
              </a:ext>
            </a:extLst>
          </p:cNvPr>
          <p:cNvSpPr>
            <a:spLocks noGrp="1"/>
          </p:cNvSpPr>
          <p:nvPr>
            <p:ph type="title"/>
          </p:nvPr>
        </p:nvSpPr>
        <p:spPr/>
        <p:txBody>
          <a:bodyPr/>
          <a:lstStyle/>
          <a:p>
            <a:r>
              <a:rPr lang="en-US" noProof="0" dirty="0"/>
              <a:t>Activity</a:t>
            </a:r>
          </a:p>
        </p:txBody>
      </p:sp>
      <p:sp>
        <p:nvSpPr>
          <p:cNvPr id="3" name="Content Placeholder 2">
            <a:extLst>
              <a:ext uri="{FF2B5EF4-FFF2-40B4-BE49-F238E27FC236}">
                <a16:creationId xmlns:a16="http://schemas.microsoft.com/office/drawing/2014/main" id="{536C78EB-E6A4-4382-856C-84DA33EC4822}"/>
              </a:ext>
            </a:extLst>
          </p:cNvPr>
          <p:cNvSpPr>
            <a:spLocks noGrp="1"/>
          </p:cNvSpPr>
          <p:nvPr>
            <p:ph idx="1"/>
          </p:nvPr>
        </p:nvSpPr>
        <p:spPr/>
        <p:txBody>
          <a:bodyPr/>
          <a:lstStyle/>
          <a:p>
            <a:r>
              <a:rPr lang="en-US" noProof="0" dirty="0"/>
              <a:t>Who are you?</a:t>
            </a:r>
          </a:p>
          <a:p>
            <a:r>
              <a:rPr lang="en-US" noProof="0" dirty="0"/>
              <a:t>Where are you from?</a:t>
            </a:r>
          </a:p>
          <a:p>
            <a:r>
              <a:rPr lang="en-US" noProof="0" dirty="0"/>
              <a:t>What is the best project you’ve ever been part </a:t>
            </a:r>
            <a:r>
              <a:rPr lang="en-US" dirty="0"/>
              <a:t>of </a:t>
            </a:r>
            <a:r>
              <a:rPr lang="en-US" i="1" noProof="0" dirty="0"/>
              <a:t>outside your current role</a:t>
            </a:r>
            <a:r>
              <a:rPr lang="en-US" noProof="0" dirty="0"/>
              <a:t>?</a:t>
            </a:r>
          </a:p>
        </p:txBody>
      </p:sp>
    </p:spTree>
    <p:custDataLst>
      <p:tags r:id="rId1"/>
    </p:custDataLst>
    <p:extLst>
      <p:ext uri="{BB962C8B-B14F-4D97-AF65-F5344CB8AC3E}">
        <p14:creationId xmlns:p14="http://schemas.microsoft.com/office/powerpoint/2010/main" val="3409168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75AC88-9EAD-45B3-B8C9-F2AABAA8F118}"/>
              </a:ext>
            </a:extLst>
          </p:cNvPr>
          <p:cNvPicPr>
            <a:picLocks noChangeAspect="1"/>
          </p:cNvPicPr>
          <p:nvPr/>
        </p:nvPicPr>
        <p:blipFill>
          <a:blip r:embed="rId4"/>
          <a:stretch>
            <a:fillRect/>
          </a:stretch>
        </p:blipFill>
        <p:spPr>
          <a:xfrm>
            <a:off x="3170085" y="1372767"/>
            <a:ext cx="5851826" cy="5172341"/>
          </a:xfrm>
          <a:prstGeom prst="rect">
            <a:avLst/>
          </a:prstGeom>
        </p:spPr>
      </p:pic>
      <p:sp>
        <p:nvSpPr>
          <p:cNvPr id="2" name="Title 1">
            <a:extLst>
              <a:ext uri="{FF2B5EF4-FFF2-40B4-BE49-F238E27FC236}">
                <a16:creationId xmlns:a16="http://schemas.microsoft.com/office/drawing/2014/main" id="{909D163D-CFCD-4030-B4D6-B8A86EB94561}"/>
              </a:ext>
            </a:extLst>
          </p:cNvPr>
          <p:cNvSpPr>
            <a:spLocks noGrp="1"/>
          </p:cNvSpPr>
          <p:nvPr>
            <p:ph type="title"/>
          </p:nvPr>
        </p:nvSpPr>
        <p:spPr/>
        <p:txBody>
          <a:bodyPr/>
          <a:lstStyle/>
          <a:p>
            <a:r>
              <a:rPr lang="en-US" noProof="0" dirty="0"/>
              <a:t>The triple constraints</a:t>
            </a:r>
          </a:p>
        </p:txBody>
      </p:sp>
      <p:sp>
        <p:nvSpPr>
          <p:cNvPr id="12" name="TextBox 11">
            <a:extLst>
              <a:ext uri="{FF2B5EF4-FFF2-40B4-BE49-F238E27FC236}">
                <a16:creationId xmlns:a16="http://schemas.microsoft.com/office/drawing/2014/main" id="{652DDC4E-53AB-41F2-9815-BBE20762F978}"/>
              </a:ext>
            </a:extLst>
          </p:cNvPr>
          <p:cNvSpPr txBox="1"/>
          <p:nvPr/>
        </p:nvSpPr>
        <p:spPr>
          <a:xfrm>
            <a:off x="5788724" y="3329972"/>
            <a:ext cx="718457" cy="1569660"/>
          </a:xfrm>
          <a:prstGeom prst="rect">
            <a:avLst/>
          </a:prstGeom>
          <a:noFill/>
        </p:spPr>
        <p:txBody>
          <a:bodyPr wrap="square" rtlCol="0">
            <a:spAutoFit/>
          </a:bodyPr>
          <a:lstStyle/>
          <a:p>
            <a:pPr algn="ctr"/>
            <a:r>
              <a:rPr lang="en-AU" sz="9600" dirty="0">
                <a:solidFill>
                  <a:srgbClr val="00B050"/>
                </a:solidFill>
                <a:latin typeface="Lato Black" panose="020F0A02020204030203" pitchFamily="34" charset="0"/>
                <a:cs typeface="Lato" panose="020F0502020204030203" pitchFamily="34" charset="0"/>
              </a:rPr>
              <a:t>?</a:t>
            </a:r>
          </a:p>
        </p:txBody>
      </p:sp>
    </p:spTree>
    <p:custDataLst>
      <p:tags r:id="rId1"/>
    </p:custDataLst>
    <p:extLst>
      <p:ext uri="{BB962C8B-B14F-4D97-AF65-F5344CB8AC3E}">
        <p14:creationId xmlns:p14="http://schemas.microsoft.com/office/powerpoint/2010/main" val="1864112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163D-CFCD-4030-B4D6-B8A86EB94561}"/>
              </a:ext>
            </a:extLst>
          </p:cNvPr>
          <p:cNvSpPr>
            <a:spLocks noGrp="1"/>
          </p:cNvSpPr>
          <p:nvPr>
            <p:ph type="title"/>
          </p:nvPr>
        </p:nvSpPr>
        <p:spPr/>
        <p:txBody>
          <a:bodyPr/>
          <a:lstStyle/>
          <a:p>
            <a:r>
              <a:rPr lang="en-US" noProof="0" dirty="0"/>
              <a:t>The triple constraints</a:t>
            </a:r>
          </a:p>
        </p:txBody>
      </p:sp>
      <p:pic>
        <p:nvPicPr>
          <p:cNvPr id="6" name="Picture 5">
            <a:extLst>
              <a:ext uri="{FF2B5EF4-FFF2-40B4-BE49-F238E27FC236}">
                <a16:creationId xmlns:a16="http://schemas.microsoft.com/office/drawing/2014/main" id="{B96C0939-0B8F-410E-A58A-E1DC19CA35A5}"/>
              </a:ext>
            </a:extLst>
          </p:cNvPr>
          <p:cNvPicPr>
            <a:picLocks noChangeAspect="1"/>
          </p:cNvPicPr>
          <p:nvPr/>
        </p:nvPicPr>
        <p:blipFill>
          <a:blip r:embed="rId4"/>
          <a:stretch>
            <a:fillRect/>
          </a:stretch>
        </p:blipFill>
        <p:spPr>
          <a:xfrm>
            <a:off x="3170085" y="1372766"/>
            <a:ext cx="5851826" cy="5172341"/>
          </a:xfrm>
          <a:prstGeom prst="rect">
            <a:avLst/>
          </a:prstGeom>
        </p:spPr>
      </p:pic>
    </p:spTree>
    <p:custDataLst>
      <p:tags r:id="rId1"/>
    </p:custDataLst>
    <p:extLst>
      <p:ext uri="{BB962C8B-B14F-4D97-AF65-F5344CB8AC3E}">
        <p14:creationId xmlns:p14="http://schemas.microsoft.com/office/powerpoint/2010/main" val="27169640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163D-CFCD-4030-B4D6-B8A86EB94561}"/>
              </a:ext>
            </a:extLst>
          </p:cNvPr>
          <p:cNvSpPr>
            <a:spLocks noGrp="1"/>
          </p:cNvSpPr>
          <p:nvPr>
            <p:ph type="title"/>
          </p:nvPr>
        </p:nvSpPr>
        <p:spPr/>
        <p:txBody>
          <a:bodyPr/>
          <a:lstStyle/>
          <a:p>
            <a:r>
              <a:rPr lang="en-US" noProof="0" dirty="0"/>
              <a:t>The triple constraints</a:t>
            </a:r>
          </a:p>
        </p:txBody>
      </p:sp>
      <p:pic>
        <p:nvPicPr>
          <p:cNvPr id="6" name="Picture 5">
            <a:extLst>
              <a:ext uri="{FF2B5EF4-FFF2-40B4-BE49-F238E27FC236}">
                <a16:creationId xmlns:a16="http://schemas.microsoft.com/office/drawing/2014/main" id="{A520C839-969A-4DBE-B6C9-9B0D9BF2C825}"/>
              </a:ext>
            </a:extLst>
          </p:cNvPr>
          <p:cNvPicPr>
            <a:picLocks noChangeAspect="1"/>
          </p:cNvPicPr>
          <p:nvPr/>
        </p:nvPicPr>
        <p:blipFill>
          <a:blip r:embed="rId4"/>
          <a:stretch>
            <a:fillRect/>
          </a:stretch>
        </p:blipFill>
        <p:spPr>
          <a:xfrm>
            <a:off x="3170085" y="1372765"/>
            <a:ext cx="5851826" cy="5172341"/>
          </a:xfrm>
          <a:prstGeom prst="rect">
            <a:avLst/>
          </a:prstGeom>
        </p:spPr>
      </p:pic>
    </p:spTree>
    <p:custDataLst>
      <p:tags r:id="rId1"/>
    </p:custDataLst>
    <p:extLst>
      <p:ext uri="{BB962C8B-B14F-4D97-AF65-F5344CB8AC3E}">
        <p14:creationId xmlns:p14="http://schemas.microsoft.com/office/powerpoint/2010/main" val="32286893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163D-CFCD-4030-B4D6-B8A86EB94561}"/>
              </a:ext>
            </a:extLst>
          </p:cNvPr>
          <p:cNvSpPr>
            <a:spLocks noGrp="1"/>
          </p:cNvSpPr>
          <p:nvPr>
            <p:ph type="title"/>
          </p:nvPr>
        </p:nvSpPr>
        <p:spPr/>
        <p:txBody>
          <a:bodyPr/>
          <a:lstStyle/>
          <a:p>
            <a:r>
              <a:rPr lang="en-US" noProof="0" dirty="0"/>
              <a:t>The triple constraints</a:t>
            </a:r>
          </a:p>
        </p:txBody>
      </p:sp>
      <p:sp>
        <p:nvSpPr>
          <p:cNvPr id="8" name="TextBox 7">
            <a:extLst>
              <a:ext uri="{FF2B5EF4-FFF2-40B4-BE49-F238E27FC236}">
                <a16:creationId xmlns:a16="http://schemas.microsoft.com/office/drawing/2014/main" id="{D0745ADD-D48D-4685-90E4-869223C85870}"/>
              </a:ext>
            </a:extLst>
          </p:cNvPr>
          <p:cNvSpPr txBox="1"/>
          <p:nvPr/>
        </p:nvSpPr>
        <p:spPr>
          <a:xfrm>
            <a:off x="7819449" y="1915963"/>
            <a:ext cx="3673482" cy="523220"/>
          </a:xfrm>
          <a:prstGeom prst="rect">
            <a:avLst/>
          </a:prstGeom>
          <a:noFill/>
        </p:spPr>
        <p:txBody>
          <a:bodyPr wrap="square" rtlCol="0">
            <a:spAutoFit/>
          </a:bodyPr>
          <a:lstStyle/>
          <a:p>
            <a:pPr algn="ctr"/>
            <a:r>
              <a:rPr lang="en-AU" sz="2800" dirty="0">
                <a:latin typeface="Lato Black" panose="020F0A02020204030203" pitchFamily="34" charset="0"/>
                <a:cs typeface="Lato Medium" panose="020F0602020204030203" pitchFamily="34" charset="0"/>
              </a:rPr>
              <a:t>COST = </a:t>
            </a:r>
            <a:r>
              <a:rPr lang="en-AU" sz="2800" b="1" dirty="0">
                <a:latin typeface="Lato Black" panose="020F0A02020204030203" pitchFamily="34" charset="0"/>
                <a:cs typeface="Lato Medium" panose="020F0602020204030203" pitchFamily="34" charset="0"/>
              </a:rPr>
              <a:t>RESOURCES</a:t>
            </a:r>
          </a:p>
        </p:txBody>
      </p:sp>
      <p:pic>
        <p:nvPicPr>
          <p:cNvPr id="6" name="Picture 5">
            <a:extLst>
              <a:ext uri="{FF2B5EF4-FFF2-40B4-BE49-F238E27FC236}">
                <a16:creationId xmlns:a16="http://schemas.microsoft.com/office/drawing/2014/main" id="{4CE90982-DCAC-4786-B2FE-A451465F03A6}"/>
              </a:ext>
            </a:extLst>
          </p:cNvPr>
          <p:cNvPicPr>
            <a:picLocks noChangeAspect="1"/>
          </p:cNvPicPr>
          <p:nvPr/>
        </p:nvPicPr>
        <p:blipFill>
          <a:blip r:embed="rId4"/>
          <a:stretch>
            <a:fillRect/>
          </a:stretch>
        </p:blipFill>
        <p:spPr>
          <a:xfrm>
            <a:off x="3170085" y="1372764"/>
            <a:ext cx="5851826" cy="5172341"/>
          </a:xfrm>
          <a:prstGeom prst="rect">
            <a:avLst/>
          </a:prstGeom>
        </p:spPr>
      </p:pic>
    </p:spTree>
    <p:custDataLst>
      <p:tags r:id="rId1"/>
    </p:custDataLst>
    <p:extLst>
      <p:ext uri="{BB962C8B-B14F-4D97-AF65-F5344CB8AC3E}">
        <p14:creationId xmlns:p14="http://schemas.microsoft.com/office/powerpoint/2010/main" val="1813998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163D-CFCD-4030-B4D6-B8A86EB94561}"/>
              </a:ext>
            </a:extLst>
          </p:cNvPr>
          <p:cNvSpPr>
            <a:spLocks noGrp="1"/>
          </p:cNvSpPr>
          <p:nvPr>
            <p:ph type="title"/>
          </p:nvPr>
        </p:nvSpPr>
        <p:spPr/>
        <p:txBody>
          <a:bodyPr/>
          <a:lstStyle/>
          <a:p>
            <a:r>
              <a:rPr lang="en-US" noProof="0" dirty="0"/>
              <a:t>The triple constraints</a:t>
            </a:r>
          </a:p>
        </p:txBody>
      </p:sp>
      <p:pic>
        <p:nvPicPr>
          <p:cNvPr id="6" name="Picture 5">
            <a:extLst>
              <a:ext uri="{FF2B5EF4-FFF2-40B4-BE49-F238E27FC236}">
                <a16:creationId xmlns:a16="http://schemas.microsoft.com/office/drawing/2014/main" id="{66F20D93-8B6C-4A1D-A929-923E7F7C87ED}"/>
              </a:ext>
            </a:extLst>
          </p:cNvPr>
          <p:cNvPicPr>
            <a:picLocks noChangeAspect="1"/>
          </p:cNvPicPr>
          <p:nvPr/>
        </p:nvPicPr>
        <p:blipFill>
          <a:blip r:embed="rId4"/>
          <a:stretch>
            <a:fillRect/>
          </a:stretch>
        </p:blipFill>
        <p:spPr>
          <a:xfrm>
            <a:off x="3170085" y="1372763"/>
            <a:ext cx="5851826" cy="5172341"/>
          </a:xfrm>
          <a:prstGeom prst="rect">
            <a:avLst/>
          </a:prstGeom>
        </p:spPr>
      </p:pic>
    </p:spTree>
    <p:custDataLst>
      <p:tags r:id="rId1"/>
    </p:custDataLst>
    <p:extLst>
      <p:ext uri="{BB962C8B-B14F-4D97-AF65-F5344CB8AC3E}">
        <p14:creationId xmlns:p14="http://schemas.microsoft.com/office/powerpoint/2010/main" val="24913472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163D-CFCD-4030-B4D6-B8A86EB94561}"/>
              </a:ext>
            </a:extLst>
          </p:cNvPr>
          <p:cNvSpPr>
            <a:spLocks noGrp="1"/>
          </p:cNvSpPr>
          <p:nvPr>
            <p:ph type="title"/>
          </p:nvPr>
        </p:nvSpPr>
        <p:spPr/>
        <p:txBody>
          <a:bodyPr/>
          <a:lstStyle/>
          <a:p>
            <a:r>
              <a:rPr lang="en-US" noProof="0" dirty="0"/>
              <a:t>The triple constraints</a:t>
            </a:r>
          </a:p>
        </p:txBody>
      </p:sp>
      <p:pic>
        <p:nvPicPr>
          <p:cNvPr id="5" name="Picture 4">
            <a:extLst>
              <a:ext uri="{FF2B5EF4-FFF2-40B4-BE49-F238E27FC236}">
                <a16:creationId xmlns:a16="http://schemas.microsoft.com/office/drawing/2014/main" id="{1EE7967A-387E-4FCE-878D-5BF9D1D748B9}"/>
              </a:ext>
            </a:extLst>
          </p:cNvPr>
          <p:cNvPicPr>
            <a:picLocks noChangeAspect="1"/>
          </p:cNvPicPr>
          <p:nvPr/>
        </p:nvPicPr>
        <p:blipFill>
          <a:blip r:embed="rId4"/>
          <a:stretch>
            <a:fillRect/>
          </a:stretch>
        </p:blipFill>
        <p:spPr>
          <a:xfrm>
            <a:off x="3170085" y="1372766"/>
            <a:ext cx="5851826" cy="5172341"/>
          </a:xfrm>
          <a:prstGeom prst="rect">
            <a:avLst/>
          </a:prstGeom>
        </p:spPr>
      </p:pic>
    </p:spTree>
    <p:custDataLst>
      <p:tags r:id="rId1"/>
    </p:custDataLst>
    <p:extLst>
      <p:ext uri="{BB962C8B-B14F-4D97-AF65-F5344CB8AC3E}">
        <p14:creationId xmlns:p14="http://schemas.microsoft.com/office/powerpoint/2010/main" val="889298072"/>
      </p:ext>
    </p:extLst>
  </p:cSld>
  <p:clrMapOvr>
    <a:masterClrMapping/>
  </p:clrMapOvr>
  <mc:AlternateContent xmlns:mc="http://schemas.openxmlformats.org/markup-compatibility/2006">
    <mc:Choice xmlns:p14="http://schemas.microsoft.com/office/powerpoint/2010/main" Requires="p14">
      <p:transition spd="med" p14:dur="700" advTm="2000">
        <p:fade/>
      </p:transition>
    </mc:Choice>
    <mc:Fallback>
      <p:transition spd="med" advTm="200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163D-CFCD-4030-B4D6-B8A86EB94561}"/>
              </a:ext>
            </a:extLst>
          </p:cNvPr>
          <p:cNvSpPr>
            <a:spLocks noGrp="1"/>
          </p:cNvSpPr>
          <p:nvPr>
            <p:ph type="title"/>
          </p:nvPr>
        </p:nvSpPr>
        <p:spPr/>
        <p:txBody>
          <a:bodyPr/>
          <a:lstStyle/>
          <a:p>
            <a:r>
              <a:rPr lang="en-US" noProof="0" dirty="0"/>
              <a:t>The triple constraints</a:t>
            </a:r>
          </a:p>
        </p:txBody>
      </p:sp>
      <p:pic>
        <p:nvPicPr>
          <p:cNvPr id="4" name="Picture 3">
            <a:extLst>
              <a:ext uri="{FF2B5EF4-FFF2-40B4-BE49-F238E27FC236}">
                <a16:creationId xmlns:a16="http://schemas.microsoft.com/office/drawing/2014/main" id="{75219943-DB03-4AD0-A541-B76786346E1A}"/>
              </a:ext>
            </a:extLst>
          </p:cNvPr>
          <p:cNvPicPr>
            <a:picLocks noChangeAspect="1"/>
          </p:cNvPicPr>
          <p:nvPr/>
        </p:nvPicPr>
        <p:blipFill>
          <a:blip r:embed="rId4"/>
          <a:stretch>
            <a:fillRect/>
          </a:stretch>
        </p:blipFill>
        <p:spPr>
          <a:xfrm>
            <a:off x="838199" y="3276141"/>
            <a:ext cx="5648518" cy="1149093"/>
          </a:xfrm>
          <a:prstGeom prst="rect">
            <a:avLst/>
          </a:prstGeom>
        </p:spPr>
      </p:pic>
      <p:pic>
        <p:nvPicPr>
          <p:cNvPr id="7" name="Picture 6">
            <a:extLst>
              <a:ext uri="{FF2B5EF4-FFF2-40B4-BE49-F238E27FC236}">
                <a16:creationId xmlns:a16="http://schemas.microsoft.com/office/drawing/2014/main" id="{F47024B1-50C8-48B3-B5CA-2513031C261F}"/>
              </a:ext>
            </a:extLst>
          </p:cNvPr>
          <p:cNvPicPr>
            <a:picLocks noChangeAspect="1"/>
          </p:cNvPicPr>
          <p:nvPr/>
        </p:nvPicPr>
        <p:blipFill>
          <a:blip r:embed="rId5"/>
          <a:stretch>
            <a:fillRect/>
          </a:stretch>
        </p:blipFill>
        <p:spPr>
          <a:xfrm>
            <a:off x="3170085" y="1372766"/>
            <a:ext cx="5851826" cy="5172341"/>
          </a:xfrm>
          <a:prstGeom prst="rect">
            <a:avLst/>
          </a:prstGeom>
        </p:spPr>
      </p:pic>
    </p:spTree>
    <p:custDataLst>
      <p:tags r:id="rId1"/>
    </p:custDataLst>
    <p:extLst>
      <p:ext uri="{BB962C8B-B14F-4D97-AF65-F5344CB8AC3E}">
        <p14:creationId xmlns:p14="http://schemas.microsoft.com/office/powerpoint/2010/main" val="3293688378"/>
      </p:ext>
    </p:extLst>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 -4.81481E-6 L 0.25677 -4.81481E-6 " pathEditMode="relative" rAng="0" ptsTypes="AA">
                                      <p:cBhvr>
                                        <p:cTn id="6" dur="2000" fill="hold"/>
                                        <p:tgtEl>
                                          <p:spTgt spid="7"/>
                                        </p:tgtEl>
                                        <p:attrNameLst>
                                          <p:attrName>ppt_x</p:attrName>
                                          <p:attrName>ppt_y</p:attrName>
                                        </p:attrNameLst>
                                      </p:cBhvr>
                                      <p:rCtr x="12839" y="0"/>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163D-CFCD-4030-B4D6-B8A86EB94561}"/>
              </a:ext>
            </a:extLst>
          </p:cNvPr>
          <p:cNvSpPr>
            <a:spLocks noGrp="1"/>
          </p:cNvSpPr>
          <p:nvPr>
            <p:ph type="title"/>
          </p:nvPr>
        </p:nvSpPr>
        <p:spPr/>
        <p:txBody>
          <a:bodyPr/>
          <a:lstStyle/>
          <a:p>
            <a:r>
              <a:rPr lang="en-US" noProof="0" dirty="0"/>
              <a:t>The triple constraints</a:t>
            </a:r>
          </a:p>
        </p:txBody>
      </p:sp>
      <p:pic>
        <p:nvPicPr>
          <p:cNvPr id="4" name="Picture 3">
            <a:extLst>
              <a:ext uri="{FF2B5EF4-FFF2-40B4-BE49-F238E27FC236}">
                <a16:creationId xmlns:a16="http://schemas.microsoft.com/office/drawing/2014/main" id="{75219943-DB03-4AD0-A541-B76786346E1A}"/>
              </a:ext>
            </a:extLst>
          </p:cNvPr>
          <p:cNvPicPr>
            <a:picLocks noChangeAspect="1"/>
          </p:cNvPicPr>
          <p:nvPr/>
        </p:nvPicPr>
        <p:blipFill>
          <a:blip r:embed="rId4"/>
          <a:stretch>
            <a:fillRect/>
          </a:stretch>
        </p:blipFill>
        <p:spPr>
          <a:xfrm>
            <a:off x="838199" y="3276141"/>
            <a:ext cx="5648518" cy="1149093"/>
          </a:xfrm>
          <a:prstGeom prst="rect">
            <a:avLst/>
          </a:prstGeom>
        </p:spPr>
      </p:pic>
      <p:pic>
        <p:nvPicPr>
          <p:cNvPr id="7" name="Picture 6">
            <a:extLst>
              <a:ext uri="{FF2B5EF4-FFF2-40B4-BE49-F238E27FC236}">
                <a16:creationId xmlns:a16="http://schemas.microsoft.com/office/drawing/2014/main" id="{F47024B1-50C8-48B3-B5CA-2513031C261F}"/>
              </a:ext>
            </a:extLst>
          </p:cNvPr>
          <p:cNvPicPr>
            <a:picLocks noChangeAspect="1"/>
          </p:cNvPicPr>
          <p:nvPr/>
        </p:nvPicPr>
        <p:blipFill>
          <a:blip r:embed="rId5"/>
          <a:stretch>
            <a:fillRect/>
          </a:stretch>
        </p:blipFill>
        <p:spPr>
          <a:xfrm>
            <a:off x="6304222" y="1372766"/>
            <a:ext cx="5851826" cy="5172341"/>
          </a:xfrm>
          <a:prstGeom prst="rect">
            <a:avLst/>
          </a:prstGeom>
        </p:spPr>
      </p:pic>
      <p:sp>
        <p:nvSpPr>
          <p:cNvPr id="8" name="TextBox 7">
            <a:extLst>
              <a:ext uri="{FF2B5EF4-FFF2-40B4-BE49-F238E27FC236}">
                <a16:creationId xmlns:a16="http://schemas.microsoft.com/office/drawing/2014/main" id="{1BDC7996-841A-46CF-849D-1FFC2F6595B0}"/>
              </a:ext>
            </a:extLst>
          </p:cNvPr>
          <p:cNvSpPr txBox="1"/>
          <p:nvPr/>
        </p:nvSpPr>
        <p:spPr>
          <a:xfrm>
            <a:off x="10806544" y="139850"/>
            <a:ext cx="1292353" cy="338554"/>
          </a:xfrm>
          <a:prstGeom prst="rect">
            <a:avLst/>
          </a:prstGeom>
          <a:noFill/>
        </p:spPr>
        <p:txBody>
          <a:bodyPr wrap="square" rtlCol="0">
            <a:spAutoFit/>
          </a:bodyPr>
          <a:lstStyle/>
          <a:p>
            <a:pPr algn="r"/>
            <a:r>
              <a:rPr lang="en-AU" sz="1600" dirty="0">
                <a:solidFill>
                  <a:schemeClr val="bg1">
                    <a:lumMod val="50000"/>
                  </a:schemeClr>
                </a:solidFill>
                <a:latin typeface="Lato" panose="020F0502020204030203" pitchFamily="34" charset="0"/>
                <a:cs typeface="Lato" panose="020F0502020204030203" pitchFamily="34" charset="0"/>
              </a:rPr>
              <a:t>OPEN 1.7</a:t>
            </a:r>
          </a:p>
        </p:txBody>
      </p:sp>
    </p:spTree>
    <p:custDataLst>
      <p:tags r:id="rId1"/>
    </p:custDataLst>
    <p:extLst>
      <p:ext uri="{BB962C8B-B14F-4D97-AF65-F5344CB8AC3E}">
        <p14:creationId xmlns:p14="http://schemas.microsoft.com/office/powerpoint/2010/main" val="20008428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8C958-B3ED-439B-81ED-DF7F82432EC1}"/>
              </a:ext>
            </a:extLst>
          </p:cNvPr>
          <p:cNvSpPr>
            <a:spLocks noGrp="1"/>
          </p:cNvSpPr>
          <p:nvPr>
            <p:ph type="title"/>
          </p:nvPr>
        </p:nvSpPr>
        <p:spPr/>
        <p:txBody>
          <a:bodyPr/>
          <a:lstStyle/>
          <a:p>
            <a:r>
              <a:rPr lang="en-US" dirty="0"/>
              <a:t>Can you have too much time or money?</a:t>
            </a:r>
            <a:endParaRPr lang="en-AU" dirty="0"/>
          </a:p>
        </p:txBody>
      </p:sp>
      <p:sp>
        <p:nvSpPr>
          <p:cNvPr id="3" name="Content Placeholder 2">
            <a:extLst>
              <a:ext uri="{FF2B5EF4-FFF2-40B4-BE49-F238E27FC236}">
                <a16:creationId xmlns:a16="http://schemas.microsoft.com/office/drawing/2014/main" id="{944B5CDD-F794-4FC5-BA1C-36F74F2481DA}"/>
              </a:ext>
            </a:extLst>
          </p:cNvPr>
          <p:cNvSpPr>
            <a:spLocks noGrp="1"/>
          </p:cNvSpPr>
          <p:nvPr>
            <p:ph idx="1"/>
          </p:nvPr>
        </p:nvSpPr>
        <p:spPr/>
        <p:txBody>
          <a:bodyPr/>
          <a:lstStyle/>
          <a:p>
            <a:r>
              <a:rPr lang="en-US" i="1" dirty="0"/>
              <a:t>Work expands to fill the available time for completion</a:t>
            </a:r>
          </a:p>
          <a:p>
            <a:pPr lvl="1"/>
            <a:r>
              <a:rPr lang="en-US" dirty="0">
                <a:solidFill>
                  <a:schemeClr val="tx1">
                    <a:lumMod val="85000"/>
                  </a:schemeClr>
                </a:solidFill>
              </a:rPr>
              <a:t>Cyril Northcote Parkinson (1909-1993)</a:t>
            </a:r>
          </a:p>
          <a:p>
            <a:endParaRPr lang="en-AU" dirty="0">
              <a:latin typeface="Lato Black" panose="020F0A02020204030203" pitchFamily="34" charset="0"/>
            </a:endParaRPr>
          </a:p>
          <a:p>
            <a:r>
              <a:rPr lang="en-AU" dirty="0">
                <a:latin typeface="Lato Black" panose="020F0A02020204030203" pitchFamily="34" charset="0"/>
              </a:rPr>
              <a:t>If you have extra time (or money!) you will use it</a:t>
            </a:r>
          </a:p>
          <a:p>
            <a:endParaRPr lang="en-AU" dirty="0">
              <a:latin typeface="Lato Black" panose="020F0A02020204030203" pitchFamily="34" charset="0"/>
            </a:endParaRPr>
          </a:p>
          <a:p>
            <a:r>
              <a:rPr lang="en-AU" dirty="0"/>
              <a:t>Good project managers balance / optimise the triple constraints</a:t>
            </a:r>
          </a:p>
          <a:p>
            <a:endParaRPr lang="en-AU" dirty="0"/>
          </a:p>
        </p:txBody>
      </p:sp>
      <p:grpSp>
        <p:nvGrpSpPr>
          <p:cNvPr id="4" name="Group 3">
            <a:extLst>
              <a:ext uri="{FF2B5EF4-FFF2-40B4-BE49-F238E27FC236}">
                <a16:creationId xmlns:a16="http://schemas.microsoft.com/office/drawing/2014/main" id="{A2CCF6A2-B49D-415E-828B-613215AF8390}"/>
              </a:ext>
            </a:extLst>
          </p:cNvPr>
          <p:cNvGrpSpPr/>
          <p:nvPr/>
        </p:nvGrpSpPr>
        <p:grpSpPr>
          <a:xfrm>
            <a:off x="9610288" y="1825625"/>
            <a:ext cx="1535329" cy="2406235"/>
            <a:chOff x="7952972" y="2703300"/>
            <a:chExt cx="2095500" cy="3284158"/>
          </a:xfrm>
        </p:grpSpPr>
        <p:pic>
          <p:nvPicPr>
            <p:cNvPr id="5" name="Picture 2" descr="Cyril Northcote Parkinson 1961.jpg">
              <a:extLst>
                <a:ext uri="{FF2B5EF4-FFF2-40B4-BE49-F238E27FC236}">
                  <a16:creationId xmlns:a16="http://schemas.microsoft.com/office/drawing/2014/main" id="{E5E524EF-F1C3-4B9E-9F4E-C5B9EA6BA5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2972" y="2703300"/>
              <a:ext cx="2095500" cy="24860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9C06E4A-CF68-4661-A7B1-0499DF1253F2}"/>
                </a:ext>
              </a:extLst>
            </p:cNvPr>
            <p:cNvSpPr txBox="1"/>
            <p:nvPr/>
          </p:nvSpPr>
          <p:spPr>
            <a:xfrm>
              <a:off x="7952972" y="5189326"/>
              <a:ext cx="2095499" cy="7981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AU" sz="1600" cap="small" dirty="0"/>
                <a:t>Parkinson’s Law</a:t>
              </a:r>
            </a:p>
          </p:txBody>
        </p:sp>
      </p:grpSp>
    </p:spTree>
    <p:custDataLst>
      <p:tags r:id="rId1"/>
    </p:custDataLst>
    <p:extLst>
      <p:ext uri="{BB962C8B-B14F-4D97-AF65-F5344CB8AC3E}">
        <p14:creationId xmlns:p14="http://schemas.microsoft.com/office/powerpoint/2010/main" val="76427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The cost of change</a:t>
            </a:r>
          </a:p>
        </p:txBody>
      </p:sp>
      <p:pic>
        <p:nvPicPr>
          <p:cNvPr id="4" name="Picture 3">
            <a:extLst>
              <a:ext uri="{FF2B5EF4-FFF2-40B4-BE49-F238E27FC236}">
                <a16:creationId xmlns:a16="http://schemas.microsoft.com/office/drawing/2014/main" id="{794399AC-49C8-440D-B8DC-2D8708BF1CDA}"/>
              </a:ext>
            </a:extLst>
          </p:cNvPr>
          <p:cNvPicPr>
            <a:picLocks noChangeAspect="1"/>
          </p:cNvPicPr>
          <p:nvPr/>
        </p:nvPicPr>
        <p:blipFill>
          <a:blip r:embed="rId4"/>
          <a:stretch>
            <a:fillRect/>
          </a:stretch>
        </p:blipFill>
        <p:spPr>
          <a:xfrm>
            <a:off x="838200" y="1690688"/>
            <a:ext cx="10601870" cy="4924678"/>
          </a:xfrm>
          <a:prstGeom prst="rect">
            <a:avLst/>
          </a:prstGeom>
        </p:spPr>
      </p:pic>
    </p:spTree>
    <p:custDataLst>
      <p:tags r:id="rId1"/>
    </p:custDataLst>
    <p:extLst>
      <p:ext uri="{BB962C8B-B14F-4D97-AF65-F5344CB8AC3E}">
        <p14:creationId xmlns:p14="http://schemas.microsoft.com/office/powerpoint/2010/main" val="2965304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What is a project?</a:t>
            </a:r>
          </a:p>
        </p:txBody>
      </p:sp>
      <p:sp>
        <p:nvSpPr>
          <p:cNvPr id="3" name="Content Placeholder 2"/>
          <p:cNvSpPr>
            <a:spLocks noGrp="1"/>
          </p:cNvSpPr>
          <p:nvPr>
            <p:ph idx="1"/>
          </p:nvPr>
        </p:nvSpPr>
        <p:spPr>
          <a:xfrm>
            <a:off x="838200" y="1690689"/>
            <a:ext cx="10515600" cy="3133559"/>
          </a:xfrm>
        </p:spPr>
        <p:txBody>
          <a:bodyPr anchor="ctr">
            <a:normAutofit/>
          </a:bodyPr>
          <a:lstStyle/>
          <a:p>
            <a:pPr marL="0" indent="0" algn="ctr">
              <a:buNone/>
            </a:pPr>
            <a:r>
              <a:rPr lang="en-US" sz="2800" noProof="0" dirty="0"/>
              <a:t>A temporary </a:t>
            </a:r>
            <a:r>
              <a:rPr lang="en-AU" sz="2800" dirty="0"/>
              <a:t>endeavour</a:t>
            </a:r>
            <a:r>
              <a:rPr lang="en-US" sz="2800" noProof="0" dirty="0"/>
              <a:t> </a:t>
            </a:r>
          </a:p>
          <a:p>
            <a:pPr marL="0" indent="0" algn="ctr">
              <a:buNone/>
            </a:pPr>
            <a:r>
              <a:rPr lang="en-US" sz="2800" noProof="0" dirty="0"/>
              <a:t>undertaken to create </a:t>
            </a:r>
          </a:p>
          <a:p>
            <a:pPr marL="0" indent="0" algn="ctr">
              <a:buNone/>
            </a:pPr>
            <a:r>
              <a:rPr lang="en-US" sz="2800" noProof="0" dirty="0"/>
              <a:t>a unique product, service or result</a:t>
            </a:r>
          </a:p>
        </p:txBody>
      </p:sp>
      <p:sp>
        <p:nvSpPr>
          <p:cNvPr id="4" name="TextBox 3">
            <a:extLst>
              <a:ext uri="{FF2B5EF4-FFF2-40B4-BE49-F238E27FC236}">
                <a16:creationId xmlns:a16="http://schemas.microsoft.com/office/drawing/2014/main" id="{3D22F21A-39AF-4625-AA28-34FAF98AC896}"/>
              </a:ext>
            </a:extLst>
          </p:cNvPr>
          <p:cNvSpPr txBox="1"/>
          <p:nvPr/>
        </p:nvSpPr>
        <p:spPr>
          <a:xfrm>
            <a:off x="10689996" y="139850"/>
            <a:ext cx="1408902" cy="338554"/>
          </a:xfrm>
          <a:prstGeom prst="rect">
            <a:avLst/>
          </a:prstGeom>
          <a:noFill/>
        </p:spPr>
        <p:txBody>
          <a:bodyPr wrap="square" rtlCol="0">
            <a:spAutoFit/>
          </a:bodyPr>
          <a:lstStyle/>
          <a:p>
            <a:pPr algn="r"/>
            <a:r>
              <a:rPr lang="en-AU" sz="1600" dirty="0">
                <a:solidFill>
                  <a:schemeClr val="bg1">
                    <a:lumMod val="50000"/>
                  </a:schemeClr>
                </a:solidFill>
                <a:latin typeface="Lato" panose="020F0502020204030203" pitchFamily="34" charset="0"/>
                <a:cs typeface="Lato" panose="020F0502020204030203" pitchFamily="34" charset="0"/>
              </a:rPr>
              <a:t>OPEN 1.1</a:t>
            </a:r>
          </a:p>
        </p:txBody>
      </p:sp>
    </p:spTree>
    <p:custDataLst>
      <p:tags r:id="rId1"/>
    </p:custDataLst>
    <p:extLst>
      <p:ext uri="{BB962C8B-B14F-4D97-AF65-F5344CB8AC3E}">
        <p14:creationId xmlns:p14="http://schemas.microsoft.com/office/powerpoint/2010/main" val="390114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The cost of change</a:t>
            </a:r>
          </a:p>
        </p:txBody>
      </p:sp>
      <p:pic>
        <p:nvPicPr>
          <p:cNvPr id="4" name="Picture 3">
            <a:extLst>
              <a:ext uri="{FF2B5EF4-FFF2-40B4-BE49-F238E27FC236}">
                <a16:creationId xmlns:a16="http://schemas.microsoft.com/office/drawing/2014/main" id="{A2003A11-F347-4D40-91E1-1CBEC6DBC1BA}"/>
              </a:ext>
            </a:extLst>
          </p:cNvPr>
          <p:cNvPicPr>
            <a:picLocks noChangeAspect="1"/>
          </p:cNvPicPr>
          <p:nvPr/>
        </p:nvPicPr>
        <p:blipFill>
          <a:blip r:embed="rId4"/>
          <a:stretch>
            <a:fillRect/>
          </a:stretch>
        </p:blipFill>
        <p:spPr>
          <a:xfrm>
            <a:off x="838200" y="1690688"/>
            <a:ext cx="10601870" cy="4924678"/>
          </a:xfrm>
          <a:prstGeom prst="rect">
            <a:avLst/>
          </a:prstGeom>
        </p:spPr>
      </p:pic>
    </p:spTree>
    <p:custDataLst>
      <p:tags r:id="rId1"/>
    </p:custDataLst>
    <p:extLst>
      <p:ext uri="{BB962C8B-B14F-4D97-AF65-F5344CB8AC3E}">
        <p14:creationId xmlns:p14="http://schemas.microsoft.com/office/powerpoint/2010/main" val="2164891691"/>
      </p:ext>
    </p:extLst>
  </p:cSld>
  <p:clrMapOvr>
    <a:masterClrMapping/>
  </p:clrMapOvr>
  <mc:AlternateContent xmlns:mc="http://schemas.openxmlformats.org/markup-compatibility/2006">
    <mc:Choice xmlns:p14="http://schemas.microsoft.com/office/powerpoint/2010/main" Requires="p14">
      <p:transition spd="slow" p14:dur="2000">
        <p:wipe dir="r"/>
      </p:transition>
    </mc:Choice>
    <mc:Fallback>
      <p:transition spd="slow">
        <p:wipe dir="r"/>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The cost of change</a:t>
            </a:r>
          </a:p>
        </p:txBody>
      </p:sp>
      <p:pic>
        <p:nvPicPr>
          <p:cNvPr id="4" name="Picture 3">
            <a:extLst>
              <a:ext uri="{FF2B5EF4-FFF2-40B4-BE49-F238E27FC236}">
                <a16:creationId xmlns:a16="http://schemas.microsoft.com/office/drawing/2014/main" id="{D9A376F5-908D-44EF-9ABA-689D8E89E6FA}"/>
              </a:ext>
            </a:extLst>
          </p:cNvPr>
          <p:cNvPicPr>
            <a:picLocks noChangeAspect="1"/>
          </p:cNvPicPr>
          <p:nvPr/>
        </p:nvPicPr>
        <p:blipFill>
          <a:blip r:embed="rId4"/>
          <a:stretch>
            <a:fillRect/>
          </a:stretch>
        </p:blipFill>
        <p:spPr>
          <a:xfrm>
            <a:off x="838200" y="1690688"/>
            <a:ext cx="10605045" cy="4924678"/>
          </a:xfrm>
          <a:prstGeom prst="rect">
            <a:avLst/>
          </a:prstGeom>
        </p:spPr>
      </p:pic>
      <p:sp>
        <p:nvSpPr>
          <p:cNvPr id="5" name="TextBox 4">
            <a:extLst>
              <a:ext uri="{FF2B5EF4-FFF2-40B4-BE49-F238E27FC236}">
                <a16:creationId xmlns:a16="http://schemas.microsoft.com/office/drawing/2014/main" id="{E2D3CA2A-3563-4EDE-8137-A6142A16E8D4}"/>
              </a:ext>
            </a:extLst>
          </p:cNvPr>
          <p:cNvSpPr txBox="1"/>
          <p:nvPr/>
        </p:nvSpPr>
        <p:spPr>
          <a:xfrm>
            <a:off x="10806544" y="139850"/>
            <a:ext cx="1292353" cy="338554"/>
          </a:xfrm>
          <a:prstGeom prst="rect">
            <a:avLst/>
          </a:prstGeom>
          <a:noFill/>
        </p:spPr>
        <p:txBody>
          <a:bodyPr wrap="square" rtlCol="0">
            <a:spAutoFit/>
          </a:bodyPr>
          <a:lstStyle/>
          <a:p>
            <a:pPr algn="r"/>
            <a:r>
              <a:rPr lang="en-AU" sz="1600" dirty="0">
                <a:solidFill>
                  <a:schemeClr val="bg1">
                    <a:lumMod val="50000"/>
                  </a:schemeClr>
                </a:solidFill>
                <a:latin typeface="Lato" panose="020F0502020204030203" pitchFamily="34" charset="0"/>
                <a:cs typeface="Lato" panose="020F0502020204030203" pitchFamily="34" charset="0"/>
              </a:rPr>
              <a:t>OPEN 1.6</a:t>
            </a:r>
          </a:p>
        </p:txBody>
      </p:sp>
    </p:spTree>
    <p:custDataLst>
      <p:tags r:id="rId1"/>
    </p:custDataLst>
    <p:extLst>
      <p:ext uri="{BB962C8B-B14F-4D97-AF65-F5344CB8AC3E}">
        <p14:creationId xmlns:p14="http://schemas.microsoft.com/office/powerpoint/2010/main" val="3652491683"/>
      </p:ext>
    </p:extLst>
  </p:cSld>
  <p:clrMapOvr>
    <a:masterClrMapping/>
  </p:clrMapOvr>
  <mc:AlternateContent xmlns:mc="http://schemas.openxmlformats.org/markup-compatibility/2006">
    <mc:Choice xmlns:p14="http://schemas.microsoft.com/office/powerpoint/2010/main" Requires="p14">
      <p:transition spd="slow" p14:dur="2000">
        <p:wipe dir="r"/>
      </p:transition>
    </mc:Choice>
    <mc:Fallback>
      <p:transition spd="slow">
        <p:wipe dir="r"/>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noProof="0" dirty="0"/>
              <a:t>Activity 1.2</a:t>
            </a:r>
          </a:p>
        </p:txBody>
      </p:sp>
      <p:sp>
        <p:nvSpPr>
          <p:cNvPr id="5" name="Content Placeholder 4"/>
          <p:cNvSpPr>
            <a:spLocks noGrp="1"/>
          </p:cNvSpPr>
          <p:nvPr>
            <p:ph idx="1"/>
          </p:nvPr>
        </p:nvSpPr>
        <p:spPr/>
        <p:txBody>
          <a:bodyPr/>
          <a:lstStyle/>
          <a:p>
            <a:r>
              <a:rPr lang="en-US" noProof="0" dirty="0">
                <a:latin typeface="Lato" panose="020F0502020204030203" pitchFamily="34" charset="0"/>
                <a:cs typeface="Lato" panose="020F0502020204030203" pitchFamily="34" charset="0"/>
              </a:rPr>
              <a:t>In your opinion, why do projects underperform or fail?</a:t>
            </a:r>
          </a:p>
        </p:txBody>
      </p:sp>
      <p:sp>
        <p:nvSpPr>
          <p:cNvPr id="6" name="TextBox 5">
            <a:extLst>
              <a:ext uri="{FF2B5EF4-FFF2-40B4-BE49-F238E27FC236}">
                <a16:creationId xmlns:a16="http://schemas.microsoft.com/office/drawing/2014/main" id="{3D95202E-381E-408D-B073-18DC1C506651}"/>
              </a:ext>
            </a:extLst>
          </p:cNvPr>
          <p:cNvSpPr txBox="1"/>
          <p:nvPr/>
        </p:nvSpPr>
        <p:spPr>
          <a:xfrm>
            <a:off x="10806544" y="139850"/>
            <a:ext cx="1292353" cy="338554"/>
          </a:xfrm>
          <a:prstGeom prst="rect">
            <a:avLst/>
          </a:prstGeom>
          <a:noFill/>
        </p:spPr>
        <p:txBody>
          <a:bodyPr wrap="square" rtlCol="0">
            <a:spAutoFit/>
          </a:bodyPr>
          <a:lstStyle/>
          <a:p>
            <a:pPr algn="r"/>
            <a:r>
              <a:rPr lang="en-AU" sz="1600" dirty="0">
                <a:solidFill>
                  <a:schemeClr val="bg1">
                    <a:lumMod val="50000"/>
                  </a:schemeClr>
                </a:solidFill>
                <a:latin typeface="Lato" panose="020F0502020204030203" pitchFamily="34" charset="0"/>
                <a:cs typeface="Lato" panose="020F0502020204030203" pitchFamily="34" charset="0"/>
              </a:rPr>
              <a:t>OPEN 1.10</a:t>
            </a:r>
          </a:p>
        </p:txBody>
      </p:sp>
    </p:spTree>
    <p:custDataLst>
      <p:tags r:id="rId1"/>
    </p:custDataLst>
    <p:extLst>
      <p:ext uri="{BB962C8B-B14F-4D97-AF65-F5344CB8AC3E}">
        <p14:creationId xmlns:p14="http://schemas.microsoft.com/office/powerpoint/2010/main" val="14773421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F6F7CD2-97CF-4134-875F-842A1569648A}"/>
              </a:ext>
            </a:extLst>
          </p:cNvPr>
          <p:cNvPicPr>
            <a:picLocks noChangeAspect="1"/>
          </p:cNvPicPr>
          <p:nvPr/>
        </p:nvPicPr>
        <p:blipFill>
          <a:blip r:embed="rId4"/>
          <a:stretch>
            <a:fillRect/>
          </a:stretch>
        </p:blipFill>
        <p:spPr>
          <a:xfrm>
            <a:off x="0" y="0"/>
            <a:ext cx="12191999" cy="6858000"/>
          </a:xfrm>
          <a:prstGeom prst="rect">
            <a:avLst/>
          </a:prstGeom>
        </p:spPr>
      </p:pic>
    </p:spTree>
    <p:custDataLst>
      <p:tags r:id="rId1"/>
    </p:custDataLst>
    <p:extLst>
      <p:ext uri="{BB962C8B-B14F-4D97-AF65-F5344CB8AC3E}">
        <p14:creationId xmlns:p14="http://schemas.microsoft.com/office/powerpoint/2010/main" val="12631408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7F86-71E5-4D59-93EA-1B80F621C387}"/>
              </a:ext>
            </a:extLst>
          </p:cNvPr>
          <p:cNvSpPr>
            <a:spLocks noGrp="1"/>
          </p:cNvSpPr>
          <p:nvPr>
            <p:ph type="title"/>
          </p:nvPr>
        </p:nvSpPr>
        <p:spPr/>
        <p:txBody>
          <a:bodyPr/>
          <a:lstStyle/>
          <a:p>
            <a:r>
              <a:rPr lang="en-AU" dirty="0"/>
              <a:t>Activity 1.3</a:t>
            </a:r>
          </a:p>
        </p:txBody>
      </p:sp>
      <p:sp>
        <p:nvSpPr>
          <p:cNvPr id="3" name="Content Placeholder 2">
            <a:extLst>
              <a:ext uri="{FF2B5EF4-FFF2-40B4-BE49-F238E27FC236}">
                <a16:creationId xmlns:a16="http://schemas.microsoft.com/office/drawing/2014/main" id="{338E5630-9ACE-4ACE-B1D7-DEED86778820}"/>
              </a:ext>
            </a:extLst>
          </p:cNvPr>
          <p:cNvSpPr>
            <a:spLocks noGrp="1"/>
          </p:cNvSpPr>
          <p:nvPr>
            <p:ph idx="1"/>
          </p:nvPr>
        </p:nvSpPr>
        <p:spPr/>
        <p:txBody>
          <a:bodyPr/>
          <a:lstStyle/>
          <a:p>
            <a:r>
              <a:rPr lang="en-AU" dirty="0"/>
              <a:t>What are the benefits of a project </a:t>
            </a:r>
            <a:r>
              <a:rPr lang="en-AU" b="1" dirty="0"/>
              <a:t>methodology</a:t>
            </a:r>
            <a:r>
              <a:rPr lang="en-AU" dirty="0"/>
              <a:t>?</a:t>
            </a:r>
          </a:p>
        </p:txBody>
      </p:sp>
      <p:sp>
        <p:nvSpPr>
          <p:cNvPr id="4" name="TextBox 3">
            <a:extLst>
              <a:ext uri="{FF2B5EF4-FFF2-40B4-BE49-F238E27FC236}">
                <a16:creationId xmlns:a16="http://schemas.microsoft.com/office/drawing/2014/main" id="{F36B9B14-FB5E-4E0B-B794-4D2B8C26B5C5}"/>
              </a:ext>
            </a:extLst>
          </p:cNvPr>
          <p:cNvSpPr txBox="1"/>
          <p:nvPr/>
        </p:nvSpPr>
        <p:spPr>
          <a:xfrm>
            <a:off x="10806544" y="139850"/>
            <a:ext cx="1292353" cy="338554"/>
          </a:xfrm>
          <a:prstGeom prst="rect">
            <a:avLst/>
          </a:prstGeom>
          <a:noFill/>
        </p:spPr>
        <p:txBody>
          <a:bodyPr wrap="square" rtlCol="0">
            <a:spAutoFit/>
          </a:bodyPr>
          <a:lstStyle/>
          <a:p>
            <a:pPr algn="r"/>
            <a:r>
              <a:rPr lang="en-AU" sz="1600" dirty="0">
                <a:solidFill>
                  <a:schemeClr val="bg1">
                    <a:lumMod val="50000"/>
                  </a:schemeClr>
                </a:solidFill>
                <a:latin typeface="Lato" panose="020F0502020204030203" pitchFamily="34" charset="0"/>
                <a:cs typeface="Lato" panose="020F0502020204030203" pitchFamily="34" charset="0"/>
              </a:rPr>
              <a:t>OPEN 1.8</a:t>
            </a:r>
          </a:p>
        </p:txBody>
      </p:sp>
    </p:spTree>
    <p:custDataLst>
      <p:tags r:id="rId1"/>
    </p:custDataLst>
    <p:extLst>
      <p:ext uri="{BB962C8B-B14F-4D97-AF65-F5344CB8AC3E}">
        <p14:creationId xmlns:p14="http://schemas.microsoft.com/office/powerpoint/2010/main" val="23995827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BB4204-549A-46BD-9122-9AEF2E2AB779}"/>
              </a:ext>
            </a:extLst>
          </p:cNvPr>
          <p:cNvPicPr>
            <a:picLocks noChangeAspect="1"/>
          </p:cNvPicPr>
          <p:nvPr/>
        </p:nvPicPr>
        <p:blipFill>
          <a:blip r:embed="rId4"/>
          <a:stretch>
            <a:fillRect/>
          </a:stretch>
        </p:blipFill>
        <p:spPr>
          <a:xfrm>
            <a:off x="5063490" y="708497"/>
            <a:ext cx="6768953" cy="5784377"/>
          </a:xfrm>
          <a:prstGeom prst="rect">
            <a:avLst/>
          </a:prstGeom>
        </p:spPr>
      </p:pic>
      <p:sp>
        <p:nvSpPr>
          <p:cNvPr id="5" name="Rectangle 4">
            <a:extLst>
              <a:ext uri="{FF2B5EF4-FFF2-40B4-BE49-F238E27FC236}">
                <a16:creationId xmlns:a16="http://schemas.microsoft.com/office/drawing/2014/main" id="{5D9BE0FF-B4C8-45EC-9FF7-4C0A638C429F}"/>
              </a:ext>
            </a:extLst>
          </p:cNvPr>
          <p:cNvSpPr/>
          <p:nvPr/>
        </p:nvSpPr>
        <p:spPr>
          <a:xfrm>
            <a:off x="0" y="0"/>
            <a:ext cx="4495800" cy="6858000"/>
          </a:xfrm>
          <a:prstGeom prst="rect">
            <a:avLst/>
          </a:prstGeom>
          <a:solidFill>
            <a:srgbClr val="0C74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F5319041-1699-4DB5-BE18-6F5E97F22CB8}"/>
              </a:ext>
            </a:extLst>
          </p:cNvPr>
          <p:cNvSpPr>
            <a:spLocks noGrp="1"/>
          </p:cNvSpPr>
          <p:nvPr>
            <p:ph type="title"/>
          </p:nvPr>
        </p:nvSpPr>
        <p:spPr>
          <a:xfrm>
            <a:off x="484414" y="2275122"/>
            <a:ext cx="3526971" cy="1325563"/>
          </a:xfrm>
        </p:spPr>
        <p:txBody>
          <a:bodyPr/>
          <a:lstStyle/>
          <a:p>
            <a:pPr algn="ctr"/>
            <a:r>
              <a:rPr lang="en-AU" dirty="0">
                <a:solidFill>
                  <a:schemeClr val="bg1"/>
                </a:solidFill>
              </a:rPr>
              <a:t>Methodology benefits</a:t>
            </a:r>
          </a:p>
        </p:txBody>
      </p:sp>
      <p:cxnSp>
        <p:nvCxnSpPr>
          <p:cNvPr id="8" name="Straight Connector 7">
            <a:extLst>
              <a:ext uri="{FF2B5EF4-FFF2-40B4-BE49-F238E27FC236}">
                <a16:creationId xmlns:a16="http://schemas.microsoft.com/office/drawing/2014/main" id="{8EFB5046-12B5-47B0-91CF-9A4A37909662}"/>
              </a:ext>
            </a:extLst>
          </p:cNvPr>
          <p:cNvCxnSpPr/>
          <p:nvPr/>
        </p:nvCxnSpPr>
        <p:spPr>
          <a:xfrm>
            <a:off x="615043" y="3809997"/>
            <a:ext cx="326571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578204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BB4204-549A-46BD-9122-9AEF2E2AB779}"/>
              </a:ext>
            </a:extLst>
          </p:cNvPr>
          <p:cNvPicPr>
            <a:picLocks noChangeAspect="1"/>
          </p:cNvPicPr>
          <p:nvPr/>
        </p:nvPicPr>
        <p:blipFill>
          <a:blip r:embed="rId4"/>
          <a:stretch>
            <a:fillRect/>
          </a:stretch>
        </p:blipFill>
        <p:spPr>
          <a:xfrm>
            <a:off x="5063490" y="708497"/>
            <a:ext cx="6768953" cy="5784377"/>
          </a:xfrm>
          <a:prstGeom prst="rect">
            <a:avLst/>
          </a:prstGeom>
        </p:spPr>
      </p:pic>
      <p:sp>
        <p:nvSpPr>
          <p:cNvPr id="5" name="Rectangle 4">
            <a:extLst>
              <a:ext uri="{FF2B5EF4-FFF2-40B4-BE49-F238E27FC236}">
                <a16:creationId xmlns:a16="http://schemas.microsoft.com/office/drawing/2014/main" id="{5D9BE0FF-B4C8-45EC-9FF7-4C0A638C429F}"/>
              </a:ext>
            </a:extLst>
          </p:cNvPr>
          <p:cNvSpPr/>
          <p:nvPr/>
        </p:nvSpPr>
        <p:spPr>
          <a:xfrm>
            <a:off x="0" y="0"/>
            <a:ext cx="4495800" cy="6858000"/>
          </a:xfrm>
          <a:prstGeom prst="rect">
            <a:avLst/>
          </a:prstGeom>
          <a:solidFill>
            <a:srgbClr val="0C74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F5319041-1699-4DB5-BE18-6F5E97F22CB8}"/>
              </a:ext>
            </a:extLst>
          </p:cNvPr>
          <p:cNvSpPr>
            <a:spLocks noGrp="1"/>
          </p:cNvSpPr>
          <p:nvPr>
            <p:ph type="title"/>
          </p:nvPr>
        </p:nvSpPr>
        <p:spPr>
          <a:xfrm>
            <a:off x="484414" y="2275122"/>
            <a:ext cx="3526971" cy="1325563"/>
          </a:xfrm>
        </p:spPr>
        <p:txBody>
          <a:bodyPr/>
          <a:lstStyle/>
          <a:p>
            <a:pPr algn="ctr"/>
            <a:r>
              <a:rPr lang="en-AU" dirty="0">
                <a:solidFill>
                  <a:schemeClr val="bg1"/>
                </a:solidFill>
              </a:rPr>
              <a:t>Methodology benefits</a:t>
            </a:r>
          </a:p>
        </p:txBody>
      </p:sp>
      <p:cxnSp>
        <p:nvCxnSpPr>
          <p:cNvPr id="8" name="Straight Connector 7">
            <a:extLst>
              <a:ext uri="{FF2B5EF4-FFF2-40B4-BE49-F238E27FC236}">
                <a16:creationId xmlns:a16="http://schemas.microsoft.com/office/drawing/2014/main" id="{8EFB5046-12B5-47B0-91CF-9A4A37909662}"/>
              </a:ext>
            </a:extLst>
          </p:cNvPr>
          <p:cNvCxnSpPr/>
          <p:nvPr/>
        </p:nvCxnSpPr>
        <p:spPr>
          <a:xfrm>
            <a:off x="615043" y="3809997"/>
            <a:ext cx="326571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655354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BB4204-549A-46BD-9122-9AEF2E2AB779}"/>
              </a:ext>
            </a:extLst>
          </p:cNvPr>
          <p:cNvPicPr>
            <a:picLocks noChangeAspect="1"/>
          </p:cNvPicPr>
          <p:nvPr/>
        </p:nvPicPr>
        <p:blipFill>
          <a:blip r:embed="rId4"/>
          <a:stretch>
            <a:fillRect/>
          </a:stretch>
        </p:blipFill>
        <p:spPr>
          <a:xfrm>
            <a:off x="5063490" y="708497"/>
            <a:ext cx="6768953" cy="5784377"/>
          </a:xfrm>
          <a:prstGeom prst="rect">
            <a:avLst/>
          </a:prstGeom>
        </p:spPr>
      </p:pic>
      <p:sp>
        <p:nvSpPr>
          <p:cNvPr id="5" name="Rectangle 4">
            <a:extLst>
              <a:ext uri="{FF2B5EF4-FFF2-40B4-BE49-F238E27FC236}">
                <a16:creationId xmlns:a16="http://schemas.microsoft.com/office/drawing/2014/main" id="{5D9BE0FF-B4C8-45EC-9FF7-4C0A638C429F}"/>
              </a:ext>
            </a:extLst>
          </p:cNvPr>
          <p:cNvSpPr/>
          <p:nvPr/>
        </p:nvSpPr>
        <p:spPr>
          <a:xfrm>
            <a:off x="0" y="0"/>
            <a:ext cx="4495800" cy="6858000"/>
          </a:xfrm>
          <a:prstGeom prst="rect">
            <a:avLst/>
          </a:prstGeom>
          <a:solidFill>
            <a:srgbClr val="0C74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F5319041-1699-4DB5-BE18-6F5E97F22CB8}"/>
              </a:ext>
            </a:extLst>
          </p:cNvPr>
          <p:cNvSpPr>
            <a:spLocks noGrp="1"/>
          </p:cNvSpPr>
          <p:nvPr>
            <p:ph type="title"/>
          </p:nvPr>
        </p:nvSpPr>
        <p:spPr>
          <a:xfrm>
            <a:off x="484414" y="2275122"/>
            <a:ext cx="3526971" cy="1325563"/>
          </a:xfrm>
        </p:spPr>
        <p:txBody>
          <a:bodyPr/>
          <a:lstStyle/>
          <a:p>
            <a:pPr algn="ctr"/>
            <a:r>
              <a:rPr lang="en-AU" dirty="0">
                <a:solidFill>
                  <a:schemeClr val="bg1"/>
                </a:solidFill>
              </a:rPr>
              <a:t>Methodology benefits</a:t>
            </a:r>
          </a:p>
        </p:txBody>
      </p:sp>
      <p:cxnSp>
        <p:nvCxnSpPr>
          <p:cNvPr id="8" name="Straight Connector 7">
            <a:extLst>
              <a:ext uri="{FF2B5EF4-FFF2-40B4-BE49-F238E27FC236}">
                <a16:creationId xmlns:a16="http://schemas.microsoft.com/office/drawing/2014/main" id="{8EFB5046-12B5-47B0-91CF-9A4A37909662}"/>
              </a:ext>
            </a:extLst>
          </p:cNvPr>
          <p:cNvCxnSpPr/>
          <p:nvPr/>
        </p:nvCxnSpPr>
        <p:spPr>
          <a:xfrm>
            <a:off x="615043" y="3809997"/>
            <a:ext cx="326571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473393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BB4204-549A-46BD-9122-9AEF2E2AB779}"/>
              </a:ext>
            </a:extLst>
          </p:cNvPr>
          <p:cNvPicPr>
            <a:picLocks noChangeAspect="1"/>
          </p:cNvPicPr>
          <p:nvPr/>
        </p:nvPicPr>
        <p:blipFill>
          <a:blip r:embed="rId4"/>
          <a:stretch>
            <a:fillRect/>
          </a:stretch>
        </p:blipFill>
        <p:spPr>
          <a:xfrm>
            <a:off x="5063490" y="708497"/>
            <a:ext cx="6768953" cy="5784377"/>
          </a:xfrm>
          <a:prstGeom prst="rect">
            <a:avLst/>
          </a:prstGeom>
        </p:spPr>
      </p:pic>
      <p:sp>
        <p:nvSpPr>
          <p:cNvPr id="5" name="Rectangle 4">
            <a:extLst>
              <a:ext uri="{FF2B5EF4-FFF2-40B4-BE49-F238E27FC236}">
                <a16:creationId xmlns:a16="http://schemas.microsoft.com/office/drawing/2014/main" id="{5D9BE0FF-B4C8-45EC-9FF7-4C0A638C429F}"/>
              </a:ext>
            </a:extLst>
          </p:cNvPr>
          <p:cNvSpPr/>
          <p:nvPr/>
        </p:nvSpPr>
        <p:spPr>
          <a:xfrm>
            <a:off x="0" y="0"/>
            <a:ext cx="4495800" cy="6858000"/>
          </a:xfrm>
          <a:prstGeom prst="rect">
            <a:avLst/>
          </a:prstGeom>
          <a:solidFill>
            <a:srgbClr val="0C74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F5319041-1699-4DB5-BE18-6F5E97F22CB8}"/>
              </a:ext>
            </a:extLst>
          </p:cNvPr>
          <p:cNvSpPr>
            <a:spLocks noGrp="1"/>
          </p:cNvSpPr>
          <p:nvPr>
            <p:ph type="title"/>
          </p:nvPr>
        </p:nvSpPr>
        <p:spPr>
          <a:xfrm>
            <a:off x="484414" y="2275122"/>
            <a:ext cx="3526971" cy="1325563"/>
          </a:xfrm>
        </p:spPr>
        <p:txBody>
          <a:bodyPr/>
          <a:lstStyle/>
          <a:p>
            <a:pPr algn="ctr"/>
            <a:r>
              <a:rPr lang="en-AU" dirty="0">
                <a:solidFill>
                  <a:schemeClr val="bg1"/>
                </a:solidFill>
              </a:rPr>
              <a:t>Methodology benefits</a:t>
            </a:r>
          </a:p>
        </p:txBody>
      </p:sp>
      <p:cxnSp>
        <p:nvCxnSpPr>
          <p:cNvPr id="8" name="Straight Connector 7">
            <a:extLst>
              <a:ext uri="{FF2B5EF4-FFF2-40B4-BE49-F238E27FC236}">
                <a16:creationId xmlns:a16="http://schemas.microsoft.com/office/drawing/2014/main" id="{8EFB5046-12B5-47B0-91CF-9A4A37909662}"/>
              </a:ext>
            </a:extLst>
          </p:cNvPr>
          <p:cNvCxnSpPr/>
          <p:nvPr/>
        </p:nvCxnSpPr>
        <p:spPr>
          <a:xfrm>
            <a:off x="615043" y="3809997"/>
            <a:ext cx="326571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148314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BB4204-549A-46BD-9122-9AEF2E2AB779}"/>
              </a:ext>
            </a:extLst>
          </p:cNvPr>
          <p:cNvPicPr>
            <a:picLocks noChangeAspect="1"/>
          </p:cNvPicPr>
          <p:nvPr/>
        </p:nvPicPr>
        <p:blipFill>
          <a:blip r:embed="rId4"/>
          <a:stretch>
            <a:fillRect/>
          </a:stretch>
        </p:blipFill>
        <p:spPr>
          <a:xfrm>
            <a:off x="5063490" y="708497"/>
            <a:ext cx="6768953" cy="5784377"/>
          </a:xfrm>
          <a:prstGeom prst="rect">
            <a:avLst/>
          </a:prstGeom>
        </p:spPr>
      </p:pic>
      <p:sp>
        <p:nvSpPr>
          <p:cNvPr id="5" name="Rectangle 4">
            <a:extLst>
              <a:ext uri="{FF2B5EF4-FFF2-40B4-BE49-F238E27FC236}">
                <a16:creationId xmlns:a16="http://schemas.microsoft.com/office/drawing/2014/main" id="{5D9BE0FF-B4C8-45EC-9FF7-4C0A638C429F}"/>
              </a:ext>
            </a:extLst>
          </p:cNvPr>
          <p:cNvSpPr/>
          <p:nvPr/>
        </p:nvSpPr>
        <p:spPr>
          <a:xfrm>
            <a:off x="0" y="0"/>
            <a:ext cx="4495800" cy="6858000"/>
          </a:xfrm>
          <a:prstGeom prst="rect">
            <a:avLst/>
          </a:prstGeom>
          <a:solidFill>
            <a:srgbClr val="0C74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F5319041-1699-4DB5-BE18-6F5E97F22CB8}"/>
              </a:ext>
            </a:extLst>
          </p:cNvPr>
          <p:cNvSpPr>
            <a:spLocks noGrp="1"/>
          </p:cNvSpPr>
          <p:nvPr>
            <p:ph type="title"/>
          </p:nvPr>
        </p:nvSpPr>
        <p:spPr>
          <a:xfrm>
            <a:off x="484414" y="2275122"/>
            <a:ext cx="3526971" cy="1325563"/>
          </a:xfrm>
        </p:spPr>
        <p:txBody>
          <a:bodyPr/>
          <a:lstStyle/>
          <a:p>
            <a:pPr algn="ctr"/>
            <a:r>
              <a:rPr lang="en-AU" dirty="0">
                <a:solidFill>
                  <a:schemeClr val="bg1"/>
                </a:solidFill>
              </a:rPr>
              <a:t>Methodology benefits</a:t>
            </a:r>
          </a:p>
        </p:txBody>
      </p:sp>
      <p:cxnSp>
        <p:nvCxnSpPr>
          <p:cNvPr id="8" name="Straight Connector 7">
            <a:extLst>
              <a:ext uri="{FF2B5EF4-FFF2-40B4-BE49-F238E27FC236}">
                <a16:creationId xmlns:a16="http://schemas.microsoft.com/office/drawing/2014/main" id="{8EFB5046-12B5-47B0-91CF-9A4A37909662}"/>
              </a:ext>
            </a:extLst>
          </p:cNvPr>
          <p:cNvCxnSpPr/>
          <p:nvPr/>
        </p:nvCxnSpPr>
        <p:spPr>
          <a:xfrm>
            <a:off x="615043" y="3809997"/>
            <a:ext cx="326571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51023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What is a project?</a:t>
            </a:r>
          </a:p>
        </p:txBody>
      </p:sp>
      <p:sp>
        <p:nvSpPr>
          <p:cNvPr id="3" name="Content Placeholder 2"/>
          <p:cNvSpPr>
            <a:spLocks noGrp="1"/>
          </p:cNvSpPr>
          <p:nvPr>
            <p:ph idx="1"/>
          </p:nvPr>
        </p:nvSpPr>
        <p:spPr>
          <a:xfrm>
            <a:off x="838200" y="1690689"/>
            <a:ext cx="10515600" cy="3133559"/>
          </a:xfrm>
        </p:spPr>
        <p:txBody>
          <a:bodyPr anchor="ctr">
            <a:normAutofit/>
          </a:bodyPr>
          <a:lstStyle/>
          <a:p>
            <a:pPr marL="0" indent="0" algn="ctr">
              <a:buNone/>
            </a:pPr>
            <a:r>
              <a:rPr lang="en-US" sz="2800" noProof="0" dirty="0"/>
              <a:t>A temporary </a:t>
            </a:r>
            <a:r>
              <a:rPr lang="en-AU" sz="2800" dirty="0"/>
              <a:t>endeavour</a:t>
            </a:r>
            <a:r>
              <a:rPr lang="en-US" sz="2800" noProof="0" dirty="0"/>
              <a:t> </a:t>
            </a:r>
          </a:p>
          <a:p>
            <a:pPr marL="0" indent="0" algn="ctr">
              <a:buNone/>
            </a:pPr>
            <a:r>
              <a:rPr lang="en-US" sz="2800" noProof="0" dirty="0"/>
              <a:t>undertaken to create </a:t>
            </a:r>
          </a:p>
          <a:p>
            <a:pPr marL="0" indent="0" algn="ctr">
              <a:buNone/>
            </a:pPr>
            <a:r>
              <a:rPr lang="en-US" sz="2800" noProof="0" dirty="0"/>
              <a:t>a unique product, service or result</a:t>
            </a:r>
          </a:p>
        </p:txBody>
      </p:sp>
      <p:sp>
        <p:nvSpPr>
          <p:cNvPr id="4" name="Oval 3">
            <a:extLst>
              <a:ext uri="{FF2B5EF4-FFF2-40B4-BE49-F238E27FC236}">
                <a16:creationId xmlns:a16="http://schemas.microsoft.com/office/drawing/2014/main" id="{4D9815EC-5EA2-49A9-AAD8-F214EA5515A4}"/>
              </a:ext>
            </a:extLst>
          </p:cNvPr>
          <p:cNvSpPr/>
          <p:nvPr/>
        </p:nvSpPr>
        <p:spPr>
          <a:xfrm>
            <a:off x="4445179" y="2264231"/>
            <a:ext cx="1785257"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B03567E6-2A82-43F5-98A9-7212F60416AB}"/>
              </a:ext>
            </a:extLst>
          </p:cNvPr>
          <p:cNvPicPr>
            <a:picLocks noChangeAspect="1"/>
          </p:cNvPicPr>
          <p:nvPr/>
        </p:nvPicPr>
        <p:blipFill>
          <a:blip r:embed="rId4"/>
          <a:stretch>
            <a:fillRect/>
          </a:stretch>
        </p:blipFill>
        <p:spPr>
          <a:xfrm>
            <a:off x="6096000" y="1544231"/>
            <a:ext cx="720000" cy="720000"/>
          </a:xfrm>
          <a:prstGeom prst="rect">
            <a:avLst/>
          </a:prstGeom>
        </p:spPr>
      </p:pic>
      <p:cxnSp>
        <p:nvCxnSpPr>
          <p:cNvPr id="10" name="Straight Connector 9">
            <a:extLst>
              <a:ext uri="{FF2B5EF4-FFF2-40B4-BE49-F238E27FC236}">
                <a16:creationId xmlns:a16="http://schemas.microsoft.com/office/drawing/2014/main" id="{C3E53AE1-D7BE-4AB3-906B-3985F1B35612}"/>
              </a:ext>
            </a:extLst>
          </p:cNvPr>
          <p:cNvCxnSpPr>
            <a:cxnSpLocks/>
          </p:cNvCxnSpPr>
          <p:nvPr/>
        </p:nvCxnSpPr>
        <p:spPr>
          <a:xfrm>
            <a:off x="3635828" y="4147458"/>
            <a:ext cx="117565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88B9ADA6-4ACB-4959-A489-7975AAEFC35F}"/>
              </a:ext>
            </a:extLst>
          </p:cNvPr>
          <p:cNvPicPr>
            <a:picLocks noChangeAspect="1"/>
          </p:cNvPicPr>
          <p:nvPr/>
        </p:nvPicPr>
        <p:blipFill>
          <a:blip r:embed="rId5"/>
          <a:stretch>
            <a:fillRect/>
          </a:stretch>
        </p:blipFill>
        <p:spPr>
          <a:xfrm>
            <a:off x="3863158" y="4377327"/>
            <a:ext cx="720996" cy="720000"/>
          </a:xfrm>
          <a:prstGeom prst="rect">
            <a:avLst/>
          </a:prstGeom>
        </p:spPr>
      </p:pic>
      <p:sp>
        <p:nvSpPr>
          <p:cNvPr id="15" name="Arrow: Down 14">
            <a:extLst>
              <a:ext uri="{FF2B5EF4-FFF2-40B4-BE49-F238E27FC236}">
                <a16:creationId xmlns:a16="http://schemas.microsoft.com/office/drawing/2014/main" id="{59573673-E1E2-465E-B7EA-0040CFC0D70C}"/>
              </a:ext>
            </a:extLst>
          </p:cNvPr>
          <p:cNvSpPr/>
          <p:nvPr/>
        </p:nvSpPr>
        <p:spPr>
          <a:xfrm rot="16200000">
            <a:off x="9024258" y="3586843"/>
            <a:ext cx="468087" cy="653143"/>
          </a:xfrm>
          <a:prstGeom prst="downArrow">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Picture 17">
            <a:extLst>
              <a:ext uri="{FF2B5EF4-FFF2-40B4-BE49-F238E27FC236}">
                <a16:creationId xmlns:a16="http://schemas.microsoft.com/office/drawing/2014/main" id="{B5D16338-03F4-4AF3-A443-2F444ABD1E10}"/>
              </a:ext>
            </a:extLst>
          </p:cNvPr>
          <p:cNvPicPr>
            <a:picLocks noChangeAspect="1"/>
          </p:cNvPicPr>
          <p:nvPr/>
        </p:nvPicPr>
        <p:blipFill>
          <a:blip r:embed="rId6"/>
          <a:stretch>
            <a:fillRect/>
          </a:stretch>
        </p:blipFill>
        <p:spPr>
          <a:xfrm>
            <a:off x="9764482" y="3553414"/>
            <a:ext cx="728698" cy="720000"/>
          </a:xfrm>
          <a:prstGeom prst="rect">
            <a:avLst/>
          </a:prstGeom>
        </p:spPr>
      </p:pic>
    </p:spTree>
    <p:custDataLst>
      <p:tags r:id="rId1"/>
    </p:custDataLst>
    <p:extLst>
      <p:ext uri="{BB962C8B-B14F-4D97-AF65-F5344CB8AC3E}">
        <p14:creationId xmlns:p14="http://schemas.microsoft.com/office/powerpoint/2010/main" val="333054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BB4204-549A-46BD-9122-9AEF2E2AB779}"/>
              </a:ext>
            </a:extLst>
          </p:cNvPr>
          <p:cNvPicPr>
            <a:picLocks noChangeAspect="1"/>
          </p:cNvPicPr>
          <p:nvPr/>
        </p:nvPicPr>
        <p:blipFill>
          <a:blip r:embed="rId3"/>
          <a:stretch>
            <a:fillRect/>
          </a:stretch>
        </p:blipFill>
        <p:spPr>
          <a:xfrm>
            <a:off x="5063490" y="708496"/>
            <a:ext cx="6768953" cy="5784379"/>
          </a:xfrm>
          <a:prstGeom prst="rect">
            <a:avLst/>
          </a:prstGeom>
        </p:spPr>
      </p:pic>
      <p:sp>
        <p:nvSpPr>
          <p:cNvPr id="5" name="Rectangle 4">
            <a:extLst>
              <a:ext uri="{FF2B5EF4-FFF2-40B4-BE49-F238E27FC236}">
                <a16:creationId xmlns:a16="http://schemas.microsoft.com/office/drawing/2014/main" id="{5D9BE0FF-B4C8-45EC-9FF7-4C0A638C429F}"/>
              </a:ext>
            </a:extLst>
          </p:cNvPr>
          <p:cNvSpPr/>
          <p:nvPr/>
        </p:nvSpPr>
        <p:spPr>
          <a:xfrm>
            <a:off x="0" y="0"/>
            <a:ext cx="4495800" cy="6858000"/>
          </a:xfrm>
          <a:prstGeom prst="rect">
            <a:avLst/>
          </a:prstGeom>
          <a:solidFill>
            <a:srgbClr val="0C74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F5319041-1699-4DB5-BE18-6F5E97F22CB8}"/>
              </a:ext>
            </a:extLst>
          </p:cNvPr>
          <p:cNvSpPr>
            <a:spLocks noGrp="1"/>
          </p:cNvSpPr>
          <p:nvPr>
            <p:ph type="title"/>
          </p:nvPr>
        </p:nvSpPr>
        <p:spPr>
          <a:xfrm>
            <a:off x="484414" y="2275122"/>
            <a:ext cx="3526971" cy="1325563"/>
          </a:xfrm>
        </p:spPr>
        <p:txBody>
          <a:bodyPr/>
          <a:lstStyle/>
          <a:p>
            <a:pPr algn="ctr"/>
            <a:r>
              <a:rPr lang="en-AU" dirty="0">
                <a:solidFill>
                  <a:schemeClr val="bg1"/>
                </a:solidFill>
              </a:rPr>
              <a:t>Methodology benefits</a:t>
            </a:r>
          </a:p>
        </p:txBody>
      </p:sp>
      <p:cxnSp>
        <p:nvCxnSpPr>
          <p:cNvPr id="8" name="Straight Connector 7">
            <a:extLst>
              <a:ext uri="{FF2B5EF4-FFF2-40B4-BE49-F238E27FC236}">
                <a16:creationId xmlns:a16="http://schemas.microsoft.com/office/drawing/2014/main" id="{8EFB5046-12B5-47B0-91CF-9A4A37909662}"/>
              </a:ext>
            </a:extLst>
          </p:cNvPr>
          <p:cNvCxnSpPr/>
          <p:nvPr/>
        </p:nvCxnSpPr>
        <p:spPr>
          <a:xfrm>
            <a:off x="615043" y="3809997"/>
            <a:ext cx="326571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5634166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9BE0FF-B4C8-45EC-9FF7-4C0A638C429F}"/>
              </a:ext>
            </a:extLst>
          </p:cNvPr>
          <p:cNvSpPr/>
          <p:nvPr/>
        </p:nvSpPr>
        <p:spPr>
          <a:xfrm>
            <a:off x="7696200" y="0"/>
            <a:ext cx="4495800" cy="6858000"/>
          </a:xfrm>
          <a:prstGeom prst="rect">
            <a:avLst/>
          </a:prstGeom>
          <a:solidFill>
            <a:srgbClr val="0C74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F5319041-1699-4DB5-BE18-6F5E97F22CB8}"/>
              </a:ext>
            </a:extLst>
          </p:cNvPr>
          <p:cNvSpPr>
            <a:spLocks noGrp="1"/>
          </p:cNvSpPr>
          <p:nvPr>
            <p:ph type="title"/>
          </p:nvPr>
        </p:nvSpPr>
        <p:spPr>
          <a:xfrm>
            <a:off x="8180614" y="2275122"/>
            <a:ext cx="3526971" cy="1325563"/>
          </a:xfrm>
        </p:spPr>
        <p:txBody>
          <a:bodyPr>
            <a:normAutofit/>
          </a:bodyPr>
          <a:lstStyle/>
          <a:p>
            <a:pPr algn="ctr"/>
            <a:r>
              <a:rPr lang="en-AU" dirty="0">
                <a:solidFill>
                  <a:schemeClr val="bg1"/>
                </a:solidFill>
              </a:rPr>
              <a:t>Which</a:t>
            </a:r>
            <a:br>
              <a:rPr lang="en-AU" dirty="0">
                <a:solidFill>
                  <a:schemeClr val="bg1"/>
                </a:solidFill>
              </a:rPr>
            </a:br>
            <a:r>
              <a:rPr lang="en-AU" dirty="0">
                <a:solidFill>
                  <a:schemeClr val="bg1"/>
                </a:solidFill>
              </a:rPr>
              <a:t>is best?</a:t>
            </a:r>
          </a:p>
        </p:txBody>
      </p:sp>
      <p:cxnSp>
        <p:nvCxnSpPr>
          <p:cNvPr id="8" name="Straight Connector 7">
            <a:extLst>
              <a:ext uri="{FF2B5EF4-FFF2-40B4-BE49-F238E27FC236}">
                <a16:creationId xmlns:a16="http://schemas.microsoft.com/office/drawing/2014/main" id="{8EFB5046-12B5-47B0-91CF-9A4A37909662}"/>
              </a:ext>
            </a:extLst>
          </p:cNvPr>
          <p:cNvCxnSpPr/>
          <p:nvPr/>
        </p:nvCxnSpPr>
        <p:spPr>
          <a:xfrm>
            <a:off x="8311243" y="3809997"/>
            <a:ext cx="326571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D869428-CE49-4EEE-83F8-0E8AE9C23393}"/>
              </a:ext>
            </a:extLst>
          </p:cNvPr>
          <p:cNvPicPr>
            <a:picLocks noChangeAspect="1"/>
          </p:cNvPicPr>
          <p:nvPr/>
        </p:nvPicPr>
        <p:blipFill>
          <a:blip r:embed="rId4"/>
          <a:stretch>
            <a:fillRect/>
          </a:stretch>
        </p:blipFill>
        <p:spPr>
          <a:xfrm>
            <a:off x="615043" y="239202"/>
            <a:ext cx="6471677" cy="6379596"/>
          </a:xfrm>
          <a:prstGeom prst="rect">
            <a:avLst/>
          </a:prstGeom>
        </p:spPr>
      </p:pic>
    </p:spTree>
    <p:custDataLst>
      <p:tags r:id="rId1"/>
    </p:custDataLst>
    <p:extLst>
      <p:ext uri="{BB962C8B-B14F-4D97-AF65-F5344CB8AC3E}">
        <p14:creationId xmlns:p14="http://schemas.microsoft.com/office/powerpoint/2010/main" val="5489564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6F305-7483-4F27-9A51-C5AABDA1F751}"/>
              </a:ext>
            </a:extLst>
          </p:cNvPr>
          <p:cNvSpPr>
            <a:spLocks noGrp="1"/>
          </p:cNvSpPr>
          <p:nvPr>
            <p:ph type="title"/>
          </p:nvPr>
        </p:nvSpPr>
        <p:spPr/>
        <p:txBody>
          <a:bodyPr/>
          <a:lstStyle/>
          <a:p>
            <a:r>
              <a:rPr lang="en-AU" dirty="0"/>
              <a:t>Discussion</a:t>
            </a:r>
          </a:p>
        </p:txBody>
      </p:sp>
      <p:sp>
        <p:nvSpPr>
          <p:cNvPr id="3" name="Content Placeholder 2">
            <a:extLst>
              <a:ext uri="{FF2B5EF4-FFF2-40B4-BE49-F238E27FC236}">
                <a16:creationId xmlns:a16="http://schemas.microsoft.com/office/drawing/2014/main" id="{11DCD3DD-0591-4D62-9414-33728EDF5EC1}"/>
              </a:ext>
            </a:extLst>
          </p:cNvPr>
          <p:cNvSpPr>
            <a:spLocks noGrp="1"/>
          </p:cNvSpPr>
          <p:nvPr>
            <p:ph idx="1"/>
          </p:nvPr>
        </p:nvSpPr>
        <p:spPr/>
        <p:txBody>
          <a:bodyPr/>
          <a:lstStyle/>
          <a:p>
            <a:r>
              <a:rPr lang="en-AU" dirty="0"/>
              <a:t>Can we ever </a:t>
            </a:r>
            <a:r>
              <a:rPr lang="en-AU" i="1" dirty="0"/>
              <a:t>over-document</a:t>
            </a:r>
            <a:r>
              <a:rPr lang="en-AU" dirty="0"/>
              <a:t> our projects?</a:t>
            </a:r>
          </a:p>
        </p:txBody>
      </p:sp>
    </p:spTree>
    <p:custDataLst>
      <p:tags r:id="rId1"/>
    </p:custDataLst>
    <p:extLst>
      <p:ext uri="{BB962C8B-B14F-4D97-AF65-F5344CB8AC3E}">
        <p14:creationId xmlns:p14="http://schemas.microsoft.com/office/powerpoint/2010/main" val="5126950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07B39-53BB-4698-AC13-AC42E60D4345}"/>
              </a:ext>
            </a:extLst>
          </p:cNvPr>
          <p:cNvSpPr>
            <a:spLocks noGrp="1"/>
          </p:cNvSpPr>
          <p:nvPr>
            <p:ph type="title"/>
          </p:nvPr>
        </p:nvSpPr>
        <p:spPr/>
        <p:txBody>
          <a:bodyPr/>
          <a:lstStyle/>
          <a:p>
            <a:r>
              <a:rPr lang="en-US" dirty="0"/>
              <a:t>Reflection</a:t>
            </a:r>
            <a:endParaRPr lang="en-AU" dirty="0"/>
          </a:p>
        </p:txBody>
      </p:sp>
      <p:sp>
        <p:nvSpPr>
          <p:cNvPr id="3" name="Content Placeholder 2">
            <a:extLst>
              <a:ext uri="{FF2B5EF4-FFF2-40B4-BE49-F238E27FC236}">
                <a16:creationId xmlns:a16="http://schemas.microsoft.com/office/drawing/2014/main" id="{6289DF38-839D-414A-A896-7137B8B689BF}"/>
              </a:ext>
            </a:extLst>
          </p:cNvPr>
          <p:cNvSpPr>
            <a:spLocks noGrp="1"/>
          </p:cNvSpPr>
          <p:nvPr>
            <p:ph idx="1"/>
          </p:nvPr>
        </p:nvSpPr>
        <p:spPr/>
        <p:txBody>
          <a:bodyPr/>
          <a:lstStyle/>
          <a:p>
            <a:r>
              <a:rPr lang="en-US" dirty="0"/>
              <a:t>What is the most interesting thing you learned today?</a:t>
            </a:r>
          </a:p>
          <a:p>
            <a:r>
              <a:rPr lang="en-US" dirty="0"/>
              <a:t>What is one thing you will start, stop or continue doing?</a:t>
            </a:r>
          </a:p>
          <a:p>
            <a:r>
              <a:rPr lang="en-US" dirty="0"/>
              <a:t>What is one thing you would like to learn more about?</a:t>
            </a:r>
            <a:endParaRPr lang="en-AU" dirty="0"/>
          </a:p>
        </p:txBody>
      </p:sp>
    </p:spTree>
    <p:extLst>
      <p:ext uri="{BB962C8B-B14F-4D97-AF65-F5344CB8AC3E}">
        <p14:creationId xmlns:p14="http://schemas.microsoft.com/office/powerpoint/2010/main" val="10955629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3E6EC8-0C3B-4AB4-902B-DE70CAA8C09E}"/>
              </a:ext>
            </a:extLst>
          </p:cNvPr>
          <p:cNvSpPr>
            <a:spLocks noGrp="1"/>
          </p:cNvSpPr>
          <p:nvPr>
            <p:ph type="title"/>
          </p:nvPr>
        </p:nvSpPr>
        <p:spPr>
          <a:xfrm>
            <a:off x="412173" y="3298722"/>
            <a:ext cx="11367654" cy="1784402"/>
          </a:xfrm>
        </p:spPr>
        <p:txBody>
          <a:bodyPr vert="horz" lIns="91440" tIns="45720" rIns="91440" bIns="45720" rtlCol="0" anchor="b">
            <a:normAutofit/>
          </a:bodyPr>
          <a:lstStyle/>
          <a:p>
            <a:pPr algn="ctr"/>
            <a:r>
              <a:rPr lang="en-US" kern="1200" dirty="0">
                <a:solidFill>
                  <a:srgbClr val="FFFFFF"/>
                </a:solidFill>
                <a:latin typeface="+mj-lt"/>
                <a:ea typeface="+mj-ea"/>
                <a:cs typeface="+mj-cs"/>
              </a:rPr>
              <a:t>Questions?</a:t>
            </a:r>
          </a:p>
        </p:txBody>
      </p:sp>
      <p:sp>
        <p:nvSpPr>
          <p:cNvPr id="3" name="Text Placeholder 2">
            <a:extLst>
              <a:ext uri="{FF2B5EF4-FFF2-40B4-BE49-F238E27FC236}">
                <a16:creationId xmlns:a16="http://schemas.microsoft.com/office/drawing/2014/main" id="{1119C50C-5CCC-4602-8141-87C793A9006B}"/>
              </a:ext>
            </a:extLst>
          </p:cNvPr>
          <p:cNvSpPr>
            <a:spLocks noGrp="1"/>
          </p:cNvSpPr>
          <p:nvPr>
            <p:ph type="body" idx="1"/>
          </p:nvPr>
        </p:nvSpPr>
        <p:spPr>
          <a:xfrm>
            <a:off x="1848465" y="5258851"/>
            <a:ext cx="8495070" cy="904005"/>
          </a:xfrm>
        </p:spPr>
        <p:txBody>
          <a:bodyPr vert="horz" lIns="91440" tIns="45720" rIns="91440" bIns="45720" rtlCol="0">
            <a:normAutofit/>
          </a:bodyPr>
          <a:lstStyle/>
          <a:p>
            <a:pPr algn="ctr">
              <a:lnSpc>
                <a:spcPct val="90000"/>
              </a:lnSpc>
              <a:spcBef>
                <a:spcPts val="1000"/>
              </a:spcBef>
            </a:pPr>
            <a:r>
              <a:rPr lang="en-US" i="1" dirty="0">
                <a:solidFill>
                  <a:srgbClr val="FFFFFF"/>
                </a:solidFill>
              </a:rPr>
              <a:t>Coming next… raising the stake(holder)s</a:t>
            </a:r>
          </a:p>
        </p:txBody>
      </p:sp>
      <p:sp>
        <p:nvSpPr>
          <p:cNvPr id="12" name="Oval 11">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Questions">
            <a:extLst>
              <a:ext uri="{FF2B5EF4-FFF2-40B4-BE49-F238E27FC236}">
                <a16:creationId xmlns:a16="http://schemas.microsoft.com/office/drawing/2014/main" id="{4390251F-1047-46A3-BBA5-C6E4AD6E8D0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08264" y="1371601"/>
            <a:ext cx="1175474" cy="1175474"/>
          </a:xfrm>
          <a:prstGeom prst="rect">
            <a:avLst/>
          </a:prstGeom>
        </p:spPr>
      </p:pic>
    </p:spTree>
    <p:custDataLst>
      <p:tags r:id="rId1"/>
    </p:custDataLst>
    <p:extLst>
      <p:ext uri="{BB962C8B-B14F-4D97-AF65-F5344CB8AC3E}">
        <p14:creationId xmlns:p14="http://schemas.microsoft.com/office/powerpoint/2010/main" val="2254889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Closing checklist</a:t>
            </a:r>
          </a:p>
        </p:txBody>
      </p:sp>
      <p:sp>
        <p:nvSpPr>
          <p:cNvPr id="3" name="Content Placeholder 2"/>
          <p:cNvSpPr>
            <a:spLocks noGrp="1"/>
          </p:cNvSpPr>
          <p:nvPr>
            <p:ph idx="1"/>
          </p:nvPr>
        </p:nvSpPr>
        <p:spPr/>
        <p:txBody>
          <a:bodyPr>
            <a:normAutofit fontScale="70000" lnSpcReduction="20000"/>
          </a:bodyPr>
          <a:lstStyle/>
          <a:p>
            <a:r>
              <a:rPr lang="en-US" dirty="0"/>
              <a:t>Classroom</a:t>
            </a:r>
          </a:p>
          <a:p>
            <a:pPr lvl="1"/>
            <a:r>
              <a:rPr lang="en-US" dirty="0"/>
              <a:t>Upload signed attendance sheet and any photos taken of work in progress</a:t>
            </a:r>
          </a:p>
          <a:p>
            <a:r>
              <a:rPr lang="en-US" dirty="0"/>
              <a:t>Zoom</a:t>
            </a:r>
          </a:p>
          <a:p>
            <a:pPr lvl="1"/>
            <a:r>
              <a:rPr lang="en-US" dirty="0"/>
              <a:t>Upload video with thumbnail and link to workshop</a:t>
            </a:r>
          </a:p>
          <a:p>
            <a:r>
              <a:rPr lang="en-US" dirty="0"/>
              <a:t>Student administration</a:t>
            </a:r>
          </a:p>
          <a:p>
            <a:pPr lvl="1"/>
            <a:r>
              <a:rPr lang="en-US" dirty="0"/>
              <a:t>Mark participating students as complete</a:t>
            </a:r>
          </a:p>
          <a:p>
            <a:pPr lvl="1"/>
            <a:r>
              <a:rPr lang="en-US" dirty="0"/>
              <a:t>Email absent students and notify of gap requirements (OPEN units)</a:t>
            </a:r>
          </a:p>
          <a:p>
            <a:r>
              <a:rPr lang="en-US" dirty="0"/>
              <a:t>Facilitator feedback – email </a:t>
            </a:r>
            <a:r>
              <a:rPr lang="en-US" dirty="0">
                <a:hlinkClick r:id="rId4"/>
              </a:rPr>
              <a:t>paul@institute.pm</a:t>
            </a:r>
            <a:r>
              <a:rPr lang="en-US" dirty="0"/>
              <a:t> </a:t>
            </a:r>
          </a:p>
          <a:p>
            <a:pPr lvl="1"/>
            <a:r>
              <a:rPr lang="en-US" dirty="0"/>
              <a:t>What worked well today? </a:t>
            </a:r>
          </a:p>
          <a:p>
            <a:pPr lvl="1"/>
            <a:r>
              <a:rPr lang="en-US" dirty="0"/>
              <a:t>How can we improve?</a:t>
            </a:r>
          </a:p>
        </p:txBody>
      </p:sp>
    </p:spTree>
    <p:custDataLst>
      <p:tags r:id="rId1"/>
    </p:custDataLst>
    <p:extLst>
      <p:ext uri="{BB962C8B-B14F-4D97-AF65-F5344CB8AC3E}">
        <p14:creationId xmlns:p14="http://schemas.microsoft.com/office/powerpoint/2010/main" val="1471453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US" noProof="0" dirty="0"/>
              <a:t>Operations</a:t>
            </a:r>
          </a:p>
        </p:txBody>
      </p:sp>
      <p:pic>
        <p:nvPicPr>
          <p:cNvPr id="5" name="Picture 4">
            <a:extLst>
              <a:ext uri="{FF2B5EF4-FFF2-40B4-BE49-F238E27FC236}">
                <a16:creationId xmlns:a16="http://schemas.microsoft.com/office/drawing/2014/main" id="{4E59FD1D-156B-4EF1-94DC-5DC07275B7C4}"/>
              </a:ext>
            </a:extLst>
          </p:cNvPr>
          <p:cNvPicPr>
            <a:picLocks noChangeAspect="1"/>
          </p:cNvPicPr>
          <p:nvPr/>
        </p:nvPicPr>
        <p:blipFill>
          <a:blip r:embed="rId4"/>
          <a:stretch>
            <a:fillRect/>
          </a:stretch>
        </p:blipFill>
        <p:spPr>
          <a:xfrm>
            <a:off x="3262116" y="703679"/>
            <a:ext cx="5667768" cy="5400000"/>
          </a:xfrm>
          <a:prstGeom prst="rect">
            <a:avLst/>
          </a:prstGeom>
        </p:spPr>
      </p:pic>
    </p:spTree>
    <p:custDataLst>
      <p:tags r:id="rId1"/>
    </p:custDataLst>
    <p:extLst>
      <p:ext uri="{BB962C8B-B14F-4D97-AF65-F5344CB8AC3E}">
        <p14:creationId xmlns:p14="http://schemas.microsoft.com/office/powerpoint/2010/main" val="26359542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US" noProof="0" dirty="0"/>
              <a:t>Operations</a:t>
            </a:r>
          </a:p>
        </p:txBody>
      </p:sp>
      <p:pic>
        <p:nvPicPr>
          <p:cNvPr id="3" name="Picture 2">
            <a:extLst>
              <a:ext uri="{FF2B5EF4-FFF2-40B4-BE49-F238E27FC236}">
                <a16:creationId xmlns:a16="http://schemas.microsoft.com/office/drawing/2014/main" id="{C33B7398-7A6B-4D4E-B73E-161D87E70866}"/>
              </a:ext>
            </a:extLst>
          </p:cNvPr>
          <p:cNvPicPr>
            <a:picLocks noChangeAspect="1"/>
          </p:cNvPicPr>
          <p:nvPr/>
        </p:nvPicPr>
        <p:blipFill>
          <a:blip r:embed="rId4"/>
          <a:stretch>
            <a:fillRect/>
          </a:stretch>
        </p:blipFill>
        <p:spPr>
          <a:xfrm>
            <a:off x="3256537" y="703679"/>
            <a:ext cx="5678925" cy="5400000"/>
          </a:xfrm>
          <a:prstGeom prst="rect">
            <a:avLst/>
          </a:prstGeom>
        </p:spPr>
      </p:pic>
    </p:spTree>
    <p:custDataLst>
      <p:tags r:id="rId1"/>
    </p:custDataLst>
    <p:extLst>
      <p:ext uri="{BB962C8B-B14F-4D97-AF65-F5344CB8AC3E}">
        <p14:creationId xmlns:p14="http://schemas.microsoft.com/office/powerpoint/2010/main" val="29578429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US" noProof="0" dirty="0"/>
              <a:t>Operations</a:t>
            </a:r>
          </a:p>
        </p:txBody>
      </p:sp>
      <p:pic>
        <p:nvPicPr>
          <p:cNvPr id="3" name="Picture 2">
            <a:extLst>
              <a:ext uri="{FF2B5EF4-FFF2-40B4-BE49-F238E27FC236}">
                <a16:creationId xmlns:a16="http://schemas.microsoft.com/office/drawing/2014/main" id="{32650EB7-1D40-4642-B95E-1B1C05F8BB00}"/>
              </a:ext>
            </a:extLst>
          </p:cNvPr>
          <p:cNvPicPr>
            <a:picLocks noChangeAspect="1"/>
          </p:cNvPicPr>
          <p:nvPr/>
        </p:nvPicPr>
        <p:blipFill>
          <a:blip r:embed="rId4"/>
          <a:stretch>
            <a:fillRect/>
          </a:stretch>
        </p:blipFill>
        <p:spPr>
          <a:xfrm>
            <a:off x="3262116" y="703679"/>
            <a:ext cx="5667768" cy="5400000"/>
          </a:xfrm>
          <a:prstGeom prst="rect">
            <a:avLst/>
          </a:prstGeom>
        </p:spPr>
      </p:pic>
    </p:spTree>
    <p:custDataLst>
      <p:tags r:id="rId1"/>
    </p:custDataLst>
    <p:extLst>
      <p:ext uri="{BB962C8B-B14F-4D97-AF65-F5344CB8AC3E}">
        <p14:creationId xmlns:p14="http://schemas.microsoft.com/office/powerpoint/2010/main" val="8332177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US" noProof="0" dirty="0"/>
              <a:t>Operations</a:t>
            </a:r>
          </a:p>
        </p:txBody>
      </p:sp>
      <p:pic>
        <p:nvPicPr>
          <p:cNvPr id="3" name="Picture 2">
            <a:extLst>
              <a:ext uri="{FF2B5EF4-FFF2-40B4-BE49-F238E27FC236}">
                <a16:creationId xmlns:a16="http://schemas.microsoft.com/office/drawing/2014/main" id="{F96F91F7-CE1B-4BCC-9964-736AF13F770C}"/>
              </a:ext>
            </a:extLst>
          </p:cNvPr>
          <p:cNvPicPr>
            <a:picLocks noChangeAspect="1"/>
          </p:cNvPicPr>
          <p:nvPr/>
        </p:nvPicPr>
        <p:blipFill>
          <a:blip r:embed="rId4"/>
          <a:stretch>
            <a:fillRect/>
          </a:stretch>
        </p:blipFill>
        <p:spPr>
          <a:xfrm>
            <a:off x="3264456" y="703679"/>
            <a:ext cx="5663088" cy="5400000"/>
          </a:xfrm>
          <a:prstGeom prst="rect">
            <a:avLst/>
          </a:prstGeom>
        </p:spPr>
      </p:pic>
    </p:spTree>
    <p:custDataLst>
      <p:tags r:id="rId1"/>
    </p:custDataLst>
    <p:extLst>
      <p:ext uri="{BB962C8B-B14F-4D97-AF65-F5344CB8AC3E}">
        <p14:creationId xmlns:p14="http://schemas.microsoft.com/office/powerpoint/2010/main" val="1075459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10007&quot;&gt;&lt;/object&gt;&lt;object type=&quot;2&quot; unique_id=&quot;10008&quot;&gt;&lt;object type=&quot;3&quot; unique_id=&quot;10009&quot;&gt;&lt;property id=&quot;20148&quot; value=&quot;5&quot;/&gt;&lt;property id=&quot;20300&quot; value=&quot;Slide 1 - &amp;quot;Project Title&amp;quot;&quot;/&gt;&lt;property id=&quot;20307&quot; value=&quot;256&quot;/&gt;&lt;/object&gt;&lt;object type=&quot;3&quot; unique_id=&quot;10010&quot;&gt;&lt;property id=&quot;20148&quot; value=&quot;5&quot;/&gt;&lt;property id=&quot;20300&quot; value=&quot;Slide 2 - &amp;quot;Introduction&amp;quot;&quot;/&gt;&lt;property id=&quot;20307&quot; value=&quot;258&quot;/&gt;&lt;/object&gt;&lt;object type=&quot;3&quot; unique_id=&quot;10011&quot;&gt;&lt;property id=&quot;20148&quot; value=&quot;5&quot;/&gt;&lt;property id=&quot;20300&quot; value=&quot;Slide 3 - &amp;quot;Opportunity Definition&amp;quot;&quot;/&gt;&lt;property id=&quot;20307&quot; value=&quot;259&quot;/&gt;&lt;/object&gt;&lt;object type=&quot;3&quot; unique_id=&quot;10012&quot;&gt;&lt;property id=&quot;20148&quot; value=&quot;5&quot;/&gt;&lt;property id=&quot;20300&quot; value=&quot;Slide 4 - &amp;quot;Methodology&amp;quot;&quot;/&gt;&lt;property id=&quot;20307&quot; value=&quot;260&quot;/&gt;&lt;/object&gt;&lt;object type=&quot;3&quot; unique_id=&quot;10013&quot;&gt;&lt;property id=&quot;20148&quot; value=&quot;5&quot;/&gt;&lt;property id=&quot;20300&quot; value=&quot;Slide 5 - &amp;quot;Alternatives Analysis&amp;quot;&quot;/&gt;&lt;property id=&quot;20307&quot; value=&quot;257&quot;/&gt;&lt;/object&gt;&lt;object type=&quot;3&quot; unique_id=&quot;10014&quot;&gt;&lt;property id=&quot;20148&quot; value=&quot;5&quot;/&gt;&lt;property id=&quot;20300&quot; value=&quot;Slide 6 - &amp;quot;Alternatives Analysis&amp;quot;&quot;/&gt;&lt;property id=&quot;20307&quot; value=&quot;261&quot;/&gt;&lt;/object&gt;&lt;object type=&quot;3&quot; unique_id=&quot;10015&quot;&gt;&lt;property id=&quot;20148&quot; value=&quot;5&quot;/&gt;&lt;property id=&quot;20300&quot; value=&quot;Slide 7 - &amp;quot;Conclusion&amp;quot;&quot;/&gt;&lt;property id=&quot;20307&quot; value=&quot;262&quot;/&gt;&lt;/object&gt;&lt;object type=&quot;3&quot; unique_id=&quot;10016&quot;&gt;&lt;property id=&quot;20148&quot; value=&quot;5&quot;/&gt;&lt;property id=&quot;20300&quot; value=&quot;Slide 8 - &amp;quot;Recommendations&amp;quot;&quot;/&gt;&lt;property id=&quot;20307&quot; value=&quot;263&quot;/&gt;&lt;/object&gt;&lt;object type=&quot;3&quot; unique_id=&quot;10017&quot;&gt;&lt;property id=&quot;20148&quot; value=&quot;5&quot;/&gt;&lt;property id=&quot;20300&quot; value=&quot;Slide 9 - &amp;quot;Delete this slide&amp;quot;&quot;/&gt;&lt;property id=&quot;20307&quot; value=&quot;264&quot;/&gt;&lt;/object&gt;&lt;/object&gt;&lt;/object&gt;&lt;/database&gt;"/>
  <p:tag name="SECTOMILLISECCONVERTED" val="1"/>
  <p:tag name="ARTICULATE_DESIGN_ID_IPM MASTER TEMPLATE" val="JGH7XNo2"/>
  <p:tag name="ARTICULATE_SLIDE_COUNT" val="19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PM Master template">
  <a:themeElements>
    <a:clrScheme name="Custom 6">
      <a:dk1>
        <a:sysClr val="windowText" lastClr="000000"/>
      </a:dk1>
      <a:lt1>
        <a:sysClr val="window" lastClr="FFFFFF"/>
      </a:lt1>
      <a:dk2>
        <a:srgbClr val="242852"/>
      </a:dk2>
      <a:lt2>
        <a:srgbClr val="ACCBF9"/>
      </a:lt2>
      <a:accent1>
        <a:srgbClr val="0C74BB"/>
      </a:accent1>
      <a:accent2>
        <a:srgbClr val="629DD1"/>
      </a:accent2>
      <a:accent3>
        <a:srgbClr val="297FD5"/>
      </a:accent3>
      <a:accent4>
        <a:srgbClr val="7F8FA9"/>
      </a:accent4>
      <a:accent5>
        <a:srgbClr val="5AA2AE"/>
      </a:accent5>
      <a:accent6>
        <a:srgbClr val="9D90A0"/>
      </a:accent6>
      <a:hlink>
        <a:srgbClr val="0070C0"/>
      </a:hlink>
      <a:folHlink>
        <a:srgbClr val="3EBBF0"/>
      </a:folHlink>
    </a:clrScheme>
    <a:fontScheme name="IPM 1">
      <a:majorFont>
        <a:latin typeface="Helvetica CE"/>
        <a:ea typeface=""/>
        <a:cs typeface=""/>
      </a:majorFont>
      <a:minorFont>
        <a:latin typeface="Helvetica LT Std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a:latin typeface="Lato" panose="020F0502020204030203" pitchFamily="34" charset="0"/>
            <a:cs typeface="Lato" panose="020F0502020204030203"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Notes xmlns="a074caa6-7fc1-45e8-aa93-0339caabf79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75A93F9329D8042BBAEA2D7D99CE21E" ma:contentTypeVersion="14" ma:contentTypeDescription="Create a new document." ma:contentTypeScope="" ma:versionID="ba359d2752d6e20ba9ec6fa793a019b1">
  <xsd:schema xmlns:xsd="http://www.w3.org/2001/XMLSchema" xmlns:xs="http://www.w3.org/2001/XMLSchema" xmlns:p="http://schemas.microsoft.com/office/2006/metadata/properties" xmlns:ns2="a074caa6-7fc1-45e8-aa93-0339caabf79f" xmlns:ns3="2f498ea3-f73d-4cf9-868b-af49d77b4ca9" targetNamespace="http://schemas.microsoft.com/office/2006/metadata/properties" ma:root="true" ma:fieldsID="8e2dd0d4ab1956eeca6ab1a2620cd5ac" ns2:_="" ns3:_="">
    <xsd:import namespace="a074caa6-7fc1-45e8-aa93-0339caabf79f"/>
    <xsd:import namespace="2f498ea3-f73d-4cf9-868b-af49d77b4ca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Not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74caa6-7fc1-45e8-aa93-0339caabf7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Notes" ma:index="20" nillable="true" ma:displayName="Notes" ma:description="test" ma:format="Dropdown" ma:internalName="Notes">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498ea3-f73d-4cf9-868b-af49d77b4ca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F17AEB-A483-4273-84E1-28292ED3303E}">
  <ds:schemaRefs>
    <ds:schemaRef ds:uri="http://schemas.microsoft.com/sharepoint/v3/contenttype/forms"/>
  </ds:schemaRefs>
</ds:datastoreItem>
</file>

<file path=customXml/itemProps2.xml><?xml version="1.0" encoding="utf-8"?>
<ds:datastoreItem xmlns:ds="http://schemas.openxmlformats.org/officeDocument/2006/customXml" ds:itemID="{A50F9705-C1BC-4BB8-935E-EC064021FA93}">
  <ds:schemaRefs>
    <ds:schemaRef ds:uri="http://schemas.microsoft.com/office/2006/metadata/properties"/>
    <ds:schemaRef ds:uri="http://www.w3.org/XML/1998/namespace"/>
    <ds:schemaRef ds:uri="http://purl.org/dc/elements/1.1/"/>
    <ds:schemaRef ds:uri="http://purl.org/dc/terms/"/>
    <ds:schemaRef ds:uri="http://schemas.microsoft.com/office/infopath/2007/PartnerControls"/>
    <ds:schemaRef ds:uri="http://purl.org/dc/dcmitype/"/>
    <ds:schemaRef ds:uri="http://schemas.microsoft.com/office/2006/documentManagement/types"/>
    <ds:schemaRef ds:uri="a074caa6-7fc1-45e8-aa93-0339caabf79f"/>
    <ds:schemaRef ds:uri="http://schemas.openxmlformats.org/package/2006/metadata/core-properties"/>
    <ds:schemaRef ds:uri="2f498ea3-f73d-4cf9-868b-af49d77b4ca9"/>
  </ds:schemaRefs>
</ds:datastoreItem>
</file>

<file path=customXml/itemProps3.xml><?xml version="1.0" encoding="utf-8"?>
<ds:datastoreItem xmlns:ds="http://schemas.openxmlformats.org/officeDocument/2006/customXml" ds:itemID="{7064E2CF-AC83-471A-8E5E-F05E4D09E8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74caa6-7fc1-45e8-aa93-0339caabf79f"/>
    <ds:schemaRef ds:uri="2f498ea3-f73d-4cf9-868b-af49d77b4c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12813</TotalTime>
  <Words>5317</Words>
  <Application>Microsoft Office PowerPoint</Application>
  <PresentationFormat>Widescreen</PresentationFormat>
  <Paragraphs>562</Paragraphs>
  <Slides>55</Slides>
  <Notes>53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Lato</vt:lpstr>
      <vt:lpstr>Lato Medium</vt:lpstr>
      <vt:lpstr>Merriweather</vt:lpstr>
      <vt:lpstr>Arial</vt:lpstr>
      <vt:lpstr>Source Sans Pro Light</vt:lpstr>
      <vt:lpstr>Merriweather</vt:lpstr>
      <vt:lpstr>Calibri</vt:lpstr>
      <vt:lpstr>Lato Regular</vt:lpstr>
      <vt:lpstr>Lato</vt:lpstr>
      <vt:lpstr>Helvetica LT Std Light</vt:lpstr>
      <vt:lpstr>Helvetica CE</vt:lpstr>
      <vt:lpstr>Lato Black</vt:lpstr>
      <vt:lpstr>IPM Master template</vt:lpstr>
      <vt:lpstr>Opening checklist</vt:lpstr>
      <vt:lpstr>PowerPoint Presentation</vt:lpstr>
      <vt:lpstr>Activity</vt:lpstr>
      <vt:lpstr>What is a project?</vt:lpstr>
      <vt:lpstr>What is a project?</vt:lpstr>
      <vt:lpstr>Operations</vt:lpstr>
      <vt:lpstr>Operations</vt:lpstr>
      <vt:lpstr>Operations</vt:lpstr>
      <vt:lpstr>Operations</vt:lpstr>
      <vt:lpstr>Operations</vt:lpstr>
      <vt:lpstr>Projects</vt:lpstr>
      <vt:lpstr>Projects</vt:lpstr>
      <vt:lpstr>Projects</vt:lpstr>
      <vt:lpstr>Projects</vt:lpstr>
      <vt:lpstr>PowerPoint Presentation</vt:lpstr>
      <vt:lpstr>Discussion</vt:lpstr>
      <vt:lpstr>Projects</vt:lpstr>
      <vt:lpstr>Projects</vt:lpstr>
      <vt:lpstr>Projects</vt:lpstr>
      <vt:lpstr>Projects</vt:lpstr>
      <vt:lpstr>Projects</vt:lpstr>
      <vt:lpstr>Projects</vt:lpstr>
      <vt:lpstr>Project lifecycle</vt:lpstr>
      <vt:lpstr>Project lifecycle</vt:lpstr>
      <vt:lpstr>Project lifecycle</vt:lpstr>
      <vt:lpstr>Project lifecycle</vt:lpstr>
      <vt:lpstr>Project lifecycle</vt:lpstr>
      <vt:lpstr>Activity 1.1</vt:lpstr>
      <vt:lpstr>PowerPoint Presentation</vt:lpstr>
      <vt:lpstr>The triple constraints</vt:lpstr>
      <vt:lpstr>The triple constraints</vt:lpstr>
      <vt:lpstr>The triple constraints</vt:lpstr>
      <vt:lpstr>The triple constraints</vt:lpstr>
      <vt:lpstr>The triple constraints</vt:lpstr>
      <vt:lpstr>The triple constraints</vt:lpstr>
      <vt:lpstr>The triple constraints</vt:lpstr>
      <vt:lpstr>The triple constraints</vt:lpstr>
      <vt:lpstr>Can you have too much time or money?</vt:lpstr>
      <vt:lpstr>The cost of change</vt:lpstr>
      <vt:lpstr>The cost of change</vt:lpstr>
      <vt:lpstr>The cost of change</vt:lpstr>
      <vt:lpstr>Activity 1.2</vt:lpstr>
      <vt:lpstr>PowerPoint Presentation</vt:lpstr>
      <vt:lpstr>Activity 1.3</vt:lpstr>
      <vt:lpstr>Methodology benefits</vt:lpstr>
      <vt:lpstr>Methodology benefits</vt:lpstr>
      <vt:lpstr>Methodology benefits</vt:lpstr>
      <vt:lpstr>Methodology benefits</vt:lpstr>
      <vt:lpstr>Methodology benefits</vt:lpstr>
      <vt:lpstr>Methodology benefits</vt:lpstr>
      <vt:lpstr>Which is best?</vt:lpstr>
      <vt:lpstr>Discussion</vt:lpstr>
      <vt:lpstr>Reflection</vt:lpstr>
      <vt:lpstr>Questions?</vt:lpstr>
      <vt:lpstr>Closing checklist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Facilitator notes</dc:title>
  <dc:creator>Paul Muller</dc:creator>
  <cp:lastModifiedBy>Paul Muller, CPD</cp:lastModifiedBy>
  <cp:revision>193</cp:revision>
  <cp:lastPrinted>2021-07-10T05:34:53Z</cp:lastPrinted>
  <dcterms:modified xsi:type="dcterms:W3CDTF">2021-07-10T05:35:12Z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0x010100F75A93F9329D8042BBAEA2D7D99CE21E</vt:lpwstr>
  </property>
  <property fmtid="{D5CDD505-2E9C-101B-9397-08002B2CF9AE}" pid="3" name="ArticulateGUID">
    <vt:lpwstr>EA79EFA1-A120-485E-8DD2-68524653F4AA</vt:lpwstr>
  </property>
  <property fmtid="{D5CDD505-2E9C-101B-9397-08002B2CF9AE}" pid="4" name="ArticulatePath">
    <vt:lpwstr>Day 1 CPO Lecture slides</vt:lpwstr>
  </property>
  <property fmtid="{D5CDD505-2E9C-101B-9397-08002B2CF9AE}" pid="5" name="AuthorIds_UIVersion_13824">
    <vt:lpwstr>12</vt:lpwstr>
  </property>
</Properties>
</file>