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3.xml" ContentType="application/vnd.openxmlformats-officedocument.presentationml.notesSlide+xml"/>
  <Override PartName="/ppt/tags/tag4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50.xml" ContentType="application/vnd.openxmlformats-officedocument.presentationml.tags+xml"/>
  <Override PartName="/ppt/notesSlides/notesSlide54.xml" ContentType="application/vnd.openxmlformats-officedocument.presentationml.notesSlide+xml"/>
  <Override PartName="/ppt/tags/tag51.xml" ContentType="application/vnd.openxmlformats-officedocument.presentationml.tags+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3" r:id="rId4"/>
  </p:sldMasterIdLst>
  <p:notesMasterIdLst>
    <p:notesMasterId r:id="rId80"/>
  </p:notesMasterIdLst>
  <p:handoutMasterIdLst>
    <p:handoutMasterId r:id="rId81"/>
  </p:handoutMasterIdLst>
  <p:sldIdLst>
    <p:sldId id="256" r:id="rId5"/>
    <p:sldId id="984" r:id="rId6"/>
    <p:sldId id="627" r:id="rId7"/>
    <p:sldId id="628" r:id="rId8"/>
    <p:sldId id="660" r:id="rId9"/>
    <p:sldId id="661" r:id="rId10"/>
    <p:sldId id="662" r:id="rId11"/>
    <p:sldId id="663" r:id="rId12"/>
    <p:sldId id="664" r:id="rId13"/>
    <p:sldId id="983" r:id="rId14"/>
    <p:sldId id="635" r:id="rId15"/>
    <p:sldId id="637" r:id="rId16"/>
    <p:sldId id="638" r:id="rId17"/>
    <p:sldId id="639" r:id="rId18"/>
    <p:sldId id="640" r:id="rId19"/>
    <p:sldId id="643" r:id="rId20"/>
    <p:sldId id="644" r:id="rId21"/>
    <p:sldId id="646" r:id="rId22"/>
    <p:sldId id="645" r:id="rId23"/>
    <p:sldId id="647" r:id="rId24"/>
    <p:sldId id="648" r:id="rId25"/>
    <p:sldId id="642" r:id="rId26"/>
    <p:sldId id="649" r:id="rId27"/>
    <p:sldId id="847" r:id="rId28"/>
    <p:sldId id="995" r:id="rId29"/>
    <p:sldId id="973" r:id="rId30"/>
    <p:sldId id="665" r:id="rId31"/>
    <p:sldId id="595" r:id="rId32"/>
    <p:sldId id="600" r:id="rId33"/>
    <p:sldId id="849" r:id="rId34"/>
    <p:sldId id="624" r:id="rId35"/>
    <p:sldId id="606" r:id="rId36"/>
    <p:sldId id="850" r:id="rId37"/>
    <p:sldId id="996" r:id="rId38"/>
    <p:sldId id="610" r:id="rId39"/>
    <p:sldId id="666" r:id="rId40"/>
    <p:sldId id="997" r:id="rId41"/>
    <p:sldId id="612" r:id="rId42"/>
    <p:sldId id="613" r:id="rId43"/>
    <p:sldId id="614" r:id="rId44"/>
    <p:sldId id="865" r:id="rId45"/>
    <p:sldId id="852" r:id="rId46"/>
    <p:sldId id="866" r:id="rId47"/>
    <p:sldId id="618" r:id="rId48"/>
    <p:sldId id="867" r:id="rId49"/>
    <p:sldId id="620" r:id="rId50"/>
    <p:sldId id="868" r:id="rId51"/>
    <p:sldId id="622" r:id="rId52"/>
    <p:sldId id="869" r:id="rId53"/>
    <p:sldId id="854" r:id="rId54"/>
    <p:sldId id="993" r:id="rId55"/>
    <p:sldId id="991" r:id="rId56"/>
    <p:sldId id="1019" r:id="rId57"/>
    <p:sldId id="1021" r:id="rId58"/>
    <p:sldId id="1001" r:id="rId59"/>
    <p:sldId id="1013" r:id="rId60"/>
    <p:sldId id="1002" r:id="rId61"/>
    <p:sldId id="1003" r:id="rId62"/>
    <p:sldId id="1004" r:id="rId63"/>
    <p:sldId id="1005" r:id="rId64"/>
    <p:sldId id="1006" r:id="rId65"/>
    <p:sldId id="1007" r:id="rId66"/>
    <p:sldId id="1008" r:id="rId67"/>
    <p:sldId id="1009" r:id="rId68"/>
    <p:sldId id="1010" r:id="rId69"/>
    <p:sldId id="1011" r:id="rId70"/>
    <p:sldId id="1012" r:id="rId71"/>
    <p:sldId id="1014" r:id="rId72"/>
    <p:sldId id="1016" r:id="rId73"/>
    <p:sldId id="1020" r:id="rId74"/>
    <p:sldId id="1017" r:id="rId75"/>
    <p:sldId id="1000" r:id="rId76"/>
    <p:sldId id="998" r:id="rId77"/>
    <p:sldId id="979" r:id="rId78"/>
    <p:sldId id="397" r:id="rId79"/>
  </p:sldIdLst>
  <p:sldSz cx="12192000" cy="6858000"/>
  <p:notesSz cx="7099300" cy="10234613"/>
  <p:embeddedFontLst>
    <p:embeddedFont>
      <p:font typeface="Arial Black" panose="020B0A04020102020204" pitchFamily="34" charset="0"/>
      <p:bold r:id="rId82"/>
    </p:embeddedFont>
    <p:embeddedFont>
      <p:font typeface="Calibri" panose="020F0502020204030204" pitchFamily="34" charset="0"/>
      <p:regular r:id="rId83"/>
      <p:bold r:id="rId84"/>
      <p:italic r:id="rId85"/>
      <p:boldItalic r:id="rId86"/>
    </p:embeddedFont>
    <p:embeddedFont>
      <p:font typeface="Helvetica CE" panose="04000500000000000000" pitchFamily="82" charset="0"/>
      <p:regular r:id="rId87"/>
      <p:bold r:id="rId88"/>
      <p:italic r:id="rId89"/>
      <p:boldItalic r:id="rId90"/>
    </p:embeddedFont>
    <p:embeddedFont>
      <p:font typeface="Helvetica LT Std Light" panose="020B0403020202020204" pitchFamily="34" charset="0"/>
      <p:regular r:id="rId91"/>
      <p:italic r:id="rId92"/>
    </p:embeddedFont>
    <p:embeddedFont>
      <p:font typeface="Lato" panose="020F0502020204030203" pitchFamily="34" charset="0"/>
      <p:regular r:id="rId93"/>
      <p:bold r:id="rId94"/>
      <p:italic r:id="rId95"/>
      <p:boldItalic r:id="rId96"/>
    </p:embeddedFont>
    <p:embeddedFont>
      <p:font typeface="Lato" panose="020F0502020204030203" pitchFamily="34" charset="0"/>
      <p:regular r:id="rId93"/>
      <p:bold r:id="rId94"/>
      <p:italic r:id="rId95"/>
      <p:boldItalic r:id="rId96"/>
    </p:embeddedFont>
    <p:embeddedFont>
      <p:font typeface="Lato Black" panose="020F0502020204030203" pitchFamily="34" charset="0"/>
      <p:bold r:id="rId97"/>
      <p:boldItalic r:id="rId98"/>
    </p:embeddedFont>
    <p:embeddedFont>
      <p:font typeface="Lato Medium" panose="020F0502020204030203" pitchFamily="34" charset="0"/>
      <p:regular r:id="rId99"/>
      <p:italic r:id="rId100"/>
    </p:embeddedFont>
    <p:embeddedFont>
      <p:font typeface="Merriweather" panose="00000500000000000000" pitchFamily="50" charset="0"/>
      <p:regular r:id="rId101"/>
      <p:bold r:id="rId102"/>
      <p:italic r:id="rId103"/>
      <p:boldItalic r:id="rId104"/>
    </p:embeddedFont>
    <p:embeddedFont>
      <p:font typeface="Merriweather" panose="00000500000000000000" pitchFamily="50" charset="0"/>
      <p:regular r:id="rId101"/>
      <p:bold r:id="rId102"/>
      <p:italic r:id="rId103"/>
      <p:boldItalic r:id="rId104"/>
    </p:embeddedFont>
  </p:embeddedFontLst>
  <p:custDataLst>
    <p:tags r:id="rId10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3020D283-DFBF-4ECF-8933-8E653084DB3E}">
          <p14:sldIdLst>
            <p14:sldId id="256"/>
          </p14:sldIdLst>
        </p14:section>
        <p14:section name="Preview screen" id="{306FBADE-3C1B-49FF-849F-E0FEE18F51BB}">
          <p14:sldIdLst>
            <p14:sldId id="984"/>
          </p14:sldIdLst>
        </p14:section>
        <p14:section name="2 Project stakeholders" id="{667F8665-675C-4413-AA88-E2150618040A}">
          <p14:sldIdLst>
            <p14:sldId id="627"/>
            <p14:sldId id="628"/>
            <p14:sldId id="660"/>
            <p14:sldId id="661"/>
            <p14:sldId id="662"/>
            <p14:sldId id="663"/>
            <p14:sldId id="664"/>
            <p14:sldId id="983"/>
            <p14:sldId id="635"/>
            <p14:sldId id="637"/>
            <p14:sldId id="638"/>
            <p14:sldId id="639"/>
            <p14:sldId id="640"/>
            <p14:sldId id="643"/>
            <p14:sldId id="644"/>
            <p14:sldId id="646"/>
            <p14:sldId id="645"/>
            <p14:sldId id="647"/>
            <p14:sldId id="648"/>
            <p14:sldId id="642"/>
            <p14:sldId id="649"/>
            <p14:sldId id="847"/>
            <p14:sldId id="995"/>
            <p14:sldId id="973"/>
            <p14:sldId id="665"/>
            <p14:sldId id="595"/>
            <p14:sldId id="600"/>
            <p14:sldId id="849"/>
            <p14:sldId id="624"/>
            <p14:sldId id="606"/>
            <p14:sldId id="850"/>
            <p14:sldId id="996"/>
            <p14:sldId id="610"/>
            <p14:sldId id="666"/>
            <p14:sldId id="997"/>
            <p14:sldId id="612"/>
            <p14:sldId id="613"/>
            <p14:sldId id="614"/>
            <p14:sldId id="865"/>
            <p14:sldId id="852"/>
            <p14:sldId id="866"/>
            <p14:sldId id="618"/>
            <p14:sldId id="867"/>
            <p14:sldId id="620"/>
            <p14:sldId id="868"/>
            <p14:sldId id="622"/>
            <p14:sldId id="869"/>
            <p14:sldId id="854"/>
            <p14:sldId id="993"/>
            <p14:sldId id="991"/>
            <p14:sldId id="1019"/>
            <p14:sldId id="1021"/>
            <p14:sldId id="1001"/>
            <p14:sldId id="1013"/>
            <p14:sldId id="1002"/>
            <p14:sldId id="1003"/>
            <p14:sldId id="1004"/>
            <p14:sldId id="1005"/>
            <p14:sldId id="1006"/>
            <p14:sldId id="1007"/>
            <p14:sldId id="1008"/>
            <p14:sldId id="1009"/>
            <p14:sldId id="1010"/>
            <p14:sldId id="1011"/>
            <p14:sldId id="1012"/>
            <p14:sldId id="1014"/>
            <p14:sldId id="1016"/>
            <p14:sldId id="1020"/>
            <p14:sldId id="1017"/>
            <p14:sldId id="1000"/>
            <p14:sldId id="998"/>
            <p14:sldId id="979"/>
          </p14:sldIdLst>
        </p14:section>
        <p14:section name="Notes" id="{021CC26C-8D8E-4825-A3A5-67F6F42FFAB1}">
          <p14:sldIdLst>
            <p14:sldId id="3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4BC"/>
    <a:srgbClr val="FFCCFF"/>
    <a:srgbClr val="008000"/>
    <a:srgbClr val="F0F5FA"/>
    <a:srgbClr val="FFFFFF"/>
    <a:srgbClr val="00B050"/>
    <a:srgbClr val="5287C6"/>
    <a:srgbClr val="7B9ED2"/>
    <a:srgbClr val="CED8EE"/>
    <a:srgbClr val="F9BE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F74A6-113D-4938-AEB7-B64400C754C8}" v="1" dt="2021-07-10T05:16:09.837"/>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7184" autoAdjust="0"/>
  </p:normalViewPr>
  <p:slideViewPr>
    <p:cSldViewPr snapToGrid="0">
      <p:cViewPr varScale="1">
        <p:scale>
          <a:sx n="84" d="100"/>
          <a:sy n="84" d="100"/>
        </p:scale>
        <p:origin x="1434" y="90"/>
      </p:cViewPr>
      <p:guideLst/>
    </p:cSldViewPr>
  </p:slideViewPr>
  <p:outlineViewPr>
    <p:cViewPr>
      <p:scale>
        <a:sx n="33" d="100"/>
        <a:sy n="33" d="100"/>
      </p:scale>
      <p:origin x="0" y="-67191"/>
    </p:cViewPr>
  </p:outlineViewPr>
  <p:notesTextViewPr>
    <p:cViewPr>
      <p:scale>
        <a:sx n="1" d="1"/>
        <a:sy n="1" d="1"/>
      </p:scale>
      <p:origin x="0" y="0"/>
    </p:cViewPr>
  </p:notesTextViewPr>
  <p:notesViewPr>
    <p:cSldViewPr snapToGrid="0">
      <p:cViewPr varScale="1">
        <p:scale>
          <a:sx n="75" d="100"/>
          <a:sy n="75" d="100"/>
        </p:scale>
        <p:origin x="39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1.fntdata"/><Relationship Id="rId5" Type="http://schemas.openxmlformats.org/officeDocument/2006/relationships/slide" Target="slides/slide1.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font" Target="fonts/font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2.fntdata"/><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6.fntdata"/><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9.fntdata"/><Relationship Id="rId105"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2.fntdata"/><Relationship Id="rId88" Type="http://schemas.openxmlformats.org/officeDocument/2006/relationships/font" Target="fonts/font7.fntdata"/><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ler, CPD" userId="a63a91f7-2aee-4d3f-abcf-5b6b29679cb6" providerId="ADAL" clId="{C1DB5BE5-2F9B-42BE-A409-F200F7212CBA}"/>
    <pc:docChg chg="undo custSel addSld delSld modSld modSection">
      <pc:chgData name="Paul Muller, CPD" userId="a63a91f7-2aee-4d3f-abcf-5b6b29679cb6" providerId="ADAL" clId="{C1DB5BE5-2F9B-42BE-A409-F200F7212CBA}" dt="2021-03-01T08:22:13.626" v="4000" actId="20577"/>
      <pc:docMkLst>
        <pc:docMk/>
      </pc:docMkLst>
      <pc:sldChg chg="add mod modShow">
        <pc:chgData name="Paul Muller, CPD" userId="a63a91f7-2aee-4d3f-abcf-5b6b29679cb6" providerId="ADAL" clId="{C1DB5BE5-2F9B-42BE-A409-F200F7212CBA}" dt="2021-02-27T09:42:20.825" v="3261" actId="729"/>
        <pc:sldMkLst>
          <pc:docMk/>
          <pc:sldMk cId="3703459249" sldId="256"/>
        </pc:sldMkLst>
      </pc:sldChg>
      <pc:sldChg chg="add mod modShow">
        <pc:chgData name="Paul Muller, CPD" userId="a63a91f7-2aee-4d3f-abcf-5b6b29679cb6" providerId="ADAL" clId="{C1DB5BE5-2F9B-42BE-A409-F200F7212CBA}" dt="2021-02-27T09:42:20.825" v="3261" actId="729"/>
        <pc:sldMkLst>
          <pc:docMk/>
          <pc:sldMk cId="1471453494" sldId="397"/>
        </pc:sldMkLst>
      </pc:sldChg>
      <pc:sldChg chg="mod modShow modNotesTx">
        <pc:chgData name="Paul Muller, CPD" userId="a63a91f7-2aee-4d3f-abcf-5b6b29679cb6" providerId="ADAL" clId="{C1DB5BE5-2F9B-42BE-A409-F200F7212CBA}" dt="2021-02-27T09:42:20.825" v="3261" actId="729"/>
        <pc:sldMkLst>
          <pc:docMk/>
          <pc:sldMk cId="1678603994" sldId="595"/>
        </pc:sldMkLst>
      </pc:sldChg>
      <pc:sldChg chg="mod modShow modNotesTx">
        <pc:chgData name="Paul Muller, CPD" userId="a63a91f7-2aee-4d3f-abcf-5b6b29679cb6" providerId="ADAL" clId="{C1DB5BE5-2F9B-42BE-A409-F200F7212CBA}" dt="2021-02-27T09:42:20.825" v="3261" actId="729"/>
        <pc:sldMkLst>
          <pc:docMk/>
          <pc:sldMk cId="2238672832" sldId="600"/>
        </pc:sldMkLst>
      </pc:sldChg>
      <pc:sldChg chg="mod modShow modNotesTx">
        <pc:chgData name="Paul Muller, CPD" userId="a63a91f7-2aee-4d3f-abcf-5b6b29679cb6" providerId="ADAL" clId="{C1DB5BE5-2F9B-42BE-A409-F200F7212CBA}" dt="2021-02-27T09:42:20.825" v="3261" actId="729"/>
        <pc:sldMkLst>
          <pc:docMk/>
          <pc:sldMk cId="3414943091" sldId="606"/>
        </pc:sldMkLst>
      </pc:sldChg>
      <pc:sldChg chg="del">
        <pc:chgData name="Paul Muller, CPD" userId="a63a91f7-2aee-4d3f-abcf-5b6b29679cb6" providerId="ADAL" clId="{C1DB5BE5-2F9B-42BE-A409-F200F7212CBA}" dt="2021-02-27T09:22:20.573" v="2336" actId="47"/>
        <pc:sldMkLst>
          <pc:docMk/>
          <pc:sldMk cId="3946878296" sldId="609"/>
        </pc:sldMkLst>
      </pc:sldChg>
      <pc:sldChg chg="mod modShow modNotesTx">
        <pc:chgData name="Paul Muller, CPD" userId="a63a91f7-2aee-4d3f-abcf-5b6b29679cb6" providerId="ADAL" clId="{C1DB5BE5-2F9B-42BE-A409-F200F7212CBA}" dt="2021-02-27T09:42:20.825" v="3261" actId="729"/>
        <pc:sldMkLst>
          <pc:docMk/>
          <pc:sldMk cId="1360519417" sldId="610"/>
        </pc:sldMkLst>
      </pc:sldChg>
      <pc:sldChg chg="addSp delSp modSp mod modShow">
        <pc:chgData name="Paul Muller, CPD" userId="a63a91f7-2aee-4d3f-abcf-5b6b29679cb6" providerId="ADAL" clId="{C1DB5BE5-2F9B-42BE-A409-F200F7212CBA}" dt="2021-02-27T09:42:20.825" v="3261" actId="729"/>
        <pc:sldMkLst>
          <pc:docMk/>
          <pc:sldMk cId="3008083308" sldId="612"/>
        </pc:sldMkLst>
        <pc:spChg chg="add del ord">
          <ac:chgData name="Paul Muller, CPD" userId="a63a91f7-2aee-4d3f-abcf-5b6b29679cb6" providerId="ADAL" clId="{C1DB5BE5-2F9B-42BE-A409-F200F7212CBA}" dt="2021-02-27T09:26:56.230" v="2531" actId="167"/>
          <ac:spMkLst>
            <pc:docMk/>
            <pc:sldMk cId="3008083308" sldId="612"/>
            <ac:spMk id="3" creationId="{24E91DAE-6CE9-482D-BFE7-1B2672A04DDD}"/>
          </ac:spMkLst>
        </pc:spChg>
        <pc:picChg chg="add del mod">
          <ac:chgData name="Paul Muller, CPD" userId="a63a91f7-2aee-4d3f-abcf-5b6b29679cb6" providerId="ADAL" clId="{C1DB5BE5-2F9B-42BE-A409-F200F7212CBA}" dt="2021-02-27T09:27:12.702" v="2537" actId="21"/>
          <ac:picMkLst>
            <pc:docMk/>
            <pc:sldMk cId="3008083308" sldId="612"/>
            <ac:picMk id="4" creationId="{EDD30845-A267-4560-921D-F6934FF40E12}"/>
          </ac:picMkLst>
        </pc:picChg>
        <pc:picChg chg="add del mod">
          <ac:chgData name="Paul Muller, CPD" userId="a63a91f7-2aee-4d3f-abcf-5b6b29679cb6" providerId="ADAL" clId="{C1DB5BE5-2F9B-42BE-A409-F200F7212CBA}" dt="2021-02-27T09:27:14.481" v="2538"/>
          <ac:picMkLst>
            <pc:docMk/>
            <pc:sldMk cId="3008083308" sldId="612"/>
            <ac:picMk id="1026" creationId="{52DF8E4E-73E2-457C-AA37-F1A71B6C57D1}"/>
          </ac:picMkLst>
        </pc:picChg>
      </pc:sldChg>
      <pc:sldChg chg="mod modShow modNotesTx">
        <pc:chgData name="Paul Muller, CPD" userId="a63a91f7-2aee-4d3f-abcf-5b6b29679cb6" providerId="ADAL" clId="{C1DB5BE5-2F9B-42BE-A409-F200F7212CBA}" dt="2021-02-27T09:42:20.825" v="3261" actId="729"/>
        <pc:sldMkLst>
          <pc:docMk/>
          <pc:sldMk cId="824084660" sldId="613"/>
        </pc:sldMkLst>
      </pc:sldChg>
      <pc:sldChg chg="mod modShow">
        <pc:chgData name="Paul Muller, CPD" userId="a63a91f7-2aee-4d3f-abcf-5b6b29679cb6" providerId="ADAL" clId="{C1DB5BE5-2F9B-42BE-A409-F200F7212CBA}" dt="2021-02-27T09:42:20.825" v="3261" actId="729"/>
        <pc:sldMkLst>
          <pc:docMk/>
          <pc:sldMk cId="4266183635" sldId="614"/>
        </pc:sldMkLst>
      </pc:sldChg>
      <pc:sldChg chg="mod modShow">
        <pc:chgData name="Paul Muller, CPD" userId="a63a91f7-2aee-4d3f-abcf-5b6b29679cb6" providerId="ADAL" clId="{C1DB5BE5-2F9B-42BE-A409-F200F7212CBA}" dt="2021-02-27T09:42:20.825" v="3261" actId="729"/>
        <pc:sldMkLst>
          <pc:docMk/>
          <pc:sldMk cId="1266717157" sldId="618"/>
        </pc:sldMkLst>
      </pc:sldChg>
      <pc:sldChg chg="mod modShow">
        <pc:chgData name="Paul Muller, CPD" userId="a63a91f7-2aee-4d3f-abcf-5b6b29679cb6" providerId="ADAL" clId="{C1DB5BE5-2F9B-42BE-A409-F200F7212CBA}" dt="2021-02-27T09:42:20.825" v="3261" actId="729"/>
        <pc:sldMkLst>
          <pc:docMk/>
          <pc:sldMk cId="3116148402" sldId="620"/>
        </pc:sldMkLst>
      </pc:sldChg>
      <pc:sldChg chg="mod modShow">
        <pc:chgData name="Paul Muller, CPD" userId="a63a91f7-2aee-4d3f-abcf-5b6b29679cb6" providerId="ADAL" clId="{C1DB5BE5-2F9B-42BE-A409-F200F7212CBA}" dt="2021-02-27T09:42:20.825" v="3261" actId="729"/>
        <pc:sldMkLst>
          <pc:docMk/>
          <pc:sldMk cId="1498293928" sldId="622"/>
        </pc:sldMkLst>
      </pc:sldChg>
      <pc:sldChg chg="mod modShow">
        <pc:chgData name="Paul Muller, CPD" userId="a63a91f7-2aee-4d3f-abcf-5b6b29679cb6" providerId="ADAL" clId="{C1DB5BE5-2F9B-42BE-A409-F200F7212CBA}" dt="2021-02-27T09:42:20.825" v="3261" actId="729"/>
        <pc:sldMkLst>
          <pc:docMk/>
          <pc:sldMk cId="3681075553" sldId="624"/>
        </pc:sldMkLst>
      </pc:sldChg>
      <pc:sldChg chg="delSp mod modShow modNotesTx">
        <pc:chgData name="Paul Muller, CPD" userId="a63a91f7-2aee-4d3f-abcf-5b6b29679cb6" providerId="ADAL" clId="{C1DB5BE5-2F9B-42BE-A409-F200F7212CBA}" dt="2021-02-27T09:42:20.825" v="3261" actId="729"/>
        <pc:sldMkLst>
          <pc:docMk/>
          <pc:sldMk cId="1284055262" sldId="627"/>
        </pc:sldMkLst>
        <pc:grpChg chg="del">
          <ac:chgData name="Paul Muller, CPD" userId="a63a91f7-2aee-4d3f-abcf-5b6b29679cb6" providerId="ADAL" clId="{C1DB5BE5-2F9B-42BE-A409-F200F7212CBA}" dt="2021-02-27T08:32:05.032" v="5" actId="478"/>
          <ac:grpSpMkLst>
            <pc:docMk/>
            <pc:sldMk cId="1284055262" sldId="627"/>
            <ac:grpSpMk id="8" creationId="{74958D61-7CD6-4A72-AD77-CCCA84F1E4DB}"/>
          </ac:grpSpMkLst>
        </pc:grpChg>
      </pc:sldChg>
      <pc:sldChg chg="delSp mod modShow modNotesTx">
        <pc:chgData name="Paul Muller, CPD" userId="a63a91f7-2aee-4d3f-abcf-5b6b29679cb6" providerId="ADAL" clId="{C1DB5BE5-2F9B-42BE-A409-F200F7212CBA}" dt="2021-02-27T09:42:20.825" v="3261" actId="729"/>
        <pc:sldMkLst>
          <pc:docMk/>
          <pc:sldMk cId="4280537537" sldId="628"/>
        </pc:sldMkLst>
        <pc:grpChg chg="del">
          <ac:chgData name="Paul Muller, CPD" userId="a63a91f7-2aee-4d3f-abcf-5b6b29679cb6" providerId="ADAL" clId="{C1DB5BE5-2F9B-42BE-A409-F200F7212CBA}" dt="2021-02-27T08:34:36.721" v="28" actId="478"/>
          <ac:grpSpMkLst>
            <pc:docMk/>
            <pc:sldMk cId="4280537537" sldId="628"/>
            <ac:grpSpMk id="10" creationId="{8BF1EC1E-5913-4C6C-8F7D-A587BB7D4BF8}"/>
          </ac:grpSpMkLst>
        </pc:grpChg>
      </pc:sldChg>
      <pc:sldChg chg="modSp mod modAnim modShow modNotesTx">
        <pc:chgData name="Paul Muller, CPD" userId="a63a91f7-2aee-4d3f-abcf-5b6b29679cb6" providerId="ADAL" clId="{C1DB5BE5-2F9B-42BE-A409-F200F7212CBA}" dt="2021-02-27T09:42:20.825" v="3261" actId="729"/>
        <pc:sldMkLst>
          <pc:docMk/>
          <pc:sldMk cId="4231175783" sldId="635"/>
        </pc:sldMkLst>
        <pc:spChg chg="mod">
          <ac:chgData name="Paul Muller, CPD" userId="a63a91f7-2aee-4d3f-abcf-5b6b29679cb6" providerId="ADAL" clId="{C1DB5BE5-2F9B-42BE-A409-F200F7212CBA}" dt="2021-02-27T08:47:05.599" v="978" actId="20577"/>
          <ac:spMkLst>
            <pc:docMk/>
            <pc:sldMk cId="4231175783" sldId="635"/>
            <ac:spMk id="2" creationId="{D0DC7FDD-47DE-40D1-A3E1-574935AE4A7C}"/>
          </ac:spMkLst>
        </pc:spChg>
      </pc:sldChg>
      <pc:sldChg chg="modSp mod modAnim modShow modNotesTx">
        <pc:chgData name="Paul Muller, CPD" userId="a63a91f7-2aee-4d3f-abcf-5b6b29679cb6" providerId="ADAL" clId="{C1DB5BE5-2F9B-42BE-A409-F200F7212CBA}" dt="2021-02-27T09:42:20.825" v="3261" actId="729"/>
        <pc:sldMkLst>
          <pc:docMk/>
          <pc:sldMk cId="2011996788" sldId="637"/>
        </pc:sldMkLst>
        <pc:spChg chg="mod">
          <ac:chgData name="Paul Muller, CPD" userId="a63a91f7-2aee-4d3f-abcf-5b6b29679cb6" providerId="ADAL" clId="{C1DB5BE5-2F9B-42BE-A409-F200F7212CBA}" dt="2021-02-27T08:50:02.222" v="1291" actId="114"/>
          <ac:spMkLst>
            <pc:docMk/>
            <pc:sldMk cId="2011996788" sldId="637"/>
            <ac:spMk id="3" creationId="{FB55634A-0C1B-4FBD-B146-6341B8E8D8C3}"/>
          </ac:spMkLst>
        </pc:spChg>
      </pc:sldChg>
      <pc:sldChg chg="modSp mod modShow modNotesTx">
        <pc:chgData name="Paul Muller, CPD" userId="a63a91f7-2aee-4d3f-abcf-5b6b29679cb6" providerId="ADAL" clId="{C1DB5BE5-2F9B-42BE-A409-F200F7212CBA}" dt="2021-02-27T09:42:20.825" v="3261" actId="729"/>
        <pc:sldMkLst>
          <pc:docMk/>
          <pc:sldMk cId="3468470654" sldId="638"/>
        </pc:sldMkLst>
        <pc:spChg chg="mod">
          <ac:chgData name="Paul Muller, CPD" userId="a63a91f7-2aee-4d3f-abcf-5b6b29679cb6" providerId="ADAL" clId="{C1DB5BE5-2F9B-42BE-A409-F200F7212CBA}" dt="2021-02-27T08:53:28.023" v="1302" actId="20577"/>
          <ac:spMkLst>
            <pc:docMk/>
            <pc:sldMk cId="3468470654" sldId="638"/>
            <ac:spMk id="3" creationId="{E7F3A7CE-8386-4E98-9DE3-AF7B1D2FC9FF}"/>
          </ac:spMkLst>
        </pc:spChg>
      </pc:sldChg>
      <pc:sldChg chg="modSp mod modAnim modShow modNotesTx">
        <pc:chgData name="Paul Muller, CPD" userId="a63a91f7-2aee-4d3f-abcf-5b6b29679cb6" providerId="ADAL" clId="{C1DB5BE5-2F9B-42BE-A409-F200F7212CBA}" dt="2021-02-27T09:42:20.825" v="3261" actId="729"/>
        <pc:sldMkLst>
          <pc:docMk/>
          <pc:sldMk cId="1951284519" sldId="639"/>
        </pc:sldMkLst>
        <pc:spChg chg="mod">
          <ac:chgData name="Paul Muller, CPD" userId="a63a91f7-2aee-4d3f-abcf-5b6b29679cb6" providerId="ADAL" clId="{C1DB5BE5-2F9B-42BE-A409-F200F7212CBA}" dt="2021-02-27T08:55:31.808" v="1318" actId="20577"/>
          <ac:spMkLst>
            <pc:docMk/>
            <pc:sldMk cId="1951284519" sldId="639"/>
            <ac:spMk id="3" creationId="{4F929F5B-2D9E-4A0B-A9A1-89C2C206E2AE}"/>
          </ac:spMkLst>
        </pc:spChg>
      </pc:sldChg>
      <pc:sldChg chg="mod modShow modNotesTx">
        <pc:chgData name="Paul Muller, CPD" userId="a63a91f7-2aee-4d3f-abcf-5b6b29679cb6" providerId="ADAL" clId="{C1DB5BE5-2F9B-42BE-A409-F200F7212CBA}" dt="2021-02-27T09:42:20.825" v="3261" actId="729"/>
        <pc:sldMkLst>
          <pc:docMk/>
          <pc:sldMk cId="2718567695" sldId="640"/>
        </pc:sldMkLst>
      </pc:sldChg>
      <pc:sldChg chg="mod modShow modNotesTx">
        <pc:chgData name="Paul Muller, CPD" userId="a63a91f7-2aee-4d3f-abcf-5b6b29679cb6" providerId="ADAL" clId="{C1DB5BE5-2F9B-42BE-A409-F200F7212CBA}" dt="2021-02-27T09:42:20.825" v="3261" actId="729"/>
        <pc:sldMkLst>
          <pc:docMk/>
          <pc:sldMk cId="3883987498" sldId="642"/>
        </pc:sldMkLst>
      </pc:sldChg>
      <pc:sldChg chg="mod modShow modNotesTx">
        <pc:chgData name="Paul Muller, CPD" userId="a63a91f7-2aee-4d3f-abcf-5b6b29679cb6" providerId="ADAL" clId="{C1DB5BE5-2F9B-42BE-A409-F200F7212CBA}" dt="2021-02-27T09:42:20.825" v="3261" actId="729"/>
        <pc:sldMkLst>
          <pc:docMk/>
          <pc:sldMk cId="1656499184" sldId="643"/>
        </pc:sldMkLst>
      </pc:sldChg>
      <pc:sldChg chg="mod modShow modNotesTx">
        <pc:chgData name="Paul Muller, CPD" userId="a63a91f7-2aee-4d3f-abcf-5b6b29679cb6" providerId="ADAL" clId="{C1DB5BE5-2F9B-42BE-A409-F200F7212CBA}" dt="2021-02-27T09:42:20.825" v="3261" actId="729"/>
        <pc:sldMkLst>
          <pc:docMk/>
          <pc:sldMk cId="586523199" sldId="644"/>
        </pc:sldMkLst>
      </pc:sldChg>
      <pc:sldChg chg="mod modShow modNotesTx">
        <pc:chgData name="Paul Muller, CPD" userId="a63a91f7-2aee-4d3f-abcf-5b6b29679cb6" providerId="ADAL" clId="{C1DB5BE5-2F9B-42BE-A409-F200F7212CBA}" dt="2021-02-27T09:42:20.825" v="3261" actId="729"/>
        <pc:sldMkLst>
          <pc:docMk/>
          <pc:sldMk cId="539573016" sldId="645"/>
        </pc:sldMkLst>
      </pc:sldChg>
      <pc:sldChg chg="mod modShow modNotesTx">
        <pc:chgData name="Paul Muller, CPD" userId="a63a91f7-2aee-4d3f-abcf-5b6b29679cb6" providerId="ADAL" clId="{C1DB5BE5-2F9B-42BE-A409-F200F7212CBA}" dt="2021-02-27T09:42:20.825" v="3261" actId="729"/>
        <pc:sldMkLst>
          <pc:docMk/>
          <pc:sldMk cId="2881101212" sldId="646"/>
        </pc:sldMkLst>
      </pc:sldChg>
      <pc:sldChg chg="mod modShow modNotesTx">
        <pc:chgData name="Paul Muller, CPD" userId="a63a91f7-2aee-4d3f-abcf-5b6b29679cb6" providerId="ADAL" clId="{C1DB5BE5-2F9B-42BE-A409-F200F7212CBA}" dt="2021-02-27T09:42:20.825" v="3261" actId="729"/>
        <pc:sldMkLst>
          <pc:docMk/>
          <pc:sldMk cId="3225216584" sldId="647"/>
        </pc:sldMkLst>
      </pc:sldChg>
      <pc:sldChg chg="mod modShow modNotesTx">
        <pc:chgData name="Paul Muller, CPD" userId="a63a91f7-2aee-4d3f-abcf-5b6b29679cb6" providerId="ADAL" clId="{C1DB5BE5-2F9B-42BE-A409-F200F7212CBA}" dt="2021-02-27T09:42:20.825" v="3261" actId="729"/>
        <pc:sldMkLst>
          <pc:docMk/>
          <pc:sldMk cId="425571953" sldId="648"/>
        </pc:sldMkLst>
      </pc:sldChg>
      <pc:sldChg chg="mod modShow modNotesTx">
        <pc:chgData name="Paul Muller, CPD" userId="a63a91f7-2aee-4d3f-abcf-5b6b29679cb6" providerId="ADAL" clId="{C1DB5BE5-2F9B-42BE-A409-F200F7212CBA}" dt="2021-02-27T09:42:20.825" v="3261" actId="729"/>
        <pc:sldMkLst>
          <pc:docMk/>
          <pc:sldMk cId="2423598005" sldId="649"/>
        </pc:sldMkLst>
      </pc:sldChg>
      <pc:sldChg chg="mod modShow modNotesTx">
        <pc:chgData name="Paul Muller, CPD" userId="a63a91f7-2aee-4d3f-abcf-5b6b29679cb6" providerId="ADAL" clId="{C1DB5BE5-2F9B-42BE-A409-F200F7212CBA}" dt="2021-02-27T09:42:20.825" v="3261" actId="729"/>
        <pc:sldMkLst>
          <pc:docMk/>
          <pc:sldMk cId="1549768315" sldId="660"/>
        </pc:sldMkLst>
      </pc:sldChg>
      <pc:sldChg chg="mod modShow modNotesTx">
        <pc:chgData name="Paul Muller, CPD" userId="a63a91f7-2aee-4d3f-abcf-5b6b29679cb6" providerId="ADAL" clId="{C1DB5BE5-2F9B-42BE-A409-F200F7212CBA}" dt="2021-02-27T09:42:20.825" v="3261" actId="729"/>
        <pc:sldMkLst>
          <pc:docMk/>
          <pc:sldMk cId="3560239384" sldId="661"/>
        </pc:sldMkLst>
      </pc:sldChg>
      <pc:sldChg chg="mod modShow modNotesTx">
        <pc:chgData name="Paul Muller, CPD" userId="a63a91f7-2aee-4d3f-abcf-5b6b29679cb6" providerId="ADAL" clId="{C1DB5BE5-2F9B-42BE-A409-F200F7212CBA}" dt="2021-02-27T09:42:20.825" v="3261" actId="729"/>
        <pc:sldMkLst>
          <pc:docMk/>
          <pc:sldMk cId="242536779" sldId="662"/>
        </pc:sldMkLst>
      </pc:sldChg>
      <pc:sldChg chg="mod modShow modNotesTx">
        <pc:chgData name="Paul Muller, CPD" userId="a63a91f7-2aee-4d3f-abcf-5b6b29679cb6" providerId="ADAL" clId="{C1DB5BE5-2F9B-42BE-A409-F200F7212CBA}" dt="2021-02-27T09:42:20.825" v="3261" actId="729"/>
        <pc:sldMkLst>
          <pc:docMk/>
          <pc:sldMk cId="428581242" sldId="663"/>
        </pc:sldMkLst>
      </pc:sldChg>
      <pc:sldChg chg="mod modShow modNotesTx">
        <pc:chgData name="Paul Muller, CPD" userId="a63a91f7-2aee-4d3f-abcf-5b6b29679cb6" providerId="ADAL" clId="{C1DB5BE5-2F9B-42BE-A409-F200F7212CBA}" dt="2021-02-27T09:42:20.825" v="3261" actId="729"/>
        <pc:sldMkLst>
          <pc:docMk/>
          <pc:sldMk cId="1659255149" sldId="664"/>
        </pc:sldMkLst>
      </pc:sldChg>
      <pc:sldChg chg="mod modShow modNotesTx">
        <pc:chgData name="Paul Muller, CPD" userId="a63a91f7-2aee-4d3f-abcf-5b6b29679cb6" providerId="ADAL" clId="{C1DB5BE5-2F9B-42BE-A409-F200F7212CBA}" dt="2021-02-27T09:42:20.825" v="3261" actId="729"/>
        <pc:sldMkLst>
          <pc:docMk/>
          <pc:sldMk cId="921146324" sldId="665"/>
        </pc:sldMkLst>
      </pc:sldChg>
      <pc:sldChg chg="mod modShow">
        <pc:chgData name="Paul Muller, CPD" userId="a63a91f7-2aee-4d3f-abcf-5b6b29679cb6" providerId="ADAL" clId="{C1DB5BE5-2F9B-42BE-A409-F200F7212CBA}" dt="2021-02-27T09:42:20.825" v="3261" actId="729"/>
        <pc:sldMkLst>
          <pc:docMk/>
          <pc:sldMk cId="2517720156" sldId="666"/>
        </pc:sldMkLst>
      </pc:sldChg>
      <pc:sldChg chg="addSp modSp mod modShow">
        <pc:chgData name="Paul Muller, CPD" userId="a63a91f7-2aee-4d3f-abcf-5b6b29679cb6" providerId="ADAL" clId="{C1DB5BE5-2F9B-42BE-A409-F200F7212CBA}" dt="2021-02-27T09:42:20.825" v="3261" actId="729"/>
        <pc:sldMkLst>
          <pc:docMk/>
          <pc:sldMk cId="1594232495" sldId="847"/>
        </pc:sldMkLst>
        <pc:picChg chg="add mod">
          <ac:chgData name="Paul Muller, CPD" userId="a63a91f7-2aee-4d3f-abcf-5b6b29679cb6" providerId="ADAL" clId="{C1DB5BE5-2F9B-42BE-A409-F200F7212CBA}" dt="2021-02-27T08:32:54.491" v="8" actId="1076"/>
          <ac:picMkLst>
            <pc:docMk/>
            <pc:sldMk cId="1594232495" sldId="847"/>
            <ac:picMk id="5" creationId="{856518BC-72EA-47F2-8290-8E8E38760AC3}"/>
          </ac:picMkLst>
        </pc:picChg>
      </pc:sldChg>
      <pc:sldChg chg="mod modShow modNotesTx">
        <pc:chgData name="Paul Muller, CPD" userId="a63a91f7-2aee-4d3f-abcf-5b6b29679cb6" providerId="ADAL" clId="{C1DB5BE5-2F9B-42BE-A409-F200F7212CBA}" dt="2021-02-27T09:42:20.825" v="3261" actId="729"/>
        <pc:sldMkLst>
          <pc:docMk/>
          <pc:sldMk cId="2904054651" sldId="849"/>
        </pc:sldMkLst>
      </pc:sldChg>
      <pc:sldChg chg="mod modShow modNotesTx">
        <pc:chgData name="Paul Muller, CPD" userId="a63a91f7-2aee-4d3f-abcf-5b6b29679cb6" providerId="ADAL" clId="{C1DB5BE5-2F9B-42BE-A409-F200F7212CBA}" dt="2021-02-27T09:42:20.825" v="3261" actId="729"/>
        <pc:sldMkLst>
          <pc:docMk/>
          <pc:sldMk cId="1435099383" sldId="850"/>
        </pc:sldMkLst>
      </pc:sldChg>
      <pc:sldChg chg="mod modShow">
        <pc:chgData name="Paul Muller, CPD" userId="a63a91f7-2aee-4d3f-abcf-5b6b29679cb6" providerId="ADAL" clId="{C1DB5BE5-2F9B-42BE-A409-F200F7212CBA}" dt="2021-02-27T09:42:20.825" v="3261" actId="729"/>
        <pc:sldMkLst>
          <pc:docMk/>
          <pc:sldMk cId="1025031894" sldId="852"/>
        </pc:sldMkLst>
      </pc:sldChg>
      <pc:sldChg chg="mod modShow modNotesTx">
        <pc:chgData name="Paul Muller, CPD" userId="a63a91f7-2aee-4d3f-abcf-5b6b29679cb6" providerId="ADAL" clId="{C1DB5BE5-2F9B-42BE-A409-F200F7212CBA}" dt="2021-02-27T09:42:20.825" v="3261" actId="729"/>
        <pc:sldMkLst>
          <pc:docMk/>
          <pc:sldMk cId="1435128297" sldId="854"/>
        </pc:sldMkLst>
      </pc:sldChg>
      <pc:sldChg chg="mod modShow modNotesTx">
        <pc:chgData name="Paul Muller, CPD" userId="a63a91f7-2aee-4d3f-abcf-5b6b29679cb6" providerId="ADAL" clId="{C1DB5BE5-2F9B-42BE-A409-F200F7212CBA}" dt="2021-02-27T09:42:20.825" v="3261" actId="729"/>
        <pc:sldMkLst>
          <pc:docMk/>
          <pc:sldMk cId="1328297443" sldId="865"/>
        </pc:sldMkLst>
      </pc:sldChg>
      <pc:sldChg chg="mod modShow modNotesTx">
        <pc:chgData name="Paul Muller, CPD" userId="a63a91f7-2aee-4d3f-abcf-5b6b29679cb6" providerId="ADAL" clId="{C1DB5BE5-2F9B-42BE-A409-F200F7212CBA}" dt="2021-02-27T09:42:20.825" v="3261" actId="729"/>
        <pc:sldMkLst>
          <pc:docMk/>
          <pc:sldMk cId="2771139742" sldId="866"/>
        </pc:sldMkLst>
      </pc:sldChg>
      <pc:sldChg chg="mod modShow modNotesTx">
        <pc:chgData name="Paul Muller, CPD" userId="a63a91f7-2aee-4d3f-abcf-5b6b29679cb6" providerId="ADAL" clId="{C1DB5BE5-2F9B-42BE-A409-F200F7212CBA}" dt="2021-02-27T09:42:20.825" v="3261" actId="729"/>
        <pc:sldMkLst>
          <pc:docMk/>
          <pc:sldMk cId="1655955906" sldId="867"/>
        </pc:sldMkLst>
      </pc:sldChg>
      <pc:sldChg chg="mod modShow modNotesTx">
        <pc:chgData name="Paul Muller, CPD" userId="a63a91f7-2aee-4d3f-abcf-5b6b29679cb6" providerId="ADAL" clId="{C1DB5BE5-2F9B-42BE-A409-F200F7212CBA}" dt="2021-02-27T09:42:20.825" v="3261" actId="729"/>
        <pc:sldMkLst>
          <pc:docMk/>
          <pc:sldMk cId="2318807731" sldId="868"/>
        </pc:sldMkLst>
      </pc:sldChg>
      <pc:sldChg chg="mod modShow modNotesTx">
        <pc:chgData name="Paul Muller, CPD" userId="a63a91f7-2aee-4d3f-abcf-5b6b29679cb6" providerId="ADAL" clId="{C1DB5BE5-2F9B-42BE-A409-F200F7212CBA}" dt="2021-02-27T09:42:20.825" v="3261" actId="729"/>
        <pc:sldMkLst>
          <pc:docMk/>
          <pc:sldMk cId="3990772755" sldId="869"/>
        </pc:sldMkLst>
      </pc:sldChg>
      <pc:sldChg chg="del">
        <pc:chgData name="Paul Muller, CPD" userId="a63a91f7-2aee-4d3f-abcf-5b6b29679cb6" providerId="ADAL" clId="{C1DB5BE5-2F9B-42BE-A409-F200F7212CBA}" dt="2021-02-27T09:04:54.726" v="1683" actId="47"/>
        <pc:sldMkLst>
          <pc:docMk/>
          <pc:sldMk cId="402564899" sldId="972"/>
        </pc:sldMkLst>
      </pc:sldChg>
      <pc:sldChg chg="add mod modShow">
        <pc:chgData name="Paul Muller, CPD" userId="a63a91f7-2aee-4d3f-abcf-5b6b29679cb6" providerId="ADAL" clId="{C1DB5BE5-2F9B-42BE-A409-F200F7212CBA}" dt="2021-02-27T09:42:20.825" v="3261" actId="729"/>
        <pc:sldMkLst>
          <pc:docMk/>
          <pc:sldMk cId="584493799" sldId="973"/>
        </pc:sldMkLst>
      </pc:sldChg>
      <pc:sldChg chg="mod modShow modNotesTx">
        <pc:chgData name="Paul Muller, CPD" userId="a63a91f7-2aee-4d3f-abcf-5b6b29679cb6" providerId="ADAL" clId="{C1DB5BE5-2F9B-42BE-A409-F200F7212CBA}" dt="2021-02-27T09:42:20.825" v="3261" actId="729"/>
        <pc:sldMkLst>
          <pc:docMk/>
          <pc:sldMk cId="225488998" sldId="979"/>
        </pc:sldMkLst>
      </pc:sldChg>
      <pc:sldChg chg="modSp mod modShow modNotesTx">
        <pc:chgData name="Paul Muller, CPD" userId="a63a91f7-2aee-4d3f-abcf-5b6b29679cb6" providerId="ADAL" clId="{C1DB5BE5-2F9B-42BE-A409-F200F7212CBA}" dt="2021-02-27T09:42:20.825" v="3261" actId="729"/>
        <pc:sldMkLst>
          <pc:docMk/>
          <pc:sldMk cId="756107329" sldId="983"/>
        </pc:sldMkLst>
        <pc:spChg chg="mod">
          <ac:chgData name="Paul Muller, CPD" userId="a63a91f7-2aee-4d3f-abcf-5b6b29679cb6" providerId="ADAL" clId="{C1DB5BE5-2F9B-42BE-A409-F200F7212CBA}" dt="2021-02-27T08:31:29.275" v="1" actId="27636"/>
          <ac:spMkLst>
            <pc:docMk/>
            <pc:sldMk cId="756107329" sldId="983"/>
            <ac:spMk id="3" creationId="{244ECBFC-DE52-4E33-88D4-4D1DCE56F8B8}"/>
          </ac:spMkLst>
        </pc:spChg>
      </pc:sldChg>
      <pc:sldChg chg="mod modShow">
        <pc:chgData name="Paul Muller, CPD" userId="a63a91f7-2aee-4d3f-abcf-5b6b29679cb6" providerId="ADAL" clId="{C1DB5BE5-2F9B-42BE-A409-F200F7212CBA}" dt="2021-02-27T09:42:20.825" v="3261" actId="729"/>
        <pc:sldMkLst>
          <pc:docMk/>
          <pc:sldMk cId="731206871" sldId="984"/>
        </pc:sldMkLst>
      </pc:sldChg>
      <pc:sldChg chg="del">
        <pc:chgData name="Paul Muller, CPD" userId="a63a91f7-2aee-4d3f-abcf-5b6b29679cb6" providerId="ADAL" clId="{C1DB5BE5-2F9B-42BE-A409-F200F7212CBA}" dt="2021-02-27T08:31:57.547" v="4" actId="47"/>
        <pc:sldMkLst>
          <pc:docMk/>
          <pc:sldMk cId="246200436" sldId="985"/>
        </pc:sldMkLst>
      </pc:sldChg>
      <pc:sldChg chg="del">
        <pc:chgData name="Paul Muller, CPD" userId="a63a91f7-2aee-4d3f-abcf-5b6b29679cb6" providerId="ADAL" clId="{C1DB5BE5-2F9B-42BE-A409-F200F7212CBA}" dt="2021-02-27T08:31:31.114" v="2" actId="47"/>
        <pc:sldMkLst>
          <pc:docMk/>
          <pc:sldMk cId="1897646580" sldId="989"/>
        </pc:sldMkLst>
      </pc:sldChg>
      <pc:sldChg chg="del">
        <pc:chgData name="Paul Muller, CPD" userId="a63a91f7-2aee-4d3f-abcf-5b6b29679cb6" providerId="ADAL" clId="{C1DB5BE5-2F9B-42BE-A409-F200F7212CBA}" dt="2021-02-27T09:14:53.968" v="1718" actId="47"/>
        <pc:sldMkLst>
          <pc:docMk/>
          <pc:sldMk cId="4206505676" sldId="990"/>
        </pc:sldMkLst>
      </pc:sldChg>
      <pc:sldChg chg="modSp mod modAnim modShow modNotesTx">
        <pc:chgData name="Paul Muller, CPD" userId="a63a91f7-2aee-4d3f-abcf-5b6b29679cb6" providerId="ADAL" clId="{C1DB5BE5-2F9B-42BE-A409-F200F7212CBA}" dt="2021-02-27T09:42:20.825" v="3261" actId="729"/>
        <pc:sldMkLst>
          <pc:docMk/>
          <pc:sldMk cId="4009991735" sldId="991"/>
        </pc:sldMkLst>
        <pc:spChg chg="mod">
          <ac:chgData name="Paul Muller, CPD" userId="a63a91f7-2aee-4d3f-abcf-5b6b29679cb6" providerId="ADAL" clId="{C1DB5BE5-2F9B-42BE-A409-F200F7212CBA}" dt="2021-02-27T09:33:34.698" v="3103" actId="20577"/>
          <ac:spMkLst>
            <pc:docMk/>
            <pc:sldMk cId="4009991735" sldId="991"/>
            <ac:spMk id="3" creationId="{18EB5CD0-ABDE-4BE2-9A43-7A853DABBBDA}"/>
          </ac:spMkLst>
        </pc:spChg>
      </pc:sldChg>
      <pc:sldChg chg="del">
        <pc:chgData name="Paul Muller, CPD" userId="a63a91f7-2aee-4d3f-abcf-5b6b29679cb6" providerId="ADAL" clId="{C1DB5BE5-2F9B-42BE-A409-F200F7212CBA}" dt="2021-02-27T09:36:41.471" v="3159" actId="47"/>
        <pc:sldMkLst>
          <pc:docMk/>
          <pc:sldMk cId="2061669881" sldId="992"/>
        </pc:sldMkLst>
      </pc:sldChg>
      <pc:sldChg chg="mod modShow">
        <pc:chgData name="Paul Muller, CPD" userId="a63a91f7-2aee-4d3f-abcf-5b6b29679cb6" providerId="ADAL" clId="{C1DB5BE5-2F9B-42BE-A409-F200F7212CBA}" dt="2021-02-27T09:42:20.825" v="3261" actId="729"/>
        <pc:sldMkLst>
          <pc:docMk/>
          <pc:sldMk cId="3417143472" sldId="993"/>
        </pc:sldMkLst>
      </pc:sldChg>
      <pc:sldChg chg="mod modShow modNotesTx">
        <pc:chgData name="Paul Muller, CPD" userId="a63a91f7-2aee-4d3f-abcf-5b6b29679cb6" providerId="ADAL" clId="{C1DB5BE5-2F9B-42BE-A409-F200F7212CBA}" dt="2021-02-27T20:11:05.033" v="3981" actId="20577"/>
        <pc:sldMkLst>
          <pc:docMk/>
          <pc:sldMk cId="2202208967" sldId="995"/>
        </pc:sldMkLst>
      </pc:sldChg>
      <pc:sldChg chg="modSp new mod modShow modNotesTx">
        <pc:chgData name="Paul Muller, CPD" userId="a63a91f7-2aee-4d3f-abcf-5b6b29679cb6" providerId="ADAL" clId="{C1DB5BE5-2F9B-42BE-A409-F200F7212CBA}" dt="2021-02-27T09:42:20.825" v="3261" actId="729"/>
        <pc:sldMkLst>
          <pc:docMk/>
          <pc:sldMk cId="2010708616" sldId="996"/>
        </pc:sldMkLst>
        <pc:spChg chg="mod">
          <ac:chgData name="Paul Muller, CPD" userId="a63a91f7-2aee-4d3f-abcf-5b6b29679cb6" providerId="ADAL" clId="{C1DB5BE5-2F9B-42BE-A409-F200F7212CBA}" dt="2021-02-27T09:18:11.830" v="1947" actId="20577"/>
          <ac:spMkLst>
            <pc:docMk/>
            <pc:sldMk cId="2010708616" sldId="996"/>
            <ac:spMk id="2" creationId="{E520F07D-6097-4247-84BC-601E52C4D04D}"/>
          </ac:spMkLst>
        </pc:spChg>
        <pc:spChg chg="mod">
          <ac:chgData name="Paul Muller, CPD" userId="a63a91f7-2aee-4d3f-abcf-5b6b29679cb6" providerId="ADAL" clId="{C1DB5BE5-2F9B-42BE-A409-F200F7212CBA}" dt="2021-02-27T09:20:13.143" v="2273" actId="20577"/>
          <ac:spMkLst>
            <pc:docMk/>
            <pc:sldMk cId="2010708616" sldId="996"/>
            <ac:spMk id="3" creationId="{68B9BB96-DA04-4051-AC5A-EB6154C93FCD}"/>
          </ac:spMkLst>
        </pc:spChg>
      </pc:sldChg>
      <pc:sldChg chg="addSp delSp modSp add mod modShow modNotesTx">
        <pc:chgData name="Paul Muller, CPD" userId="a63a91f7-2aee-4d3f-abcf-5b6b29679cb6" providerId="ADAL" clId="{C1DB5BE5-2F9B-42BE-A409-F200F7212CBA}" dt="2021-02-27T09:42:20.825" v="3261" actId="729"/>
        <pc:sldMkLst>
          <pc:docMk/>
          <pc:sldMk cId="3593257990" sldId="997"/>
        </pc:sldMkLst>
        <pc:picChg chg="del">
          <ac:chgData name="Paul Muller, CPD" userId="a63a91f7-2aee-4d3f-abcf-5b6b29679cb6" providerId="ADAL" clId="{C1DB5BE5-2F9B-42BE-A409-F200F7212CBA}" dt="2021-02-27T09:27:52.733" v="2547" actId="478"/>
          <ac:picMkLst>
            <pc:docMk/>
            <pc:sldMk cId="3593257990" sldId="997"/>
            <ac:picMk id="4" creationId="{EDD30845-A267-4560-921D-F6934FF40E12}"/>
          </ac:picMkLst>
        </pc:picChg>
        <pc:picChg chg="add mod">
          <ac:chgData name="Paul Muller, CPD" userId="a63a91f7-2aee-4d3f-abcf-5b6b29679cb6" providerId="ADAL" clId="{C1DB5BE5-2F9B-42BE-A409-F200F7212CBA}" dt="2021-02-27T09:27:53.124" v="2548"/>
          <ac:picMkLst>
            <pc:docMk/>
            <pc:sldMk cId="3593257990" sldId="997"/>
            <ac:picMk id="5" creationId="{A592EF60-3E19-494F-8076-95D4DE1EEFBA}"/>
          </ac:picMkLst>
        </pc:picChg>
        <pc:picChg chg="add del mod">
          <ac:chgData name="Paul Muller, CPD" userId="a63a91f7-2aee-4d3f-abcf-5b6b29679cb6" providerId="ADAL" clId="{C1DB5BE5-2F9B-42BE-A409-F200F7212CBA}" dt="2021-02-27T09:27:51.389" v="2546" actId="21"/>
          <ac:picMkLst>
            <pc:docMk/>
            <pc:sldMk cId="3593257990" sldId="997"/>
            <ac:picMk id="2050" creationId="{EBDE76FB-02F9-4DD8-A25B-1E184AF9450C}"/>
          </ac:picMkLst>
        </pc:picChg>
      </pc:sldChg>
      <pc:sldChg chg="modSp add mod modShow">
        <pc:chgData name="Paul Muller, CPD" userId="a63a91f7-2aee-4d3f-abcf-5b6b29679cb6" providerId="ADAL" clId="{C1DB5BE5-2F9B-42BE-A409-F200F7212CBA}" dt="2021-03-01T08:22:13.626" v="4000" actId="20577"/>
        <pc:sldMkLst>
          <pc:docMk/>
          <pc:sldMk cId="1884522313" sldId="998"/>
        </pc:sldMkLst>
        <pc:spChg chg="mod">
          <ac:chgData name="Paul Muller, CPD" userId="a63a91f7-2aee-4d3f-abcf-5b6b29679cb6" providerId="ADAL" clId="{C1DB5BE5-2F9B-42BE-A409-F200F7212CBA}" dt="2021-03-01T08:22:13.626" v="4000" actId="20577"/>
          <ac:spMkLst>
            <pc:docMk/>
            <pc:sldMk cId="1884522313" sldId="998"/>
            <ac:spMk id="3" creationId="{8405CE43-0B89-4EF7-8F5A-44E5035920EB}"/>
          </ac:spMkLst>
        </pc:spChg>
      </pc:sldChg>
    </pc:docChg>
  </pc:docChgLst>
  <pc:docChgLst>
    <pc:chgData name="Paul Muller" userId="a63a91f7-2aee-4d3f-abcf-5b6b29679cb6" providerId="ADAL" clId="{C31F34AF-F418-4C20-AA19-BCBB4E756646}"/>
    <pc:docChg chg="undo custSel addSld delSld modSld sldOrd modSection modNotesMaster modHandout">
      <pc:chgData name="Paul Muller" userId="a63a91f7-2aee-4d3f-abcf-5b6b29679cb6" providerId="ADAL" clId="{C31F34AF-F418-4C20-AA19-BCBB4E756646}" dt="2020-05-09T04:47:32.273" v="256"/>
      <pc:docMkLst>
        <pc:docMk/>
      </pc:docMkLst>
      <pc:sldChg chg="del">
        <pc:chgData name="Paul Muller" userId="a63a91f7-2aee-4d3f-abcf-5b6b29679cb6" providerId="ADAL" clId="{C31F34AF-F418-4C20-AA19-BCBB4E756646}" dt="2020-05-09T04:23:56.828" v="230" actId="2696"/>
        <pc:sldMkLst>
          <pc:docMk/>
          <pc:sldMk cId="284030092" sldId="304"/>
        </pc:sldMkLst>
      </pc:sldChg>
      <pc:sldChg chg="modTransition">
        <pc:chgData name="Paul Muller" userId="a63a91f7-2aee-4d3f-abcf-5b6b29679cb6" providerId="ADAL" clId="{C31F34AF-F418-4C20-AA19-BCBB4E756646}" dt="2020-05-09T04:47:10.712" v="254"/>
        <pc:sldMkLst>
          <pc:docMk/>
          <pc:sldMk cId="3044574387" sldId="591"/>
        </pc:sldMkLst>
      </pc:sldChg>
      <pc:sldChg chg="modTransition">
        <pc:chgData name="Paul Muller" userId="a63a91f7-2aee-4d3f-abcf-5b6b29679cb6" providerId="ADAL" clId="{C31F34AF-F418-4C20-AA19-BCBB4E756646}" dt="2020-05-09T04:47:10.712" v="254"/>
        <pc:sldMkLst>
          <pc:docMk/>
          <pc:sldMk cId="151495502" sldId="592"/>
        </pc:sldMkLst>
      </pc:sldChg>
      <pc:sldChg chg="modTransition">
        <pc:chgData name="Paul Muller" userId="a63a91f7-2aee-4d3f-abcf-5b6b29679cb6" providerId="ADAL" clId="{C31F34AF-F418-4C20-AA19-BCBB4E756646}" dt="2020-05-09T04:47:10.712" v="254"/>
        <pc:sldMkLst>
          <pc:docMk/>
          <pc:sldMk cId="1357752911" sldId="593"/>
        </pc:sldMkLst>
      </pc:sldChg>
      <pc:sldChg chg="modTransition">
        <pc:chgData name="Paul Muller" userId="a63a91f7-2aee-4d3f-abcf-5b6b29679cb6" providerId="ADAL" clId="{C31F34AF-F418-4C20-AA19-BCBB4E756646}" dt="2020-05-09T04:47:10.712" v="254"/>
        <pc:sldMkLst>
          <pc:docMk/>
          <pc:sldMk cId="3787785778" sldId="594"/>
        </pc:sldMkLst>
      </pc:sldChg>
      <pc:sldChg chg="modTransition">
        <pc:chgData name="Paul Muller" userId="a63a91f7-2aee-4d3f-abcf-5b6b29679cb6" providerId="ADAL" clId="{C31F34AF-F418-4C20-AA19-BCBB4E756646}" dt="2020-05-09T04:47:10.712" v="254"/>
        <pc:sldMkLst>
          <pc:docMk/>
          <pc:sldMk cId="1678603994" sldId="595"/>
        </pc:sldMkLst>
      </pc:sldChg>
      <pc:sldChg chg="modTransition">
        <pc:chgData name="Paul Muller" userId="a63a91f7-2aee-4d3f-abcf-5b6b29679cb6" providerId="ADAL" clId="{C31F34AF-F418-4C20-AA19-BCBB4E756646}" dt="2020-05-09T04:47:10.712" v="254"/>
        <pc:sldMkLst>
          <pc:docMk/>
          <pc:sldMk cId="916053053" sldId="596"/>
        </pc:sldMkLst>
      </pc:sldChg>
      <pc:sldChg chg="modTransition">
        <pc:chgData name="Paul Muller" userId="a63a91f7-2aee-4d3f-abcf-5b6b29679cb6" providerId="ADAL" clId="{C31F34AF-F418-4C20-AA19-BCBB4E756646}" dt="2020-05-09T04:47:10.712" v="254"/>
        <pc:sldMkLst>
          <pc:docMk/>
          <pc:sldMk cId="3874170936" sldId="597"/>
        </pc:sldMkLst>
      </pc:sldChg>
      <pc:sldChg chg="modTransition">
        <pc:chgData name="Paul Muller" userId="a63a91f7-2aee-4d3f-abcf-5b6b29679cb6" providerId="ADAL" clId="{C31F34AF-F418-4C20-AA19-BCBB4E756646}" dt="2020-05-09T04:47:10.712" v="254"/>
        <pc:sldMkLst>
          <pc:docMk/>
          <pc:sldMk cId="3911530583" sldId="598"/>
        </pc:sldMkLst>
      </pc:sldChg>
      <pc:sldChg chg="modTransition">
        <pc:chgData name="Paul Muller" userId="a63a91f7-2aee-4d3f-abcf-5b6b29679cb6" providerId="ADAL" clId="{C31F34AF-F418-4C20-AA19-BCBB4E756646}" dt="2020-05-09T04:47:10.712" v="254"/>
        <pc:sldMkLst>
          <pc:docMk/>
          <pc:sldMk cId="3411025599" sldId="599"/>
        </pc:sldMkLst>
      </pc:sldChg>
      <pc:sldChg chg="modTransition">
        <pc:chgData name="Paul Muller" userId="a63a91f7-2aee-4d3f-abcf-5b6b29679cb6" providerId="ADAL" clId="{C31F34AF-F418-4C20-AA19-BCBB4E756646}" dt="2020-05-09T04:47:10.712" v="254"/>
        <pc:sldMkLst>
          <pc:docMk/>
          <pc:sldMk cId="2238672832" sldId="600"/>
        </pc:sldMkLst>
      </pc:sldChg>
      <pc:sldChg chg="modTransition">
        <pc:chgData name="Paul Muller" userId="a63a91f7-2aee-4d3f-abcf-5b6b29679cb6" providerId="ADAL" clId="{C31F34AF-F418-4C20-AA19-BCBB4E756646}" dt="2020-05-09T04:47:10.712" v="254"/>
        <pc:sldMkLst>
          <pc:docMk/>
          <pc:sldMk cId="1619613511" sldId="601"/>
        </pc:sldMkLst>
      </pc:sldChg>
      <pc:sldChg chg="modTransition">
        <pc:chgData name="Paul Muller" userId="a63a91f7-2aee-4d3f-abcf-5b6b29679cb6" providerId="ADAL" clId="{C31F34AF-F418-4C20-AA19-BCBB4E756646}" dt="2020-05-09T04:47:10.712" v="254"/>
        <pc:sldMkLst>
          <pc:docMk/>
          <pc:sldMk cId="3645591276" sldId="602"/>
        </pc:sldMkLst>
      </pc:sldChg>
      <pc:sldChg chg="modTransition">
        <pc:chgData name="Paul Muller" userId="a63a91f7-2aee-4d3f-abcf-5b6b29679cb6" providerId="ADAL" clId="{C31F34AF-F418-4C20-AA19-BCBB4E756646}" dt="2020-05-09T04:47:10.712" v="254"/>
        <pc:sldMkLst>
          <pc:docMk/>
          <pc:sldMk cId="2910278230" sldId="603"/>
        </pc:sldMkLst>
      </pc:sldChg>
      <pc:sldChg chg="modTransition modNotes">
        <pc:chgData name="Paul Muller" userId="a63a91f7-2aee-4d3f-abcf-5b6b29679cb6" providerId="ADAL" clId="{C31F34AF-F418-4C20-AA19-BCBB4E756646}" dt="2020-05-09T04:47:10.712" v="254"/>
        <pc:sldMkLst>
          <pc:docMk/>
          <pc:sldMk cId="3414943091" sldId="606"/>
        </pc:sldMkLst>
      </pc:sldChg>
      <pc:sldChg chg="modTransition modNotes">
        <pc:chgData name="Paul Muller" userId="a63a91f7-2aee-4d3f-abcf-5b6b29679cb6" providerId="ADAL" clId="{C31F34AF-F418-4C20-AA19-BCBB4E756646}" dt="2020-05-09T04:47:10.712" v="254"/>
        <pc:sldMkLst>
          <pc:docMk/>
          <pc:sldMk cId="3299692316" sldId="608"/>
        </pc:sldMkLst>
      </pc:sldChg>
      <pc:sldChg chg="modTransition modNotes">
        <pc:chgData name="Paul Muller" userId="a63a91f7-2aee-4d3f-abcf-5b6b29679cb6" providerId="ADAL" clId="{C31F34AF-F418-4C20-AA19-BCBB4E756646}" dt="2020-05-09T04:47:10.712" v="254"/>
        <pc:sldMkLst>
          <pc:docMk/>
          <pc:sldMk cId="3946878296" sldId="609"/>
        </pc:sldMkLst>
      </pc:sldChg>
      <pc:sldChg chg="modSp modTransition">
        <pc:chgData name="Paul Muller" userId="a63a91f7-2aee-4d3f-abcf-5b6b29679cb6" providerId="ADAL" clId="{C31F34AF-F418-4C20-AA19-BCBB4E756646}" dt="2020-05-09T04:47:10.712" v="254"/>
        <pc:sldMkLst>
          <pc:docMk/>
          <pc:sldMk cId="1360519417" sldId="610"/>
        </pc:sldMkLst>
        <pc:spChg chg="mod">
          <ac:chgData name="Paul Muller" userId="a63a91f7-2aee-4d3f-abcf-5b6b29679cb6" providerId="ADAL" clId="{C31F34AF-F418-4C20-AA19-BCBB4E756646}" dt="2020-05-09T04:37:43.257" v="250" actId="20577"/>
          <ac:spMkLst>
            <pc:docMk/>
            <pc:sldMk cId="1360519417" sldId="610"/>
            <ac:spMk id="2" creationId="{00000000-0000-0000-0000-000000000000}"/>
          </ac:spMkLst>
        </pc:spChg>
      </pc:sldChg>
      <pc:sldChg chg="modTransition">
        <pc:chgData name="Paul Muller" userId="a63a91f7-2aee-4d3f-abcf-5b6b29679cb6" providerId="ADAL" clId="{C31F34AF-F418-4C20-AA19-BCBB4E756646}" dt="2020-05-09T04:47:10.712" v="254"/>
        <pc:sldMkLst>
          <pc:docMk/>
          <pc:sldMk cId="3008083308" sldId="612"/>
        </pc:sldMkLst>
      </pc:sldChg>
      <pc:sldChg chg="modTransition">
        <pc:chgData name="Paul Muller" userId="a63a91f7-2aee-4d3f-abcf-5b6b29679cb6" providerId="ADAL" clId="{C31F34AF-F418-4C20-AA19-BCBB4E756646}" dt="2020-05-09T04:47:10.712" v="254"/>
        <pc:sldMkLst>
          <pc:docMk/>
          <pc:sldMk cId="824084660" sldId="613"/>
        </pc:sldMkLst>
      </pc:sldChg>
      <pc:sldChg chg="modTransition">
        <pc:chgData name="Paul Muller" userId="a63a91f7-2aee-4d3f-abcf-5b6b29679cb6" providerId="ADAL" clId="{C31F34AF-F418-4C20-AA19-BCBB4E756646}" dt="2020-05-09T04:47:10.712" v="254"/>
        <pc:sldMkLst>
          <pc:docMk/>
          <pc:sldMk cId="4266183635" sldId="614"/>
        </pc:sldMkLst>
      </pc:sldChg>
      <pc:sldChg chg="modTransition">
        <pc:chgData name="Paul Muller" userId="a63a91f7-2aee-4d3f-abcf-5b6b29679cb6" providerId="ADAL" clId="{C31F34AF-F418-4C20-AA19-BCBB4E756646}" dt="2020-05-09T04:47:10.712" v="254"/>
        <pc:sldMkLst>
          <pc:docMk/>
          <pc:sldMk cId="1266717157" sldId="618"/>
        </pc:sldMkLst>
      </pc:sldChg>
      <pc:sldChg chg="modTransition">
        <pc:chgData name="Paul Muller" userId="a63a91f7-2aee-4d3f-abcf-5b6b29679cb6" providerId="ADAL" clId="{C31F34AF-F418-4C20-AA19-BCBB4E756646}" dt="2020-05-09T04:47:10.712" v="254"/>
        <pc:sldMkLst>
          <pc:docMk/>
          <pc:sldMk cId="3116148402" sldId="620"/>
        </pc:sldMkLst>
      </pc:sldChg>
      <pc:sldChg chg="modTransition">
        <pc:chgData name="Paul Muller" userId="a63a91f7-2aee-4d3f-abcf-5b6b29679cb6" providerId="ADAL" clId="{C31F34AF-F418-4C20-AA19-BCBB4E756646}" dt="2020-05-09T04:47:10.712" v="254"/>
        <pc:sldMkLst>
          <pc:docMk/>
          <pc:sldMk cId="1498293928" sldId="622"/>
        </pc:sldMkLst>
      </pc:sldChg>
      <pc:sldChg chg="modTransition">
        <pc:chgData name="Paul Muller" userId="a63a91f7-2aee-4d3f-abcf-5b6b29679cb6" providerId="ADAL" clId="{C31F34AF-F418-4C20-AA19-BCBB4E756646}" dt="2020-05-09T04:47:10.712" v="254"/>
        <pc:sldMkLst>
          <pc:docMk/>
          <pc:sldMk cId="3681075553" sldId="624"/>
        </pc:sldMkLst>
      </pc:sldChg>
      <pc:sldChg chg="modTransition">
        <pc:chgData name="Paul Muller" userId="a63a91f7-2aee-4d3f-abcf-5b6b29679cb6" providerId="ADAL" clId="{C31F34AF-F418-4C20-AA19-BCBB4E756646}" dt="2020-05-09T04:47:10.712" v="254"/>
        <pc:sldMkLst>
          <pc:docMk/>
          <pc:sldMk cId="1284055262" sldId="627"/>
        </pc:sldMkLst>
      </pc:sldChg>
      <pc:sldChg chg="modTransition">
        <pc:chgData name="Paul Muller" userId="a63a91f7-2aee-4d3f-abcf-5b6b29679cb6" providerId="ADAL" clId="{C31F34AF-F418-4C20-AA19-BCBB4E756646}" dt="2020-05-09T04:47:10.712" v="254"/>
        <pc:sldMkLst>
          <pc:docMk/>
          <pc:sldMk cId="4280537537" sldId="628"/>
        </pc:sldMkLst>
      </pc:sldChg>
      <pc:sldChg chg="modTransition">
        <pc:chgData name="Paul Muller" userId="a63a91f7-2aee-4d3f-abcf-5b6b29679cb6" providerId="ADAL" clId="{C31F34AF-F418-4C20-AA19-BCBB4E756646}" dt="2020-05-09T04:47:10.712" v="254"/>
        <pc:sldMkLst>
          <pc:docMk/>
          <pc:sldMk cId="4231175783" sldId="635"/>
        </pc:sldMkLst>
      </pc:sldChg>
      <pc:sldChg chg="modTransition">
        <pc:chgData name="Paul Muller" userId="a63a91f7-2aee-4d3f-abcf-5b6b29679cb6" providerId="ADAL" clId="{C31F34AF-F418-4C20-AA19-BCBB4E756646}" dt="2020-05-09T04:47:10.712" v="254"/>
        <pc:sldMkLst>
          <pc:docMk/>
          <pc:sldMk cId="2011996788" sldId="637"/>
        </pc:sldMkLst>
      </pc:sldChg>
      <pc:sldChg chg="modTransition">
        <pc:chgData name="Paul Muller" userId="a63a91f7-2aee-4d3f-abcf-5b6b29679cb6" providerId="ADAL" clId="{C31F34AF-F418-4C20-AA19-BCBB4E756646}" dt="2020-05-09T04:47:10.712" v="254"/>
        <pc:sldMkLst>
          <pc:docMk/>
          <pc:sldMk cId="3468470654" sldId="638"/>
        </pc:sldMkLst>
      </pc:sldChg>
      <pc:sldChg chg="modTransition">
        <pc:chgData name="Paul Muller" userId="a63a91f7-2aee-4d3f-abcf-5b6b29679cb6" providerId="ADAL" clId="{C31F34AF-F418-4C20-AA19-BCBB4E756646}" dt="2020-05-09T04:47:10.712" v="254"/>
        <pc:sldMkLst>
          <pc:docMk/>
          <pc:sldMk cId="1951284519" sldId="639"/>
        </pc:sldMkLst>
      </pc:sldChg>
      <pc:sldChg chg="modTransition">
        <pc:chgData name="Paul Muller" userId="a63a91f7-2aee-4d3f-abcf-5b6b29679cb6" providerId="ADAL" clId="{C31F34AF-F418-4C20-AA19-BCBB4E756646}" dt="2020-05-09T04:47:10.712" v="254"/>
        <pc:sldMkLst>
          <pc:docMk/>
          <pc:sldMk cId="2718567695" sldId="640"/>
        </pc:sldMkLst>
      </pc:sldChg>
      <pc:sldChg chg="modTransition">
        <pc:chgData name="Paul Muller" userId="a63a91f7-2aee-4d3f-abcf-5b6b29679cb6" providerId="ADAL" clId="{C31F34AF-F418-4C20-AA19-BCBB4E756646}" dt="2020-05-09T04:47:10.712" v="254"/>
        <pc:sldMkLst>
          <pc:docMk/>
          <pc:sldMk cId="3883987498" sldId="642"/>
        </pc:sldMkLst>
      </pc:sldChg>
      <pc:sldChg chg="modTransition">
        <pc:chgData name="Paul Muller" userId="a63a91f7-2aee-4d3f-abcf-5b6b29679cb6" providerId="ADAL" clId="{C31F34AF-F418-4C20-AA19-BCBB4E756646}" dt="2020-05-09T04:47:10.712" v="254"/>
        <pc:sldMkLst>
          <pc:docMk/>
          <pc:sldMk cId="1656499184" sldId="643"/>
        </pc:sldMkLst>
      </pc:sldChg>
      <pc:sldChg chg="modTransition">
        <pc:chgData name="Paul Muller" userId="a63a91f7-2aee-4d3f-abcf-5b6b29679cb6" providerId="ADAL" clId="{C31F34AF-F418-4C20-AA19-BCBB4E756646}" dt="2020-05-09T04:47:10.712" v="254"/>
        <pc:sldMkLst>
          <pc:docMk/>
          <pc:sldMk cId="586523199" sldId="644"/>
        </pc:sldMkLst>
      </pc:sldChg>
      <pc:sldChg chg="modTransition">
        <pc:chgData name="Paul Muller" userId="a63a91f7-2aee-4d3f-abcf-5b6b29679cb6" providerId="ADAL" clId="{C31F34AF-F418-4C20-AA19-BCBB4E756646}" dt="2020-05-09T04:47:10.712" v="254"/>
        <pc:sldMkLst>
          <pc:docMk/>
          <pc:sldMk cId="539573016" sldId="645"/>
        </pc:sldMkLst>
      </pc:sldChg>
      <pc:sldChg chg="modTransition">
        <pc:chgData name="Paul Muller" userId="a63a91f7-2aee-4d3f-abcf-5b6b29679cb6" providerId="ADAL" clId="{C31F34AF-F418-4C20-AA19-BCBB4E756646}" dt="2020-05-09T04:47:10.712" v="254"/>
        <pc:sldMkLst>
          <pc:docMk/>
          <pc:sldMk cId="2881101212" sldId="646"/>
        </pc:sldMkLst>
      </pc:sldChg>
      <pc:sldChg chg="modTransition">
        <pc:chgData name="Paul Muller" userId="a63a91f7-2aee-4d3f-abcf-5b6b29679cb6" providerId="ADAL" clId="{C31F34AF-F418-4C20-AA19-BCBB4E756646}" dt="2020-05-09T04:47:10.712" v="254"/>
        <pc:sldMkLst>
          <pc:docMk/>
          <pc:sldMk cId="3225216584" sldId="647"/>
        </pc:sldMkLst>
      </pc:sldChg>
      <pc:sldChg chg="modTransition">
        <pc:chgData name="Paul Muller" userId="a63a91f7-2aee-4d3f-abcf-5b6b29679cb6" providerId="ADAL" clId="{C31F34AF-F418-4C20-AA19-BCBB4E756646}" dt="2020-05-09T04:47:10.712" v="254"/>
        <pc:sldMkLst>
          <pc:docMk/>
          <pc:sldMk cId="425571953" sldId="648"/>
        </pc:sldMkLst>
      </pc:sldChg>
      <pc:sldChg chg="modTransition">
        <pc:chgData name="Paul Muller" userId="a63a91f7-2aee-4d3f-abcf-5b6b29679cb6" providerId="ADAL" clId="{C31F34AF-F418-4C20-AA19-BCBB4E756646}" dt="2020-05-09T04:47:10.712" v="254"/>
        <pc:sldMkLst>
          <pc:docMk/>
          <pc:sldMk cId="2423598005" sldId="649"/>
        </pc:sldMkLst>
      </pc:sldChg>
      <pc:sldChg chg="modTransition">
        <pc:chgData name="Paul Muller" userId="a63a91f7-2aee-4d3f-abcf-5b6b29679cb6" providerId="ADAL" clId="{C31F34AF-F418-4C20-AA19-BCBB4E756646}" dt="2020-05-09T04:47:10.712" v="254"/>
        <pc:sldMkLst>
          <pc:docMk/>
          <pc:sldMk cId="1549768315" sldId="660"/>
        </pc:sldMkLst>
      </pc:sldChg>
      <pc:sldChg chg="modTransition">
        <pc:chgData name="Paul Muller" userId="a63a91f7-2aee-4d3f-abcf-5b6b29679cb6" providerId="ADAL" clId="{C31F34AF-F418-4C20-AA19-BCBB4E756646}" dt="2020-05-09T04:47:10.712" v="254"/>
        <pc:sldMkLst>
          <pc:docMk/>
          <pc:sldMk cId="3560239384" sldId="661"/>
        </pc:sldMkLst>
      </pc:sldChg>
      <pc:sldChg chg="modTransition">
        <pc:chgData name="Paul Muller" userId="a63a91f7-2aee-4d3f-abcf-5b6b29679cb6" providerId="ADAL" clId="{C31F34AF-F418-4C20-AA19-BCBB4E756646}" dt="2020-05-09T04:47:10.712" v="254"/>
        <pc:sldMkLst>
          <pc:docMk/>
          <pc:sldMk cId="242536779" sldId="662"/>
        </pc:sldMkLst>
      </pc:sldChg>
      <pc:sldChg chg="modTransition">
        <pc:chgData name="Paul Muller" userId="a63a91f7-2aee-4d3f-abcf-5b6b29679cb6" providerId="ADAL" clId="{C31F34AF-F418-4C20-AA19-BCBB4E756646}" dt="2020-05-09T04:47:10.712" v="254"/>
        <pc:sldMkLst>
          <pc:docMk/>
          <pc:sldMk cId="428581242" sldId="663"/>
        </pc:sldMkLst>
      </pc:sldChg>
      <pc:sldChg chg="modTransition">
        <pc:chgData name="Paul Muller" userId="a63a91f7-2aee-4d3f-abcf-5b6b29679cb6" providerId="ADAL" clId="{C31F34AF-F418-4C20-AA19-BCBB4E756646}" dt="2020-05-09T04:47:10.712" v="254"/>
        <pc:sldMkLst>
          <pc:docMk/>
          <pc:sldMk cId="1659255149" sldId="664"/>
        </pc:sldMkLst>
      </pc:sldChg>
      <pc:sldChg chg="modTransition">
        <pc:chgData name="Paul Muller" userId="a63a91f7-2aee-4d3f-abcf-5b6b29679cb6" providerId="ADAL" clId="{C31F34AF-F418-4C20-AA19-BCBB4E756646}" dt="2020-05-09T04:47:10.712" v="254"/>
        <pc:sldMkLst>
          <pc:docMk/>
          <pc:sldMk cId="921146324" sldId="665"/>
        </pc:sldMkLst>
      </pc:sldChg>
      <pc:sldChg chg="modTransition">
        <pc:chgData name="Paul Muller" userId="a63a91f7-2aee-4d3f-abcf-5b6b29679cb6" providerId="ADAL" clId="{C31F34AF-F418-4C20-AA19-BCBB4E756646}" dt="2020-05-09T04:47:10.712" v="254"/>
        <pc:sldMkLst>
          <pc:docMk/>
          <pc:sldMk cId="2517720156" sldId="666"/>
        </pc:sldMkLst>
      </pc:sldChg>
      <pc:sldChg chg="modSp modTransition">
        <pc:chgData name="Paul Muller" userId="a63a91f7-2aee-4d3f-abcf-5b6b29679cb6" providerId="ADAL" clId="{C31F34AF-F418-4C20-AA19-BCBB4E756646}" dt="2020-05-09T04:47:10.712" v="254"/>
        <pc:sldMkLst>
          <pc:docMk/>
          <pc:sldMk cId="1594232495" sldId="847"/>
        </pc:sldMkLst>
        <pc:spChg chg="mod">
          <ac:chgData name="Paul Muller" userId="a63a91f7-2aee-4d3f-abcf-5b6b29679cb6" providerId="ADAL" clId="{C31F34AF-F418-4C20-AA19-BCBB4E756646}" dt="2020-05-07T03:42:03.202" v="0" actId="20577"/>
          <ac:spMkLst>
            <pc:docMk/>
            <pc:sldMk cId="1594232495" sldId="847"/>
            <ac:spMk id="3" creationId="{00000000-0000-0000-0000-000000000000}"/>
          </ac:spMkLst>
        </pc:spChg>
      </pc:sldChg>
      <pc:sldChg chg="modTransition">
        <pc:chgData name="Paul Muller" userId="a63a91f7-2aee-4d3f-abcf-5b6b29679cb6" providerId="ADAL" clId="{C31F34AF-F418-4C20-AA19-BCBB4E756646}" dt="2020-05-09T04:47:10.712" v="254"/>
        <pc:sldMkLst>
          <pc:docMk/>
          <pc:sldMk cId="1943112151" sldId="848"/>
        </pc:sldMkLst>
      </pc:sldChg>
      <pc:sldChg chg="modTransition">
        <pc:chgData name="Paul Muller" userId="a63a91f7-2aee-4d3f-abcf-5b6b29679cb6" providerId="ADAL" clId="{C31F34AF-F418-4C20-AA19-BCBB4E756646}" dt="2020-05-09T04:47:10.712" v="254"/>
        <pc:sldMkLst>
          <pc:docMk/>
          <pc:sldMk cId="2904054651" sldId="849"/>
        </pc:sldMkLst>
      </pc:sldChg>
      <pc:sldChg chg="modTransition modNotes">
        <pc:chgData name="Paul Muller" userId="a63a91f7-2aee-4d3f-abcf-5b6b29679cb6" providerId="ADAL" clId="{C31F34AF-F418-4C20-AA19-BCBB4E756646}" dt="2020-05-09T04:47:10.712" v="254"/>
        <pc:sldMkLst>
          <pc:docMk/>
          <pc:sldMk cId="1435099383" sldId="850"/>
        </pc:sldMkLst>
      </pc:sldChg>
      <pc:sldChg chg="modTransition">
        <pc:chgData name="Paul Muller" userId="a63a91f7-2aee-4d3f-abcf-5b6b29679cb6" providerId="ADAL" clId="{C31F34AF-F418-4C20-AA19-BCBB4E756646}" dt="2020-05-09T04:47:10.712" v="254"/>
        <pc:sldMkLst>
          <pc:docMk/>
          <pc:sldMk cId="1025031894" sldId="852"/>
        </pc:sldMkLst>
      </pc:sldChg>
      <pc:sldChg chg="modSp modTransition modNotes">
        <pc:chgData name="Paul Muller" userId="a63a91f7-2aee-4d3f-abcf-5b6b29679cb6" providerId="ADAL" clId="{C31F34AF-F418-4C20-AA19-BCBB4E756646}" dt="2020-05-09T04:47:10.712" v="254"/>
        <pc:sldMkLst>
          <pc:docMk/>
          <pc:sldMk cId="1435128297" sldId="854"/>
        </pc:sldMkLst>
        <pc:spChg chg="mod">
          <ac:chgData name="Paul Muller" userId="a63a91f7-2aee-4d3f-abcf-5b6b29679cb6" providerId="ADAL" clId="{C31F34AF-F418-4C20-AA19-BCBB4E756646}" dt="2020-05-09T04:37:49.521" v="252" actId="20577"/>
          <ac:spMkLst>
            <pc:docMk/>
            <pc:sldMk cId="1435128297" sldId="854"/>
            <ac:spMk id="2" creationId="{00000000-0000-0000-0000-000000000000}"/>
          </ac:spMkLst>
        </pc:spChg>
      </pc:sldChg>
      <pc:sldChg chg="modTransition">
        <pc:chgData name="Paul Muller" userId="a63a91f7-2aee-4d3f-abcf-5b6b29679cb6" providerId="ADAL" clId="{C31F34AF-F418-4C20-AA19-BCBB4E756646}" dt="2020-05-09T04:47:10.712" v="254"/>
        <pc:sldMkLst>
          <pc:docMk/>
          <pc:sldMk cId="1328297443" sldId="865"/>
        </pc:sldMkLst>
      </pc:sldChg>
      <pc:sldChg chg="modTransition">
        <pc:chgData name="Paul Muller" userId="a63a91f7-2aee-4d3f-abcf-5b6b29679cb6" providerId="ADAL" clId="{C31F34AF-F418-4C20-AA19-BCBB4E756646}" dt="2020-05-09T04:47:10.712" v="254"/>
        <pc:sldMkLst>
          <pc:docMk/>
          <pc:sldMk cId="2771139742" sldId="866"/>
        </pc:sldMkLst>
      </pc:sldChg>
      <pc:sldChg chg="modTransition">
        <pc:chgData name="Paul Muller" userId="a63a91f7-2aee-4d3f-abcf-5b6b29679cb6" providerId="ADAL" clId="{C31F34AF-F418-4C20-AA19-BCBB4E756646}" dt="2020-05-09T04:47:10.712" v="254"/>
        <pc:sldMkLst>
          <pc:docMk/>
          <pc:sldMk cId="1655955906" sldId="867"/>
        </pc:sldMkLst>
      </pc:sldChg>
      <pc:sldChg chg="modTransition">
        <pc:chgData name="Paul Muller" userId="a63a91f7-2aee-4d3f-abcf-5b6b29679cb6" providerId="ADAL" clId="{C31F34AF-F418-4C20-AA19-BCBB4E756646}" dt="2020-05-09T04:47:10.712" v="254"/>
        <pc:sldMkLst>
          <pc:docMk/>
          <pc:sldMk cId="2318807731" sldId="868"/>
        </pc:sldMkLst>
      </pc:sldChg>
      <pc:sldChg chg="modTransition">
        <pc:chgData name="Paul Muller" userId="a63a91f7-2aee-4d3f-abcf-5b6b29679cb6" providerId="ADAL" clId="{C31F34AF-F418-4C20-AA19-BCBB4E756646}" dt="2020-05-09T04:47:10.712" v="254"/>
        <pc:sldMkLst>
          <pc:docMk/>
          <pc:sldMk cId="3990772755" sldId="869"/>
        </pc:sldMkLst>
      </pc:sldChg>
      <pc:sldChg chg="addSp delSp modSp modTransition modAnim">
        <pc:chgData name="Paul Muller" userId="a63a91f7-2aee-4d3f-abcf-5b6b29679cb6" providerId="ADAL" clId="{C31F34AF-F418-4C20-AA19-BCBB4E756646}" dt="2020-05-09T04:47:10.712" v="254"/>
        <pc:sldMkLst>
          <pc:docMk/>
          <pc:sldMk cId="915267076" sldId="919"/>
        </pc:sldMkLst>
        <pc:spChg chg="add del mod">
          <ac:chgData name="Paul Muller" userId="a63a91f7-2aee-4d3f-abcf-5b6b29679cb6" providerId="ADAL" clId="{C31F34AF-F418-4C20-AA19-BCBB4E756646}" dt="2020-05-09T04:16:37.858" v="65"/>
          <ac:spMkLst>
            <pc:docMk/>
            <pc:sldMk cId="915267076" sldId="919"/>
            <ac:spMk id="2" creationId="{A6D23997-47FE-40BE-877E-9BDF49C3CB68}"/>
          </ac:spMkLst>
        </pc:spChg>
        <pc:spChg chg="add del mod">
          <ac:chgData name="Paul Muller" userId="a63a91f7-2aee-4d3f-abcf-5b6b29679cb6" providerId="ADAL" clId="{C31F34AF-F418-4C20-AA19-BCBB4E756646}" dt="2020-05-09T04:19:32.017" v="180" actId="1076"/>
          <ac:spMkLst>
            <pc:docMk/>
            <pc:sldMk cId="915267076" sldId="919"/>
            <ac:spMk id="3" creationId="{D9ED9980-69FF-4250-9CF3-F9373DF4C898}"/>
          </ac:spMkLst>
        </pc:spChg>
        <pc:spChg chg="mod">
          <ac:chgData name="Paul Muller" userId="a63a91f7-2aee-4d3f-abcf-5b6b29679cb6" providerId="ADAL" clId="{C31F34AF-F418-4C20-AA19-BCBB4E756646}" dt="2020-05-09T04:15:46.697" v="49" actId="20577"/>
          <ac:spMkLst>
            <pc:docMk/>
            <pc:sldMk cId="915267076" sldId="919"/>
            <ac:spMk id="4" creationId="{F9A3DCAA-3917-4B3A-A7A1-3C4D7A6B0040}"/>
          </ac:spMkLst>
        </pc:spChg>
        <pc:spChg chg="mod">
          <ac:chgData name="Paul Muller" userId="a63a91f7-2aee-4d3f-abcf-5b6b29679cb6" providerId="ADAL" clId="{C31F34AF-F418-4C20-AA19-BCBB4E756646}" dt="2020-05-09T04:18:58.337" v="161" actId="27636"/>
          <ac:spMkLst>
            <pc:docMk/>
            <pc:sldMk cId="915267076" sldId="919"/>
            <ac:spMk id="5" creationId="{00C0087E-BD44-4E00-B46D-67B3AF17FE9C}"/>
          </ac:spMkLst>
        </pc:spChg>
        <pc:spChg chg="add del mod">
          <ac:chgData name="Paul Muller" userId="a63a91f7-2aee-4d3f-abcf-5b6b29679cb6" providerId="ADAL" clId="{C31F34AF-F418-4C20-AA19-BCBB4E756646}" dt="2020-05-09T04:16:37.858" v="65"/>
          <ac:spMkLst>
            <pc:docMk/>
            <pc:sldMk cId="915267076" sldId="919"/>
            <ac:spMk id="6" creationId="{EBBAE24B-29C7-4987-8A83-358EA683A78C}"/>
          </ac:spMkLst>
        </pc:spChg>
        <pc:spChg chg="add del mod">
          <ac:chgData name="Paul Muller" userId="a63a91f7-2aee-4d3f-abcf-5b6b29679cb6" providerId="ADAL" clId="{C31F34AF-F418-4C20-AA19-BCBB4E756646}" dt="2020-05-09T04:16:37.858" v="65"/>
          <ac:spMkLst>
            <pc:docMk/>
            <pc:sldMk cId="915267076" sldId="919"/>
            <ac:spMk id="7" creationId="{871F5966-1B9F-4DD3-A4AF-1595CFA233FD}"/>
          </ac:spMkLst>
        </pc:spChg>
        <pc:spChg chg="add mod">
          <ac:chgData name="Paul Muller" userId="a63a91f7-2aee-4d3f-abcf-5b6b29679cb6" providerId="ADAL" clId="{C31F34AF-F418-4C20-AA19-BCBB4E756646}" dt="2020-05-09T04:19:13.139" v="175" actId="15"/>
          <ac:spMkLst>
            <pc:docMk/>
            <pc:sldMk cId="915267076" sldId="919"/>
            <ac:spMk id="8" creationId="{4F24E009-CA0F-480E-98CD-DC5B03326B54}"/>
          </ac:spMkLst>
        </pc:spChg>
      </pc:sldChg>
      <pc:sldChg chg="modTransition">
        <pc:chgData name="Paul Muller" userId="a63a91f7-2aee-4d3f-abcf-5b6b29679cb6" providerId="ADAL" clId="{C31F34AF-F418-4C20-AA19-BCBB4E756646}" dt="2020-05-09T04:47:10.712" v="254"/>
        <pc:sldMkLst>
          <pc:docMk/>
          <pc:sldMk cId="402564899" sldId="972"/>
        </pc:sldMkLst>
      </pc:sldChg>
      <pc:sldChg chg="modTransition">
        <pc:chgData name="Paul Muller" userId="a63a91f7-2aee-4d3f-abcf-5b6b29679cb6" providerId="ADAL" clId="{C31F34AF-F418-4C20-AA19-BCBB4E756646}" dt="2020-05-09T04:47:10.712" v="254"/>
        <pc:sldMkLst>
          <pc:docMk/>
          <pc:sldMk cId="225488998" sldId="979"/>
        </pc:sldMkLst>
      </pc:sldChg>
      <pc:sldChg chg="modSp modTransition modAnim">
        <pc:chgData name="Paul Muller" userId="a63a91f7-2aee-4d3f-abcf-5b6b29679cb6" providerId="ADAL" clId="{C31F34AF-F418-4C20-AA19-BCBB4E756646}" dt="2020-05-09T04:47:10.712" v="254"/>
        <pc:sldMkLst>
          <pc:docMk/>
          <pc:sldMk cId="756107329" sldId="983"/>
        </pc:sldMkLst>
        <pc:spChg chg="mod">
          <ac:chgData name="Paul Muller" userId="a63a91f7-2aee-4d3f-abcf-5b6b29679cb6" providerId="ADAL" clId="{C31F34AF-F418-4C20-AA19-BCBB4E756646}" dt="2020-05-09T04:14:27.019" v="14" actId="27636"/>
          <ac:spMkLst>
            <pc:docMk/>
            <pc:sldMk cId="756107329" sldId="983"/>
            <ac:spMk id="3" creationId="{244ECBFC-DE52-4E33-88D4-4D1DCE56F8B8}"/>
          </ac:spMkLst>
        </pc:spChg>
      </pc:sldChg>
      <pc:sldChg chg="modTransition">
        <pc:chgData name="Paul Muller" userId="a63a91f7-2aee-4d3f-abcf-5b6b29679cb6" providerId="ADAL" clId="{C31F34AF-F418-4C20-AA19-BCBB4E756646}" dt="2020-05-09T04:47:10.712" v="254"/>
        <pc:sldMkLst>
          <pc:docMk/>
          <pc:sldMk cId="731206871" sldId="984"/>
        </pc:sldMkLst>
      </pc:sldChg>
      <pc:sldChg chg="modTransition">
        <pc:chgData name="Paul Muller" userId="a63a91f7-2aee-4d3f-abcf-5b6b29679cb6" providerId="ADAL" clId="{C31F34AF-F418-4C20-AA19-BCBB4E756646}" dt="2020-05-09T04:47:32.273" v="256"/>
        <pc:sldMkLst>
          <pc:docMk/>
          <pc:sldMk cId="246200436" sldId="985"/>
        </pc:sldMkLst>
      </pc:sldChg>
      <pc:sldChg chg="modTransition">
        <pc:chgData name="Paul Muller" userId="a63a91f7-2aee-4d3f-abcf-5b6b29679cb6" providerId="ADAL" clId="{C31F34AF-F418-4C20-AA19-BCBB4E756646}" dt="2020-05-09T04:47:10.712" v="254"/>
        <pc:sldMkLst>
          <pc:docMk/>
          <pc:sldMk cId="2408100260" sldId="988"/>
        </pc:sldMkLst>
      </pc:sldChg>
      <pc:sldChg chg="modTransition">
        <pc:chgData name="Paul Muller" userId="a63a91f7-2aee-4d3f-abcf-5b6b29679cb6" providerId="ADAL" clId="{C31F34AF-F418-4C20-AA19-BCBB4E756646}" dt="2020-05-09T04:47:25.464" v="255"/>
        <pc:sldMkLst>
          <pc:docMk/>
          <pc:sldMk cId="1897646580" sldId="989"/>
        </pc:sldMkLst>
      </pc:sldChg>
      <pc:sldChg chg="modSp ord modTransition">
        <pc:chgData name="Paul Muller" userId="a63a91f7-2aee-4d3f-abcf-5b6b29679cb6" providerId="ADAL" clId="{C31F34AF-F418-4C20-AA19-BCBB4E756646}" dt="2020-05-09T04:47:10.712" v="254"/>
        <pc:sldMkLst>
          <pc:docMk/>
          <pc:sldMk cId="4206505676" sldId="990"/>
        </pc:sldMkLst>
        <pc:spChg chg="mod">
          <ac:chgData name="Paul Muller" userId="a63a91f7-2aee-4d3f-abcf-5b6b29679cb6" providerId="ADAL" clId="{C31F34AF-F418-4C20-AA19-BCBB4E756646}" dt="2020-05-09T04:14:18.747" v="13" actId="20577"/>
          <ac:spMkLst>
            <pc:docMk/>
            <pc:sldMk cId="4206505676" sldId="990"/>
            <ac:spMk id="2" creationId="{7767B63D-712B-4D64-A8AE-8EE526CD64E4}"/>
          </ac:spMkLst>
        </pc:spChg>
        <pc:spChg chg="mod">
          <ac:chgData name="Paul Muller" userId="a63a91f7-2aee-4d3f-abcf-5b6b29679cb6" providerId="ADAL" clId="{C31F34AF-F418-4C20-AA19-BCBB4E756646}" dt="2020-05-09T04:21:11.091" v="225" actId="20577"/>
          <ac:spMkLst>
            <pc:docMk/>
            <pc:sldMk cId="4206505676" sldId="990"/>
            <ac:spMk id="3" creationId="{AED8BF86-BA30-4D8E-8CFC-A242822F3921}"/>
          </ac:spMkLst>
        </pc:spChg>
      </pc:sldChg>
      <pc:sldChg chg="add del">
        <pc:chgData name="Paul Muller" userId="a63a91f7-2aee-4d3f-abcf-5b6b29679cb6" providerId="ADAL" clId="{C31F34AF-F418-4C20-AA19-BCBB4E756646}" dt="2020-05-09T04:15:16.886" v="29"/>
        <pc:sldMkLst>
          <pc:docMk/>
          <pc:sldMk cId="3102820208" sldId="991"/>
        </pc:sldMkLst>
      </pc:sldChg>
      <pc:sldChg chg="del">
        <pc:chgData name="Paul Muller" userId="a63a91f7-2aee-4d3f-abcf-5b6b29679cb6" providerId="ADAL" clId="{C31F34AF-F418-4C20-AA19-BCBB4E756646}" dt="2020-05-09T04:14:41.066" v="15" actId="2696"/>
        <pc:sldMkLst>
          <pc:docMk/>
          <pc:sldMk cId="4182346793" sldId="991"/>
        </pc:sldMkLst>
      </pc:sldChg>
    </pc:docChg>
  </pc:docChgLst>
  <pc:docChgLst>
    <pc:chgData name="Paul Muller, CPD" userId="a63a91f7-2aee-4d3f-abcf-5b6b29679cb6" providerId="ADAL" clId="{B87AC4F3-4765-4831-9A6D-268F60357B94}"/>
    <pc:docChg chg="undo custSel addSld delSld modSld sldOrd modSection">
      <pc:chgData name="Paul Muller, CPD" userId="a63a91f7-2aee-4d3f-abcf-5b6b29679cb6" providerId="ADAL" clId="{B87AC4F3-4765-4831-9A6D-268F60357B94}" dt="2021-06-12T23:42:12.181" v="2061" actId="27636"/>
      <pc:docMkLst>
        <pc:docMk/>
      </pc:docMkLst>
      <pc:sldChg chg="mod modShow">
        <pc:chgData name="Paul Muller, CPD" userId="a63a91f7-2aee-4d3f-abcf-5b6b29679cb6" providerId="ADAL" clId="{B87AC4F3-4765-4831-9A6D-268F60357B94}" dt="2021-06-06T03:42:26.134" v="2055" actId="729"/>
        <pc:sldMkLst>
          <pc:docMk/>
          <pc:sldMk cId="3703459249" sldId="256"/>
        </pc:sldMkLst>
      </pc:sldChg>
      <pc:sldChg chg="mod modShow">
        <pc:chgData name="Paul Muller, CPD" userId="a63a91f7-2aee-4d3f-abcf-5b6b29679cb6" providerId="ADAL" clId="{B87AC4F3-4765-4831-9A6D-268F60357B94}" dt="2021-06-06T03:42:26.134" v="2055" actId="729"/>
        <pc:sldMkLst>
          <pc:docMk/>
          <pc:sldMk cId="1471453494" sldId="397"/>
        </pc:sldMkLst>
      </pc:sldChg>
      <pc:sldChg chg="mod modShow">
        <pc:chgData name="Paul Muller, CPD" userId="a63a91f7-2aee-4d3f-abcf-5b6b29679cb6" providerId="ADAL" clId="{B87AC4F3-4765-4831-9A6D-268F60357B94}" dt="2021-06-06T03:42:26.134" v="2055" actId="729"/>
        <pc:sldMkLst>
          <pc:docMk/>
          <pc:sldMk cId="1678603994" sldId="595"/>
        </pc:sldMkLst>
      </pc:sldChg>
      <pc:sldChg chg="mod modShow">
        <pc:chgData name="Paul Muller, CPD" userId="a63a91f7-2aee-4d3f-abcf-5b6b29679cb6" providerId="ADAL" clId="{B87AC4F3-4765-4831-9A6D-268F60357B94}" dt="2021-06-06T03:42:26.134" v="2055" actId="729"/>
        <pc:sldMkLst>
          <pc:docMk/>
          <pc:sldMk cId="2238672832" sldId="600"/>
        </pc:sldMkLst>
      </pc:sldChg>
      <pc:sldChg chg="mod modShow">
        <pc:chgData name="Paul Muller, CPD" userId="a63a91f7-2aee-4d3f-abcf-5b6b29679cb6" providerId="ADAL" clId="{B87AC4F3-4765-4831-9A6D-268F60357B94}" dt="2021-06-06T03:42:26.134" v="2055" actId="729"/>
        <pc:sldMkLst>
          <pc:docMk/>
          <pc:sldMk cId="3414943091" sldId="606"/>
        </pc:sldMkLst>
      </pc:sldChg>
      <pc:sldChg chg="mod modShow">
        <pc:chgData name="Paul Muller, CPD" userId="a63a91f7-2aee-4d3f-abcf-5b6b29679cb6" providerId="ADAL" clId="{B87AC4F3-4765-4831-9A6D-268F60357B94}" dt="2021-06-06T03:42:26.134" v="2055" actId="729"/>
        <pc:sldMkLst>
          <pc:docMk/>
          <pc:sldMk cId="1360519417" sldId="610"/>
        </pc:sldMkLst>
      </pc:sldChg>
      <pc:sldChg chg="mod modShow">
        <pc:chgData name="Paul Muller, CPD" userId="a63a91f7-2aee-4d3f-abcf-5b6b29679cb6" providerId="ADAL" clId="{B87AC4F3-4765-4831-9A6D-268F60357B94}" dt="2021-06-06T03:42:26.134" v="2055" actId="729"/>
        <pc:sldMkLst>
          <pc:docMk/>
          <pc:sldMk cId="3008083308" sldId="612"/>
        </pc:sldMkLst>
      </pc:sldChg>
      <pc:sldChg chg="mod modShow">
        <pc:chgData name="Paul Muller, CPD" userId="a63a91f7-2aee-4d3f-abcf-5b6b29679cb6" providerId="ADAL" clId="{B87AC4F3-4765-4831-9A6D-268F60357B94}" dt="2021-06-06T03:42:26.134" v="2055" actId="729"/>
        <pc:sldMkLst>
          <pc:docMk/>
          <pc:sldMk cId="824084660" sldId="613"/>
        </pc:sldMkLst>
      </pc:sldChg>
      <pc:sldChg chg="mod modShow">
        <pc:chgData name="Paul Muller, CPD" userId="a63a91f7-2aee-4d3f-abcf-5b6b29679cb6" providerId="ADAL" clId="{B87AC4F3-4765-4831-9A6D-268F60357B94}" dt="2021-06-06T03:42:26.134" v="2055" actId="729"/>
        <pc:sldMkLst>
          <pc:docMk/>
          <pc:sldMk cId="4266183635" sldId="614"/>
        </pc:sldMkLst>
      </pc:sldChg>
      <pc:sldChg chg="mod modShow">
        <pc:chgData name="Paul Muller, CPD" userId="a63a91f7-2aee-4d3f-abcf-5b6b29679cb6" providerId="ADAL" clId="{B87AC4F3-4765-4831-9A6D-268F60357B94}" dt="2021-06-06T03:42:26.134" v="2055" actId="729"/>
        <pc:sldMkLst>
          <pc:docMk/>
          <pc:sldMk cId="1266717157" sldId="618"/>
        </pc:sldMkLst>
      </pc:sldChg>
      <pc:sldChg chg="mod modShow">
        <pc:chgData name="Paul Muller, CPD" userId="a63a91f7-2aee-4d3f-abcf-5b6b29679cb6" providerId="ADAL" clId="{B87AC4F3-4765-4831-9A6D-268F60357B94}" dt="2021-06-06T03:42:26.134" v="2055" actId="729"/>
        <pc:sldMkLst>
          <pc:docMk/>
          <pc:sldMk cId="3116148402" sldId="620"/>
        </pc:sldMkLst>
      </pc:sldChg>
      <pc:sldChg chg="mod modShow">
        <pc:chgData name="Paul Muller, CPD" userId="a63a91f7-2aee-4d3f-abcf-5b6b29679cb6" providerId="ADAL" clId="{B87AC4F3-4765-4831-9A6D-268F60357B94}" dt="2021-06-06T03:42:26.134" v="2055" actId="729"/>
        <pc:sldMkLst>
          <pc:docMk/>
          <pc:sldMk cId="1498293928" sldId="622"/>
        </pc:sldMkLst>
      </pc:sldChg>
      <pc:sldChg chg="mod modShow">
        <pc:chgData name="Paul Muller, CPD" userId="a63a91f7-2aee-4d3f-abcf-5b6b29679cb6" providerId="ADAL" clId="{B87AC4F3-4765-4831-9A6D-268F60357B94}" dt="2021-06-06T03:42:26.134" v="2055" actId="729"/>
        <pc:sldMkLst>
          <pc:docMk/>
          <pc:sldMk cId="3681075553" sldId="624"/>
        </pc:sldMkLst>
      </pc:sldChg>
      <pc:sldChg chg="mod modShow">
        <pc:chgData name="Paul Muller, CPD" userId="a63a91f7-2aee-4d3f-abcf-5b6b29679cb6" providerId="ADAL" clId="{B87AC4F3-4765-4831-9A6D-268F60357B94}" dt="2021-06-06T03:42:26.134" v="2055" actId="729"/>
        <pc:sldMkLst>
          <pc:docMk/>
          <pc:sldMk cId="1284055262" sldId="627"/>
        </pc:sldMkLst>
      </pc:sldChg>
      <pc:sldChg chg="mod modShow">
        <pc:chgData name="Paul Muller, CPD" userId="a63a91f7-2aee-4d3f-abcf-5b6b29679cb6" providerId="ADAL" clId="{B87AC4F3-4765-4831-9A6D-268F60357B94}" dt="2021-06-06T03:42:26.134" v="2055" actId="729"/>
        <pc:sldMkLst>
          <pc:docMk/>
          <pc:sldMk cId="4280537537" sldId="628"/>
        </pc:sldMkLst>
      </pc:sldChg>
      <pc:sldChg chg="mod modShow">
        <pc:chgData name="Paul Muller, CPD" userId="a63a91f7-2aee-4d3f-abcf-5b6b29679cb6" providerId="ADAL" clId="{B87AC4F3-4765-4831-9A6D-268F60357B94}" dt="2021-06-06T03:42:26.134" v="2055" actId="729"/>
        <pc:sldMkLst>
          <pc:docMk/>
          <pc:sldMk cId="4231175783" sldId="635"/>
        </pc:sldMkLst>
      </pc:sldChg>
      <pc:sldChg chg="mod modShow">
        <pc:chgData name="Paul Muller, CPD" userId="a63a91f7-2aee-4d3f-abcf-5b6b29679cb6" providerId="ADAL" clId="{B87AC4F3-4765-4831-9A6D-268F60357B94}" dt="2021-06-06T03:42:26.134" v="2055" actId="729"/>
        <pc:sldMkLst>
          <pc:docMk/>
          <pc:sldMk cId="2011996788" sldId="637"/>
        </pc:sldMkLst>
      </pc:sldChg>
      <pc:sldChg chg="mod modShow">
        <pc:chgData name="Paul Muller, CPD" userId="a63a91f7-2aee-4d3f-abcf-5b6b29679cb6" providerId="ADAL" clId="{B87AC4F3-4765-4831-9A6D-268F60357B94}" dt="2021-06-06T03:42:26.134" v="2055" actId="729"/>
        <pc:sldMkLst>
          <pc:docMk/>
          <pc:sldMk cId="3468470654" sldId="638"/>
        </pc:sldMkLst>
      </pc:sldChg>
      <pc:sldChg chg="mod modShow">
        <pc:chgData name="Paul Muller, CPD" userId="a63a91f7-2aee-4d3f-abcf-5b6b29679cb6" providerId="ADAL" clId="{B87AC4F3-4765-4831-9A6D-268F60357B94}" dt="2021-06-06T03:42:26.134" v="2055" actId="729"/>
        <pc:sldMkLst>
          <pc:docMk/>
          <pc:sldMk cId="1951284519" sldId="639"/>
        </pc:sldMkLst>
      </pc:sldChg>
      <pc:sldChg chg="mod modShow">
        <pc:chgData name="Paul Muller, CPD" userId="a63a91f7-2aee-4d3f-abcf-5b6b29679cb6" providerId="ADAL" clId="{B87AC4F3-4765-4831-9A6D-268F60357B94}" dt="2021-06-06T03:42:26.134" v="2055" actId="729"/>
        <pc:sldMkLst>
          <pc:docMk/>
          <pc:sldMk cId="2718567695" sldId="640"/>
        </pc:sldMkLst>
      </pc:sldChg>
      <pc:sldChg chg="mod modShow">
        <pc:chgData name="Paul Muller, CPD" userId="a63a91f7-2aee-4d3f-abcf-5b6b29679cb6" providerId="ADAL" clId="{B87AC4F3-4765-4831-9A6D-268F60357B94}" dt="2021-06-06T03:42:26.134" v="2055" actId="729"/>
        <pc:sldMkLst>
          <pc:docMk/>
          <pc:sldMk cId="3883987498" sldId="642"/>
        </pc:sldMkLst>
      </pc:sldChg>
      <pc:sldChg chg="mod modShow">
        <pc:chgData name="Paul Muller, CPD" userId="a63a91f7-2aee-4d3f-abcf-5b6b29679cb6" providerId="ADAL" clId="{B87AC4F3-4765-4831-9A6D-268F60357B94}" dt="2021-06-06T03:42:26.134" v="2055" actId="729"/>
        <pc:sldMkLst>
          <pc:docMk/>
          <pc:sldMk cId="1656499184" sldId="643"/>
        </pc:sldMkLst>
      </pc:sldChg>
      <pc:sldChg chg="mod modShow">
        <pc:chgData name="Paul Muller, CPD" userId="a63a91f7-2aee-4d3f-abcf-5b6b29679cb6" providerId="ADAL" clId="{B87AC4F3-4765-4831-9A6D-268F60357B94}" dt="2021-06-06T03:42:26.134" v="2055" actId="729"/>
        <pc:sldMkLst>
          <pc:docMk/>
          <pc:sldMk cId="586523199" sldId="644"/>
        </pc:sldMkLst>
      </pc:sldChg>
      <pc:sldChg chg="mod modShow">
        <pc:chgData name="Paul Muller, CPD" userId="a63a91f7-2aee-4d3f-abcf-5b6b29679cb6" providerId="ADAL" clId="{B87AC4F3-4765-4831-9A6D-268F60357B94}" dt="2021-06-06T03:42:26.134" v="2055" actId="729"/>
        <pc:sldMkLst>
          <pc:docMk/>
          <pc:sldMk cId="539573016" sldId="645"/>
        </pc:sldMkLst>
      </pc:sldChg>
      <pc:sldChg chg="mod modShow">
        <pc:chgData name="Paul Muller, CPD" userId="a63a91f7-2aee-4d3f-abcf-5b6b29679cb6" providerId="ADAL" clId="{B87AC4F3-4765-4831-9A6D-268F60357B94}" dt="2021-06-06T03:42:26.134" v="2055" actId="729"/>
        <pc:sldMkLst>
          <pc:docMk/>
          <pc:sldMk cId="2881101212" sldId="646"/>
        </pc:sldMkLst>
      </pc:sldChg>
      <pc:sldChg chg="mod modShow">
        <pc:chgData name="Paul Muller, CPD" userId="a63a91f7-2aee-4d3f-abcf-5b6b29679cb6" providerId="ADAL" clId="{B87AC4F3-4765-4831-9A6D-268F60357B94}" dt="2021-06-06T03:42:26.134" v="2055" actId="729"/>
        <pc:sldMkLst>
          <pc:docMk/>
          <pc:sldMk cId="3225216584" sldId="647"/>
        </pc:sldMkLst>
      </pc:sldChg>
      <pc:sldChg chg="mod modShow">
        <pc:chgData name="Paul Muller, CPD" userId="a63a91f7-2aee-4d3f-abcf-5b6b29679cb6" providerId="ADAL" clId="{B87AC4F3-4765-4831-9A6D-268F60357B94}" dt="2021-06-06T03:42:26.134" v="2055" actId="729"/>
        <pc:sldMkLst>
          <pc:docMk/>
          <pc:sldMk cId="425571953" sldId="648"/>
        </pc:sldMkLst>
      </pc:sldChg>
      <pc:sldChg chg="mod modShow">
        <pc:chgData name="Paul Muller, CPD" userId="a63a91f7-2aee-4d3f-abcf-5b6b29679cb6" providerId="ADAL" clId="{B87AC4F3-4765-4831-9A6D-268F60357B94}" dt="2021-06-06T03:42:26.134" v="2055" actId="729"/>
        <pc:sldMkLst>
          <pc:docMk/>
          <pc:sldMk cId="2423598005" sldId="649"/>
        </pc:sldMkLst>
      </pc:sldChg>
      <pc:sldChg chg="mod modShow">
        <pc:chgData name="Paul Muller, CPD" userId="a63a91f7-2aee-4d3f-abcf-5b6b29679cb6" providerId="ADAL" clId="{B87AC4F3-4765-4831-9A6D-268F60357B94}" dt="2021-06-06T03:42:26.134" v="2055" actId="729"/>
        <pc:sldMkLst>
          <pc:docMk/>
          <pc:sldMk cId="1549768315" sldId="660"/>
        </pc:sldMkLst>
      </pc:sldChg>
      <pc:sldChg chg="mod modShow">
        <pc:chgData name="Paul Muller, CPD" userId="a63a91f7-2aee-4d3f-abcf-5b6b29679cb6" providerId="ADAL" clId="{B87AC4F3-4765-4831-9A6D-268F60357B94}" dt="2021-06-06T03:42:26.134" v="2055" actId="729"/>
        <pc:sldMkLst>
          <pc:docMk/>
          <pc:sldMk cId="3560239384" sldId="661"/>
        </pc:sldMkLst>
      </pc:sldChg>
      <pc:sldChg chg="mod modShow">
        <pc:chgData name="Paul Muller, CPD" userId="a63a91f7-2aee-4d3f-abcf-5b6b29679cb6" providerId="ADAL" clId="{B87AC4F3-4765-4831-9A6D-268F60357B94}" dt="2021-06-06T03:42:26.134" v="2055" actId="729"/>
        <pc:sldMkLst>
          <pc:docMk/>
          <pc:sldMk cId="242536779" sldId="662"/>
        </pc:sldMkLst>
      </pc:sldChg>
      <pc:sldChg chg="mod modShow">
        <pc:chgData name="Paul Muller, CPD" userId="a63a91f7-2aee-4d3f-abcf-5b6b29679cb6" providerId="ADAL" clId="{B87AC4F3-4765-4831-9A6D-268F60357B94}" dt="2021-06-06T03:42:26.134" v="2055" actId="729"/>
        <pc:sldMkLst>
          <pc:docMk/>
          <pc:sldMk cId="428581242" sldId="663"/>
        </pc:sldMkLst>
      </pc:sldChg>
      <pc:sldChg chg="mod modShow">
        <pc:chgData name="Paul Muller, CPD" userId="a63a91f7-2aee-4d3f-abcf-5b6b29679cb6" providerId="ADAL" clId="{B87AC4F3-4765-4831-9A6D-268F60357B94}" dt="2021-06-06T03:42:26.134" v="2055" actId="729"/>
        <pc:sldMkLst>
          <pc:docMk/>
          <pc:sldMk cId="1659255149" sldId="664"/>
        </pc:sldMkLst>
      </pc:sldChg>
      <pc:sldChg chg="mod modShow">
        <pc:chgData name="Paul Muller, CPD" userId="a63a91f7-2aee-4d3f-abcf-5b6b29679cb6" providerId="ADAL" clId="{B87AC4F3-4765-4831-9A6D-268F60357B94}" dt="2021-06-06T03:42:26.134" v="2055" actId="729"/>
        <pc:sldMkLst>
          <pc:docMk/>
          <pc:sldMk cId="921146324" sldId="665"/>
        </pc:sldMkLst>
      </pc:sldChg>
      <pc:sldChg chg="mod modShow">
        <pc:chgData name="Paul Muller, CPD" userId="a63a91f7-2aee-4d3f-abcf-5b6b29679cb6" providerId="ADAL" clId="{B87AC4F3-4765-4831-9A6D-268F60357B94}" dt="2021-06-06T03:42:26.134" v="2055" actId="729"/>
        <pc:sldMkLst>
          <pc:docMk/>
          <pc:sldMk cId="2517720156" sldId="666"/>
        </pc:sldMkLst>
      </pc:sldChg>
      <pc:sldChg chg="mod modShow">
        <pc:chgData name="Paul Muller, CPD" userId="a63a91f7-2aee-4d3f-abcf-5b6b29679cb6" providerId="ADAL" clId="{B87AC4F3-4765-4831-9A6D-268F60357B94}" dt="2021-06-06T03:42:26.134" v="2055" actId="729"/>
        <pc:sldMkLst>
          <pc:docMk/>
          <pc:sldMk cId="1594232495" sldId="847"/>
        </pc:sldMkLst>
      </pc:sldChg>
      <pc:sldChg chg="mod modShow">
        <pc:chgData name="Paul Muller, CPD" userId="a63a91f7-2aee-4d3f-abcf-5b6b29679cb6" providerId="ADAL" clId="{B87AC4F3-4765-4831-9A6D-268F60357B94}" dt="2021-06-06T03:42:26.134" v="2055" actId="729"/>
        <pc:sldMkLst>
          <pc:docMk/>
          <pc:sldMk cId="2904054651" sldId="849"/>
        </pc:sldMkLst>
      </pc:sldChg>
      <pc:sldChg chg="mod modShow">
        <pc:chgData name="Paul Muller, CPD" userId="a63a91f7-2aee-4d3f-abcf-5b6b29679cb6" providerId="ADAL" clId="{B87AC4F3-4765-4831-9A6D-268F60357B94}" dt="2021-06-06T03:42:26.134" v="2055" actId="729"/>
        <pc:sldMkLst>
          <pc:docMk/>
          <pc:sldMk cId="1435099383" sldId="850"/>
        </pc:sldMkLst>
      </pc:sldChg>
      <pc:sldChg chg="mod modShow">
        <pc:chgData name="Paul Muller, CPD" userId="a63a91f7-2aee-4d3f-abcf-5b6b29679cb6" providerId="ADAL" clId="{B87AC4F3-4765-4831-9A6D-268F60357B94}" dt="2021-06-06T03:42:26.134" v="2055" actId="729"/>
        <pc:sldMkLst>
          <pc:docMk/>
          <pc:sldMk cId="1025031894" sldId="852"/>
        </pc:sldMkLst>
      </pc:sldChg>
      <pc:sldChg chg="mod modShow">
        <pc:chgData name="Paul Muller, CPD" userId="a63a91f7-2aee-4d3f-abcf-5b6b29679cb6" providerId="ADAL" clId="{B87AC4F3-4765-4831-9A6D-268F60357B94}" dt="2021-06-06T03:42:26.134" v="2055" actId="729"/>
        <pc:sldMkLst>
          <pc:docMk/>
          <pc:sldMk cId="1435128297" sldId="854"/>
        </pc:sldMkLst>
      </pc:sldChg>
      <pc:sldChg chg="mod modShow">
        <pc:chgData name="Paul Muller, CPD" userId="a63a91f7-2aee-4d3f-abcf-5b6b29679cb6" providerId="ADAL" clId="{B87AC4F3-4765-4831-9A6D-268F60357B94}" dt="2021-06-06T03:42:26.134" v="2055" actId="729"/>
        <pc:sldMkLst>
          <pc:docMk/>
          <pc:sldMk cId="1328297443" sldId="865"/>
        </pc:sldMkLst>
      </pc:sldChg>
      <pc:sldChg chg="mod modShow">
        <pc:chgData name="Paul Muller, CPD" userId="a63a91f7-2aee-4d3f-abcf-5b6b29679cb6" providerId="ADAL" clId="{B87AC4F3-4765-4831-9A6D-268F60357B94}" dt="2021-06-06T03:42:26.134" v="2055" actId="729"/>
        <pc:sldMkLst>
          <pc:docMk/>
          <pc:sldMk cId="2771139742" sldId="866"/>
        </pc:sldMkLst>
      </pc:sldChg>
      <pc:sldChg chg="mod modShow">
        <pc:chgData name="Paul Muller, CPD" userId="a63a91f7-2aee-4d3f-abcf-5b6b29679cb6" providerId="ADAL" clId="{B87AC4F3-4765-4831-9A6D-268F60357B94}" dt="2021-06-06T03:42:26.134" v="2055" actId="729"/>
        <pc:sldMkLst>
          <pc:docMk/>
          <pc:sldMk cId="1655955906" sldId="867"/>
        </pc:sldMkLst>
      </pc:sldChg>
      <pc:sldChg chg="mod modShow">
        <pc:chgData name="Paul Muller, CPD" userId="a63a91f7-2aee-4d3f-abcf-5b6b29679cb6" providerId="ADAL" clId="{B87AC4F3-4765-4831-9A6D-268F60357B94}" dt="2021-06-06T03:42:26.134" v="2055" actId="729"/>
        <pc:sldMkLst>
          <pc:docMk/>
          <pc:sldMk cId="2318807731" sldId="868"/>
        </pc:sldMkLst>
      </pc:sldChg>
      <pc:sldChg chg="mod modShow">
        <pc:chgData name="Paul Muller, CPD" userId="a63a91f7-2aee-4d3f-abcf-5b6b29679cb6" providerId="ADAL" clId="{B87AC4F3-4765-4831-9A6D-268F60357B94}" dt="2021-06-06T03:42:26.134" v="2055" actId="729"/>
        <pc:sldMkLst>
          <pc:docMk/>
          <pc:sldMk cId="3990772755" sldId="869"/>
        </pc:sldMkLst>
      </pc:sldChg>
      <pc:sldChg chg="mod modShow">
        <pc:chgData name="Paul Muller, CPD" userId="a63a91f7-2aee-4d3f-abcf-5b6b29679cb6" providerId="ADAL" clId="{B87AC4F3-4765-4831-9A6D-268F60357B94}" dt="2021-06-06T03:42:26.134" v="2055" actId="729"/>
        <pc:sldMkLst>
          <pc:docMk/>
          <pc:sldMk cId="584493799" sldId="973"/>
        </pc:sldMkLst>
      </pc:sldChg>
      <pc:sldChg chg="mod modShow">
        <pc:chgData name="Paul Muller, CPD" userId="a63a91f7-2aee-4d3f-abcf-5b6b29679cb6" providerId="ADAL" clId="{B87AC4F3-4765-4831-9A6D-268F60357B94}" dt="2021-06-06T03:42:26.134" v="2055" actId="729"/>
        <pc:sldMkLst>
          <pc:docMk/>
          <pc:sldMk cId="225488998" sldId="979"/>
        </pc:sldMkLst>
      </pc:sldChg>
      <pc:sldChg chg="mod modShow">
        <pc:chgData name="Paul Muller, CPD" userId="a63a91f7-2aee-4d3f-abcf-5b6b29679cb6" providerId="ADAL" clId="{B87AC4F3-4765-4831-9A6D-268F60357B94}" dt="2021-06-06T03:42:26.134" v="2055" actId="729"/>
        <pc:sldMkLst>
          <pc:docMk/>
          <pc:sldMk cId="756107329" sldId="983"/>
        </pc:sldMkLst>
      </pc:sldChg>
      <pc:sldChg chg="mod modShow">
        <pc:chgData name="Paul Muller, CPD" userId="a63a91f7-2aee-4d3f-abcf-5b6b29679cb6" providerId="ADAL" clId="{B87AC4F3-4765-4831-9A6D-268F60357B94}" dt="2021-06-06T03:42:26.134" v="2055" actId="729"/>
        <pc:sldMkLst>
          <pc:docMk/>
          <pc:sldMk cId="731206871" sldId="984"/>
        </pc:sldMkLst>
      </pc:sldChg>
      <pc:sldChg chg="addSp delSp modSp mod delAnim modAnim modShow">
        <pc:chgData name="Paul Muller, CPD" userId="a63a91f7-2aee-4d3f-abcf-5b6b29679cb6" providerId="ADAL" clId="{B87AC4F3-4765-4831-9A6D-268F60357B94}" dt="2021-06-06T03:42:26.134" v="2055" actId="729"/>
        <pc:sldMkLst>
          <pc:docMk/>
          <pc:sldMk cId="4009991735" sldId="991"/>
        </pc:sldMkLst>
        <pc:spChg chg="del">
          <ac:chgData name="Paul Muller, CPD" userId="a63a91f7-2aee-4d3f-abcf-5b6b29679cb6" providerId="ADAL" clId="{B87AC4F3-4765-4831-9A6D-268F60357B94}" dt="2021-05-31T02:02:33.572" v="1217" actId="478"/>
          <ac:spMkLst>
            <pc:docMk/>
            <pc:sldMk cId="4009991735" sldId="991"/>
            <ac:spMk id="4" creationId="{F9F9F38F-451D-4242-A306-4662A715F6F6}"/>
          </ac:spMkLst>
        </pc:spChg>
        <pc:spChg chg="add del mod">
          <ac:chgData name="Paul Muller, CPD" userId="a63a91f7-2aee-4d3f-abcf-5b6b29679cb6" providerId="ADAL" clId="{B87AC4F3-4765-4831-9A6D-268F60357B94}" dt="2021-06-02T08:16:33.158" v="1989" actId="478"/>
          <ac:spMkLst>
            <pc:docMk/>
            <pc:sldMk cId="4009991735" sldId="991"/>
            <ac:spMk id="6" creationId="{A3D9CAFE-62B5-416C-B97B-3E7015CDD826}"/>
          </ac:spMkLst>
        </pc:spChg>
      </pc:sldChg>
      <pc:sldChg chg="mod modShow">
        <pc:chgData name="Paul Muller, CPD" userId="a63a91f7-2aee-4d3f-abcf-5b6b29679cb6" providerId="ADAL" clId="{B87AC4F3-4765-4831-9A6D-268F60357B94}" dt="2021-06-06T03:42:26.134" v="2055" actId="729"/>
        <pc:sldMkLst>
          <pc:docMk/>
          <pc:sldMk cId="3417143472" sldId="993"/>
        </pc:sldMkLst>
      </pc:sldChg>
      <pc:sldChg chg="mod modShow">
        <pc:chgData name="Paul Muller, CPD" userId="a63a91f7-2aee-4d3f-abcf-5b6b29679cb6" providerId="ADAL" clId="{B87AC4F3-4765-4831-9A6D-268F60357B94}" dt="2021-06-06T03:42:26.134" v="2055" actId="729"/>
        <pc:sldMkLst>
          <pc:docMk/>
          <pc:sldMk cId="2202208967" sldId="995"/>
        </pc:sldMkLst>
      </pc:sldChg>
      <pc:sldChg chg="mod modShow">
        <pc:chgData name="Paul Muller, CPD" userId="a63a91f7-2aee-4d3f-abcf-5b6b29679cb6" providerId="ADAL" clId="{B87AC4F3-4765-4831-9A6D-268F60357B94}" dt="2021-06-06T03:42:26.134" v="2055" actId="729"/>
        <pc:sldMkLst>
          <pc:docMk/>
          <pc:sldMk cId="2010708616" sldId="996"/>
        </pc:sldMkLst>
      </pc:sldChg>
      <pc:sldChg chg="mod modShow">
        <pc:chgData name="Paul Muller, CPD" userId="a63a91f7-2aee-4d3f-abcf-5b6b29679cb6" providerId="ADAL" clId="{B87AC4F3-4765-4831-9A6D-268F60357B94}" dt="2021-06-06T03:42:26.134" v="2055" actId="729"/>
        <pc:sldMkLst>
          <pc:docMk/>
          <pc:sldMk cId="3593257990" sldId="997"/>
        </pc:sldMkLst>
      </pc:sldChg>
      <pc:sldChg chg="mod modShow">
        <pc:chgData name="Paul Muller, CPD" userId="a63a91f7-2aee-4d3f-abcf-5b6b29679cb6" providerId="ADAL" clId="{B87AC4F3-4765-4831-9A6D-268F60357B94}" dt="2021-06-06T03:42:26.134" v="2055" actId="729"/>
        <pc:sldMkLst>
          <pc:docMk/>
          <pc:sldMk cId="1884522313" sldId="998"/>
        </pc:sldMkLst>
      </pc:sldChg>
      <pc:sldChg chg="modSp add del mod setBg modAnim">
        <pc:chgData name="Paul Muller, CPD" userId="a63a91f7-2aee-4d3f-abcf-5b6b29679cb6" providerId="ADAL" clId="{B87AC4F3-4765-4831-9A6D-268F60357B94}" dt="2021-05-31T01:09:01.785" v="120" actId="47"/>
        <pc:sldMkLst>
          <pc:docMk/>
          <pc:sldMk cId="57547311" sldId="999"/>
        </pc:sldMkLst>
        <pc:spChg chg="mod">
          <ac:chgData name="Paul Muller, CPD" userId="a63a91f7-2aee-4d3f-abcf-5b6b29679cb6" providerId="ADAL" clId="{B87AC4F3-4765-4831-9A6D-268F60357B94}" dt="2021-05-31T01:06:50.354" v="20" actId="20577"/>
          <ac:spMkLst>
            <pc:docMk/>
            <pc:sldMk cId="57547311" sldId="999"/>
            <ac:spMk id="2" creationId="{48EEE6C6-8C69-458E-A74A-E1A3871FF551}"/>
          </ac:spMkLst>
        </pc:spChg>
        <pc:spChg chg="mod">
          <ac:chgData name="Paul Muller, CPD" userId="a63a91f7-2aee-4d3f-abcf-5b6b29679cb6" providerId="ADAL" clId="{B87AC4F3-4765-4831-9A6D-268F60357B94}" dt="2021-05-31T01:07:12.851" v="30" actId="20577"/>
          <ac:spMkLst>
            <pc:docMk/>
            <pc:sldMk cId="57547311" sldId="999"/>
            <ac:spMk id="3" creationId="{5BEF3D7F-906A-483A-8A58-AA45B7B27838}"/>
          </ac:spMkLst>
        </pc:spChg>
      </pc:sldChg>
      <pc:sldChg chg="addSp modSp mod modAnim modShow">
        <pc:chgData name="Paul Muller, CPD" userId="a63a91f7-2aee-4d3f-abcf-5b6b29679cb6" providerId="ADAL" clId="{B87AC4F3-4765-4831-9A6D-268F60357B94}" dt="2021-06-12T23:42:12.181" v="2061" actId="27636"/>
        <pc:sldMkLst>
          <pc:docMk/>
          <pc:sldMk cId="89500481" sldId="1000"/>
        </pc:sldMkLst>
        <pc:spChg chg="mod">
          <ac:chgData name="Paul Muller, CPD" userId="a63a91f7-2aee-4d3f-abcf-5b6b29679cb6" providerId="ADAL" clId="{B87AC4F3-4765-4831-9A6D-268F60357B94}" dt="2021-05-31T01:09:40.081" v="140" actId="20577"/>
          <ac:spMkLst>
            <pc:docMk/>
            <pc:sldMk cId="89500481" sldId="1000"/>
            <ac:spMk id="2" creationId="{48EEE6C6-8C69-458E-A74A-E1A3871FF551}"/>
          </ac:spMkLst>
        </pc:spChg>
        <pc:spChg chg="mod">
          <ac:chgData name="Paul Muller, CPD" userId="a63a91f7-2aee-4d3f-abcf-5b6b29679cb6" providerId="ADAL" clId="{B87AC4F3-4765-4831-9A6D-268F60357B94}" dt="2021-06-12T23:42:12.181" v="2061" actId="27636"/>
          <ac:spMkLst>
            <pc:docMk/>
            <pc:sldMk cId="89500481" sldId="1000"/>
            <ac:spMk id="3" creationId="{5BEF3D7F-906A-483A-8A58-AA45B7B27838}"/>
          </ac:spMkLst>
        </pc:spChg>
        <pc:spChg chg="add mod">
          <ac:chgData name="Paul Muller, CPD" userId="a63a91f7-2aee-4d3f-abcf-5b6b29679cb6" providerId="ADAL" clId="{B87AC4F3-4765-4831-9A6D-268F60357B94}" dt="2021-05-31T01:08:34.285" v="119" actId="1076"/>
          <ac:spMkLst>
            <pc:docMk/>
            <pc:sldMk cId="89500481" sldId="1000"/>
            <ac:spMk id="4" creationId="{E699803B-7A6B-4632-A151-D176AE8B8BA7}"/>
          </ac:spMkLst>
        </pc:spChg>
      </pc:sldChg>
      <pc:sldChg chg="delSp modSp add del mod setBg delAnim modAnim">
        <pc:chgData name="Paul Muller, CPD" userId="a63a91f7-2aee-4d3f-abcf-5b6b29679cb6" providerId="ADAL" clId="{B87AC4F3-4765-4831-9A6D-268F60357B94}" dt="2021-05-31T01:10:56.058" v="145" actId="47"/>
        <pc:sldMkLst>
          <pc:docMk/>
          <pc:sldMk cId="2175894482" sldId="1001"/>
        </pc:sldMkLst>
        <pc:spChg chg="mod">
          <ac:chgData name="Paul Muller, CPD" userId="a63a91f7-2aee-4d3f-abcf-5b6b29679cb6" providerId="ADAL" clId="{B87AC4F3-4765-4831-9A6D-268F60357B94}" dt="2021-05-31T01:10:20.413" v="144" actId="20577"/>
          <ac:spMkLst>
            <pc:docMk/>
            <pc:sldMk cId="2175894482" sldId="1001"/>
            <ac:spMk id="3" creationId="{5BEF3D7F-906A-483A-8A58-AA45B7B27838}"/>
          </ac:spMkLst>
        </pc:spChg>
        <pc:spChg chg="del">
          <ac:chgData name="Paul Muller, CPD" userId="a63a91f7-2aee-4d3f-abcf-5b6b29679cb6" providerId="ADAL" clId="{B87AC4F3-4765-4831-9A6D-268F60357B94}" dt="2021-05-31T01:10:14.280" v="143" actId="478"/>
          <ac:spMkLst>
            <pc:docMk/>
            <pc:sldMk cId="2175894482" sldId="1001"/>
            <ac:spMk id="4" creationId="{E699803B-7A6B-4632-A151-D176AE8B8BA7}"/>
          </ac:spMkLst>
        </pc:spChg>
      </pc:sldChg>
      <pc:sldChg chg="addSp delSp modSp new mod setBg modAnim setClrOvrMap modShow modNotesTx">
        <pc:chgData name="Paul Muller, CPD" userId="a63a91f7-2aee-4d3f-abcf-5b6b29679cb6" providerId="ADAL" clId="{B87AC4F3-4765-4831-9A6D-268F60357B94}" dt="2021-06-06T03:42:26.134" v="2055" actId="729"/>
        <pc:sldMkLst>
          <pc:docMk/>
          <pc:sldMk cId="2865843686" sldId="1001"/>
        </pc:sldMkLst>
        <pc:spChg chg="add mod">
          <ac:chgData name="Paul Muller, CPD" userId="a63a91f7-2aee-4d3f-abcf-5b6b29679cb6" providerId="ADAL" clId="{B87AC4F3-4765-4831-9A6D-268F60357B94}" dt="2021-05-31T01:58:14.002" v="1078" actId="122"/>
          <ac:spMkLst>
            <pc:docMk/>
            <pc:sldMk cId="2865843686" sldId="1001"/>
            <ac:spMk id="8" creationId="{6421290C-96E5-4539-9D55-718D2ADA8142}"/>
          </ac:spMkLst>
        </pc:spChg>
        <pc:spChg chg="add mod">
          <ac:chgData name="Paul Muller, CPD" userId="a63a91f7-2aee-4d3f-abcf-5b6b29679cb6" providerId="ADAL" clId="{B87AC4F3-4765-4831-9A6D-268F60357B94}" dt="2021-05-31T01:58:11.341" v="1077" actId="122"/>
          <ac:spMkLst>
            <pc:docMk/>
            <pc:sldMk cId="2865843686" sldId="1001"/>
            <ac:spMk id="9" creationId="{2E5E6658-8E2F-4696-A460-AEFB189663A9}"/>
          </ac:spMkLst>
        </pc:spChg>
        <pc:spChg chg="add mod">
          <ac:chgData name="Paul Muller, CPD" userId="a63a91f7-2aee-4d3f-abcf-5b6b29679cb6" providerId="ADAL" clId="{B87AC4F3-4765-4831-9A6D-268F60357B94}" dt="2021-05-31T02:04:05.570" v="1250" actId="122"/>
          <ac:spMkLst>
            <pc:docMk/>
            <pc:sldMk cId="2865843686" sldId="1001"/>
            <ac:spMk id="10" creationId="{3393FC27-783A-47D3-93B8-4526EFBF0E1E}"/>
          </ac:spMkLst>
        </pc:spChg>
        <pc:picChg chg="add del">
          <ac:chgData name="Paul Muller, CPD" userId="a63a91f7-2aee-4d3f-abcf-5b6b29679cb6" providerId="ADAL" clId="{B87AC4F3-4765-4831-9A6D-268F60357B94}" dt="2021-05-31T01:12:28.490" v="151" actId="478"/>
          <ac:picMkLst>
            <pc:docMk/>
            <pc:sldMk cId="2865843686" sldId="1001"/>
            <ac:picMk id="3" creationId="{7D0CAC88-4E64-4699-BC74-D68CDF35F821}"/>
          </ac:picMkLst>
        </pc:picChg>
        <pc:picChg chg="add ord">
          <ac:chgData name="Paul Muller, CPD" userId="a63a91f7-2aee-4d3f-abcf-5b6b29679cb6" providerId="ADAL" clId="{B87AC4F3-4765-4831-9A6D-268F60357B94}" dt="2021-06-06T03:34:38.130" v="1998" actId="167"/>
          <ac:picMkLst>
            <pc:docMk/>
            <pc:sldMk cId="2865843686" sldId="1001"/>
            <ac:picMk id="3" creationId="{CD1F76C9-B959-4350-8B03-48EF336AD446}"/>
          </ac:picMkLst>
        </pc:picChg>
        <pc:picChg chg="add del mod">
          <ac:chgData name="Paul Muller, CPD" userId="a63a91f7-2aee-4d3f-abcf-5b6b29679cb6" providerId="ADAL" clId="{B87AC4F3-4765-4831-9A6D-268F60357B94}" dt="2021-05-31T01:14:14.840" v="157" actId="478"/>
          <ac:picMkLst>
            <pc:docMk/>
            <pc:sldMk cId="2865843686" sldId="1001"/>
            <ac:picMk id="5" creationId="{170346AF-690B-4D63-902A-BAB53020392A}"/>
          </ac:picMkLst>
        </pc:picChg>
        <pc:picChg chg="add del">
          <ac:chgData name="Paul Muller, CPD" userId="a63a91f7-2aee-4d3f-abcf-5b6b29679cb6" providerId="ADAL" clId="{B87AC4F3-4765-4831-9A6D-268F60357B94}" dt="2021-05-31T01:45:15.668" v="806" actId="478"/>
          <ac:picMkLst>
            <pc:docMk/>
            <pc:sldMk cId="2865843686" sldId="1001"/>
            <ac:picMk id="7" creationId="{1EA2313E-0C6E-4E4F-9F51-47B23A531B84}"/>
          </ac:picMkLst>
        </pc:picChg>
        <pc:picChg chg="add del ord">
          <ac:chgData name="Paul Muller, CPD" userId="a63a91f7-2aee-4d3f-abcf-5b6b29679cb6" providerId="ADAL" clId="{B87AC4F3-4765-4831-9A6D-268F60357B94}" dt="2021-05-31T03:02:26.114" v="1476" actId="478"/>
          <ac:picMkLst>
            <pc:docMk/>
            <pc:sldMk cId="2865843686" sldId="1001"/>
            <ac:picMk id="12" creationId="{0A3926EE-5834-4C4C-A879-AE6FDCE90193}"/>
          </ac:picMkLst>
        </pc:picChg>
        <pc:picChg chg="add del ord">
          <ac:chgData name="Paul Muller, CPD" userId="a63a91f7-2aee-4d3f-abcf-5b6b29679cb6" providerId="ADAL" clId="{B87AC4F3-4765-4831-9A6D-268F60357B94}" dt="2021-06-06T03:34:34.740" v="1996" actId="478"/>
          <ac:picMkLst>
            <pc:docMk/>
            <pc:sldMk cId="2865843686" sldId="1001"/>
            <ac:picMk id="14" creationId="{A1CEFE30-40C2-4CCB-9F90-EE7D640CE9A3}"/>
          </ac:picMkLst>
        </pc:picChg>
      </pc:sldChg>
      <pc:sldChg chg="addSp delSp modSp new mod delAnim modAnim modShow">
        <pc:chgData name="Paul Muller, CPD" userId="a63a91f7-2aee-4d3f-abcf-5b6b29679cb6" providerId="ADAL" clId="{B87AC4F3-4765-4831-9A6D-268F60357B94}" dt="2021-06-06T03:42:26.134" v="2055" actId="729"/>
        <pc:sldMkLst>
          <pc:docMk/>
          <pc:sldMk cId="2868262986" sldId="1002"/>
        </pc:sldMkLst>
        <pc:spChg chg="add mod">
          <ac:chgData name="Paul Muller, CPD" userId="a63a91f7-2aee-4d3f-abcf-5b6b29679cb6" providerId="ADAL" clId="{B87AC4F3-4765-4831-9A6D-268F60357B94}" dt="2021-05-31T01:35:48.747" v="648" actId="20577"/>
          <ac:spMkLst>
            <pc:docMk/>
            <pc:sldMk cId="2868262986" sldId="1002"/>
            <ac:spMk id="4" creationId="{88782ADB-6C3F-4DA9-BF18-F12916470B97}"/>
          </ac:spMkLst>
        </pc:spChg>
        <pc:spChg chg="add del mod">
          <ac:chgData name="Paul Muller, CPD" userId="a63a91f7-2aee-4d3f-abcf-5b6b29679cb6" providerId="ADAL" clId="{B87AC4F3-4765-4831-9A6D-268F60357B94}" dt="2021-05-31T01:46:43.166" v="816" actId="21"/>
          <ac:spMkLst>
            <pc:docMk/>
            <pc:sldMk cId="2868262986" sldId="1002"/>
            <ac:spMk id="8" creationId="{B28F9E6C-EE24-45B7-AE6B-E23B5048FF63}"/>
          </ac:spMkLst>
        </pc:spChg>
        <pc:picChg chg="add del">
          <ac:chgData name="Paul Muller, CPD" userId="a63a91f7-2aee-4d3f-abcf-5b6b29679cb6" providerId="ADAL" clId="{B87AC4F3-4765-4831-9A6D-268F60357B94}" dt="2021-05-31T03:03:23.089" v="1486" actId="478"/>
          <ac:picMkLst>
            <pc:docMk/>
            <pc:sldMk cId="2868262986" sldId="1002"/>
            <ac:picMk id="3" creationId="{40DE22D5-F1D8-46F5-8CCB-9EC97946ADF1}"/>
          </ac:picMkLst>
        </pc:picChg>
        <pc:picChg chg="add ord">
          <ac:chgData name="Paul Muller, CPD" userId="a63a91f7-2aee-4d3f-abcf-5b6b29679cb6" providerId="ADAL" clId="{B87AC4F3-4765-4831-9A6D-268F60357B94}" dt="2021-05-31T03:03:25.913" v="1490" actId="171"/>
          <ac:picMkLst>
            <pc:docMk/>
            <pc:sldMk cId="2868262986" sldId="1002"/>
            <ac:picMk id="10" creationId="{9AD6805F-2E7F-4F84-AAC2-CF52838AA418}"/>
          </ac:picMkLst>
        </pc:picChg>
        <pc:cxnChg chg="add mod">
          <ac:chgData name="Paul Muller, CPD" userId="a63a91f7-2aee-4d3f-abcf-5b6b29679cb6" providerId="ADAL" clId="{B87AC4F3-4765-4831-9A6D-268F60357B94}" dt="2021-05-31T01:38:53.189" v="729" actId="1036"/>
          <ac:cxnSpMkLst>
            <pc:docMk/>
            <pc:sldMk cId="2868262986" sldId="1002"/>
            <ac:cxnSpMk id="5" creationId="{7581A133-83BB-44B5-923C-9727B3D1DE0F}"/>
          </ac:cxnSpMkLst>
        </pc:cxnChg>
      </pc:sldChg>
      <pc:sldChg chg="addSp delSp modSp new mod modShow">
        <pc:chgData name="Paul Muller, CPD" userId="a63a91f7-2aee-4d3f-abcf-5b6b29679cb6" providerId="ADAL" clId="{B87AC4F3-4765-4831-9A6D-268F60357B94}" dt="2021-06-06T03:42:26.134" v="2055" actId="729"/>
        <pc:sldMkLst>
          <pc:docMk/>
          <pc:sldMk cId="1444464836" sldId="1003"/>
        </pc:sldMkLst>
        <pc:spChg chg="add mod">
          <ac:chgData name="Paul Muller, CPD" userId="a63a91f7-2aee-4d3f-abcf-5b6b29679cb6" providerId="ADAL" clId="{B87AC4F3-4765-4831-9A6D-268F60357B94}" dt="2021-05-31T02:05:45.060" v="1269" actId="1076"/>
          <ac:spMkLst>
            <pc:docMk/>
            <pc:sldMk cId="1444464836" sldId="1003"/>
            <ac:spMk id="4" creationId="{3E5D2ED6-7EAA-477C-BB31-46C8467A04A1}"/>
          </ac:spMkLst>
        </pc:spChg>
        <pc:picChg chg="add del">
          <ac:chgData name="Paul Muller, CPD" userId="a63a91f7-2aee-4d3f-abcf-5b6b29679cb6" providerId="ADAL" clId="{B87AC4F3-4765-4831-9A6D-268F60357B94}" dt="2021-05-31T03:03:59.898" v="1492" actId="478"/>
          <ac:picMkLst>
            <pc:docMk/>
            <pc:sldMk cId="1444464836" sldId="1003"/>
            <ac:picMk id="3" creationId="{F780464A-AA75-4E09-82AD-23D506FF169C}"/>
          </ac:picMkLst>
        </pc:picChg>
        <pc:picChg chg="add mod">
          <ac:chgData name="Paul Muller, CPD" userId="a63a91f7-2aee-4d3f-abcf-5b6b29679cb6" providerId="ADAL" clId="{B87AC4F3-4765-4831-9A6D-268F60357B94}" dt="2021-05-31T03:03:40.749" v="1491" actId="1076"/>
          <ac:picMkLst>
            <pc:docMk/>
            <pc:sldMk cId="1444464836" sldId="1003"/>
            <ac:picMk id="5" creationId="{415DE530-401C-4CDB-9999-C073B5D0AC43}"/>
          </ac:picMkLst>
        </pc:picChg>
        <pc:picChg chg="add ord">
          <ac:chgData name="Paul Muller, CPD" userId="a63a91f7-2aee-4d3f-abcf-5b6b29679cb6" providerId="ADAL" clId="{B87AC4F3-4765-4831-9A6D-268F60357B94}" dt="2021-05-31T03:04:02.338" v="1496" actId="171"/>
          <ac:picMkLst>
            <pc:docMk/>
            <pc:sldMk cId="1444464836" sldId="1003"/>
            <ac:picMk id="7" creationId="{88FD729F-959D-4978-B084-016D5C99B90B}"/>
          </ac:picMkLst>
        </pc:picChg>
      </pc:sldChg>
      <pc:sldChg chg="addSp delSp modSp new mod modShow">
        <pc:chgData name="Paul Muller, CPD" userId="a63a91f7-2aee-4d3f-abcf-5b6b29679cb6" providerId="ADAL" clId="{B87AC4F3-4765-4831-9A6D-268F60357B94}" dt="2021-06-06T03:42:26.134" v="2055" actId="729"/>
        <pc:sldMkLst>
          <pc:docMk/>
          <pc:sldMk cId="4270678120" sldId="1004"/>
        </pc:sldMkLst>
        <pc:spChg chg="add mod">
          <ac:chgData name="Paul Muller, CPD" userId="a63a91f7-2aee-4d3f-abcf-5b6b29679cb6" providerId="ADAL" clId="{B87AC4F3-4765-4831-9A6D-268F60357B94}" dt="2021-05-31T01:41:13.716" v="749" actId="20577"/>
          <ac:spMkLst>
            <pc:docMk/>
            <pc:sldMk cId="4270678120" sldId="1004"/>
            <ac:spMk id="4" creationId="{BA4132B1-167F-419A-BE1C-5FF0E10768A3}"/>
          </ac:spMkLst>
        </pc:spChg>
        <pc:picChg chg="add del">
          <ac:chgData name="Paul Muller, CPD" userId="a63a91f7-2aee-4d3f-abcf-5b6b29679cb6" providerId="ADAL" clId="{B87AC4F3-4765-4831-9A6D-268F60357B94}" dt="2021-05-31T03:04:47.925" v="1497" actId="478"/>
          <ac:picMkLst>
            <pc:docMk/>
            <pc:sldMk cId="4270678120" sldId="1004"/>
            <ac:picMk id="3" creationId="{397072CD-19A5-4830-9DB0-436B35109850}"/>
          </ac:picMkLst>
        </pc:picChg>
        <pc:picChg chg="add del mod">
          <ac:chgData name="Paul Muller, CPD" userId="a63a91f7-2aee-4d3f-abcf-5b6b29679cb6" providerId="ADAL" clId="{B87AC4F3-4765-4831-9A6D-268F60357B94}" dt="2021-05-31T01:42:33.305" v="780" actId="21"/>
          <ac:picMkLst>
            <pc:docMk/>
            <pc:sldMk cId="4270678120" sldId="1004"/>
            <ac:picMk id="5" creationId="{33D5FEFB-8CA6-4250-8632-41A9B7D3293A}"/>
          </ac:picMkLst>
        </pc:picChg>
        <pc:picChg chg="add del mod">
          <ac:chgData name="Paul Muller, CPD" userId="a63a91f7-2aee-4d3f-abcf-5b6b29679cb6" providerId="ADAL" clId="{B87AC4F3-4765-4831-9A6D-268F60357B94}" dt="2021-05-31T01:41:46.272" v="761" actId="21"/>
          <ac:picMkLst>
            <pc:docMk/>
            <pc:sldMk cId="4270678120" sldId="1004"/>
            <ac:picMk id="6" creationId="{1C089548-B6E6-4945-BC94-FE318643B31D}"/>
          </ac:picMkLst>
        </pc:picChg>
        <pc:picChg chg="add mod">
          <ac:chgData name="Paul Muller, CPD" userId="a63a91f7-2aee-4d3f-abcf-5b6b29679cb6" providerId="ADAL" clId="{B87AC4F3-4765-4831-9A6D-268F60357B94}" dt="2021-05-31T01:42:44.661" v="797"/>
          <ac:picMkLst>
            <pc:docMk/>
            <pc:sldMk cId="4270678120" sldId="1004"/>
            <ac:picMk id="7" creationId="{BFCA4A5E-EADF-4708-8907-7A3659F6E9A6}"/>
          </ac:picMkLst>
        </pc:picChg>
        <pc:picChg chg="add ord">
          <ac:chgData name="Paul Muller, CPD" userId="a63a91f7-2aee-4d3f-abcf-5b6b29679cb6" providerId="ADAL" clId="{B87AC4F3-4765-4831-9A6D-268F60357B94}" dt="2021-05-31T03:04:50.900" v="1500" actId="171"/>
          <ac:picMkLst>
            <pc:docMk/>
            <pc:sldMk cId="4270678120" sldId="1004"/>
            <ac:picMk id="9" creationId="{ED0A0914-5E0E-4FC8-BD4E-31B8AB2254EA}"/>
          </ac:picMkLst>
        </pc:picChg>
      </pc:sldChg>
      <pc:sldChg chg="addSp delSp modSp new mod modShow">
        <pc:chgData name="Paul Muller, CPD" userId="a63a91f7-2aee-4d3f-abcf-5b6b29679cb6" providerId="ADAL" clId="{B87AC4F3-4765-4831-9A6D-268F60357B94}" dt="2021-06-06T03:42:26.134" v="2055" actId="729"/>
        <pc:sldMkLst>
          <pc:docMk/>
          <pc:sldMk cId="3839871979" sldId="1005"/>
        </pc:sldMkLst>
        <pc:spChg chg="add mod">
          <ac:chgData name="Paul Muller, CPD" userId="a63a91f7-2aee-4d3f-abcf-5b6b29679cb6" providerId="ADAL" clId="{B87AC4F3-4765-4831-9A6D-268F60357B94}" dt="2021-05-31T01:41:21.220" v="757" actId="20577"/>
          <ac:spMkLst>
            <pc:docMk/>
            <pc:sldMk cId="3839871979" sldId="1005"/>
            <ac:spMk id="4" creationId="{B2C194C8-2330-403C-A71F-B4FC1F61008E}"/>
          </ac:spMkLst>
        </pc:spChg>
        <pc:picChg chg="add del">
          <ac:chgData name="Paul Muller, CPD" userId="a63a91f7-2aee-4d3f-abcf-5b6b29679cb6" providerId="ADAL" clId="{B87AC4F3-4765-4831-9A6D-268F60357B94}" dt="2021-05-31T03:05:09.318" v="1501" actId="478"/>
          <ac:picMkLst>
            <pc:docMk/>
            <pc:sldMk cId="3839871979" sldId="1005"/>
            <ac:picMk id="3" creationId="{CE0EFBFD-2D4E-4185-8339-5C9A749CC126}"/>
          </ac:picMkLst>
        </pc:picChg>
        <pc:picChg chg="add mod">
          <ac:chgData name="Paul Muller, CPD" userId="a63a91f7-2aee-4d3f-abcf-5b6b29679cb6" providerId="ADAL" clId="{B87AC4F3-4765-4831-9A6D-268F60357B94}" dt="2021-05-31T01:42:16.414" v="779" actId="1035"/>
          <ac:picMkLst>
            <pc:docMk/>
            <pc:sldMk cId="3839871979" sldId="1005"/>
            <ac:picMk id="5" creationId="{C848B710-0834-45DB-AD95-A94D6C86B987}"/>
          </ac:picMkLst>
        </pc:picChg>
        <pc:picChg chg="add mod">
          <ac:chgData name="Paul Muller, CPD" userId="a63a91f7-2aee-4d3f-abcf-5b6b29679cb6" providerId="ADAL" clId="{B87AC4F3-4765-4831-9A6D-268F60357B94}" dt="2021-05-31T01:42:16.414" v="779" actId="1035"/>
          <ac:picMkLst>
            <pc:docMk/>
            <pc:sldMk cId="3839871979" sldId="1005"/>
            <ac:picMk id="6" creationId="{1363A1C4-9EA0-428B-834B-6B75A2B32F67}"/>
          </ac:picMkLst>
        </pc:picChg>
        <pc:picChg chg="add del mod">
          <ac:chgData name="Paul Muller, CPD" userId="a63a91f7-2aee-4d3f-abcf-5b6b29679cb6" providerId="ADAL" clId="{B87AC4F3-4765-4831-9A6D-268F60357B94}" dt="2021-05-31T01:42:43.373" v="796" actId="21"/>
          <ac:picMkLst>
            <pc:docMk/>
            <pc:sldMk cId="3839871979" sldId="1005"/>
            <ac:picMk id="7" creationId="{A74B496C-9B02-40E1-AB1E-6B23B80DAC2F}"/>
          </ac:picMkLst>
        </pc:picChg>
        <pc:picChg chg="add del mod">
          <ac:chgData name="Paul Muller, CPD" userId="a63a91f7-2aee-4d3f-abcf-5b6b29679cb6" providerId="ADAL" clId="{B87AC4F3-4765-4831-9A6D-268F60357B94}" dt="2021-05-31T01:43:25.897" v="804" actId="21"/>
          <ac:picMkLst>
            <pc:docMk/>
            <pc:sldMk cId="3839871979" sldId="1005"/>
            <ac:picMk id="8" creationId="{54B45599-4A1A-4CA4-AFAA-6059519B6863}"/>
          </ac:picMkLst>
        </pc:picChg>
        <pc:picChg chg="add ord">
          <ac:chgData name="Paul Muller, CPD" userId="a63a91f7-2aee-4d3f-abcf-5b6b29679cb6" providerId="ADAL" clId="{B87AC4F3-4765-4831-9A6D-268F60357B94}" dt="2021-05-31T03:05:12.394" v="1505" actId="171"/>
          <ac:picMkLst>
            <pc:docMk/>
            <pc:sldMk cId="3839871979" sldId="1005"/>
            <ac:picMk id="10" creationId="{F798BACA-3DF8-4D0D-B56C-9086ED7557AC}"/>
          </ac:picMkLst>
        </pc:picChg>
      </pc:sldChg>
      <pc:sldChg chg="addSp delSp modSp new mod modAnim modShow">
        <pc:chgData name="Paul Muller, CPD" userId="a63a91f7-2aee-4d3f-abcf-5b6b29679cb6" providerId="ADAL" clId="{B87AC4F3-4765-4831-9A6D-268F60357B94}" dt="2021-06-06T03:42:26.134" v="2055" actId="729"/>
        <pc:sldMkLst>
          <pc:docMk/>
          <pc:sldMk cId="1909640785" sldId="1006"/>
        </pc:sldMkLst>
        <pc:spChg chg="add mod">
          <ac:chgData name="Paul Muller, CPD" userId="a63a91f7-2aee-4d3f-abcf-5b6b29679cb6" providerId="ADAL" clId="{B87AC4F3-4765-4831-9A6D-268F60357B94}" dt="2021-05-31T01:35:13.631" v="604" actId="1035"/>
          <ac:spMkLst>
            <pc:docMk/>
            <pc:sldMk cId="1909640785" sldId="1006"/>
            <ac:spMk id="4" creationId="{7BCD855B-6712-45C0-B833-E2C9B7A9C064}"/>
          </ac:spMkLst>
        </pc:spChg>
        <pc:spChg chg="add mod">
          <ac:chgData name="Paul Muller, CPD" userId="a63a91f7-2aee-4d3f-abcf-5b6b29679cb6" providerId="ADAL" clId="{B87AC4F3-4765-4831-9A6D-268F60357B94}" dt="2021-05-31T02:07:19.194" v="1319" actId="1037"/>
          <ac:spMkLst>
            <pc:docMk/>
            <pc:sldMk cId="1909640785" sldId="1006"/>
            <ac:spMk id="7" creationId="{F8F502E1-C918-45E3-AEAE-3413D441C340}"/>
          </ac:spMkLst>
        </pc:spChg>
        <pc:picChg chg="add del">
          <ac:chgData name="Paul Muller, CPD" userId="a63a91f7-2aee-4d3f-abcf-5b6b29679cb6" providerId="ADAL" clId="{B87AC4F3-4765-4831-9A6D-268F60357B94}" dt="2021-05-31T03:05:36.952" v="1506" actId="478"/>
          <ac:picMkLst>
            <pc:docMk/>
            <pc:sldMk cId="1909640785" sldId="1006"/>
            <ac:picMk id="3" creationId="{C38D21A2-297C-4E51-8E12-7B5D3B34BB0B}"/>
          </ac:picMkLst>
        </pc:picChg>
        <pc:picChg chg="add del mod">
          <ac:chgData name="Paul Muller, CPD" userId="a63a91f7-2aee-4d3f-abcf-5b6b29679cb6" providerId="ADAL" clId="{B87AC4F3-4765-4831-9A6D-268F60357B94}" dt="2021-05-31T01:43:20.966" v="801" actId="21"/>
          <ac:picMkLst>
            <pc:docMk/>
            <pc:sldMk cId="1909640785" sldId="1006"/>
            <ac:picMk id="5" creationId="{45A20699-EC1C-4943-A458-19F89EC7847D}"/>
          </ac:picMkLst>
        </pc:picChg>
        <pc:picChg chg="add mod">
          <ac:chgData name="Paul Muller, CPD" userId="a63a91f7-2aee-4d3f-abcf-5b6b29679cb6" providerId="ADAL" clId="{B87AC4F3-4765-4831-9A6D-268F60357B94}" dt="2021-05-31T01:43:27.115" v="805"/>
          <ac:picMkLst>
            <pc:docMk/>
            <pc:sldMk cId="1909640785" sldId="1006"/>
            <ac:picMk id="6" creationId="{05E065AC-6FC4-4533-9703-D97C60F09DE0}"/>
          </ac:picMkLst>
        </pc:picChg>
        <pc:picChg chg="add ord">
          <ac:chgData name="Paul Muller, CPD" userId="a63a91f7-2aee-4d3f-abcf-5b6b29679cb6" providerId="ADAL" clId="{B87AC4F3-4765-4831-9A6D-268F60357B94}" dt="2021-05-31T03:05:39.705" v="1510" actId="171"/>
          <ac:picMkLst>
            <pc:docMk/>
            <pc:sldMk cId="1909640785" sldId="1006"/>
            <ac:picMk id="9" creationId="{103EB41E-71E2-4AF7-B391-2EA1083EAD84}"/>
          </ac:picMkLst>
        </pc:picChg>
      </pc:sldChg>
      <pc:sldChg chg="addSp delSp modSp new mod delAnim modAnim modShow modNotesTx">
        <pc:chgData name="Paul Muller, CPD" userId="a63a91f7-2aee-4d3f-abcf-5b6b29679cb6" providerId="ADAL" clId="{B87AC4F3-4765-4831-9A6D-268F60357B94}" dt="2021-06-06T03:42:26.134" v="2055" actId="729"/>
        <pc:sldMkLst>
          <pc:docMk/>
          <pc:sldMk cId="501238603" sldId="1007"/>
        </pc:sldMkLst>
        <pc:spChg chg="add del mod">
          <ac:chgData name="Paul Muller, CPD" userId="a63a91f7-2aee-4d3f-abcf-5b6b29679cb6" providerId="ADAL" clId="{B87AC4F3-4765-4831-9A6D-268F60357B94}" dt="2021-05-31T01:24:43.993" v="383" actId="478"/>
          <ac:spMkLst>
            <pc:docMk/>
            <pc:sldMk cId="501238603" sldId="1007"/>
            <ac:spMk id="4" creationId="{ABD4E58A-1EF5-4EB3-9141-3E0496E45B43}"/>
          </ac:spMkLst>
        </pc:spChg>
        <pc:spChg chg="add mod">
          <ac:chgData name="Paul Muller, CPD" userId="a63a91f7-2aee-4d3f-abcf-5b6b29679cb6" providerId="ADAL" clId="{B87AC4F3-4765-4831-9A6D-268F60357B94}" dt="2021-05-31T01:35:20.779" v="612" actId="20577"/>
          <ac:spMkLst>
            <pc:docMk/>
            <pc:sldMk cId="501238603" sldId="1007"/>
            <ac:spMk id="7" creationId="{A4C5950A-9573-428F-8411-ABAF5B5CB6AE}"/>
          </ac:spMkLst>
        </pc:spChg>
        <pc:picChg chg="add del">
          <ac:chgData name="Paul Muller, CPD" userId="a63a91f7-2aee-4d3f-abcf-5b6b29679cb6" providerId="ADAL" clId="{B87AC4F3-4765-4831-9A6D-268F60357B94}" dt="2021-05-31T01:24:41.788" v="382" actId="478"/>
          <ac:picMkLst>
            <pc:docMk/>
            <pc:sldMk cId="501238603" sldId="1007"/>
            <ac:picMk id="3" creationId="{B1BE0A49-26D7-4F20-A3A3-4F04AA373EF4}"/>
          </ac:picMkLst>
        </pc:picChg>
        <pc:picChg chg="add del">
          <ac:chgData name="Paul Muller, CPD" userId="a63a91f7-2aee-4d3f-abcf-5b6b29679cb6" providerId="ADAL" clId="{B87AC4F3-4765-4831-9A6D-268F60357B94}" dt="2021-05-31T03:06:02.095" v="1511" actId="478"/>
          <ac:picMkLst>
            <pc:docMk/>
            <pc:sldMk cId="501238603" sldId="1007"/>
            <ac:picMk id="6" creationId="{D739D79B-3F6F-4E00-BDC3-4ADA796E4E10}"/>
          </ac:picMkLst>
        </pc:picChg>
        <pc:picChg chg="add ord">
          <ac:chgData name="Paul Muller, CPD" userId="a63a91f7-2aee-4d3f-abcf-5b6b29679cb6" providerId="ADAL" clId="{B87AC4F3-4765-4831-9A6D-268F60357B94}" dt="2021-05-31T03:06:05.090" v="1514" actId="171"/>
          <ac:picMkLst>
            <pc:docMk/>
            <pc:sldMk cId="501238603" sldId="1007"/>
            <ac:picMk id="9" creationId="{3340FD10-7A00-42D2-BA33-103EE2BE3695}"/>
          </ac:picMkLst>
        </pc:picChg>
      </pc:sldChg>
      <pc:sldChg chg="addSp delSp modSp new mod delAnim modAnim modShow">
        <pc:chgData name="Paul Muller, CPD" userId="a63a91f7-2aee-4d3f-abcf-5b6b29679cb6" providerId="ADAL" clId="{B87AC4F3-4765-4831-9A6D-268F60357B94}" dt="2021-06-06T03:42:26.134" v="2055" actId="729"/>
        <pc:sldMkLst>
          <pc:docMk/>
          <pc:sldMk cId="2673256848" sldId="1008"/>
        </pc:sldMkLst>
        <pc:spChg chg="add del mod">
          <ac:chgData name="Paul Muller, CPD" userId="a63a91f7-2aee-4d3f-abcf-5b6b29679cb6" providerId="ADAL" clId="{B87AC4F3-4765-4831-9A6D-268F60357B94}" dt="2021-05-31T01:46:36.494" v="811" actId="21"/>
          <ac:spMkLst>
            <pc:docMk/>
            <pc:sldMk cId="2673256848" sldId="1008"/>
            <ac:spMk id="6" creationId="{74A1DAD1-7418-43A0-964F-F83B4C581043}"/>
          </ac:spMkLst>
        </pc:spChg>
        <pc:spChg chg="add mod">
          <ac:chgData name="Paul Muller, CPD" userId="a63a91f7-2aee-4d3f-abcf-5b6b29679cb6" providerId="ADAL" clId="{B87AC4F3-4765-4831-9A6D-268F60357B94}" dt="2021-05-31T01:46:45.273" v="817"/>
          <ac:spMkLst>
            <pc:docMk/>
            <pc:sldMk cId="2673256848" sldId="1008"/>
            <ac:spMk id="7" creationId="{D5B991B3-7C20-4404-9A66-1293EFD9AF78}"/>
          </ac:spMkLst>
        </pc:spChg>
        <pc:graphicFrameChg chg="add del mod modGraphic">
          <ac:chgData name="Paul Muller, CPD" userId="a63a91f7-2aee-4d3f-abcf-5b6b29679cb6" providerId="ADAL" clId="{B87AC4F3-4765-4831-9A6D-268F60357B94}" dt="2021-05-31T01:26:22.221" v="399" actId="478"/>
          <ac:graphicFrameMkLst>
            <pc:docMk/>
            <pc:sldMk cId="2673256848" sldId="1008"/>
            <ac:graphicFrameMk id="4" creationId="{FC22F4B1-521F-4154-BB63-A8041F72AB7D}"/>
          </ac:graphicFrameMkLst>
        </pc:graphicFrameChg>
        <pc:picChg chg="add del">
          <ac:chgData name="Paul Muller, CPD" userId="a63a91f7-2aee-4d3f-abcf-5b6b29679cb6" providerId="ADAL" clId="{B87AC4F3-4765-4831-9A6D-268F60357B94}" dt="2021-05-31T03:06:36.234" v="1515" actId="478"/>
          <ac:picMkLst>
            <pc:docMk/>
            <pc:sldMk cId="2673256848" sldId="1008"/>
            <ac:picMk id="3" creationId="{E51253D9-B1B0-48EE-BB97-BD6666A16429}"/>
          </ac:picMkLst>
        </pc:picChg>
        <pc:picChg chg="add ord">
          <ac:chgData name="Paul Muller, CPD" userId="a63a91f7-2aee-4d3f-abcf-5b6b29679cb6" providerId="ADAL" clId="{B87AC4F3-4765-4831-9A6D-268F60357B94}" dt="2021-05-31T03:06:39.194" v="1519" actId="171"/>
          <ac:picMkLst>
            <pc:docMk/>
            <pc:sldMk cId="2673256848" sldId="1008"/>
            <ac:picMk id="9" creationId="{CE35C9D9-1F0C-4614-9464-41A46100F006}"/>
          </ac:picMkLst>
        </pc:picChg>
      </pc:sldChg>
      <pc:sldChg chg="addSp delSp modSp new mod modAnim modShow">
        <pc:chgData name="Paul Muller, CPD" userId="a63a91f7-2aee-4d3f-abcf-5b6b29679cb6" providerId="ADAL" clId="{B87AC4F3-4765-4831-9A6D-268F60357B94}" dt="2021-06-06T03:42:26.134" v="2055" actId="729"/>
        <pc:sldMkLst>
          <pc:docMk/>
          <pc:sldMk cId="2026547275" sldId="1009"/>
        </pc:sldMkLst>
        <pc:spChg chg="add mod">
          <ac:chgData name="Paul Muller, CPD" userId="a63a91f7-2aee-4d3f-abcf-5b6b29679cb6" providerId="ADAL" clId="{B87AC4F3-4765-4831-9A6D-268F60357B94}" dt="2021-05-31T01:47:23.196" v="833" actId="6549"/>
          <ac:spMkLst>
            <pc:docMk/>
            <pc:sldMk cId="2026547275" sldId="1009"/>
            <ac:spMk id="4" creationId="{8CC3CCBE-2678-4A3F-B494-19CAE9227A01}"/>
          </ac:spMkLst>
        </pc:spChg>
        <pc:picChg chg="add del">
          <ac:chgData name="Paul Muller, CPD" userId="a63a91f7-2aee-4d3f-abcf-5b6b29679cb6" providerId="ADAL" clId="{B87AC4F3-4765-4831-9A6D-268F60357B94}" dt="2021-05-31T03:07:10.041" v="1520" actId="478"/>
          <ac:picMkLst>
            <pc:docMk/>
            <pc:sldMk cId="2026547275" sldId="1009"/>
            <ac:picMk id="3" creationId="{F85BE461-51B2-477B-B5A3-41F5DEA5D3AA}"/>
          </ac:picMkLst>
        </pc:picChg>
        <pc:picChg chg="add ord">
          <ac:chgData name="Paul Muller, CPD" userId="a63a91f7-2aee-4d3f-abcf-5b6b29679cb6" providerId="ADAL" clId="{B87AC4F3-4765-4831-9A6D-268F60357B94}" dt="2021-05-31T03:07:13.402" v="1524" actId="171"/>
          <ac:picMkLst>
            <pc:docMk/>
            <pc:sldMk cId="2026547275" sldId="1009"/>
            <ac:picMk id="6" creationId="{AAF744C3-203A-4D9E-B4A5-8A7808FAA532}"/>
          </ac:picMkLst>
        </pc:picChg>
      </pc:sldChg>
      <pc:sldChg chg="addSp delSp modSp new mod modAnim modShow">
        <pc:chgData name="Paul Muller, CPD" userId="a63a91f7-2aee-4d3f-abcf-5b6b29679cb6" providerId="ADAL" clId="{B87AC4F3-4765-4831-9A6D-268F60357B94}" dt="2021-06-06T03:42:26.134" v="2055" actId="729"/>
        <pc:sldMkLst>
          <pc:docMk/>
          <pc:sldMk cId="2880988867" sldId="1010"/>
        </pc:sldMkLst>
        <pc:spChg chg="add mod">
          <ac:chgData name="Paul Muller, CPD" userId="a63a91f7-2aee-4d3f-abcf-5b6b29679cb6" providerId="ADAL" clId="{B87AC4F3-4765-4831-9A6D-268F60357B94}" dt="2021-05-31T01:48:45.324" v="872" actId="20577"/>
          <ac:spMkLst>
            <pc:docMk/>
            <pc:sldMk cId="2880988867" sldId="1010"/>
            <ac:spMk id="4" creationId="{96065E0F-1C01-4F87-AC9E-EC2CA00F3378}"/>
          </ac:spMkLst>
        </pc:spChg>
        <pc:spChg chg="add mod">
          <ac:chgData name="Paul Muller, CPD" userId="a63a91f7-2aee-4d3f-abcf-5b6b29679cb6" providerId="ADAL" clId="{B87AC4F3-4765-4831-9A6D-268F60357B94}" dt="2021-05-31T03:08:18.575" v="1579" actId="1038"/>
          <ac:spMkLst>
            <pc:docMk/>
            <pc:sldMk cId="2880988867" sldId="1010"/>
            <ac:spMk id="7" creationId="{BD7F4EA3-9366-48B6-A86A-3EFA4A7A32CA}"/>
          </ac:spMkLst>
        </pc:spChg>
        <pc:picChg chg="add del">
          <ac:chgData name="Paul Muller, CPD" userId="a63a91f7-2aee-4d3f-abcf-5b6b29679cb6" providerId="ADAL" clId="{B87AC4F3-4765-4831-9A6D-268F60357B94}" dt="2021-05-31T03:07:45.739" v="1525" actId="478"/>
          <ac:picMkLst>
            <pc:docMk/>
            <pc:sldMk cId="2880988867" sldId="1010"/>
            <ac:picMk id="3" creationId="{68A2694E-407C-4F16-93FD-1189EFE7A0A2}"/>
          </ac:picMkLst>
        </pc:picChg>
        <pc:picChg chg="add ord">
          <ac:chgData name="Paul Muller, CPD" userId="a63a91f7-2aee-4d3f-abcf-5b6b29679cb6" providerId="ADAL" clId="{B87AC4F3-4765-4831-9A6D-268F60357B94}" dt="2021-05-31T03:07:49.362" v="1529" actId="171"/>
          <ac:picMkLst>
            <pc:docMk/>
            <pc:sldMk cId="2880988867" sldId="1010"/>
            <ac:picMk id="6" creationId="{9CF1DCB6-2C8E-46D4-82B6-34C349270784}"/>
          </ac:picMkLst>
        </pc:picChg>
      </pc:sldChg>
      <pc:sldChg chg="addSp delSp modSp new mod modAnim modShow">
        <pc:chgData name="Paul Muller, CPD" userId="a63a91f7-2aee-4d3f-abcf-5b6b29679cb6" providerId="ADAL" clId="{B87AC4F3-4765-4831-9A6D-268F60357B94}" dt="2021-06-06T03:42:26.134" v="2055" actId="729"/>
        <pc:sldMkLst>
          <pc:docMk/>
          <pc:sldMk cId="2216824679" sldId="1011"/>
        </pc:sldMkLst>
        <pc:spChg chg="add mod">
          <ac:chgData name="Paul Muller, CPD" userId="a63a91f7-2aee-4d3f-abcf-5b6b29679cb6" providerId="ADAL" clId="{B87AC4F3-4765-4831-9A6D-268F60357B94}" dt="2021-05-31T01:51:20.344" v="892"/>
          <ac:spMkLst>
            <pc:docMk/>
            <pc:sldMk cId="2216824679" sldId="1011"/>
            <ac:spMk id="7" creationId="{23378592-7933-462F-AF73-E428F129EAA9}"/>
          </ac:spMkLst>
        </pc:spChg>
        <pc:graphicFrameChg chg="add del mod">
          <ac:chgData name="Paul Muller, CPD" userId="a63a91f7-2aee-4d3f-abcf-5b6b29679cb6" providerId="ADAL" clId="{B87AC4F3-4765-4831-9A6D-268F60357B94}" dt="2021-05-31T01:50:17.859" v="874" actId="478"/>
          <ac:graphicFrameMkLst>
            <pc:docMk/>
            <pc:sldMk cId="2216824679" sldId="1011"/>
            <ac:graphicFrameMk id="2" creationId="{C22F2099-D67C-45E3-BB30-826C8CEE3EF0}"/>
          </ac:graphicFrameMkLst>
        </pc:graphicFrameChg>
        <pc:picChg chg="add del">
          <ac:chgData name="Paul Muller, CPD" userId="a63a91f7-2aee-4d3f-abcf-5b6b29679cb6" providerId="ADAL" clId="{B87AC4F3-4765-4831-9A6D-268F60357B94}" dt="2021-05-31T01:50:34.256" v="876" actId="478"/>
          <ac:picMkLst>
            <pc:docMk/>
            <pc:sldMk cId="2216824679" sldId="1011"/>
            <ac:picMk id="4" creationId="{C7327E12-D18E-4569-81E3-4E9D55692832}"/>
          </ac:picMkLst>
        </pc:picChg>
        <pc:picChg chg="add del">
          <ac:chgData name="Paul Muller, CPD" userId="a63a91f7-2aee-4d3f-abcf-5b6b29679cb6" providerId="ADAL" clId="{B87AC4F3-4765-4831-9A6D-268F60357B94}" dt="2021-05-31T03:08:49.412" v="1580" actId="478"/>
          <ac:picMkLst>
            <pc:docMk/>
            <pc:sldMk cId="2216824679" sldId="1011"/>
            <ac:picMk id="6" creationId="{FD229F02-1F07-40CB-AF4D-9C7DBDA5C58A}"/>
          </ac:picMkLst>
        </pc:picChg>
        <pc:picChg chg="add ord">
          <ac:chgData name="Paul Muller, CPD" userId="a63a91f7-2aee-4d3f-abcf-5b6b29679cb6" providerId="ADAL" clId="{B87AC4F3-4765-4831-9A6D-268F60357B94}" dt="2021-05-31T03:08:52.081" v="1584" actId="171"/>
          <ac:picMkLst>
            <pc:docMk/>
            <pc:sldMk cId="2216824679" sldId="1011"/>
            <ac:picMk id="9" creationId="{76168316-8CF0-4A42-A690-AA3C570812CF}"/>
          </ac:picMkLst>
        </pc:picChg>
      </pc:sldChg>
      <pc:sldChg chg="addSp delSp modSp new mod modShow">
        <pc:chgData name="Paul Muller, CPD" userId="a63a91f7-2aee-4d3f-abcf-5b6b29679cb6" providerId="ADAL" clId="{B87AC4F3-4765-4831-9A6D-268F60357B94}" dt="2021-06-06T03:42:26.134" v="2055" actId="729"/>
        <pc:sldMkLst>
          <pc:docMk/>
          <pc:sldMk cId="2974674418" sldId="1012"/>
        </pc:sldMkLst>
        <pc:spChg chg="add mod">
          <ac:chgData name="Paul Muller, CPD" userId="a63a91f7-2aee-4d3f-abcf-5b6b29679cb6" providerId="ADAL" clId="{B87AC4F3-4765-4831-9A6D-268F60357B94}" dt="2021-05-31T03:09:13.332" v="1616" actId="6549"/>
          <ac:spMkLst>
            <pc:docMk/>
            <pc:sldMk cId="2974674418" sldId="1012"/>
            <ac:spMk id="4" creationId="{70A30D39-C0B3-4F4D-838E-D4025E36019A}"/>
          </ac:spMkLst>
        </pc:spChg>
        <pc:spChg chg="add del mod">
          <ac:chgData name="Paul Muller, CPD" userId="a63a91f7-2aee-4d3f-abcf-5b6b29679cb6" providerId="ADAL" clId="{B87AC4F3-4765-4831-9A6D-268F60357B94}" dt="2021-05-31T01:54:12.857" v="975" actId="478"/>
          <ac:spMkLst>
            <pc:docMk/>
            <pc:sldMk cId="2974674418" sldId="1012"/>
            <ac:spMk id="5" creationId="{94D91D4E-52FD-4505-B048-DD93FBBAD345}"/>
          </ac:spMkLst>
        </pc:spChg>
        <pc:picChg chg="add del">
          <ac:chgData name="Paul Muller, CPD" userId="a63a91f7-2aee-4d3f-abcf-5b6b29679cb6" providerId="ADAL" clId="{B87AC4F3-4765-4831-9A6D-268F60357B94}" dt="2021-05-31T03:09:42.662" v="1617" actId="478"/>
          <ac:picMkLst>
            <pc:docMk/>
            <pc:sldMk cId="2974674418" sldId="1012"/>
            <ac:picMk id="3" creationId="{E497915F-100F-4B6C-8921-452CFF909802}"/>
          </ac:picMkLst>
        </pc:picChg>
        <pc:picChg chg="add ord">
          <ac:chgData name="Paul Muller, CPD" userId="a63a91f7-2aee-4d3f-abcf-5b6b29679cb6" providerId="ADAL" clId="{B87AC4F3-4765-4831-9A6D-268F60357B94}" dt="2021-05-31T03:09:46.310" v="1621" actId="171"/>
          <ac:picMkLst>
            <pc:docMk/>
            <pc:sldMk cId="2974674418" sldId="1012"/>
            <ac:picMk id="7" creationId="{A875370D-FC10-41FD-A845-A1AB490755B8}"/>
          </ac:picMkLst>
        </pc:picChg>
      </pc:sldChg>
      <pc:sldChg chg="addSp delSp modSp new mod modAnim modShow">
        <pc:chgData name="Paul Muller, CPD" userId="a63a91f7-2aee-4d3f-abcf-5b6b29679cb6" providerId="ADAL" clId="{B87AC4F3-4765-4831-9A6D-268F60357B94}" dt="2021-06-06T03:42:26.134" v="2055" actId="729"/>
        <pc:sldMkLst>
          <pc:docMk/>
          <pc:sldMk cId="1158556139" sldId="1013"/>
        </pc:sldMkLst>
        <pc:spChg chg="add mod">
          <ac:chgData name="Paul Muller, CPD" userId="a63a91f7-2aee-4d3f-abcf-5b6b29679cb6" providerId="ADAL" clId="{B87AC4F3-4765-4831-9A6D-268F60357B94}" dt="2021-05-31T01:36:09.998" v="677" actId="20577"/>
          <ac:spMkLst>
            <pc:docMk/>
            <pc:sldMk cId="1158556139" sldId="1013"/>
            <ac:spMk id="4" creationId="{77D72AC6-7A38-470D-8147-3EAD4C5F6820}"/>
          </ac:spMkLst>
        </pc:spChg>
        <pc:picChg chg="add del">
          <ac:chgData name="Paul Muller, CPD" userId="a63a91f7-2aee-4d3f-abcf-5b6b29679cb6" providerId="ADAL" clId="{B87AC4F3-4765-4831-9A6D-268F60357B94}" dt="2021-05-31T03:02:45.292" v="1481" actId="478"/>
          <ac:picMkLst>
            <pc:docMk/>
            <pc:sldMk cId="1158556139" sldId="1013"/>
            <ac:picMk id="3" creationId="{098535CA-BCB5-4076-9508-DAB93DE280F2}"/>
          </ac:picMkLst>
        </pc:picChg>
        <pc:picChg chg="add ord">
          <ac:chgData name="Paul Muller, CPD" userId="a63a91f7-2aee-4d3f-abcf-5b6b29679cb6" providerId="ADAL" clId="{B87AC4F3-4765-4831-9A6D-268F60357B94}" dt="2021-05-31T03:02:49.337" v="1485" actId="171"/>
          <ac:picMkLst>
            <pc:docMk/>
            <pc:sldMk cId="1158556139" sldId="1013"/>
            <ac:picMk id="10" creationId="{91DCE835-6193-4EB4-ADC7-472854C17C12}"/>
          </ac:picMkLst>
        </pc:picChg>
        <pc:cxnChg chg="add mod">
          <ac:chgData name="Paul Muller, CPD" userId="a63a91f7-2aee-4d3f-abcf-5b6b29679cb6" providerId="ADAL" clId="{B87AC4F3-4765-4831-9A6D-268F60357B94}" dt="2021-05-31T01:37:15.129" v="684" actId="14100"/>
          <ac:cxnSpMkLst>
            <pc:docMk/>
            <pc:sldMk cId="1158556139" sldId="1013"/>
            <ac:cxnSpMk id="6" creationId="{8D06DE21-7607-4001-AC24-7E1CDE939F94}"/>
          </ac:cxnSpMkLst>
        </pc:cxnChg>
      </pc:sldChg>
      <pc:sldChg chg="addSp delSp modSp new mod modAnim modShow">
        <pc:chgData name="Paul Muller, CPD" userId="a63a91f7-2aee-4d3f-abcf-5b6b29679cb6" providerId="ADAL" clId="{B87AC4F3-4765-4831-9A6D-268F60357B94}" dt="2021-06-06T03:42:26.134" v="2055" actId="729"/>
        <pc:sldMkLst>
          <pc:docMk/>
          <pc:sldMk cId="1202858732" sldId="1014"/>
        </pc:sldMkLst>
        <pc:spChg chg="add mod">
          <ac:chgData name="Paul Muller, CPD" userId="a63a91f7-2aee-4d3f-abcf-5b6b29679cb6" providerId="ADAL" clId="{B87AC4F3-4765-4831-9A6D-268F60357B94}" dt="2021-05-31T01:55:43.091" v="1063"/>
          <ac:spMkLst>
            <pc:docMk/>
            <pc:sldMk cId="1202858732" sldId="1014"/>
            <ac:spMk id="4" creationId="{BE4AEF38-F168-4791-A156-D70A4920557D}"/>
          </ac:spMkLst>
        </pc:spChg>
        <pc:spChg chg="add mod">
          <ac:chgData name="Paul Muller, CPD" userId="a63a91f7-2aee-4d3f-abcf-5b6b29679cb6" providerId="ADAL" clId="{B87AC4F3-4765-4831-9A6D-268F60357B94}" dt="2021-05-31T03:10:59.948" v="1668" actId="20577"/>
          <ac:spMkLst>
            <pc:docMk/>
            <pc:sldMk cId="1202858732" sldId="1014"/>
            <ac:spMk id="5" creationId="{BC7487FE-8923-4830-B860-BE8F6079A57A}"/>
          </ac:spMkLst>
        </pc:spChg>
        <pc:spChg chg="add mod">
          <ac:chgData name="Paul Muller, CPD" userId="a63a91f7-2aee-4d3f-abcf-5b6b29679cb6" providerId="ADAL" clId="{B87AC4F3-4765-4831-9A6D-268F60357B94}" dt="2021-05-31T01:56:05.956" v="1069" actId="1582"/>
          <ac:spMkLst>
            <pc:docMk/>
            <pc:sldMk cId="1202858732" sldId="1014"/>
            <ac:spMk id="6" creationId="{4C6DB096-BC92-4F4F-8F4B-D6CDADF8CB5A}"/>
          </ac:spMkLst>
        </pc:spChg>
        <pc:picChg chg="add del">
          <ac:chgData name="Paul Muller, CPD" userId="a63a91f7-2aee-4d3f-abcf-5b6b29679cb6" providerId="ADAL" clId="{B87AC4F3-4765-4831-9A6D-268F60357B94}" dt="2021-05-31T03:10:27" v="1622" actId="478"/>
          <ac:picMkLst>
            <pc:docMk/>
            <pc:sldMk cId="1202858732" sldId="1014"/>
            <ac:picMk id="3" creationId="{10A9125D-F0E4-432E-8321-E6202F255175}"/>
          </ac:picMkLst>
        </pc:picChg>
        <pc:picChg chg="add ord">
          <ac:chgData name="Paul Muller, CPD" userId="a63a91f7-2aee-4d3f-abcf-5b6b29679cb6" providerId="ADAL" clId="{B87AC4F3-4765-4831-9A6D-268F60357B94}" dt="2021-05-31T03:10:30.445" v="1626" actId="171"/>
          <ac:picMkLst>
            <pc:docMk/>
            <pc:sldMk cId="1202858732" sldId="1014"/>
            <ac:picMk id="8" creationId="{0104B962-4A3E-4B78-A5B3-E8080BE443C2}"/>
          </ac:picMkLst>
        </pc:picChg>
      </pc:sldChg>
      <pc:sldChg chg="addSp new del mod">
        <pc:chgData name="Paul Muller, CPD" userId="a63a91f7-2aee-4d3f-abcf-5b6b29679cb6" providerId="ADAL" clId="{B87AC4F3-4765-4831-9A6D-268F60357B94}" dt="2021-05-31T01:54:26.297" v="977" actId="47"/>
        <pc:sldMkLst>
          <pc:docMk/>
          <pc:sldMk cId="3182972605" sldId="1015"/>
        </pc:sldMkLst>
        <pc:picChg chg="add">
          <ac:chgData name="Paul Muller, CPD" userId="a63a91f7-2aee-4d3f-abcf-5b6b29679cb6" providerId="ADAL" clId="{B87AC4F3-4765-4831-9A6D-268F60357B94}" dt="2021-05-31T01:54:20.827" v="976" actId="22"/>
          <ac:picMkLst>
            <pc:docMk/>
            <pc:sldMk cId="3182972605" sldId="1015"/>
            <ac:picMk id="3" creationId="{832A3B02-5822-461A-A1A5-A24F7E3A8CD1}"/>
          </ac:picMkLst>
        </pc:picChg>
      </pc:sldChg>
      <pc:sldChg chg="addSp delSp modSp new mod modAnim modShow">
        <pc:chgData name="Paul Muller, CPD" userId="a63a91f7-2aee-4d3f-abcf-5b6b29679cb6" providerId="ADAL" clId="{B87AC4F3-4765-4831-9A6D-268F60357B94}" dt="2021-06-06T03:42:26.134" v="2055" actId="729"/>
        <pc:sldMkLst>
          <pc:docMk/>
          <pc:sldMk cId="2348576054" sldId="1016"/>
        </pc:sldMkLst>
        <pc:spChg chg="add mod">
          <ac:chgData name="Paul Muller, CPD" userId="a63a91f7-2aee-4d3f-abcf-5b6b29679cb6" providerId="ADAL" clId="{B87AC4F3-4765-4831-9A6D-268F60357B94}" dt="2021-05-31T01:58:56.482" v="1124" actId="20577"/>
          <ac:spMkLst>
            <pc:docMk/>
            <pc:sldMk cId="2348576054" sldId="1016"/>
            <ac:spMk id="6" creationId="{EC7DE758-6373-4E2A-9250-4E1D10C1FCD8}"/>
          </ac:spMkLst>
        </pc:spChg>
        <pc:spChg chg="add mod">
          <ac:chgData name="Paul Muller, CPD" userId="a63a91f7-2aee-4d3f-abcf-5b6b29679cb6" providerId="ADAL" clId="{B87AC4F3-4765-4831-9A6D-268F60357B94}" dt="2021-06-06T03:35:58.523" v="2002"/>
          <ac:spMkLst>
            <pc:docMk/>
            <pc:sldMk cId="2348576054" sldId="1016"/>
            <ac:spMk id="8" creationId="{8A09AB78-1104-454F-8450-62BECC09C759}"/>
          </ac:spMkLst>
        </pc:spChg>
        <pc:spChg chg="add mod">
          <ac:chgData name="Paul Muller, CPD" userId="a63a91f7-2aee-4d3f-abcf-5b6b29679cb6" providerId="ADAL" clId="{B87AC4F3-4765-4831-9A6D-268F60357B94}" dt="2021-06-06T03:35:58.523" v="2002"/>
          <ac:spMkLst>
            <pc:docMk/>
            <pc:sldMk cId="2348576054" sldId="1016"/>
            <ac:spMk id="9" creationId="{F21526B4-A735-4459-8A53-70F0C060DCF6}"/>
          </ac:spMkLst>
        </pc:spChg>
        <pc:spChg chg="add mod">
          <ac:chgData name="Paul Muller, CPD" userId="a63a91f7-2aee-4d3f-abcf-5b6b29679cb6" providerId="ADAL" clId="{B87AC4F3-4765-4831-9A6D-268F60357B94}" dt="2021-06-06T03:38:30.992" v="2038"/>
          <ac:spMkLst>
            <pc:docMk/>
            <pc:sldMk cId="2348576054" sldId="1016"/>
            <ac:spMk id="12" creationId="{36A0774F-A9FE-40F9-A9D0-A00B7AC18AB4}"/>
          </ac:spMkLst>
        </pc:spChg>
        <pc:spChg chg="add mod">
          <ac:chgData name="Paul Muller, CPD" userId="a63a91f7-2aee-4d3f-abcf-5b6b29679cb6" providerId="ADAL" clId="{B87AC4F3-4765-4831-9A6D-268F60357B94}" dt="2021-06-06T03:38:40.102" v="2041" actId="1035"/>
          <ac:spMkLst>
            <pc:docMk/>
            <pc:sldMk cId="2348576054" sldId="1016"/>
            <ac:spMk id="13" creationId="{2BA5C294-3068-468E-B5E6-6E262C911A04}"/>
          </ac:spMkLst>
        </pc:spChg>
        <pc:picChg chg="add ord">
          <ac:chgData name="Paul Muller, CPD" userId="a63a91f7-2aee-4d3f-abcf-5b6b29679cb6" providerId="ADAL" clId="{B87AC4F3-4765-4831-9A6D-268F60357B94}" dt="2021-06-06T03:35:39.315" v="2001" actId="167"/>
          <ac:picMkLst>
            <pc:docMk/>
            <pc:sldMk cId="2348576054" sldId="1016"/>
            <ac:picMk id="3" creationId="{5382798F-C256-4122-877B-B3A56A2021C4}"/>
          </ac:picMkLst>
        </pc:picChg>
        <pc:picChg chg="add del">
          <ac:chgData name="Paul Muller, CPD" userId="a63a91f7-2aee-4d3f-abcf-5b6b29679cb6" providerId="ADAL" clId="{B87AC4F3-4765-4831-9A6D-268F60357B94}" dt="2021-05-31T01:57:47.831" v="1073" actId="478"/>
          <ac:picMkLst>
            <pc:docMk/>
            <pc:sldMk cId="2348576054" sldId="1016"/>
            <ac:picMk id="3" creationId="{AEF736C0-893D-4857-A937-5F4C60CC77D2}"/>
          </ac:picMkLst>
        </pc:picChg>
        <pc:picChg chg="add del">
          <ac:chgData name="Paul Muller, CPD" userId="a63a91f7-2aee-4d3f-abcf-5b6b29679cb6" providerId="ADAL" clId="{B87AC4F3-4765-4831-9A6D-268F60357B94}" dt="2021-05-31T03:11:42.243" v="1671" actId="478"/>
          <ac:picMkLst>
            <pc:docMk/>
            <pc:sldMk cId="2348576054" sldId="1016"/>
            <ac:picMk id="5" creationId="{296ED86C-7EF4-4072-BB39-C8FE71623951}"/>
          </ac:picMkLst>
        </pc:picChg>
        <pc:picChg chg="add mod">
          <ac:chgData name="Paul Muller, CPD" userId="a63a91f7-2aee-4d3f-abcf-5b6b29679cb6" providerId="ADAL" clId="{B87AC4F3-4765-4831-9A6D-268F60357B94}" dt="2021-06-06T03:38:04.812" v="2036" actId="1035"/>
          <ac:picMkLst>
            <pc:docMk/>
            <pc:sldMk cId="2348576054" sldId="1016"/>
            <ac:picMk id="10" creationId="{2B609728-8D33-44CE-9BA0-2B88ACFBA9EC}"/>
          </ac:picMkLst>
        </pc:picChg>
        <pc:picChg chg="add del ord">
          <ac:chgData name="Paul Muller, CPD" userId="a63a91f7-2aee-4d3f-abcf-5b6b29679cb6" providerId="ADAL" clId="{B87AC4F3-4765-4831-9A6D-268F60357B94}" dt="2021-06-06T03:34:57.659" v="1999" actId="478"/>
          <ac:picMkLst>
            <pc:docMk/>
            <pc:sldMk cId="2348576054" sldId="1016"/>
            <ac:picMk id="11" creationId="{B4EC56A0-90AE-425F-91B8-0E3E132E6CC2}"/>
          </ac:picMkLst>
        </pc:picChg>
        <pc:cxnChg chg="add mod">
          <ac:chgData name="Paul Muller, CPD" userId="a63a91f7-2aee-4d3f-abcf-5b6b29679cb6" providerId="ADAL" clId="{B87AC4F3-4765-4831-9A6D-268F60357B94}" dt="2021-05-31T01:59:14.463" v="1127" actId="14100"/>
          <ac:cxnSpMkLst>
            <pc:docMk/>
            <pc:sldMk cId="2348576054" sldId="1016"/>
            <ac:cxnSpMk id="7" creationId="{21292C11-7DE2-4352-90C4-5E78E3391786}"/>
          </ac:cxnSpMkLst>
        </pc:cxnChg>
      </pc:sldChg>
      <pc:sldChg chg="addSp delSp modSp new mod modAnim modShow">
        <pc:chgData name="Paul Muller, CPD" userId="a63a91f7-2aee-4d3f-abcf-5b6b29679cb6" providerId="ADAL" clId="{B87AC4F3-4765-4831-9A6D-268F60357B94}" dt="2021-06-06T03:42:26.134" v="2055" actId="729"/>
        <pc:sldMkLst>
          <pc:docMk/>
          <pc:sldMk cId="2002702552" sldId="1017"/>
        </pc:sldMkLst>
        <pc:spChg chg="add mod">
          <ac:chgData name="Paul Muller, CPD" userId="a63a91f7-2aee-4d3f-abcf-5b6b29679cb6" providerId="ADAL" clId="{B87AC4F3-4765-4831-9A6D-268F60357B94}" dt="2021-05-31T02:06:34.297" v="1278" actId="20577"/>
          <ac:spMkLst>
            <pc:docMk/>
            <pc:sldMk cId="2002702552" sldId="1017"/>
            <ac:spMk id="4" creationId="{F9A861FF-449C-4A88-9B1B-E932BFDDA670}"/>
          </ac:spMkLst>
        </pc:spChg>
        <pc:picChg chg="add del">
          <ac:chgData name="Paul Muller, CPD" userId="a63a91f7-2aee-4d3f-abcf-5b6b29679cb6" providerId="ADAL" clId="{B87AC4F3-4765-4831-9A6D-268F60357B94}" dt="2021-05-31T02:58:44.626" v="1416" actId="478"/>
          <ac:picMkLst>
            <pc:docMk/>
            <pc:sldMk cId="2002702552" sldId="1017"/>
            <ac:picMk id="3" creationId="{B5A9DA03-DE77-44D9-8185-04032BC96651}"/>
          </ac:picMkLst>
        </pc:picChg>
        <pc:picChg chg="add ord">
          <ac:chgData name="Paul Muller, CPD" userId="a63a91f7-2aee-4d3f-abcf-5b6b29679cb6" providerId="ADAL" clId="{B87AC4F3-4765-4831-9A6D-268F60357B94}" dt="2021-05-31T02:58:48.603" v="1419" actId="171"/>
          <ac:picMkLst>
            <pc:docMk/>
            <pc:sldMk cId="2002702552" sldId="1017"/>
            <ac:picMk id="9" creationId="{1A3A46A9-0B76-493D-A1AF-2FF272C40CCD}"/>
          </ac:picMkLst>
        </pc:picChg>
        <pc:cxnChg chg="add mod">
          <ac:chgData name="Paul Muller, CPD" userId="a63a91f7-2aee-4d3f-abcf-5b6b29679cb6" providerId="ADAL" clId="{B87AC4F3-4765-4831-9A6D-268F60357B94}" dt="2021-05-31T02:01:34.841" v="1209" actId="14100"/>
          <ac:cxnSpMkLst>
            <pc:docMk/>
            <pc:sldMk cId="2002702552" sldId="1017"/>
            <ac:cxnSpMk id="5" creationId="{AA45FFC6-C177-43C2-96DA-0EF86B666F50}"/>
          </ac:cxnSpMkLst>
        </pc:cxnChg>
      </pc:sldChg>
      <pc:sldChg chg="addSp delSp modSp new del mod ord modAnim modShow modNotesTx">
        <pc:chgData name="Paul Muller, CPD" userId="a63a91f7-2aee-4d3f-abcf-5b6b29679cb6" providerId="ADAL" clId="{B87AC4F3-4765-4831-9A6D-268F60357B94}" dt="2021-06-02T08:10:47.387" v="1884" actId="47"/>
        <pc:sldMkLst>
          <pc:docMk/>
          <pc:sldMk cId="2722851129" sldId="1018"/>
        </pc:sldMkLst>
        <pc:spChg chg="add mod">
          <ac:chgData name="Paul Muller, CPD" userId="a63a91f7-2aee-4d3f-abcf-5b6b29679cb6" providerId="ADAL" clId="{B87AC4F3-4765-4831-9A6D-268F60357B94}" dt="2021-05-31T02:50:59.553" v="1414" actId="1035"/>
          <ac:spMkLst>
            <pc:docMk/>
            <pc:sldMk cId="2722851129" sldId="1018"/>
            <ac:spMk id="4" creationId="{DB484B5C-175B-4EF0-8650-7D25FA38C81B}"/>
          </ac:spMkLst>
        </pc:spChg>
        <pc:picChg chg="add del">
          <ac:chgData name="Paul Muller, CPD" userId="a63a91f7-2aee-4d3f-abcf-5b6b29679cb6" providerId="ADAL" clId="{B87AC4F3-4765-4831-9A6D-268F60357B94}" dt="2021-06-02T08:10:41.175" v="1882" actId="478"/>
          <ac:picMkLst>
            <pc:docMk/>
            <pc:sldMk cId="2722851129" sldId="1018"/>
            <ac:picMk id="3" creationId="{B08EB321-EFA1-4745-A3CA-72B2AA8CED3E}"/>
          </ac:picMkLst>
        </pc:picChg>
      </pc:sldChg>
      <pc:sldChg chg="addSp delSp modSp new mod ord modAnim modShow">
        <pc:chgData name="Paul Muller, CPD" userId="a63a91f7-2aee-4d3f-abcf-5b6b29679cb6" providerId="ADAL" clId="{B87AC4F3-4765-4831-9A6D-268F60357B94}" dt="2021-06-06T03:42:26.134" v="2055" actId="729"/>
        <pc:sldMkLst>
          <pc:docMk/>
          <pc:sldMk cId="1835663630" sldId="1019"/>
        </pc:sldMkLst>
        <pc:spChg chg="add mod">
          <ac:chgData name="Paul Muller, CPD" userId="a63a91f7-2aee-4d3f-abcf-5b6b29679cb6" providerId="ADAL" clId="{B87AC4F3-4765-4831-9A6D-268F60357B94}" dt="2021-05-31T02:11:06.825" v="1333" actId="1036"/>
          <ac:spMkLst>
            <pc:docMk/>
            <pc:sldMk cId="1835663630" sldId="1019"/>
            <ac:spMk id="4" creationId="{791BB237-17DA-4E3E-B8D1-39BC4DD99836}"/>
          </ac:spMkLst>
        </pc:spChg>
        <pc:picChg chg="add del">
          <ac:chgData name="Paul Muller, CPD" userId="a63a91f7-2aee-4d3f-abcf-5b6b29679cb6" providerId="ADAL" clId="{B87AC4F3-4765-4831-9A6D-268F60357B94}" dt="2021-05-31T02:27:39.789" v="1393" actId="478"/>
          <ac:picMkLst>
            <pc:docMk/>
            <pc:sldMk cId="1835663630" sldId="1019"/>
            <ac:picMk id="3" creationId="{041109F2-4EE1-40D0-83A5-1BD30EA0B7BA}"/>
          </ac:picMkLst>
        </pc:picChg>
        <pc:picChg chg="add ord">
          <ac:chgData name="Paul Muller, CPD" userId="a63a91f7-2aee-4d3f-abcf-5b6b29679cb6" providerId="ADAL" clId="{B87AC4F3-4765-4831-9A6D-268F60357B94}" dt="2021-05-31T02:27:44.166" v="1395" actId="167"/>
          <ac:picMkLst>
            <pc:docMk/>
            <pc:sldMk cId="1835663630" sldId="1019"/>
            <ac:picMk id="6" creationId="{5B0ED35B-4478-44AE-A9FF-5DFFEBB13C4C}"/>
          </ac:picMkLst>
        </pc:picChg>
      </pc:sldChg>
      <pc:sldChg chg="addSp delSp modSp new mod modAnim modShow modNotesTx">
        <pc:chgData name="Paul Muller, CPD" userId="a63a91f7-2aee-4d3f-abcf-5b6b29679cb6" providerId="ADAL" clId="{B87AC4F3-4765-4831-9A6D-268F60357B94}" dt="2021-06-06T03:42:26.134" v="2055" actId="729"/>
        <pc:sldMkLst>
          <pc:docMk/>
          <pc:sldMk cId="2505665441" sldId="1020"/>
        </pc:sldMkLst>
        <pc:spChg chg="add mod">
          <ac:chgData name="Paul Muller, CPD" userId="a63a91f7-2aee-4d3f-abcf-5b6b29679cb6" providerId="ADAL" clId="{B87AC4F3-4765-4831-9A6D-268F60357B94}" dt="2021-05-31T03:00:26.775" v="1466" actId="1076"/>
          <ac:spMkLst>
            <pc:docMk/>
            <pc:sldMk cId="2505665441" sldId="1020"/>
            <ac:spMk id="4" creationId="{386FC8C4-86E4-464C-96A2-BB92D14BD557}"/>
          </ac:spMkLst>
        </pc:spChg>
        <pc:picChg chg="add del">
          <ac:chgData name="Paul Muller, CPD" userId="a63a91f7-2aee-4d3f-abcf-5b6b29679cb6" providerId="ADAL" clId="{B87AC4F3-4765-4831-9A6D-268F60357B94}" dt="2021-05-31T03:01:08.927" v="1468" actId="478"/>
          <ac:picMkLst>
            <pc:docMk/>
            <pc:sldMk cId="2505665441" sldId="1020"/>
            <ac:picMk id="3" creationId="{D016E183-512D-4266-BF36-6458C9D3AB89}"/>
          </ac:picMkLst>
        </pc:picChg>
        <pc:picChg chg="add ord">
          <ac:chgData name="Paul Muller, CPD" userId="a63a91f7-2aee-4d3f-abcf-5b6b29679cb6" providerId="ADAL" clId="{B87AC4F3-4765-4831-9A6D-268F60357B94}" dt="2021-05-31T03:01:10.931" v="1471" actId="171"/>
          <ac:picMkLst>
            <pc:docMk/>
            <pc:sldMk cId="2505665441" sldId="1020"/>
            <ac:picMk id="10" creationId="{F7F2E40E-2950-4DB3-99DC-44DCD043173A}"/>
          </ac:picMkLst>
        </pc:picChg>
        <pc:cxnChg chg="add mod">
          <ac:chgData name="Paul Muller, CPD" userId="a63a91f7-2aee-4d3f-abcf-5b6b29679cb6" providerId="ADAL" clId="{B87AC4F3-4765-4831-9A6D-268F60357B94}" dt="2021-05-31T03:00:31.635" v="1467" actId="14100"/>
          <ac:cxnSpMkLst>
            <pc:docMk/>
            <pc:sldMk cId="2505665441" sldId="1020"/>
            <ac:cxnSpMk id="5" creationId="{DA5E4B5D-4986-49FE-BB0D-1B74F1818084}"/>
          </ac:cxnSpMkLst>
        </pc:cxnChg>
        <pc:cxnChg chg="add mod">
          <ac:chgData name="Paul Muller, CPD" userId="a63a91f7-2aee-4d3f-abcf-5b6b29679cb6" providerId="ADAL" clId="{B87AC4F3-4765-4831-9A6D-268F60357B94}" dt="2021-05-31T03:01:29.521" v="1474" actId="14100"/>
          <ac:cxnSpMkLst>
            <pc:docMk/>
            <pc:sldMk cId="2505665441" sldId="1020"/>
            <ac:cxnSpMk id="11" creationId="{972CEF63-2CA7-4E36-9BF5-C32232C53E2D}"/>
          </ac:cxnSpMkLst>
        </pc:cxnChg>
      </pc:sldChg>
      <pc:sldChg chg="modSp add mod modAnim modShow modNotesTx">
        <pc:chgData name="Paul Muller, CPD" userId="a63a91f7-2aee-4d3f-abcf-5b6b29679cb6" providerId="ADAL" clId="{B87AC4F3-4765-4831-9A6D-268F60357B94}" dt="2021-06-06T03:42:26.134" v="2055" actId="729"/>
        <pc:sldMkLst>
          <pc:docMk/>
          <pc:sldMk cId="397413440" sldId="1021"/>
        </pc:sldMkLst>
        <pc:spChg chg="mod">
          <ac:chgData name="Paul Muller, CPD" userId="a63a91f7-2aee-4d3f-abcf-5b6b29679cb6" providerId="ADAL" clId="{B87AC4F3-4765-4831-9A6D-268F60357B94}" dt="2021-06-02T08:11:00.783" v="1893" actId="1035"/>
          <ac:spMkLst>
            <pc:docMk/>
            <pc:sldMk cId="397413440" sldId="1021"/>
            <ac:spMk id="5" creationId="{5ACB0AE5-EEF3-42B8-BB6B-5BE25B9DBEF9}"/>
          </ac:spMkLst>
        </pc:spChg>
      </pc:sldChg>
      <pc:sldChg chg="addSp delSp modSp new del mod">
        <pc:chgData name="Paul Muller, CPD" userId="a63a91f7-2aee-4d3f-abcf-5b6b29679cb6" providerId="ADAL" clId="{B87AC4F3-4765-4831-9A6D-268F60357B94}" dt="2021-06-06T03:38:09.393" v="2037" actId="47"/>
        <pc:sldMkLst>
          <pc:docMk/>
          <pc:sldMk cId="3002045511" sldId="1022"/>
        </pc:sldMkLst>
        <pc:picChg chg="add del mod modCrop">
          <ac:chgData name="Paul Muller, CPD" userId="a63a91f7-2aee-4d3f-abcf-5b6b29679cb6" providerId="ADAL" clId="{B87AC4F3-4765-4831-9A6D-268F60357B94}" dt="2021-06-06T03:37:47.660" v="2020" actId="21"/>
          <ac:picMkLst>
            <pc:docMk/>
            <pc:sldMk cId="3002045511" sldId="1022"/>
            <ac:picMk id="3" creationId="{A7C7C442-B1CF-4C8C-9912-B4B2106680BA}"/>
          </ac:picMkLst>
        </pc:picChg>
      </pc:sldChg>
    </pc:docChg>
  </pc:docChgLst>
  <pc:docChgLst>
    <pc:chgData name="Paul Muller" userId="a63a91f7-2aee-4d3f-abcf-5b6b29679cb6" providerId="ADAL" clId="{632E7842-DF74-4E7A-9F6F-D12C10A4D0E6}"/>
    <pc:docChg chg="undo custSel addSld delSld modSld sldOrd delSection modSection">
      <pc:chgData name="Paul Muller" userId="a63a91f7-2aee-4d3f-abcf-5b6b29679cb6" providerId="ADAL" clId="{632E7842-DF74-4E7A-9F6F-D12C10A4D0E6}" dt="2019-10-18T03:14:37.472" v="333" actId="20577"/>
      <pc:docMkLst>
        <pc:docMk/>
      </pc:docMkLst>
      <pc:sldChg chg="modSp modTransition">
        <pc:chgData name="Paul Muller" userId="a63a91f7-2aee-4d3f-abcf-5b6b29679cb6" providerId="ADAL" clId="{632E7842-DF74-4E7A-9F6F-D12C10A4D0E6}" dt="2019-10-18T03:07:56.005" v="226"/>
        <pc:sldMkLst>
          <pc:docMk/>
          <pc:sldMk cId="284030092" sldId="304"/>
        </pc:sldMkLst>
        <pc:spChg chg="mod">
          <ac:chgData name="Paul Muller" userId="a63a91f7-2aee-4d3f-abcf-5b6b29679cb6" providerId="ADAL" clId="{632E7842-DF74-4E7A-9F6F-D12C10A4D0E6}" dt="2019-10-18T03:01:12.048" v="140" actId="20577"/>
          <ac:spMkLst>
            <pc:docMk/>
            <pc:sldMk cId="284030092" sldId="304"/>
            <ac:spMk id="6" creationId="{CCFCEBB9-DBDD-4F7A-A8BC-6693BEFD46D0}"/>
          </ac:spMkLst>
        </pc:spChg>
      </pc:sldChg>
      <pc:sldChg chg="modTransition">
        <pc:chgData name="Paul Muller" userId="a63a91f7-2aee-4d3f-abcf-5b6b29679cb6" providerId="ADAL" clId="{632E7842-DF74-4E7A-9F6F-D12C10A4D0E6}" dt="2019-10-18T03:07:56.005" v="226"/>
        <pc:sldMkLst>
          <pc:docMk/>
          <pc:sldMk cId="3044574387" sldId="591"/>
        </pc:sldMkLst>
      </pc:sldChg>
      <pc:sldChg chg="modTransition">
        <pc:chgData name="Paul Muller" userId="a63a91f7-2aee-4d3f-abcf-5b6b29679cb6" providerId="ADAL" clId="{632E7842-DF74-4E7A-9F6F-D12C10A4D0E6}" dt="2019-10-18T03:07:56.005" v="226"/>
        <pc:sldMkLst>
          <pc:docMk/>
          <pc:sldMk cId="151495502" sldId="592"/>
        </pc:sldMkLst>
      </pc:sldChg>
      <pc:sldChg chg="modTransition">
        <pc:chgData name="Paul Muller" userId="a63a91f7-2aee-4d3f-abcf-5b6b29679cb6" providerId="ADAL" clId="{632E7842-DF74-4E7A-9F6F-D12C10A4D0E6}" dt="2019-10-18T03:07:56.005" v="226"/>
        <pc:sldMkLst>
          <pc:docMk/>
          <pc:sldMk cId="1357752911" sldId="593"/>
        </pc:sldMkLst>
      </pc:sldChg>
      <pc:sldChg chg="modTransition">
        <pc:chgData name="Paul Muller" userId="a63a91f7-2aee-4d3f-abcf-5b6b29679cb6" providerId="ADAL" clId="{632E7842-DF74-4E7A-9F6F-D12C10A4D0E6}" dt="2019-10-18T03:07:56.005" v="226"/>
        <pc:sldMkLst>
          <pc:docMk/>
          <pc:sldMk cId="3787785778" sldId="594"/>
        </pc:sldMkLst>
      </pc:sldChg>
      <pc:sldChg chg="modTransition">
        <pc:chgData name="Paul Muller" userId="a63a91f7-2aee-4d3f-abcf-5b6b29679cb6" providerId="ADAL" clId="{632E7842-DF74-4E7A-9F6F-D12C10A4D0E6}" dt="2019-10-18T03:07:56.005" v="226"/>
        <pc:sldMkLst>
          <pc:docMk/>
          <pc:sldMk cId="1678603994" sldId="595"/>
        </pc:sldMkLst>
      </pc:sldChg>
      <pc:sldChg chg="modTransition">
        <pc:chgData name="Paul Muller" userId="a63a91f7-2aee-4d3f-abcf-5b6b29679cb6" providerId="ADAL" clId="{632E7842-DF74-4E7A-9F6F-D12C10A4D0E6}" dt="2019-10-18T03:07:56.005" v="226"/>
        <pc:sldMkLst>
          <pc:docMk/>
          <pc:sldMk cId="916053053" sldId="596"/>
        </pc:sldMkLst>
      </pc:sldChg>
      <pc:sldChg chg="modTransition">
        <pc:chgData name="Paul Muller" userId="a63a91f7-2aee-4d3f-abcf-5b6b29679cb6" providerId="ADAL" clId="{632E7842-DF74-4E7A-9F6F-D12C10A4D0E6}" dt="2019-10-18T03:07:56.005" v="226"/>
        <pc:sldMkLst>
          <pc:docMk/>
          <pc:sldMk cId="3874170936" sldId="597"/>
        </pc:sldMkLst>
      </pc:sldChg>
      <pc:sldChg chg="modTransition">
        <pc:chgData name="Paul Muller" userId="a63a91f7-2aee-4d3f-abcf-5b6b29679cb6" providerId="ADAL" clId="{632E7842-DF74-4E7A-9F6F-D12C10A4D0E6}" dt="2019-10-18T03:07:56.005" v="226"/>
        <pc:sldMkLst>
          <pc:docMk/>
          <pc:sldMk cId="3911530583" sldId="598"/>
        </pc:sldMkLst>
      </pc:sldChg>
      <pc:sldChg chg="modTransition">
        <pc:chgData name="Paul Muller" userId="a63a91f7-2aee-4d3f-abcf-5b6b29679cb6" providerId="ADAL" clId="{632E7842-DF74-4E7A-9F6F-D12C10A4D0E6}" dt="2019-10-18T03:07:56.005" v="226"/>
        <pc:sldMkLst>
          <pc:docMk/>
          <pc:sldMk cId="3411025599" sldId="599"/>
        </pc:sldMkLst>
      </pc:sldChg>
      <pc:sldChg chg="modTransition">
        <pc:chgData name="Paul Muller" userId="a63a91f7-2aee-4d3f-abcf-5b6b29679cb6" providerId="ADAL" clId="{632E7842-DF74-4E7A-9F6F-D12C10A4D0E6}" dt="2019-10-18T03:07:56.005" v="226"/>
        <pc:sldMkLst>
          <pc:docMk/>
          <pc:sldMk cId="2238672832" sldId="600"/>
        </pc:sldMkLst>
      </pc:sldChg>
      <pc:sldChg chg="modTransition">
        <pc:chgData name="Paul Muller" userId="a63a91f7-2aee-4d3f-abcf-5b6b29679cb6" providerId="ADAL" clId="{632E7842-DF74-4E7A-9F6F-D12C10A4D0E6}" dt="2019-10-18T03:07:56.005" v="226"/>
        <pc:sldMkLst>
          <pc:docMk/>
          <pc:sldMk cId="1619613511" sldId="601"/>
        </pc:sldMkLst>
      </pc:sldChg>
      <pc:sldChg chg="modTransition">
        <pc:chgData name="Paul Muller" userId="a63a91f7-2aee-4d3f-abcf-5b6b29679cb6" providerId="ADAL" clId="{632E7842-DF74-4E7A-9F6F-D12C10A4D0E6}" dt="2019-10-18T03:07:56.005" v="226"/>
        <pc:sldMkLst>
          <pc:docMk/>
          <pc:sldMk cId="3645591276" sldId="602"/>
        </pc:sldMkLst>
      </pc:sldChg>
      <pc:sldChg chg="modTransition">
        <pc:chgData name="Paul Muller" userId="a63a91f7-2aee-4d3f-abcf-5b6b29679cb6" providerId="ADAL" clId="{632E7842-DF74-4E7A-9F6F-D12C10A4D0E6}" dt="2019-10-18T03:07:56.005" v="226"/>
        <pc:sldMkLst>
          <pc:docMk/>
          <pc:sldMk cId="2910278230" sldId="603"/>
        </pc:sldMkLst>
      </pc:sldChg>
      <pc:sldChg chg="modTransition">
        <pc:chgData name="Paul Muller" userId="a63a91f7-2aee-4d3f-abcf-5b6b29679cb6" providerId="ADAL" clId="{632E7842-DF74-4E7A-9F6F-D12C10A4D0E6}" dt="2019-10-18T03:07:56.005" v="226"/>
        <pc:sldMkLst>
          <pc:docMk/>
          <pc:sldMk cId="3414943091" sldId="606"/>
        </pc:sldMkLst>
      </pc:sldChg>
      <pc:sldChg chg="modTransition">
        <pc:chgData name="Paul Muller" userId="a63a91f7-2aee-4d3f-abcf-5b6b29679cb6" providerId="ADAL" clId="{632E7842-DF74-4E7A-9F6F-D12C10A4D0E6}" dt="2019-10-18T03:07:56.005" v="226"/>
        <pc:sldMkLst>
          <pc:docMk/>
          <pc:sldMk cId="3299692316" sldId="608"/>
        </pc:sldMkLst>
      </pc:sldChg>
      <pc:sldChg chg="modTransition">
        <pc:chgData name="Paul Muller" userId="a63a91f7-2aee-4d3f-abcf-5b6b29679cb6" providerId="ADAL" clId="{632E7842-DF74-4E7A-9F6F-D12C10A4D0E6}" dt="2019-10-18T03:07:56.005" v="226"/>
        <pc:sldMkLst>
          <pc:docMk/>
          <pc:sldMk cId="3946878296" sldId="609"/>
        </pc:sldMkLst>
      </pc:sldChg>
      <pc:sldChg chg="modSp modTransition">
        <pc:chgData name="Paul Muller" userId="a63a91f7-2aee-4d3f-abcf-5b6b29679cb6" providerId="ADAL" clId="{632E7842-DF74-4E7A-9F6F-D12C10A4D0E6}" dt="2019-10-18T03:14:08.385" v="321" actId="6549"/>
        <pc:sldMkLst>
          <pc:docMk/>
          <pc:sldMk cId="1360519417" sldId="610"/>
        </pc:sldMkLst>
        <pc:spChg chg="mod">
          <ac:chgData name="Paul Muller" userId="a63a91f7-2aee-4d3f-abcf-5b6b29679cb6" providerId="ADAL" clId="{632E7842-DF74-4E7A-9F6F-D12C10A4D0E6}" dt="2019-10-18T03:14:08.385" v="321" actId="6549"/>
          <ac:spMkLst>
            <pc:docMk/>
            <pc:sldMk cId="1360519417" sldId="610"/>
            <ac:spMk id="2" creationId="{00000000-0000-0000-0000-000000000000}"/>
          </ac:spMkLst>
        </pc:spChg>
      </pc:sldChg>
      <pc:sldChg chg="modTransition">
        <pc:chgData name="Paul Muller" userId="a63a91f7-2aee-4d3f-abcf-5b6b29679cb6" providerId="ADAL" clId="{632E7842-DF74-4E7A-9F6F-D12C10A4D0E6}" dt="2019-10-18T03:07:56.005" v="226"/>
        <pc:sldMkLst>
          <pc:docMk/>
          <pc:sldMk cId="3008083308" sldId="612"/>
        </pc:sldMkLst>
      </pc:sldChg>
      <pc:sldChg chg="modTransition">
        <pc:chgData name="Paul Muller" userId="a63a91f7-2aee-4d3f-abcf-5b6b29679cb6" providerId="ADAL" clId="{632E7842-DF74-4E7A-9F6F-D12C10A4D0E6}" dt="2019-10-18T03:07:56.005" v="226"/>
        <pc:sldMkLst>
          <pc:docMk/>
          <pc:sldMk cId="824084660" sldId="613"/>
        </pc:sldMkLst>
      </pc:sldChg>
      <pc:sldChg chg="modTransition">
        <pc:chgData name="Paul Muller" userId="a63a91f7-2aee-4d3f-abcf-5b6b29679cb6" providerId="ADAL" clId="{632E7842-DF74-4E7A-9F6F-D12C10A4D0E6}" dt="2019-10-18T03:07:56.005" v="226"/>
        <pc:sldMkLst>
          <pc:docMk/>
          <pc:sldMk cId="4266183635" sldId="614"/>
        </pc:sldMkLst>
      </pc:sldChg>
      <pc:sldChg chg="modTransition">
        <pc:chgData name="Paul Muller" userId="a63a91f7-2aee-4d3f-abcf-5b6b29679cb6" providerId="ADAL" clId="{632E7842-DF74-4E7A-9F6F-D12C10A4D0E6}" dt="2019-10-18T03:07:56.005" v="226"/>
        <pc:sldMkLst>
          <pc:docMk/>
          <pc:sldMk cId="1266717157" sldId="618"/>
        </pc:sldMkLst>
      </pc:sldChg>
      <pc:sldChg chg="modTransition">
        <pc:chgData name="Paul Muller" userId="a63a91f7-2aee-4d3f-abcf-5b6b29679cb6" providerId="ADAL" clId="{632E7842-DF74-4E7A-9F6F-D12C10A4D0E6}" dt="2019-10-18T03:07:56.005" v="226"/>
        <pc:sldMkLst>
          <pc:docMk/>
          <pc:sldMk cId="3116148402" sldId="620"/>
        </pc:sldMkLst>
      </pc:sldChg>
      <pc:sldChg chg="modTransition">
        <pc:chgData name="Paul Muller" userId="a63a91f7-2aee-4d3f-abcf-5b6b29679cb6" providerId="ADAL" clId="{632E7842-DF74-4E7A-9F6F-D12C10A4D0E6}" dt="2019-10-18T03:07:56.005" v="226"/>
        <pc:sldMkLst>
          <pc:docMk/>
          <pc:sldMk cId="1498293928" sldId="622"/>
        </pc:sldMkLst>
      </pc:sldChg>
      <pc:sldChg chg="modTransition">
        <pc:chgData name="Paul Muller" userId="a63a91f7-2aee-4d3f-abcf-5b6b29679cb6" providerId="ADAL" clId="{632E7842-DF74-4E7A-9F6F-D12C10A4D0E6}" dt="2019-10-18T03:07:56.005" v="226"/>
        <pc:sldMkLst>
          <pc:docMk/>
          <pc:sldMk cId="3681075553" sldId="624"/>
        </pc:sldMkLst>
      </pc:sldChg>
      <pc:sldChg chg="modTransition">
        <pc:chgData name="Paul Muller" userId="a63a91f7-2aee-4d3f-abcf-5b6b29679cb6" providerId="ADAL" clId="{632E7842-DF74-4E7A-9F6F-D12C10A4D0E6}" dt="2019-10-18T03:07:56.005" v="226"/>
        <pc:sldMkLst>
          <pc:docMk/>
          <pc:sldMk cId="1284055262" sldId="627"/>
        </pc:sldMkLst>
      </pc:sldChg>
      <pc:sldChg chg="modTransition">
        <pc:chgData name="Paul Muller" userId="a63a91f7-2aee-4d3f-abcf-5b6b29679cb6" providerId="ADAL" clId="{632E7842-DF74-4E7A-9F6F-D12C10A4D0E6}" dt="2019-10-18T03:07:56.005" v="226"/>
        <pc:sldMkLst>
          <pc:docMk/>
          <pc:sldMk cId="4280537537" sldId="628"/>
        </pc:sldMkLst>
      </pc:sldChg>
      <pc:sldChg chg="modTransition">
        <pc:chgData name="Paul Muller" userId="a63a91f7-2aee-4d3f-abcf-5b6b29679cb6" providerId="ADAL" clId="{632E7842-DF74-4E7A-9F6F-D12C10A4D0E6}" dt="2019-10-18T03:07:56.005" v="226"/>
        <pc:sldMkLst>
          <pc:docMk/>
          <pc:sldMk cId="4231175783" sldId="635"/>
        </pc:sldMkLst>
      </pc:sldChg>
      <pc:sldChg chg="modTransition">
        <pc:chgData name="Paul Muller" userId="a63a91f7-2aee-4d3f-abcf-5b6b29679cb6" providerId="ADAL" clId="{632E7842-DF74-4E7A-9F6F-D12C10A4D0E6}" dt="2019-10-18T03:07:56.005" v="226"/>
        <pc:sldMkLst>
          <pc:docMk/>
          <pc:sldMk cId="2011996788" sldId="637"/>
        </pc:sldMkLst>
      </pc:sldChg>
      <pc:sldChg chg="modTransition">
        <pc:chgData name="Paul Muller" userId="a63a91f7-2aee-4d3f-abcf-5b6b29679cb6" providerId="ADAL" clId="{632E7842-DF74-4E7A-9F6F-D12C10A4D0E6}" dt="2019-10-18T03:07:56.005" v="226"/>
        <pc:sldMkLst>
          <pc:docMk/>
          <pc:sldMk cId="3468470654" sldId="638"/>
        </pc:sldMkLst>
      </pc:sldChg>
      <pc:sldChg chg="modTransition">
        <pc:chgData name="Paul Muller" userId="a63a91f7-2aee-4d3f-abcf-5b6b29679cb6" providerId="ADAL" clId="{632E7842-DF74-4E7A-9F6F-D12C10A4D0E6}" dt="2019-10-18T03:07:56.005" v="226"/>
        <pc:sldMkLst>
          <pc:docMk/>
          <pc:sldMk cId="1951284519" sldId="639"/>
        </pc:sldMkLst>
      </pc:sldChg>
      <pc:sldChg chg="modTransition">
        <pc:chgData name="Paul Muller" userId="a63a91f7-2aee-4d3f-abcf-5b6b29679cb6" providerId="ADAL" clId="{632E7842-DF74-4E7A-9F6F-D12C10A4D0E6}" dt="2019-10-18T03:07:56.005" v="226"/>
        <pc:sldMkLst>
          <pc:docMk/>
          <pc:sldMk cId="2718567695" sldId="640"/>
        </pc:sldMkLst>
      </pc:sldChg>
      <pc:sldChg chg="modTransition">
        <pc:chgData name="Paul Muller" userId="a63a91f7-2aee-4d3f-abcf-5b6b29679cb6" providerId="ADAL" clId="{632E7842-DF74-4E7A-9F6F-D12C10A4D0E6}" dt="2019-10-18T03:07:56.005" v="226"/>
        <pc:sldMkLst>
          <pc:docMk/>
          <pc:sldMk cId="3883987498" sldId="642"/>
        </pc:sldMkLst>
      </pc:sldChg>
      <pc:sldChg chg="modTransition">
        <pc:chgData name="Paul Muller" userId="a63a91f7-2aee-4d3f-abcf-5b6b29679cb6" providerId="ADAL" clId="{632E7842-DF74-4E7A-9F6F-D12C10A4D0E6}" dt="2019-10-18T03:07:56.005" v="226"/>
        <pc:sldMkLst>
          <pc:docMk/>
          <pc:sldMk cId="1656499184" sldId="643"/>
        </pc:sldMkLst>
      </pc:sldChg>
      <pc:sldChg chg="modTransition">
        <pc:chgData name="Paul Muller" userId="a63a91f7-2aee-4d3f-abcf-5b6b29679cb6" providerId="ADAL" clId="{632E7842-DF74-4E7A-9F6F-D12C10A4D0E6}" dt="2019-10-18T03:07:56.005" v="226"/>
        <pc:sldMkLst>
          <pc:docMk/>
          <pc:sldMk cId="586523199" sldId="644"/>
        </pc:sldMkLst>
      </pc:sldChg>
      <pc:sldChg chg="modTransition">
        <pc:chgData name="Paul Muller" userId="a63a91f7-2aee-4d3f-abcf-5b6b29679cb6" providerId="ADAL" clId="{632E7842-DF74-4E7A-9F6F-D12C10A4D0E6}" dt="2019-10-18T03:07:56.005" v="226"/>
        <pc:sldMkLst>
          <pc:docMk/>
          <pc:sldMk cId="539573016" sldId="645"/>
        </pc:sldMkLst>
      </pc:sldChg>
      <pc:sldChg chg="modTransition">
        <pc:chgData name="Paul Muller" userId="a63a91f7-2aee-4d3f-abcf-5b6b29679cb6" providerId="ADAL" clId="{632E7842-DF74-4E7A-9F6F-D12C10A4D0E6}" dt="2019-10-18T03:07:56.005" v="226"/>
        <pc:sldMkLst>
          <pc:docMk/>
          <pc:sldMk cId="2881101212" sldId="646"/>
        </pc:sldMkLst>
      </pc:sldChg>
      <pc:sldChg chg="modTransition">
        <pc:chgData name="Paul Muller" userId="a63a91f7-2aee-4d3f-abcf-5b6b29679cb6" providerId="ADAL" clId="{632E7842-DF74-4E7A-9F6F-D12C10A4D0E6}" dt="2019-10-18T03:07:56.005" v="226"/>
        <pc:sldMkLst>
          <pc:docMk/>
          <pc:sldMk cId="3225216584" sldId="647"/>
        </pc:sldMkLst>
      </pc:sldChg>
      <pc:sldChg chg="modTransition">
        <pc:chgData name="Paul Muller" userId="a63a91f7-2aee-4d3f-abcf-5b6b29679cb6" providerId="ADAL" clId="{632E7842-DF74-4E7A-9F6F-D12C10A4D0E6}" dt="2019-10-18T03:07:56.005" v="226"/>
        <pc:sldMkLst>
          <pc:docMk/>
          <pc:sldMk cId="425571953" sldId="648"/>
        </pc:sldMkLst>
      </pc:sldChg>
      <pc:sldChg chg="modTransition">
        <pc:chgData name="Paul Muller" userId="a63a91f7-2aee-4d3f-abcf-5b6b29679cb6" providerId="ADAL" clId="{632E7842-DF74-4E7A-9F6F-D12C10A4D0E6}" dt="2019-10-18T03:07:56.005" v="226"/>
        <pc:sldMkLst>
          <pc:docMk/>
          <pc:sldMk cId="2423598005" sldId="649"/>
        </pc:sldMkLst>
      </pc:sldChg>
      <pc:sldChg chg="modTransition">
        <pc:chgData name="Paul Muller" userId="a63a91f7-2aee-4d3f-abcf-5b6b29679cb6" providerId="ADAL" clId="{632E7842-DF74-4E7A-9F6F-D12C10A4D0E6}" dt="2019-10-18T03:07:56.005" v="226"/>
        <pc:sldMkLst>
          <pc:docMk/>
          <pc:sldMk cId="1549768315" sldId="660"/>
        </pc:sldMkLst>
      </pc:sldChg>
      <pc:sldChg chg="modTransition">
        <pc:chgData name="Paul Muller" userId="a63a91f7-2aee-4d3f-abcf-5b6b29679cb6" providerId="ADAL" clId="{632E7842-DF74-4E7A-9F6F-D12C10A4D0E6}" dt="2019-10-18T03:07:56.005" v="226"/>
        <pc:sldMkLst>
          <pc:docMk/>
          <pc:sldMk cId="3560239384" sldId="661"/>
        </pc:sldMkLst>
      </pc:sldChg>
      <pc:sldChg chg="modTransition">
        <pc:chgData name="Paul Muller" userId="a63a91f7-2aee-4d3f-abcf-5b6b29679cb6" providerId="ADAL" clId="{632E7842-DF74-4E7A-9F6F-D12C10A4D0E6}" dt="2019-10-18T03:07:56.005" v="226"/>
        <pc:sldMkLst>
          <pc:docMk/>
          <pc:sldMk cId="242536779" sldId="662"/>
        </pc:sldMkLst>
      </pc:sldChg>
      <pc:sldChg chg="modTransition">
        <pc:chgData name="Paul Muller" userId="a63a91f7-2aee-4d3f-abcf-5b6b29679cb6" providerId="ADAL" clId="{632E7842-DF74-4E7A-9F6F-D12C10A4D0E6}" dt="2019-10-18T03:07:56.005" v="226"/>
        <pc:sldMkLst>
          <pc:docMk/>
          <pc:sldMk cId="428581242" sldId="663"/>
        </pc:sldMkLst>
      </pc:sldChg>
      <pc:sldChg chg="modTransition">
        <pc:chgData name="Paul Muller" userId="a63a91f7-2aee-4d3f-abcf-5b6b29679cb6" providerId="ADAL" clId="{632E7842-DF74-4E7A-9F6F-D12C10A4D0E6}" dt="2019-10-18T03:07:56.005" v="226"/>
        <pc:sldMkLst>
          <pc:docMk/>
          <pc:sldMk cId="1659255149" sldId="664"/>
        </pc:sldMkLst>
      </pc:sldChg>
      <pc:sldChg chg="modTransition">
        <pc:chgData name="Paul Muller" userId="a63a91f7-2aee-4d3f-abcf-5b6b29679cb6" providerId="ADAL" clId="{632E7842-DF74-4E7A-9F6F-D12C10A4D0E6}" dt="2019-10-18T03:07:56.005" v="226"/>
        <pc:sldMkLst>
          <pc:docMk/>
          <pc:sldMk cId="921146324" sldId="665"/>
        </pc:sldMkLst>
      </pc:sldChg>
      <pc:sldChg chg="modTransition">
        <pc:chgData name="Paul Muller" userId="a63a91f7-2aee-4d3f-abcf-5b6b29679cb6" providerId="ADAL" clId="{632E7842-DF74-4E7A-9F6F-D12C10A4D0E6}" dt="2019-10-18T03:07:56.005" v="226"/>
        <pc:sldMkLst>
          <pc:docMk/>
          <pc:sldMk cId="2517720156" sldId="666"/>
        </pc:sldMkLst>
      </pc:sldChg>
      <pc:sldChg chg="modSp modTransition">
        <pc:chgData name="Paul Muller" userId="a63a91f7-2aee-4d3f-abcf-5b6b29679cb6" providerId="ADAL" clId="{632E7842-DF74-4E7A-9F6F-D12C10A4D0E6}" dt="2019-10-18T03:12:38.556" v="307" actId="6549"/>
        <pc:sldMkLst>
          <pc:docMk/>
          <pc:sldMk cId="1594232495" sldId="847"/>
        </pc:sldMkLst>
        <pc:spChg chg="mod">
          <ac:chgData name="Paul Muller" userId="a63a91f7-2aee-4d3f-abcf-5b6b29679cb6" providerId="ADAL" clId="{632E7842-DF74-4E7A-9F6F-D12C10A4D0E6}" dt="2019-10-18T03:12:38.556" v="307" actId="6549"/>
          <ac:spMkLst>
            <pc:docMk/>
            <pc:sldMk cId="1594232495" sldId="847"/>
            <ac:spMk id="2" creationId="{00000000-0000-0000-0000-000000000000}"/>
          </ac:spMkLst>
        </pc:spChg>
      </pc:sldChg>
      <pc:sldChg chg="modTransition">
        <pc:chgData name="Paul Muller" userId="a63a91f7-2aee-4d3f-abcf-5b6b29679cb6" providerId="ADAL" clId="{632E7842-DF74-4E7A-9F6F-D12C10A4D0E6}" dt="2019-10-18T03:07:56.005" v="226"/>
        <pc:sldMkLst>
          <pc:docMk/>
          <pc:sldMk cId="1943112151" sldId="848"/>
        </pc:sldMkLst>
      </pc:sldChg>
      <pc:sldChg chg="modTransition">
        <pc:chgData name="Paul Muller" userId="a63a91f7-2aee-4d3f-abcf-5b6b29679cb6" providerId="ADAL" clId="{632E7842-DF74-4E7A-9F6F-D12C10A4D0E6}" dt="2019-10-18T03:07:56.005" v="226"/>
        <pc:sldMkLst>
          <pc:docMk/>
          <pc:sldMk cId="2904054651" sldId="849"/>
        </pc:sldMkLst>
      </pc:sldChg>
      <pc:sldChg chg="modTransition">
        <pc:chgData name="Paul Muller" userId="a63a91f7-2aee-4d3f-abcf-5b6b29679cb6" providerId="ADAL" clId="{632E7842-DF74-4E7A-9F6F-D12C10A4D0E6}" dt="2019-10-18T03:07:56.005" v="226"/>
        <pc:sldMkLst>
          <pc:docMk/>
          <pc:sldMk cId="1435099383" sldId="850"/>
        </pc:sldMkLst>
      </pc:sldChg>
      <pc:sldChg chg="modTransition">
        <pc:chgData name="Paul Muller" userId="a63a91f7-2aee-4d3f-abcf-5b6b29679cb6" providerId="ADAL" clId="{632E7842-DF74-4E7A-9F6F-D12C10A4D0E6}" dt="2019-10-18T03:07:56.005" v="226"/>
        <pc:sldMkLst>
          <pc:docMk/>
          <pc:sldMk cId="1025031894" sldId="852"/>
        </pc:sldMkLst>
      </pc:sldChg>
      <pc:sldChg chg="modSp modTransition">
        <pc:chgData name="Paul Muller" userId="a63a91f7-2aee-4d3f-abcf-5b6b29679cb6" providerId="ADAL" clId="{632E7842-DF74-4E7A-9F6F-D12C10A4D0E6}" dt="2019-10-18T03:14:37.472" v="333" actId="20577"/>
        <pc:sldMkLst>
          <pc:docMk/>
          <pc:sldMk cId="1435128297" sldId="854"/>
        </pc:sldMkLst>
        <pc:spChg chg="mod">
          <ac:chgData name="Paul Muller" userId="a63a91f7-2aee-4d3f-abcf-5b6b29679cb6" providerId="ADAL" clId="{632E7842-DF74-4E7A-9F6F-D12C10A4D0E6}" dt="2019-10-18T03:14:37.472" v="333" actId="20577"/>
          <ac:spMkLst>
            <pc:docMk/>
            <pc:sldMk cId="1435128297" sldId="854"/>
            <ac:spMk id="3" creationId="{00000000-0000-0000-0000-000000000000}"/>
          </ac:spMkLst>
        </pc:spChg>
      </pc:sldChg>
      <pc:sldChg chg="modTransition">
        <pc:chgData name="Paul Muller" userId="a63a91f7-2aee-4d3f-abcf-5b6b29679cb6" providerId="ADAL" clId="{632E7842-DF74-4E7A-9F6F-D12C10A4D0E6}" dt="2019-10-18T03:07:56.005" v="226"/>
        <pc:sldMkLst>
          <pc:docMk/>
          <pc:sldMk cId="1328297443" sldId="865"/>
        </pc:sldMkLst>
      </pc:sldChg>
      <pc:sldChg chg="modTransition">
        <pc:chgData name="Paul Muller" userId="a63a91f7-2aee-4d3f-abcf-5b6b29679cb6" providerId="ADAL" clId="{632E7842-DF74-4E7A-9F6F-D12C10A4D0E6}" dt="2019-10-18T03:07:56.005" v="226"/>
        <pc:sldMkLst>
          <pc:docMk/>
          <pc:sldMk cId="2771139742" sldId="866"/>
        </pc:sldMkLst>
      </pc:sldChg>
      <pc:sldChg chg="modTransition">
        <pc:chgData name="Paul Muller" userId="a63a91f7-2aee-4d3f-abcf-5b6b29679cb6" providerId="ADAL" clId="{632E7842-DF74-4E7A-9F6F-D12C10A4D0E6}" dt="2019-10-18T03:07:56.005" v="226"/>
        <pc:sldMkLst>
          <pc:docMk/>
          <pc:sldMk cId="1655955906" sldId="867"/>
        </pc:sldMkLst>
      </pc:sldChg>
      <pc:sldChg chg="modTransition">
        <pc:chgData name="Paul Muller" userId="a63a91f7-2aee-4d3f-abcf-5b6b29679cb6" providerId="ADAL" clId="{632E7842-DF74-4E7A-9F6F-D12C10A4D0E6}" dt="2019-10-18T03:07:56.005" v="226"/>
        <pc:sldMkLst>
          <pc:docMk/>
          <pc:sldMk cId="2318807731" sldId="868"/>
        </pc:sldMkLst>
      </pc:sldChg>
      <pc:sldChg chg="modTransition">
        <pc:chgData name="Paul Muller" userId="a63a91f7-2aee-4d3f-abcf-5b6b29679cb6" providerId="ADAL" clId="{632E7842-DF74-4E7A-9F6F-D12C10A4D0E6}" dt="2019-10-18T03:07:56.005" v="226"/>
        <pc:sldMkLst>
          <pc:docMk/>
          <pc:sldMk cId="3990772755" sldId="869"/>
        </pc:sldMkLst>
      </pc:sldChg>
      <pc:sldChg chg="modTransition">
        <pc:chgData name="Paul Muller" userId="a63a91f7-2aee-4d3f-abcf-5b6b29679cb6" providerId="ADAL" clId="{632E7842-DF74-4E7A-9F6F-D12C10A4D0E6}" dt="2019-10-18T03:07:56.005" v="226"/>
        <pc:sldMkLst>
          <pc:docMk/>
          <pc:sldMk cId="915267076" sldId="919"/>
        </pc:sldMkLst>
      </pc:sldChg>
      <pc:sldChg chg="modTransition">
        <pc:chgData name="Paul Muller" userId="a63a91f7-2aee-4d3f-abcf-5b6b29679cb6" providerId="ADAL" clId="{632E7842-DF74-4E7A-9F6F-D12C10A4D0E6}" dt="2019-10-18T03:07:56.005" v="226"/>
        <pc:sldMkLst>
          <pc:docMk/>
          <pc:sldMk cId="402564899" sldId="972"/>
        </pc:sldMkLst>
      </pc:sldChg>
      <pc:sldChg chg="modTransition">
        <pc:chgData name="Paul Muller" userId="a63a91f7-2aee-4d3f-abcf-5b6b29679cb6" providerId="ADAL" clId="{632E7842-DF74-4E7A-9F6F-D12C10A4D0E6}" dt="2019-10-18T03:07:56.005" v="226"/>
        <pc:sldMkLst>
          <pc:docMk/>
          <pc:sldMk cId="225488998" sldId="979"/>
        </pc:sldMkLst>
      </pc:sldChg>
      <pc:sldChg chg="delSp modSp modTransition modAnim">
        <pc:chgData name="Paul Muller" userId="a63a91f7-2aee-4d3f-abcf-5b6b29679cb6" providerId="ADAL" clId="{632E7842-DF74-4E7A-9F6F-D12C10A4D0E6}" dt="2019-10-18T03:12:56.179" v="315" actId="20577"/>
        <pc:sldMkLst>
          <pc:docMk/>
          <pc:sldMk cId="756107329" sldId="983"/>
        </pc:sldMkLst>
        <pc:spChg chg="mod">
          <ac:chgData name="Paul Muller" userId="a63a91f7-2aee-4d3f-abcf-5b6b29679cb6" providerId="ADAL" clId="{632E7842-DF74-4E7A-9F6F-D12C10A4D0E6}" dt="2019-10-18T03:12:56.179" v="315" actId="20577"/>
          <ac:spMkLst>
            <pc:docMk/>
            <pc:sldMk cId="756107329" sldId="983"/>
            <ac:spMk id="2" creationId="{F1154A39-DC8B-4299-8EA1-5A020B839861}"/>
          </ac:spMkLst>
        </pc:spChg>
        <pc:spChg chg="mod">
          <ac:chgData name="Paul Muller" userId="a63a91f7-2aee-4d3f-abcf-5b6b29679cb6" providerId="ADAL" clId="{632E7842-DF74-4E7A-9F6F-D12C10A4D0E6}" dt="2019-10-18T03:12:00.800" v="302" actId="20577"/>
          <ac:spMkLst>
            <pc:docMk/>
            <pc:sldMk cId="756107329" sldId="983"/>
            <ac:spMk id="3" creationId="{244ECBFC-DE52-4E33-88D4-4D1DCE56F8B8}"/>
          </ac:spMkLst>
        </pc:spChg>
        <pc:spChg chg="del">
          <ac:chgData name="Paul Muller" userId="a63a91f7-2aee-4d3f-abcf-5b6b29679cb6" providerId="ADAL" clId="{632E7842-DF74-4E7A-9F6F-D12C10A4D0E6}" dt="2019-10-18T03:10:48.890" v="227" actId="478"/>
          <ac:spMkLst>
            <pc:docMk/>
            <pc:sldMk cId="756107329" sldId="983"/>
            <ac:spMk id="7" creationId="{CDD5EA38-BED4-40EC-A413-A45439E8D0C4}"/>
          </ac:spMkLst>
        </pc:spChg>
        <pc:spChg chg="del">
          <ac:chgData name="Paul Muller" userId="a63a91f7-2aee-4d3f-abcf-5b6b29679cb6" providerId="ADAL" clId="{632E7842-DF74-4E7A-9F6F-D12C10A4D0E6}" dt="2019-10-18T03:10:48.890" v="227" actId="478"/>
          <ac:spMkLst>
            <pc:docMk/>
            <pc:sldMk cId="756107329" sldId="983"/>
            <ac:spMk id="9" creationId="{A725CB1A-6178-4937-8B28-8E74D4F872DE}"/>
          </ac:spMkLst>
        </pc:spChg>
        <pc:spChg chg="del">
          <ac:chgData name="Paul Muller" userId="a63a91f7-2aee-4d3f-abcf-5b6b29679cb6" providerId="ADAL" clId="{632E7842-DF74-4E7A-9F6F-D12C10A4D0E6}" dt="2019-10-18T03:10:48.890" v="227" actId="478"/>
          <ac:spMkLst>
            <pc:docMk/>
            <pc:sldMk cId="756107329" sldId="983"/>
            <ac:spMk id="10" creationId="{9F9966A8-75E0-4AB6-997B-4370E727F4BD}"/>
          </ac:spMkLst>
        </pc:spChg>
        <pc:picChg chg="del">
          <ac:chgData name="Paul Muller" userId="a63a91f7-2aee-4d3f-abcf-5b6b29679cb6" providerId="ADAL" clId="{632E7842-DF74-4E7A-9F6F-D12C10A4D0E6}" dt="2019-10-18T03:10:48.890" v="227" actId="478"/>
          <ac:picMkLst>
            <pc:docMk/>
            <pc:sldMk cId="756107329" sldId="983"/>
            <ac:picMk id="8" creationId="{8F81EAC9-B5B2-408F-94F9-675C478A9E9D}"/>
          </ac:picMkLst>
        </pc:picChg>
      </pc:sldChg>
      <pc:sldChg chg="modSp ord modTransition">
        <pc:chgData name="Paul Muller" userId="a63a91f7-2aee-4d3f-abcf-5b6b29679cb6" providerId="ADAL" clId="{632E7842-DF74-4E7A-9F6F-D12C10A4D0E6}" dt="2019-10-18T03:07:56.005" v="226"/>
        <pc:sldMkLst>
          <pc:docMk/>
          <pc:sldMk cId="731206871" sldId="984"/>
        </pc:sldMkLst>
        <pc:spChg chg="mod">
          <ac:chgData name="Paul Muller" userId="a63a91f7-2aee-4d3f-abcf-5b6b29679cb6" providerId="ADAL" clId="{632E7842-DF74-4E7A-9F6F-D12C10A4D0E6}" dt="2019-10-18T03:06:24.496" v="218" actId="20577"/>
          <ac:spMkLst>
            <pc:docMk/>
            <pc:sldMk cId="731206871" sldId="984"/>
            <ac:spMk id="6" creationId="{2C1715E9-26D2-42D6-986E-6CB3A31FB2CB}"/>
          </ac:spMkLst>
        </pc:spChg>
        <pc:spChg chg="mod">
          <ac:chgData name="Paul Muller" userId="a63a91f7-2aee-4d3f-abcf-5b6b29679cb6" providerId="ADAL" clId="{632E7842-DF74-4E7A-9F6F-D12C10A4D0E6}" dt="2019-10-18T03:06:29.122" v="220" actId="20577"/>
          <ac:spMkLst>
            <pc:docMk/>
            <pc:sldMk cId="731206871" sldId="984"/>
            <ac:spMk id="11" creationId="{0281E51B-B38B-43DF-8172-0D4E670B2E0B}"/>
          </ac:spMkLst>
        </pc:spChg>
        <pc:picChg chg="mod modCrop">
          <ac:chgData name="Paul Muller" userId="a63a91f7-2aee-4d3f-abcf-5b6b29679cb6" providerId="ADAL" clId="{632E7842-DF74-4E7A-9F6F-D12C10A4D0E6}" dt="2019-10-18T03:06:09.577" v="204" actId="732"/>
          <ac:picMkLst>
            <pc:docMk/>
            <pc:sldMk cId="731206871" sldId="984"/>
            <ac:picMk id="3" creationId="{A23D6DD3-7DDD-4D1C-8AA1-7CC9DF9B1964}"/>
          </ac:picMkLst>
        </pc:picChg>
      </pc:sldChg>
      <pc:sldChg chg="add modTransition">
        <pc:chgData name="Paul Muller" userId="a63a91f7-2aee-4d3f-abcf-5b6b29679cb6" providerId="ADAL" clId="{632E7842-DF74-4E7A-9F6F-D12C10A4D0E6}" dt="2019-10-18T03:07:38.961" v="224"/>
        <pc:sldMkLst>
          <pc:docMk/>
          <pc:sldMk cId="246200436" sldId="985"/>
        </pc:sldMkLst>
      </pc:sldChg>
    </pc:docChg>
  </pc:docChgLst>
  <pc:docChgLst>
    <pc:chgData name="Paul Muller, CPD" userId="a63a91f7-2aee-4d3f-abcf-5b6b29679cb6" providerId="ADAL" clId="{6CF087A5-9C47-4E2A-B5CB-3D0E2DF0329D}"/>
    <pc:docChg chg="custSel addSld delSld modSld delMainMaster modSection modNotesMaster modHandout">
      <pc:chgData name="Paul Muller, CPD" userId="a63a91f7-2aee-4d3f-abcf-5b6b29679cb6" providerId="ADAL" clId="{6CF087A5-9C47-4E2A-B5CB-3D0E2DF0329D}" dt="2020-09-26T06:19:29.902" v="738" actId="20577"/>
      <pc:docMkLst>
        <pc:docMk/>
      </pc:docMkLst>
      <pc:sldChg chg="modTransition">
        <pc:chgData name="Paul Muller, CPD" userId="a63a91f7-2aee-4d3f-abcf-5b6b29679cb6" providerId="ADAL" clId="{6CF087A5-9C47-4E2A-B5CB-3D0E2DF0329D}" dt="2020-09-18T01:48:16.310" v="28"/>
        <pc:sldMkLst>
          <pc:docMk/>
          <pc:sldMk cId="1678603994" sldId="595"/>
        </pc:sldMkLst>
      </pc:sldChg>
      <pc:sldChg chg="modTransition">
        <pc:chgData name="Paul Muller, CPD" userId="a63a91f7-2aee-4d3f-abcf-5b6b29679cb6" providerId="ADAL" clId="{6CF087A5-9C47-4E2A-B5CB-3D0E2DF0329D}" dt="2020-09-18T01:48:16.310" v="28"/>
        <pc:sldMkLst>
          <pc:docMk/>
          <pc:sldMk cId="2238672832" sldId="600"/>
        </pc:sldMkLst>
      </pc:sldChg>
      <pc:sldChg chg="modTransition modNotes">
        <pc:chgData name="Paul Muller, CPD" userId="a63a91f7-2aee-4d3f-abcf-5b6b29679cb6" providerId="ADAL" clId="{6CF087A5-9C47-4E2A-B5CB-3D0E2DF0329D}" dt="2020-09-18T01:48:16.310" v="28"/>
        <pc:sldMkLst>
          <pc:docMk/>
          <pc:sldMk cId="3414943091" sldId="606"/>
        </pc:sldMkLst>
      </pc:sldChg>
      <pc:sldChg chg="modTransition modNotes">
        <pc:chgData name="Paul Muller, CPD" userId="a63a91f7-2aee-4d3f-abcf-5b6b29679cb6" providerId="ADAL" clId="{6CF087A5-9C47-4E2A-B5CB-3D0E2DF0329D}" dt="2020-09-18T01:48:16.310" v="28"/>
        <pc:sldMkLst>
          <pc:docMk/>
          <pc:sldMk cId="3946878296" sldId="609"/>
        </pc:sldMkLst>
      </pc:sldChg>
      <pc:sldChg chg="modTransition">
        <pc:chgData name="Paul Muller, CPD" userId="a63a91f7-2aee-4d3f-abcf-5b6b29679cb6" providerId="ADAL" clId="{6CF087A5-9C47-4E2A-B5CB-3D0E2DF0329D}" dt="2020-09-18T01:48:16.310" v="28"/>
        <pc:sldMkLst>
          <pc:docMk/>
          <pc:sldMk cId="1360519417" sldId="610"/>
        </pc:sldMkLst>
      </pc:sldChg>
      <pc:sldChg chg="modTransition">
        <pc:chgData name="Paul Muller, CPD" userId="a63a91f7-2aee-4d3f-abcf-5b6b29679cb6" providerId="ADAL" clId="{6CF087A5-9C47-4E2A-B5CB-3D0E2DF0329D}" dt="2020-09-18T01:48:16.310" v="28"/>
        <pc:sldMkLst>
          <pc:docMk/>
          <pc:sldMk cId="3008083308" sldId="612"/>
        </pc:sldMkLst>
      </pc:sldChg>
      <pc:sldChg chg="modTransition">
        <pc:chgData name="Paul Muller, CPD" userId="a63a91f7-2aee-4d3f-abcf-5b6b29679cb6" providerId="ADAL" clId="{6CF087A5-9C47-4E2A-B5CB-3D0E2DF0329D}" dt="2020-09-18T01:48:16.310" v="28"/>
        <pc:sldMkLst>
          <pc:docMk/>
          <pc:sldMk cId="824084660" sldId="613"/>
        </pc:sldMkLst>
      </pc:sldChg>
      <pc:sldChg chg="modTransition">
        <pc:chgData name="Paul Muller, CPD" userId="a63a91f7-2aee-4d3f-abcf-5b6b29679cb6" providerId="ADAL" clId="{6CF087A5-9C47-4E2A-B5CB-3D0E2DF0329D}" dt="2020-09-18T01:48:16.310" v="28"/>
        <pc:sldMkLst>
          <pc:docMk/>
          <pc:sldMk cId="4266183635" sldId="614"/>
        </pc:sldMkLst>
      </pc:sldChg>
      <pc:sldChg chg="modTransition">
        <pc:chgData name="Paul Muller, CPD" userId="a63a91f7-2aee-4d3f-abcf-5b6b29679cb6" providerId="ADAL" clId="{6CF087A5-9C47-4E2A-B5CB-3D0E2DF0329D}" dt="2020-09-18T01:48:16.310" v="28"/>
        <pc:sldMkLst>
          <pc:docMk/>
          <pc:sldMk cId="1266717157" sldId="618"/>
        </pc:sldMkLst>
      </pc:sldChg>
      <pc:sldChg chg="modTransition">
        <pc:chgData name="Paul Muller, CPD" userId="a63a91f7-2aee-4d3f-abcf-5b6b29679cb6" providerId="ADAL" clId="{6CF087A5-9C47-4E2A-B5CB-3D0E2DF0329D}" dt="2020-09-18T01:48:16.310" v="28"/>
        <pc:sldMkLst>
          <pc:docMk/>
          <pc:sldMk cId="3116148402" sldId="620"/>
        </pc:sldMkLst>
      </pc:sldChg>
      <pc:sldChg chg="modTransition">
        <pc:chgData name="Paul Muller, CPD" userId="a63a91f7-2aee-4d3f-abcf-5b6b29679cb6" providerId="ADAL" clId="{6CF087A5-9C47-4E2A-B5CB-3D0E2DF0329D}" dt="2020-09-18T01:48:16.310" v="28"/>
        <pc:sldMkLst>
          <pc:docMk/>
          <pc:sldMk cId="1498293928" sldId="622"/>
        </pc:sldMkLst>
      </pc:sldChg>
      <pc:sldChg chg="modTransition">
        <pc:chgData name="Paul Muller, CPD" userId="a63a91f7-2aee-4d3f-abcf-5b6b29679cb6" providerId="ADAL" clId="{6CF087A5-9C47-4E2A-B5CB-3D0E2DF0329D}" dt="2020-09-18T01:48:16.310" v="28"/>
        <pc:sldMkLst>
          <pc:docMk/>
          <pc:sldMk cId="3681075553" sldId="624"/>
        </pc:sldMkLst>
      </pc:sldChg>
      <pc:sldChg chg="modTransition">
        <pc:chgData name="Paul Muller, CPD" userId="a63a91f7-2aee-4d3f-abcf-5b6b29679cb6" providerId="ADAL" clId="{6CF087A5-9C47-4E2A-B5CB-3D0E2DF0329D}" dt="2020-09-18T01:48:16.310" v="28"/>
        <pc:sldMkLst>
          <pc:docMk/>
          <pc:sldMk cId="1284055262" sldId="627"/>
        </pc:sldMkLst>
      </pc:sldChg>
      <pc:sldChg chg="modTransition">
        <pc:chgData name="Paul Muller, CPD" userId="a63a91f7-2aee-4d3f-abcf-5b6b29679cb6" providerId="ADAL" clId="{6CF087A5-9C47-4E2A-B5CB-3D0E2DF0329D}" dt="2020-09-18T01:48:16.310" v="28"/>
        <pc:sldMkLst>
          <pc:docMk/>
          <pc:sldMk cId="4280537537" sldId="628"/>
        </pc:sldMkLst>
      </pc:sldChg>
      <pc:sldChg chg="modTransition">
        <pc:chgData name="Paul Muller, CPD" userId="a63a91f7-2aee-4d3f-abcf-5b6b29679cb6" providerId="ADAL" clId="{6CF087A5-9C47-4E2A-B5CB-3D0E2DF0329D}" dt="2020-09-18T01:48:16.310" v="28"/>
        <pc:sldMkLst>
          <pc:docMk/>
          <pc:sldMk cId="4231175783" sldId="635"/>
        </pc:sldMkLst>
      </pc:sldChg>
      <pc:sldChg chg="modTransition">
        <pc:chgData name="Paul Muller, CPD" userId="a63a91f7-2aee-4d3f-abcf-5b6b29679cb6" providerId="ADAL" clId="{6CF087A5-9C47-4E2A-B5CB-3D0E2DF0329D}" dt="2020-09-18T01:48:16.310" v="28"/>
        <pc:sldMkLst>
          <pc:docMk/>
          <pc:sldMk cId="2011996788" sldId="637"/>
        </pc:sldMkLst>
      </pc:sldChg>
      <pc:sldChg chg="modTransition">
        <pc:chgData name="Paul Muller, CPD" userId="a63a91f7-2aee-4d3f-abcf-5b6b29679cb6" providerId="ADAL" clId="{6CF087A5-9C47-4E2A-B5CB-3D0E2DF0329D}" dt="2020-09-18T01:48:16.310" v="28"/>
        <pc:sldMkLst>
          <pc:docMk/>
          <pc:sldMk cId="3468470654" sldId="638"/>
        </pc:sldMkLst>
      </pc:sldChg>
      <pc:sldChg chg="modTransition">
        <pc:chgData name="Paul Muller, CPD" userId="a63a91f7-2aee-4d3f-abcf-5b6b29679cb6" providerId="ADAL" clId="{6CF087A5-9C47-4E2A-B5CB-3D0E2DF0329D}" dt="2020-09-18T01:48:16.310" v="28"/>
        <pc:sldMkLst>
          <pc:docMk/>
          <pc:sldMk cId="1951284519" sldId="639"/>
        </pc:sldMkLst>
      </pc:sldChg>
      <pc:sldChg chg="modTransition">
        <pc:chgData name="Paul Muller, CPD" userId="a63a91f7-2aee-4d3f-abcf-5b6b29679cb6" providerId="ADAL" clId="{6CF087A5-9C47-4E2A-B5CB-3D0E2DF0329D}" dt="2020-09-18T01:48:16.310" v="28"/>
        <pc:sldMkLst>
          <pc:docMk/>
          <pc:sldMk cId="2718567695" sldId="640"/>
        </pc:sldMkLst>
      </pc:sldChg>
      <pc:sldChg chg="modTransition">
        <pc:chgData name="Paul Muller, CPD" userId="a63a91f7-2aee-4d3f-abcf-5b6b29679cb6" providerId="ADAL" clId="{6CF087A5-9C47-4E2A-B5CB-3D0E2DF0329D}" dt="2020-09-18T01:48:16.310" v="28"/>
        <pc:sldMkLst>
          <pc:docMk/>
          <pc:sldMk cId="3883987498" sldId="642"/>
        </pc:sldMkLst>
      </pc:sldChg>
      <pc:sldChg chg="modTransition">
        <pc:chgData name="Paul Muller, CPD" userId="a63a91f7-2aee-4d3f-abcf-5b6b29679cb6" providerId="ADAL" clId="{6CF087A5-9C47-4E2A-B5CB-3D0E2DF0329D}" dt="2020-09-18T01:48:16.310" v="28"/>
        <pc:sldMkLst>
          <pc:docMk/>
          <pc:sldMk cId="1656499184" sldId="643"/>
        </pc:sldMkLst>
      </pc:sldChg>
      <pc:sldChg chg="modTransition">
        <pc:chgData name="Paul Muller, CPD" userId="a63a91f7-2aee-4d3f-abcf-5b6b29679cb6" providerId="ADAL" clId="{6CF087A5-9C47-4E2A-B5CB-3D0E2DF0329D}" dt="2020-09-18T01:48:16.310" v="28"/>
        <pc:sldMkLst>
          <pc:docMk/>
          <pc:sldMk cId="586523199" sldId="644"/>
        </pc:sldMkLst>
      </pc:sldChg>
      <pc:sldChg chg="modTransition">
        <pc:chgData name="Paul Muller, CPD" userId="a63a91f7-2aee-4d3f-abcf-5b6b29679cb6" providerId="ADAL" clId="{6CF087A5-9C47-4E2A-B5CB-3D0E2DF0329D}" dt="2020-09-18T01:48:16.310" v="28"/>
        <pc:sldMkLst>
          <pc:docMk/>
          <pc:sldMk cId="539573016" sldId="645"/>
        </pc:sldMkLst>
      </pc:sldChg>
      <pc:sldChg chg="modTransition">
        <pc:chgData name="Paul Muller, CPD" userId="a63a91f7-2aee-4d3f-abcf-5b6b29679cb6" providerId="ADAL" clId="{6CF087A5-9C47-4E2A-B5CB-3D0E2DF0329D}" dt="2020-09-18T01:48:16.310" v="28"/>
        <pc:sldMkLst>
          <pc:docMk/>
          <pc:sldMk cId="2881101212" sldId="646"/>
        </pc:sldMkLst>
      </pc:sldChg>
      <pc:sldChg chg="modTransition">
        <pc:chgData name="Paul Muller, CPD" userId="a63a91f7-2aee-4d3f-abcf-5b6b29679cb6" providerId="ADAL" clId="{6CF087A5-9C47-4E2A-B5CB-3D0E2DF0329D}" dt="2020-09-18T01:48:16.310" v="28"/>
        <pc:sldMkLst>
          <pc:docMk/>
          <pc:sldMk cId="3225216584" sldId="647"/>
        </pc:sldMkLst>
      </pc:sldChg>
      <pc:sldChg chg="modTransition">
        <pc:chgData name="Paul Muller, CPD" userId="a63a91f7-2aee-4d3f-abcf-5b6b29679cb6" providerId="ADAL" clId="{6CF087A5-9C47-4E2A-B5CB-3D0E2DF0329D}" dt="2020-09-18T01:48:16.310" v="28"/>
        <pc:sldMkLst>
          <pc:docMk/>
          <pc:sldMk cId="425571953" sldId="648"/>
        </pc:sldMkLst>
      </pc:sldChg>
      <pc:sldChg chg="modTransition">
        <pc:chgData name="Paul Muller, CPD" userId="a63a91f7-2aee-4d3f-abcf-5b6b29679cb6" providerId="ADAL" clId="{6CF087A5-9C47-4E2A-B5CB-3D0E2DF0329D}" dt="2020-09-18T01:48:16.310" v="28"/>
        <pc:sldMkLst>
          <pc:docMk/>
          <pc:sldMk cId="2423598005" sldId="649"/>
        </pc:sldMkLst>
      </pc:sldChg>
      <pc:sldChg chg="modTransition">
        <pc:chgData name="Paul Muller, CPD" userId="a63a91f7-2aee-4d3f-abcf-5b6b29679cb6" providerId="ADAL" clId="{6CF087A5-9C47-4E2A-B5CB-3D0E2DF0329D}" dt="2020-09-18T01:48:16.310" v="28"/>
        <pc:sldMkLst>
          <pc:docMk/>
          <pc:sldMk cId="1549768315" sldId="660"/>
        </pc:sldMkLst>
      </pc:sldChg>
      <pc:sldChg chg="modTransition">
        <pc:chgData name="Paul Muller, CPD" userId="a63a91f7-2aee-4d3f-abcf-5b6b29679cb6" providerId="ADAL" clId="{6CF087A5-9C47-4E2A-B5CB-3D0E2DF0329D}" dt="2020-09-18T01:48:16.310" v="28"/>
        <pc:sldMkLst>
          <pc:docMk/>
          <pc:sldMk cId="3560239384" sldId="661"/>
        </pc:sldMkLst>
      </pc:sldChg>
      <pc:sldChg chg="modTransition">
        <pc:chgData name="Paul Muller, CPD" userId="a63a91f7-2aee-4d3f-abcf-5b6b29679cb6" providerId="ADAL" clId="{6CF087A5-9C47-4E2A-B5CB-3D0E2DF0329D}" dt="2020-09-18T01:48:16.310" v="28"/>
        <pc:sldMkLst>
          <pc:docMk/>
          <pc:sldMk cId="242536779" sldId="662"/>
        </pc:sldMkLst>
      </pc:sldChg>
      <pc:sldChg chg="modTransition">
        <pc:chgData name="Paul Muller, CPD" userId="a63a91f7-2aee-4d3f-abcf-5b6b29679cb6" providerId="ADAL" clId="{6CF087A5-9C47-4E2A-B5CB-3D0E2DF0329D}" dt="2020-09-18T01:48:16.310" v="28"/>
        <pc:sldMkLst>
          <pc:docMk/>
          <pc:sldMk cId="428581242" sldId="663"/>
        </pc:sldMkLst>
      </pc:sldChg>
      <pc:sldChg chg="modTransition">
        <pc:chgData name="Paul Muller, CPD" userId="a63a91f7-2aee-4d3f-abcf-5b6b29679cb6" providerId="ADAL" clId="{6CF087A5-9C47-4E2A-B5CB-3D0E2DF0329D}" dt="2020-09-18T01:48:16.310" v="28"/>
        <pc:sldMkLst>
          <pc:docMk/>
          <pc:sldMk cId="1659255149" sldId="664"/>
        </pc:sldMkLst>
      </pc:sldChg>
      <pc:sldChg chg="modTransition">
        <pc:chgData name="Paul Muller, CPD" userId="a63a91f7-2aee-4d3f-abcf-5b6b29679cb6" providerId="ADAL" clId="{6CF087A5-9C47-4E2A-B5CB-3D0E2DF0329D}" dt="2020-09-18T01:48:16.310" v="28"/>
        <pc:sldMkLst>
          <pc:docMk/>
          <pc:sldMk cId="921146324" sldId="665"/>
        </pc:sldMkLst>
      </pc:sldChg>
      <pc:sldChg chg="modTransition">
        <pc:chgData name="Paul Muller, CPD" userId="a63a91f7-2aee-4d3f-abcf-5b6b29679cb6" providerId="ADAL" clId="{6CF087A5-9C47-4E2A-B5CB-3D0E2DF0329D}" dt="2020-09-18T01:48:16.310" v="28"/>
        <pc:sldMkLst>
          <pc:docMk/>
          <pc:sldMk cId="2517720156" sldId="666"/>
        </pc:sldMkLst>
      </pc:sldChg>
      <pc:sldChg chg="modTransition">
        <pc:chgData name="Paul Muller, CPD" userId="a63a91f7-2aee-4d3f-abcf-5b6b29679cb6" providerId="ADAL" clId="{6CF087A5-9C47-4E2A-B5CB-3D0E2DF0329D}" dt="2020-09-18T01:48:16.310" v="28"/>
        <pc:sldMkLst>
          <pc:docMk/>
          <pc:sldMk cId="1594232495" sldId="847"/>
        </pc:sldMkLst>
      </pc:sldChg>
      <pc:sldChg chg="modTransition">
        <pc:chgData name="Paul Muller, CPD" userId="a63a91f7-2aee-4d3f-abcf-5b6b29679cb6" providerId="ADAL" clId="{6CF087A5-9C47-4E2A-B5CB-3D0E2DF0329D}" dt="2020-09-18T01:48:16.310" v="28"/>
        <pc:sldMkLst>
          <pc:docMk/>
          <pc:sldMk cId="2904054651" sldId="849"/>
        </pc:sldMkLst>
      </pc:sldChg>
      <pc:sldChg chg="modTransition modNotes">
        <pc:chgData name="Paul Muller, CPD" userId="a63a91f7-2aee-4d3f-abcf-5b6b29679cb6" providerId="ADAL" clId="{6CF087A5-9C47-4E2A-B5CB-3D0E2DF0329D}" dt="2020-09-18T01:48:16.310" v="28"/>
        <pc:sldMkLst>
          <pc:docMk/>
          <pc:sldMk cId="1435099383" sldId="850"/>
        </pc:sldMkLst>
      </pc:sldChg>
      <pc:sldChg chg="modTransition">
        <pc:chgData name="Paul Muller, CPD" userId="a63a91f7-2aee-4d3f-abcf-5b6b29679cb6" providerId="ADAL" clId="{6CF087A5-9C47-4E2A-B5CB-3D0E2DF0329D}" dt="2020-09-18T01:48:16.310" v="28"/>
        <pc:sldMkLst>
          <pc:docMk/>
          <pc:sldMk cId="1025031894" sldId="852"/>
        </pc:sldMkLst>
      </pc:sldChg>
      <pc:sldChg chg="modTransition modNotes">
        <pc:chgData name="Paul Muller, CPD" userId="a63a91f7-2aee-4d3f-abcf-5b6b29679cb6" providerId="ADAL" clId="{6CF087A5-9C47-4E2A-B5CB-3D0E2DF0329D}" dt="2020-09-18T01:48:16.310" v="28"/>
        <pc:sldMkLst>
          <pc:docMk/>
          <pc:sldMk cId="1435128297" sldId="854"/>
        </pc:sldMkLst>
      </pc:sldChg>
      <pc:sldChg chg="modTransition">
        <pc:chgData name="Paul Muller, CPD" userId="a63a91f7-2aee-4d3f-abcf-5b6b29679cb6" providerId="ADAL" clId="{6CF087A5-9C47-4E2A-B5CB-3D0E2DF0329D}" dt="2020-09-18T01:48:16.310" v="28"/>
        <pc:sldMkLst>
          <pc:docMk/>
          <pc:sldMk cId="1328297443" sldId="865"/>
        </pc:sldMkLst>
      </pc:sldChg>
      <pc:sldChg chg="modTransition">
        <pc:chgData name="Paul Muller, CPD" userId="a63a91f7-2aee-4d3f-abcf-5b6b29679cb6" providerId="ADAL" clId="{6CF087A5-9C47-4E2A-B5CB-3D0E2DF0329D}" dt="2020-09-18T01:48:16.310" v="28"/>
        <pc:sldMkLst>
          <pc:docMk/>
          <pc:sldMk cId="2771139742" sldId="866"/>
        </pc:sldMkLst>
      </pc:sldChg>
      <pc:sldChg chg="modTransition">
        <pc:chgData name="Paul Muller, CPD" userId="a63a91f7-2aee-4d3f-abcf-5b6b29679cb6" providerId="ADAL" clId="{6CF087A5-9C47-4E2A-B5CB-3D0E2DF0329D}" dt="2020-09-18T01:48:16.310" v="28"/>
        <pc:sldMkLst>
          <pc:docMk/>
          <pc:sldMk cId="1655955906" sldId="867"/>
        </pc:sldMkLst>
      </pc:sldChg>
      <pc:sldChg chg="modTransition">
        <pc:chgData name="Paul Muller, CPD" userId="a63a91f7-2aee-4d3f-abcf-5b6b29679cb6" providerId="ADAL" clId="{6CF087A5-9C47-4E2A-B5CB-3D0E2DF0329D}" dt="2020-09-18T01:48:16.310" v="28"/>
        <pc:sldMkLst>
          <pc:docMk/>
          <pc:sldMk cId="2318807731" sldId="868"/>
        </pc:sldMkLst>
      </pc:sldChg>
      <pc:sldChg chg="modTransition">
        <pc:chgData name="Paul Muller, CPD" userId="a63a91f7-2aee-4d3f-abcf-5b6b29679cb6" providerId="ADAL" clId="{6CF087A5-9C47-4E2A-B5CB-3D0E2DF0329D}" dt="2020-09-18T01:48:16.310" v="28"/>
        <pc:sldMkLst>
          <pc:docMk/>
          <pc:sldMk cId="3990772755" sldId="869"/>
        </pc:sldMkLst>
      </pc:sldChg>
      <pc:sldChg chg="modTransition">
        <pc:chgData name="Paul Muller, CPD" userId="a63a91f7-2aee-4d3f-abcf-5b6b29679cb6" providerId="ADAL" clId="{6CF087A5-9C47-4E2A-B5CB-3D0E2DF0329D}" dt="2020-09-18T01:48:16.310" v="28"/>
        <pc:sldMkLst>
          <pc:docMk/>
          <pc:sldMk cId="402564899" sldId="972"/>
        </pc:sldMkLst>
      </pc:sldChg>
      <pc:sldChg chg="addSp delSp modTransition delDesignElem">
        <pc:chgData name="Paul Muller, CPD" userId="a63a91f7-2aee-4d3f-abcf-5b6b29679cb6" providerId="ADAL" clId="{6CF087A5-9C47-4E2A-B5CB-3D0E2DF0329D}" dt="2020-09-18T01:48:16.310" v="28"/>
        <pc:sldMkLst>
          <pc:docMk/>
          <pc:sldMk cId="225488998" sldId="979"/>
        </pc:sldMkLst>
        <pc:spChg chg="add del">
          <ac:chgData name="Paul Muller, CPD" userId="a63a91f7-2aee-4d3f-abcf-5b6b29679cb6" providerId="ADAL" clId="{6CF087A5-9C47-4E2A-B5CB-3D0E2DF0329D}" dt="2020-09-18T01:36:53.939" v="3"/>
          <ac:spMkLst>
            <pc:docMk/>
            <pc:sldMk cId="225488998" sldId="979"/>
            <ac:spMk id="10" creationId="{7905BA41-EE6E-4F80-8636-447F22DD729A}"/>
          </ac:spMkLst>
        </pc:spChg>
        <pc:spChg chg="add del">
          <ac:chgData name="Paul Muller, CPD" userId="a63a91f7-2aee-4d3f-abcf-5b6b29679cb6" providerId="ADAL" clId="{6CF087A5-9C47-4E2A-B5CB-3D0E2DF0329D}" dt="2020-09-18T01:36:53.939" v="3"/>
          <ac:spMkLst>
            <pc:docMk/>
            <pc:sldMk cId="225488998" sldId="979"/>
            <ac:spMk id="12" creationId="{CD7549B2-EE05-4558-8C64-AC46755F2B25}"/>
          </ac:spMkLst>
        </pc:spChg>
      </pc:sldChg>
      <pc:sldChg chg="modTransition">
        <pc:chgData name="Paul Muller, CPD" userId="a63a91f7-2aee-4d3f-abcf-5b6b29679cb6" providerId="ADAL" clId="{6CF087A5-9C47-4E2A-B5CB-3D0E2DF0329D}" dt="2020-09-18T01:48:16.310" v="28"/>
        <pc:sldMkLst>
          <pc:docMk/>
          <pc:sldMk cId="756107329" sldId="983"/>
        </pc:sldMkLst>
      </pc:sldChg>
      <pc:sldChg chg="modTransition">
        <pc:chgData name="Paul Muller, CPD" userId="a63a91f7-2aee-4d3f-abcf-5b6b29679cb6" providerId="ADAL" clId="{6CF087A5-9C47-4E2A-B5CB-3D0E2DF0329D}" dt="2020-09-18T01:48:16.310" v="28"/>
        <pc:sldMkLst>
          <pc:docMk/>
          <pc:sldMk cId="731206871" sldId="984"/>
        </pc:sldMkLst>
      </pc:sldChg>
      <pc:sldChg chg="modTransition">
        <pc:chgData name="Paul Muller, CPD" userId="a63a91f7-2aee-4d3f-abcf-5b6b29679cb6" providerId="ADAL" clId="{6CF087A5-9C47-4E2A-B5CB-3D0E2DF0329D}" dt="2020-09-18T01:48:16.310" v="28"/>
        <pc:sldMkLst>
          <pc:docMk/>
          <pc:sldMk cId="246200436" sldId="985"/>
        </pc:sldMkLst>
      </pc:sldChg>
      <pc:sldChg chg="modTransition">
        <pc:chgData name="Paul Muller, CPD" userId="a63a91f7-2aee-4d3f-abcf-5b6b29679cb6" providerId="ADAL" clId="{6CF087A5-9C47-4E2A-B5CB-3D0E2DF0329D}" dt="2020-09-18T01:48:16.310" v="28"/>
        <pc:sldMkLst>
          <pc:docMk/>
          <pc:sldMk cId="1897646580" sldId="989"/>
        </pc:sldMkLst>
      </pc:sldChg>
      <pc:sldChg chg="modTransition">
        <pc:chgData name="Paul Muller, CPD" userId="a63a91f7-2aee-4d3f-abcf-5b6b29679cb6" providerId="ADAL" clId="{6CF087A5-9C47-4E2A-B5CB-3D0E2DF0329D}" dt="2020-09-18T01:48:16.310" v="28"/>
        <pc:sldMkLst>
          <pc:docMk/>
          <pc:sldMk cId="4206505676" sldId="990"/>
        </pc:sldMkLst>
      </pc:sldChg>
      <pc:sldChg chg="delSp modTransition">
        <pc:chgData name="Paul Muller, CPD" userId="a63a91f7-2aee-4d3f-abcf-5b6b29679cb6" providerId="ADAL" clId="{6CF087A5-9C47-4E2A-B5CB-3D0E2DF0329D}" dt="2020-09-18T01:48:16.310" v="28"/>
        <pc:sldMkLst>
          <pc:docMk/>
          <pc:sldMk cId="4009991735" sldId="991"/>
        </pc:sldMkLst>
        <pc:picChg chg="del">
          <ac:chgData name="Paul Muller, CPD" userId="a63a91f7-2aee-4d3f-abcf-5b6b29679cb6" providerId="ADAL" clId="{6CF087A5-9C47-4E2A-B5CB-3D0E2DF0329D}" dt="2020-09-18T01:36:03.118" v="0"/>
          <ac:picMkLst>
            <pc:docMk/>
            <pc:sldMk cId="4009991735" sldId="991"/>
            <ac:picMk id="5" creationId="{F8570BAE-4D9F-46FA-98F9-D0CD9D344C01}"/>
          </ac:picMkLst>
        </pc:picChg>
      </pc:sldChg>
      <pc:sldChg chg="modTransition">
        <pc:chgData name="Paul Muller, CPD" userId="a63a91f7-2aee-4d3f-abcf-5b6b29679cb6" providerId="ADAL" clId="{6CF087A5-9C47-4E2A-B5CB-3D0E2DF0329D}" dt="2020-09-18T01:48:16.310" v="28"/>
        <pc:sldMkLst>
          <pc:docMk/>
          <pc:sldMk cId="2061669881" sldId="992"/>
        </pc:sldMkLst>
      </pc:sldChg>
      <pc:sldChg chg="add del">
        <pc:chgData name="Paul Muller, CPD" userId="a63a91f7-2aee-4d3f-abcf-5b6b29679cb6" providerId="ADAL" clId="{6CF087A5-9C47-4E2A-B5CB-3D0E2DF0329D}" dt="2020-09-18T01:37:52.202" v="22" actId="2696"/>
        <pc:sldMkLst>
          <pc:docMk/>
          <pc:sldMk cId="1119514599" sldId="993"/>
        </pc:sldMkLst>
      </pc:sldChg>
      <pc:sldChg chg="modSp add modAnim">
        <pc:chgData name="Paul Muller, CPD" userId="a63a91f7-2aee-4d3f-abcf-5b6b29679cb6" providerId="ADAL" clId="{6CF087A5-9C47-4E2A-B5CB-3D0E2DF0329D}" dt="2020-09-26T06:11:18.990" v="440"/>
        <pc:sldMkLst>
          <pc:docMk/>
          <pc:sldMk cId="3417143472" sldId="993"/>
        </pc:sldMkLst>
        <pc:spChg chg="mod">
          <ac:chgData name="Paul Muller, CPD" userId="a63a91f7-2aee-4d3f-abcf-5b6b29679cb6" providerId="ADAL" clId="{6CF087A5-9C47-4E2A-B5CB-3D0E2DF0329D}" dt="2020-09-26T06:01:14.523" v="52" actId="5793"/>
          <ac:spMkLst>
            <pc:docMk/>
            <pc:sldMk cId="3417143472" sldId="993"/>
            <ac:spMk id="2" creationId="{0F184FF2-A1EC-4B81-A0AE-5C8BEEF21CD6}"/>
          </ac:spMkLst>
        </pc:spChg>
        <pc:spChg chg="mod">
          <ac:chgData name="Paul Muller, CPD" userId="a63a91f7-2aee-4d3f-abcf-5b6b29679cb6" providerId="ADAL" clId="{6CF087A5-9C47-4E2A-B5CB-3D0E2DF0329D}" dt="2020-09-26T06:11:03.682" v="439" actId="20577"/>
          <ac:spMkLst>
            <pc:docMk/>
            <pc:sldMk cId="3417143472" sldId="993"/>
            <ac:spMk id="3" creationId="{9493C27A-035E-432A-B6B4-71EE09CD6B64}"/>
          </ac:spMkLst>
        </pc:spChg>
      </pc:sldChg>
      <pc:sldChg chg="modSp add del setBg">
        <pc:chgData name="Paul Muller, CPD" userId="a63a91f7-2aee-4d3f-abcf-5b6b29679cb6" providerId="ADAL" clId="{6CF087A5-9C47-4E2A-B5CB-3D0E2DF0329D}" dt="2020-09-26T06:16:54.753" v="649" actId="2696"/>
        <pc:sldMkLst>
          <pc:docMk/>
          <pc:sldMk cId="3888295034" sldId="994"/>
        </pc:sldMkLst>
        <pc:spChg chg="mod">
          <ac:chgData name="Paul Muller, CPD" userId="a63a91f7-2aee-4d3f-abcf-5b6b29679cb6" providerId="ADAL" clId="{6CF087A5-9C47-4E2A-B5CB-3D0E2DF0329D}" dt="2020-09-26T06:13:51.266" v="464" actId="5793"/>
          <ac:spMkLst>
            <pc:docMk/>
            <pc:sldMk cId="3888295034" sldId="994"/>
            <ac:spMk id="2" creationId="{7B64CCAE-B2DE-47F6-BAD1-920E681396E6}"/>
          </ac:spMkLst>
        </pc:spChg>
        <pc:spChg chg="mod">
          <ac:chgData name="Paul Muller, CPD" userId="a63a91f7-2aee-4d3f-abcf-5b6b29679cb6" providerId="ADAL" clId="{6CF087A5-9C47-4E2A-B5CB-3D0E2DF0329D}" dt="2020-09-26T06:13:59.322" v="491" actId="20577"/>
          <ac:spMkLst>
            <pc:docMk/>
            <pc:sldMk cId="3888295034" sldId="994"/>
            <ac:spMk id="3" creationId="{11F5B4EF-C411-4C09-B5FF-1AA0D16BAE38}"/>
          </ac:spMkLst>
        </pc:spChg>
        <pc:spChg chg="mod">
          <ac:chgData name="Paul Muller, CPD" userId="a63a91f7-2aee-4d3f-abcf-5b6b29679cb6" providerId="ADAL" clId="{6CF087A5-9C47-4E2A-B5CB-3D0E2DF0329D}" dt="2020-09-26T06:14:51.313" v="561" actId="20577"/>
          <ac:spMkLst>
            <pc:docMk/>
            <pc:sldMk cId="3888295034" sldId="994"/>
            <ac:spMk id="4" creationId="{9C3C0031-728E-44AD-A800-9DA8A38E628E}"/>
          </ac:spMkLst>
        </pc:spChg>
        <pc:spChg chg="mod">
          <ac:chgData name="Paul Muller, CPD" userId="a63a91f7-2aee-4d3f-abcf-5b6b29679cb6" providerId="ADAL" clId="{6CF087A5-9C47-4E2A-B5CB-3D0E2DF0329D}" dt="2020-09-26T06:14:08.229" v="518" actId="20577"/>
          <ac:spMkLst>
            <pc:docMk/>
            <pc:sldMk cId="3888295034" sldId="994"/>
            <ac:spMk id="5" creationId="{223F8F1B-3B06-4BFE-A8F3-618DC67C2DA0}"/>
          </ac:spMkLst>
        </pc:spChg>
        <pc:spChg chg="mod">
          <ac:chgData name="Paul Muller, CPD" userId="a63a91f7-2aee-4d3f-abcf-5b6b29679cb6" providerId="ADAL" clId="{6CF087A5-9C47-4E2A-B5CB-3D0E2DF0329D}" dt="2020-09-26T06:14:36.290" v="547" actId="27636"/>
          <ac:spMkLst>
            <pc:docMk/>
            <pc:sldMk cId="3888295034" sldId="994"/>
            <ac:spMk id="6" creationId="{850538DE-18C6-4672-94BA-59A1F2853426}"/>
          </ac:spMkLst>
        </pc:spChg>
      </pc:sldChg>
      <pc:sldChg chg="modSp add modAnim">
        <pc:chgData name="Paul Muller, CPD" userId="a63a91f7-2aee-4d3f-abcf-5b6b29679cb6" providerId="ADAL" clId="{6CF087A5-9C47-4E2A-B5CB-3D0E2DF0329D}" dt="2020-09-26T06:19:29.902" v="738" actId="20577"/>
        <pc:sldMkLst>
          <pc:docMk/>
          <pc:sldMk cId="2202208967" sldId="995"/>
        </pc:sldMkLst>
        <pc:spChg chg="mod">
          <ac:chgData name="Paul Muller, CPD" userId="a63a91f7-2aee-4d3f-abcf-5b6b29679cb6" providerId="ADAL" clId="{6CF087A5-9C47-4E2A-B5CB-3D0E2DF0329D}" dt="2020-09-26T06:16:50.706" v="648"/>
          <ac:spMkLst>
            <pc:docMk/>
            <pc:sldMk cId="2202208967" sldId="995"/>
            <ac:spMk id="2" creationId="{84DCB094-ED69-4B9D-91A8-A862848B896A}"/>
          </ac:spMkLst>
        </pc:spChg>
        <pc:spChg chg="mod">
          <ac:chgData name="Paul Muller, CPD" userId="a63a91f7-2aee-4d3f-abcf-5b6b29679cb6" providerId="ADAL" clId="{6CF087A5-9C47-4E2A-B5CB-3D0E2DF0329D}" dt="2020-09-26T06:19:29.902" v="738" actId="20577"/>
          <ac:spMkLst>
            <pc:docMk/>
            <pc:sldMk cId="2202208967" sldId="995"/>
            <ac:spMk id="3" creationId="{DC05AA2A-CB03-472D-BE1F-880E73F2F22F}"/>
          </ac:spMkLst>
        </pc:spChg>
      </pc:sldChg>
      <pc:sldMasterChg chg="delSldLayout">
        <pc:chgData name="Paul Muller, CPD" userId="a63a91f7-2aee-4d3f-abcf-5b6b29679cb6" providerId="ADAL" clId="{6CF087A5-9C47-4E2A-B5CB-3D0E2DF0329D}" dt="2020-09-18T01:37:26.965" v="20" actId="2696"/>
        <pc:sldMasterMkLst>
          <pc:docMk/>
          <pc:sldMasterMk cId="2457539952" sldId="2147483703"/>
        </pc:sldMasterMkLst>
        <pc:sldLayoutChg chg="del">
          <pc:chgData name="Paul Muller, CPD" userId="a63a91f7-2aee-4d3f-abcf-5b6b29679cb6" providerId="ADAL" clId="{6CF087A5-9C47-4E2A-B5CB-3D0E2DF0329D}" dt="2020-09-18T01:37:26.965" v="20" actId="2696"/>
          <pc:sldLayoutMkLst>
            <pc:docMk/>
            <pc:sldMasterMk cId="2457539952" sldId="2147483703"/>
            <pc:sldLayoutMk cId="2984127456" sldId="2147483711"/>
          </pc:sldLayoutMkLst>
        </pc:sldLayoutChg>
        <pc:sldLayoutChg chg="del">
          <pc:chgData name="Paul Muller, CPD" userId="a63a91f7-2aee-4d3f-abcf-5b6b29679cb6" providerId="ADAL" clId="{6CF087A5-9C47-4E2A-B5CB-3D0E2DF0329D}" dt="2020-09-18T01:37:24.822" v="19" actId="2696"/>
          <pc:sldLayoutMkLst>
            <pc:docMk/>
            <pc:sldMasterMk cId="2457539952" sldId="2147483703"/>
            <pc:sldLayoutMk cId="61606046" sldId="2147483712"/>
          </pc:sldLayoutMkLst>
        </pc:sldLayoutChg>
      </pc:sldMasterChg>
      <pc:sldMasterChg chg="del delSldLayout">
        <pc:chgData name="Paul Muller, CPD" userId="a63a91f7-2aee-4d3f-abcf-5b6b29679cb6" providerId="ADAL" clId="{6CF087A5-9C47-4E2A-B5CB-3D0E2DF0329D}" dt="2020-09-18T01:37:15.453" v="18" actId="2696"/>
        <pc:sldMasterMkLst>
          <pc:docMk/>
          <pc:sldMasterMk cId="3010058194" sldId="2147483720"/>
        </pc:sldMasterMkLst>
        <pc:sldLayoutChg chg="del">
          <pc:chgData name="Paul Muller, CPD" userId="a63a91f7-2aee-4d3f-abcf-5b6b29679cb6" providerId="ADAL" clId="{6CF087A5-9C47-4E2A-B5CB-3D0E2DF0329D}" dt="2020-09-18T01:37:15.430" v="4" actId="2696"/>
          <pc:sldLayoutMkLst>
            <pc:docMk/>
            <pc:sldMasterMk cId="3010058194" sldId="2147483720"/>
            <pc:sldLayoutMk cId="3043493849" sldId="2147483721"/>
          </pc:sldLayoutMkLst>
        </pc:sldLayoutChg>
        <pc:sldLayoutChg chg="del">
          <pc:chgData name="Paul Muller, CPD" userId="a63a91f7-2aee-4d3f-abcf-5b6b29679cb6" providerId="ADAL" clId="{6CF087A5-9C47-4E2A-B5CB-3D0E2DF0329D}" dt="2020-09-18T01:37:15.431" v="5" actId="2696"/>
          <pc:sldLayoutMkLst>
            <pc:docMk/>
            <pc:sldMasterMk cId="3010058194" sldId="2147483720"/>
            <pc:sldLayoutMk cId="1225012273" sldId="2147483722"/>
          </pc:sldLayoutMkLst>
        </pc:sldLayoutChg>
        <pc:sldLayoutChg chg="del">
          <pc:chgData name="Paul Muller, CPD" userId="a63a91f7-2aee-4d3f-abcf-5b6b29679cb6" providerId="ADAL" clId="{6CF087A5-9C47-4E2A-B5CB-3D0E2DF0329D}" dt="2020-09-18T01:37:15.432" v="6" actId="2696"/>
          <pc:sldLayoutMkLst>
            <pc:docMk/>
            <pc:sldMasterMk cId="3010058194" sldId="2147483720"/>
            <pc:sldLayoutMk cId="1632828703" sldId="2147483723"/>
          </pc:sldLayoutMkLst>
        </pc:sldLayoutChg>
        <pc:sldLayoutChg chg="del">
          <pc:chgData name="Paul Muller, CPD" userId="a63a91f7-2aee-4d3f-abcf-5b6b29679cb6" providerId="ADAL" clId="{6CF087A5-9C47-4E2A-B5CB-3D0E2DF0329D}" dt="2020-09-18T01:37:15.433" v="7" actId="2696"/>
          <pc:sldLayoutMkLst>
            <pc:docMk/>
            <pc:sldMasterMk cId="3010058194" sldId="2147483720"/>
            <pc:sldLayoutMk cId="3144146214" sldId="2147483724"/>
          </pc:sldLayoutMkLst>
        </pc:sldLayoutChg>
        <pc:sldLayoutChg chg="del">
          <pc:chgData name="Paul Muller, CPD" userId="a63a91f7-2aee-4d3f-abcf-5b6b29679cb6" providerId="ADAL" clId="{6CF087A5-9C47-4E2A-B5CB-3D0E2DF0329D}" dt="2020-09-18T01:37:15.435" v="8" actId="2696"/>
          <pc:sldLayoutMkLst>
            <pc:docMk/>
            <pc:sldMasterMk cId="3010058194" sldId="2147483720"/>
            <pc:sldLayoutMk cId="2062029747" sldId="2147483725"/>
          </pc:sldLayoutMkLst>
        </pc:sldLayoutChg>
        <pc:sldLayoutChg chg="del">
          <pc:chgData name="Paul Muller, CPD" userId="a63a91f7-2aee-4d3f-abcf-5b6b29679cb6" providerId="ADAL" clId="{6CF087A5-9C47-4E2A-B5CB-3D0E2DF0329D}" dt="2020-09-18T01:37:15.436" v="9" actId="2696"/>
          <pc:sldLayoutMkLst>
            <pc:docMk/>
            <pc:sldMasterMk cId="3010058194" sldId="2147483720"/>
            <pc:sldLayoutMk cId="3296130438" sldId="2147483726"/>
          </pc:sldLayoutMkLst>
        </pc:sldLayoutChg>
        <pc:sldLayoutChg chg="del">
          <pc:chgData name="Paul Muller, CPD" userId="a63a91f7-2aee-4d3f-abcf-5b6b29679cb6" providerId="ADAL" clId="{6CF087A5-9C47-4E2A-B5CB-3D0E2DF0329D}" dt="2020-09-18T01:37:15.437" v="10" actId="2696"/>
          <pc:sldLayoutMkLst>
            <pc:docMk/>
            <pc:sldMasterMk cId="3010058194" sldId="2147483720"/>
            <pc:sldLayoutMk cId="56418238" sldId="2147483727"/>
          </pc:sldLayoutMkLst>
        </pc:sldLayoutChg>
        <pc:sldLayoutChg chg="del">
          <pc:chgData name="Paul Muller, CPD" userId="a63a91f7-2aee-4d3f-abcf-5b6b29679cb6" providerId="ADAL" clId="{6CF087A5-9C47-4E2A-B5CB-3D0E2DF0329D}" dt="2020-09-18T01:37:15.438" v="11" actId="2696"/>
          <pc:sldLayoutMkLst>
            <pc:docMk/>
            <pc:sldMasterMk cId="3010058194" sldId="2147483720"/>
            <pc:sldLayoutMk cId="2296201007" sldId="2147483728"/>
          </pc:sldLayoutMkLst>
        </pc:sldLayoutChg>
        <pc:sldLayoutChg chg="del">
          <pc:chgData name="Paul Muller, CPD" userId="a63a91f7-2aee-4d3f-abcf-5b6b29679cb6" providerId="ADAL" clId="{6CF087A5-9C47-4E2A-B5CB-3D0E2DF0329D}" dt="2020-09-18T01:37:15.439" v="12" actId="2696"/>
          <pc:sldLayoutMkLst>
            <pc:docMk/>
            <pc:sldMasterMk cId="3010058194" sldId="2147483720"/>
            <pc:sldLayoutMk cId="1359058372" sldId="2147483729"/>
          </pc:sldLayoutMkLst>
        </pc:sldLayoutChg>
        <pc:sldLayoutChg chg="del">
          <pc:chgData name="Paul Muller, CPD" userId="a63a91f7-2aee-4d3f-abcf-5b6b29679cb6" providerId="ADAL" clId="{6CF087A5-9C47-4E2A-B5CB-3D0E2DF0329D}" dt="2020-09-18T01:37:15.440" v="13" actId="2696"/>
          <pc:sldLayoutMkLst>
            <pc:docMk/>
            <pc:sldMasterMk cId="3010058194" sldId="2147483720"/>
            <pc:sldLayoutMk cId="2087330749" sldId="2147483730"/>
          </pc:sldLayoutMkLst>
        </pc:sldLayoutChg>
        <pc:sldLayoutChg chg="del">
          <pc:chgData name="Paul Muller, CPD" userId="a63a91f7-2aee-4d3f-abcf-5b6b29679cb6" providerId="ADAL" clId="{6CF087A5-9C47-4E2A-B5CB-3D0E2DF0329D}" dt="2020-09-18T01:37:15.441" v="14" actId="2696"/>
          <pc:sldLayoutMkLst>
            <pc:docMk/>
            <pc:sldMasterMk cId="3010058194" sldId="2147483720"/>
            <pc:sldLayoutMk cId="984694995" sldId="2147483731"/>
          </pc:sldLayoutMkLst>
        </pc:sldLayoutChg>
        <pc:sldLayoutChg chg="del">
          <pc:chgData name="Paul Muller, CPD" userId="a63a91f7-2aee-4d3f-abcf-5b6b29679cb6" providerId="ADAL" clId="{6CF087A5-9C47-4E2A-B5CB-3D0E2DF0329D}" dt="2020-09-18T01:37:15.442" v="15" actId="2696"/>
          <pc:sldLayoutMkLst>
            <pc:docMk/>
            <pc:sldMasterMk cId="3010058194" sldId="2147483720"/>
            <pc:sldLayoutMk cId="2837244269" sldId="2147483732"/>
          </pc:sldLayoutMkLst>
        </pc:sldLayoutChg>
        <pc:sldLayoutChg chg="del">
          <pc:chgData name="Paul Muller, CPD" userId="a63a91f7-2aee-4d3f-abcf-5b6b29679cb6" providerId="ADAL" clId="{6CF087A5-9C47-4E2A-B5CB-3D0E2DF0329D}" dt="2020-09-18T01:37:15.444" v="16" actId="2696"/>
          <pc:sldLayoutMkLst>
            <pc:docMk/>
            <pc:sldMasterMk cId="3010058194" sldId="2147483720"/>
            <pc:sldLayoutMk cId="783795298" sldId="2147483734"/>
          </pc:sldLayoutMkLst>
        </pc:sldLayoutChg>
        <pc:sldLayoutChg chg="del">
          <pc:chgData name="Paul Muller, CPD" userId="a63a91f7-2aee-4d3f-abcf-5b6b29679cb6" providerId="ADAL" clId="{6CF087A5-9C47-4E2A-B5CB-3D0E2DF0329D}" dt="2020-09-18T01:37:15.445" v="17" actId="2696"/>
          <pc:sldLayoutMkLst>
            <pc:docMk/>
            <pc:sldMasterMk cId="3010058194" sldId="2147483720"/>
            <pc:sldLayoutMk cId="1814520275" sldId="2147483735"/>
          </pc:sldLayoutMkLst>
        </pc:sldLayoutChg>
      </pc:sldMasterChg>
    </pc:docChg>
  </pc:docChgLst>
  <pc:docChgLst>
    <pc:chgData name="Paul Muller" userId="a63a91f7-2aee-4d3f-abcf-5b6b29679cb6" providerId="ADAL" clId="{04A954B7-8AB5-4496-B395-98CD45782A7E}"/>
    <pc:docChg chg="custSel addSld delSld modSld modSection">
      <pc:chgData name="Paul Muller" userId="a63a91f7-2aee-4d3f-abcf-5b6b29679cb6" providerId="ADAL" clId="{04A954B7-8AB5-4496-B395-98CD45782A7E}" dt="2020-01-13T02:42:49.245" v="557" actId="20577"/>
      <pc:docMkLst>
        <pc:docMk/>
      </pc:docMkLst>
      <pc:sldChg chg="modSp del">
        <pc:chgData name="Paul Muller" userId="a63a91f7-2aee-4d3f-abcf-5b6b29679cb6" providerId="ADAL" clId="{04A954B7-8AB5-4496-B395-98CD45782A7E}" dt="2020-01-13T02:12:24.013" v="50" actId="2696"/>
        <pc:sldMkLst>
          <pc:docMk/>
          <pc:sldMk cId="3703459249" sldId="256"/>
        </pc:sldMkLst>
        <pc:spChg chg="mod">
          <ac:chgData name="Paul Muller" userId="a63a91f7-2aee-4d3f-abcf-5b6b29679cb6" providerId="ADAL" clId="{04A954B7-8AB5-4496-B395-98CD45782A7E}" dt="2020-01-10T05:59:10.797" v="0" actId="6549"/>
          <ac:spMkLst>
            <pc:docMk/>
            <pc:sldMk cId="3703459249" sldId="256"/>
            <ac:spMk id="5" creationId="{FCF18DDA-D325-49C9-8ED0-8651B859A4A6}"/>
          </ac:spMkLst>
        </pc:spChg>
      </pc:sldChg>
      <pc:sldChg chg="modSp">
        <pc:chgData name="Paul Muller" userId="a63a91f7-2aee-4d3f-abcf-5b6b29679cb6" providerId="ADAL" clId="{04A954B7-8AB5-4496-B395-98CD45782A7E}" dt="2020-01-13T02:28:37.863" v="524" actId="313"/>
        <pc:sldMkLst>
          <pc:docMk/>
          <pc:sldMk cId="284030092" sldId="304"/>
        </pc:sldMkLst>
        <pc:spChg chg="mod">
          <ac:chgData name="Paul Muller" userId="a63a91f7-2aee-4d3f-abcf-5b6b29679cb6" providerId="ADAL" clId="{04A954B7-8AB5-4496-B395-98CD45782A7E}" dt="2020-01-13T02:28:37.863" v="524" actId="313"/>
          <ac:spMkLst>
            <pc:docMk/>
            <pc:sldMk cId="284030092" sldId="304"/>
            <ac:spMk id="3" creationId="{46648691-BFAF-4FFA-8A9A-3D1C005375C1}"/>
          </ac:spMkLst>
        </pc:spChg>
      </pc:sldChg>
      <pc:sldChg chg="modSp">
        <pc:chgData name="Paul Muller" userId="a63a91f7-2aee-4d3f-abcf-5b6b29679cb6" providerId="ADAL" clId="{04A954B7-8AB5-4496-B395-98CD45782A7E}" dt="2020-01-13T02:42:31.475" v="555" actId="20577"/>
        <pc:sldMkLst>
          <pc:docMk/>
          <pc:sldMk cId="1360519417" sldId="610"/>
        </pc:sldMkLst>
        <pc:spChg chg="mod">
          <ac:chgData name="Paul Muller" userId="a63a91f7-2aee-4d3f-abcf-5b6b29679cb6" providerId="ADAL" clId="{04A954B7-8AB5-4496-B395-98CD45782A7E}" dt="2020-01-13T02:42:31.475" v="555" actId="20577"/>
          <ac:spMkLst>
            <pc:docMk/>
            <pc:sldMk cId="1360519417" sldId="610"/>
            <ac:spMk id="2" creationId="{00000000-0000-0000-0000-000000000000}"/>
          </ac:spMkLst>
        </pc:spChg>
        <pc:spChg chg="mod">
          <ac:chgData name="Paul Muller" userId="a63a91f7-2aee-4d3f-abcf-5b6b29679cb6" providerId="ADAL" clId="{04A954B7-8AB5-4496-B395-98CD45782A7E}" dt="2020-01-13T02:28:32.583" v="523" actId="313"/>
          <ac:spMkLst>
            <pc:docMk/>
            <pc:sldMk cId="1360519417" sldId="610"/>
            <ac:spMk id="3" creationId="{00000000-0000-0000-0000-000000000000}"/>
          </ac:spMkLst>
        </pc:spChg>
      </pc:sldChg>
      <pc:sldChg chg="modSp">
        <pc:chgData name="Paul Muller" userId="a63a91f7-2aee-4d3f-abcf-5b6b29679cb6" providerId="ADAL" clId="{04A954B7-8AB5-4496-B395-98CD45782A7E}" dt="2020-01-10T06:00:07.142" v="18" actId="113"/>
        <pc:sldMkLst>
          <pc:docMk/>
          <pc:sldMk cId="3468470654" sldId="638"/>
        </pc:sldMkLst>
        <pc:spChg chg="mod">
          <ac:chgData name="Paul Muller" userId="a63a91f7-2aee-4d3f-abcf-5b6b29679cb6" providerId="ADAL" clId="{04A954B7-8AB5-4496-B395-98CD45782A7E}" dt="2020-01-10T06:00:07.142" v="18" actId="113"/>
          <ac:spMkLst>
            <pc:docMk/>
            <pc:sldMk cId="3468470654" sldId="638"/>
            <ac:spMk id="3" creationId="{E7F3A7CE-8386-4E98-9DE3-AF7B1D2FC9FF}"/>
          </ac:spMkLst>
        </pc:spChg>
      </pc:sldChg>
      <pc:sldChg chg="modSp">
        <pc:chgData name="Paul Muller" userId="a63a91f7-2aee-4d3f-abcf-5b6b29679cb6" providerId="ADAL" clId="{04A954B7-8AB5-4496-B395-98CD45782A7E}" dt="2020-01-13T02:13:53.976" v="63" actId="20577"/>
        <pc:sldMkLst>
          <pc:docMk/>
          <pc:sldMk cId="1594232495" sldId="847"/>
        </pc:sldMkLst>
        <pc:spChg chg="mod">
          <ac:chgData name="Paul Muller" userId="a63a91f7-2aee-4d3f-abcf-5b6b29679cb6" providerId="ADAL" clId="{04A954B7-8AB5-4496-B395-98CD45782A7E}" dt="2020-01-13T02:13:53.976" v="63" actId="20577"/>
          <ac:spMkLst>
            <pc:docMk/>
            <pc:sldMk cId="1594232495" sldId="847"/>
            <ac:spMk id="2" creationId="{00000000-0000-0000-0000-000000000000}"/>
          </ac:spMkLst>
        </pc:spChg>
        <pc:spChg chg="mod">
          <ac:chgData name="Paul Muller" userId="a63a91f7-2aee-4d3f-abcf-5b6b29679cb6" providerId="ADAL" clId="{04A954B7-8AB5-4496-B395-98CD45782A7E}" dt="2020-01-10T06:00:28.990" v="29" actId="20577"/>
          <ac:spMkLst>
            <pc:docMk/>
            <pc:sldMk cId="1594232495" sldId="847"/>
            <ac:spMk id="3" creationId="{00000000-0000-0000-0000-000000000000}"/>
          </ac:spMkLst>
        </pc:spChg>
      </pc:sldChg>
      <pc:sldChg chg="modSp">
        <pc:chgData name="Paul Muller" userId="a63a91f7-2aee-4d3f-abcf-5b6b29679cb6" providerId="ADAL" clId="{04A954B7-8AB5-4496-B395-98CD45782A7E}" dt="2020-01-13T02:42:49.245" v="557" actId="20577"/>
        <pc:sldMkLst>
          <pc:docMk/>
          <pc:sldMk cId="915267076" sldId="919"/>
        </pc:sldMkLst>
        <pc:spChg chg="mod">
          <ac:chgData name="Paul Muller" userId="a63a91f7-2aee-4d3f-abcf-5b6b29679cb6" providerId="ADAL" clId="{04A954B7-8AB5-4496-B395-98CD45782A7E}" dt="2020-01-13T02:42:49.245" v="557" actId="20577"/>
          <ac:spMkLst>
            <pc:docMk/>
            <pc:sldMk cId="915267076" sldId="919"/>
            <ac:spMk id="4" creationId="{F9A3DCAA-3917-4B3A-A7A1-3C4D7A6B0040}"/>
          </ac:spMkLst>
        </pc:spChg>
      </pc:sldChg>
      <pc:sldChg chg="modSp">
        <pc:chgData name="Paul Muller" userId="a63a91f7-2aee-4d3f-abcf-5b6b29679cb6" providerId="ADAL" clId="{04A954B7-8AB5-4496-B395-98CD45782A7E}" dt="2020-01-13T02:40:42.420" v="551" actId="20577"/>
        <pc:sldMkLst>
          <pc:docMk/>
          <pc:sldMk cId="756107329" sldId="983"/>
        </pc:sldMkLst>
        <pc:spChg chg="mod">
          <ac:chgData name="Paul Muller" userId="a63a91f7-2aee-4d3f-abcf-5b6b29679cb6" providerId="ADAL" clId="{04A954B7-8AB5-4496-B395-98CD45782A7E}" dt="2020-01-13T02:40:42.420" v="551" actId="20577"/>
          <ac:spMkLst>
            <pc:docMk/>
            <pc:sldMk cId="756107329" sldId="983"/>
            <ac:spMk id="2" creationId="{F1154A39-DC8B-4299-8EA1-5A020B839861}"/>
          </ac:spMkLst>
        </pc:spChg>
        <pc:spChg chg="mod">
          <ac:chgData name="Paul Muller" userId="a63a91f7-2aee-4d3f-abcf-5b6b29679cb6" providerId="ADAL" clId="{04A954B7-8AB5-4496-B395-98CD45782A7E}" dt="2020-01-13T02:28:40.664" v="526" actId="313"/>
          <ac:spMkLst>
            <pc:docMk/>
            <pc:sldMk cId="756107329" sldId="983"/>
            <ac:spMk id="3" creationId="{244ECBFC-DE52-4E33-88D4-4D1DCE56F8B8}"/>
          </ac:spMkLst>
        </pc:spChg>
      </pc:sldChg>
      <pc:sldChg chg="addSp delSp modSp">
        <pc:chgData name="Paul Muller" userId="a63a91f7-2aee-4d3f-abcf-5b6b29679cb6" providerId="ADAL" clId="{04A954B7-8AB5-4496-B395-98CD45782A7E}" dt="2020-01-13T02:11:44.739" v="48" actId="20577"/>
        <pc:sldMkLst>
          <pc:docMk/>
          <pc:sldMk cId="731206871" sldId="984"/>
        </pc:sldMkLst>
        <pc:spChg chg="del">
          <ac:chgData name="Paul Muller" userId="a63a91f7-2aee-4d3f-abcf-5b6b29679cb6" providerId="ADAL" clId="{04A954B7-8AB5-4496-B395-98CD45782A7E}" dt="2020-01-13T02:11:37.153" v="33" actId="478"/>
          <ac:spMkLst>
            <pc:docMk/>
            <pc:sldMk cId="731206871" sldId="984"/>
            <ac:spMk id="6" creationId="{2C1715E9-26D2-42D6-986E-6CB3A31FB2CB}"/>
          </ac:spMkLst>
        </pc:spChg>
        <pc:spChg chg="add mod">
          <ac:chgData name="Paul Muller" userId="a63a91f7-2aee-4d3f-abcf-5b6b29679cb6" providerId="ADAL" clId="{04A954B7-8AB5-4496-B395-98CD45782A7E}" dt="2020-01-13T02:11:44.739" v="48" actId="20577"/>
          <ac:spMkLst>
            <pc:docMk/>
            <pc:sldMk cId="731206871" sldId="984"/>
            <ac:spMk id="8" creationId="{0483234C-60A5-421B-B742-64D11DC25DBF}"/>
          </ac:spMkLst>
        </pc:spChg>
        <pc:spChg chg="del">
          <ac:chgData name="Paul Muller" userId="a63a91f7-2aee-4d3f-abcf-5b6b29679cb6" providerId="ADAL" clId="{04A954B7-8AB5-4496-B395-98CD45782A7E}" dt="2020-01-13T02:11:37.153" v="33" actId="478"/>
          <ac:spMkLst>
            <pc:docMk/>
            <pc:sldMk cId="731206871" sldId="984"/>
            <ac:spMk id="11" creationId="{0281E51B-B38B-43DF-8172-0D4E670B2E0B}"/>
          </ac:spMkLst>
        </pc:spChg>
        <pc:picChg chg="del">
          <ac:chgData name="Paul Muller" userId="a63a91f7-2aee-4d3f-abcf-5b6b29679cb6" providerId="ADAL" clId="{04A954B7-8AB5-4496-B395-98CD45782A7E}" dt="2020-01-13T02:11:37.153" v="33" actId="478"/>
          <ac:picMkLst>
            <pc:docMk/>
            <pc:sldMk cId="731206871" sldId="984"/>
            <ac:picMk id="10" creationId="{A462C7E0-C055-4585-954D-342704B8039D}"/>
          </ac:picMkLst>
        </pc:picChg>
      </pc:sldChg>
      <pc:sldChg chg="del">
        <pc:chgData name="Paul Muller" userId="a63a91f7-2aee-4d3f-abcf-5b6b29679cb6" providerId="ADAL" clId="{04A954B7-8AB5-4496-B395-98CD45782A7E}" dt="2020-01-13T02:13:33.527" v="51" actId="2696"/>
        <pc:sldMkLst>
          <pc:docMk/>
          <pc:sldMk cId="1388808967" sldId="986"/>
        </pc:sldMkLst>
      </pc:sldChg>
      <pc:sldChg chg="del">
        <pc:chgData name="Paul Muller" userId="a63a91f7-2aee-4d3f-abcf-5b6b29679cb6" providerId="ADAL" clId="{04A954B7-8AB5-4496-B395-98CD45782A7E}" dt="2020-01-13T02:29:15.578" v="528" actId="2696"/>
        <pc:sldMkLst>
          <pc:docMk/>
          <pc:sldMk cId="4072551680" sldId="987"/>
        </pc:sldMkLst>
      </pc:sldChg>
      <pc:sldChg chg="addSp delSp modSp add modAnim">
        <pc:chgData name="Paul Muller" userId="a63a91f7-2aee-4d3f-abcf-5b6b29679cb6" providerId="ADAL" clId="{04A954B7-8AB5-4496-B395-98CD45782A7E}" dt="2020-01-13T02:25:43.869" v="285" actId="14861"/>
        <pc:sldMkLst>
          <pc:docMk/>
          <pc:sldMk cId="2408100260" sldId="988"/>
        </pc:sldMkLst>
        <pc:spChg chg="add del mod">
          <ac:chgData name="Paul Muller" userId="a63a91f7-2aee-4d3f-abcf-5b6b29679cb6" providerId="ADAL" clId="{04A954B7-8AB5-4496-B395-98CD45782A7E}" dt="2020-01-13T02:14:14.600" v="65" actId="478"/>
          <ac:spMkLst>
            <pc:docMk/>
            <pc:sldMk cId="2408100260" sldId="988"/>
            <ac:spMk id="2" creationId="{DC1818CC-4887-4558-9EAD-4BF92EDD77DA}"/>
          </ac:spMkLst>
        </pc:spChg>
        <pc:spChg chg="add mod">
          <ac:chgData name="Paul Muller" userId="a63a91f7-2aee-4d3f-abcf-5b6b29679cb6" providerId="ADAL" clId="{04A954B7-8AB5-4496-B395-98CD45782A7E}" dt="2020-01-13T02:25:43.869" v="285" actId="14861"/>
          <ac:spMkLst>
            <pc:docMk/>
            <pc:sldMk cId="2408100260" sldId="988"/>
            <ac:spMk id="3" creationId="{0A4C5572-4CB6-44BB-B759-047C28648B46}"/>
          </ac:spMkLst>
        </pc:spChg>
        <pc:spChg chg="add mod">
          <ac:chgData name="Paul Muller" userId="a63a91f7-2aee-4d3f-abcf-5b6b29679cb6" providerId="ADAL" clId="{04A954B7-8AB5-4496-B395-98CD45782A7E}" dt="2020-01-13T02:25:43.869" v="285" actId="14861"/>
          <ac:spMkLst>
            <pc:docMk/>
            <pc:sldMk cId="2408100260" sldId="988"/>
            <ac:spMk id="4" creationId="{DD46E001-571E-49F9-A6FB-3591DE125F20}"/>
          </ac:spMkLst>
        </pc:spChg>
        <pc:spChg chg="add mod">
          <ac:chgData name="Paul Muller" userId="a63a91f7-2aee-4d3f-abcf-5b6b29679cb6" providerId="ADAL" clId="{04A954B7-8AB5-4496-B395-98CD45782A7E}" dt="2020-01-13T02:25:43.869" v="285" actId="14861"/>
          <ac:spMkLst>
            <pc:docMk/>
            <pc:sldMk cId="2408100260" sldId="988"/>
            <ac:spMk id="5" creationId="{2A4127C1-3FB7-4605-9B96-3B6ABB178829}"/>
          </ac:spMkLst>
        </pc:spChg>
        <pc:spChg chg="add mod">
          <ac:chgData name="Paul Muller" userId="a63a91f7-2aee-4d3f-abcf-5b6b29679cb6" providerId="ADAL" clId="{04A954B7-8AB5-4496-B395-98CD45782A7E}" dt="2020-01-13T02:25:43.869" v="285" actId="14861"/>
          <ac:spMkLst>
            <pc:docMk/>
            <pc:sldMk cId="2408100260" sldId="988"/>
            <ac:spMk id="6" creationId="{4266E8C6-1901-4C1F-B8E9-C219D55A8BDD}"/>
          </ac:spMkLst>
        </pc:spChg>
        <pc:spChg chg="add mod">
          <ac:chgData name="Paul Muller" userId="a63a91f7-2aee-4d3f-abcf-5b6b29679cb6" providerId="ADAL" clId="{04A954B7-8AB5-4496-B395-98CD45782A7E}" dt="2020-01-13T02:25:43.869" v="285" actId="14861"/>
          <ac:spMkLst>
            <pc:docMk/>
            <pc:sldMk cId="2408100260" sldId="988"/>
            <ac:spMk id="7" creationId="{4D36034A-D811-4D05-BD24-62E52500FC6E}"/>
          </ac:spMkLst>
        </pc:spChg>
        <pc:spChg chg="add mod">
          <ac:chgData name="Paul Muller" userId="a63a91f7-2aee-4d3f-abcf-5b6b29679cb6" providerId="ADAL" clId="{04A954B7-8AB5-4496-B395-98CD45782A7E}" dt="2020-01-13T02:22:23.638" v="234" actId="2711"/>
          <ac:spMkLst>
            <pc:docMk/>
            <pc:sldMk cId="2408100260" sldId="988"/>
            <ac:spMk id="19" creationId="{B111B359-DFE1-4816-8C56-4750C614D4C0}"/>
          </ac:spMkLst>
        </pc:spChg>
        <pc:spChg chg="add mod">
          <ac:chgData name="Paul Muller" userId="a63a91f7-2aee-4d3f-abcf-5b6b29679cb6" providerId="ADAL" clId="{04A954B7-8AB5-4496-B395-98CD45782A7E}" dt="2020-01-13T02:22:26.612" v="235" actId="2711"/>
          <ac:spMkLst>
            <pc:docMk/>
            <pc:sldMk cId="2408100260" sldId="988"/>
            <ac:spMk id="20" creationId="{C5625C03-7F9B-49CE-9E5A-CA2804337E01}"/>
          </ac:spMkLst>
        </pc:spChg>
        <pc:spChg chg="add mod ord">
          <ac:chgData name="Paul Muller" userId="a63a91f7-2aee-4d3f-abcf-5b6b29679cb6" providerId="ADAL" clId="{04A954B7-8AB5-4496-B395-98CD45782A7E}" dt="2020-01-13T02:21:34.480" v="227" actId="688"/>
          <ac:spMkLst>
            <pc:docMk/>
            <pc:sldMk cId="2408100260" sldId="988"/>
            <ac:spMk id="21" creationId="{46197A96-1B73-440C-9E6F-4AC6FA4C470C}"/>
          </ac:spMkLst>
        </pc:spChg>
        <pc:spChg chg="add del mod">
          <ac:chgData name="Paul Muller" userId="a63a91f7-2aee-4d3f-abcf-5b6b29679cb6" providerId="ADAL" clId="{04A954B7-8AB5-4496-B395-98CD45782A7E}" dt="2020-01-13T02:23:39.380" v="272" actId="478"/>
          <ac:spMkLst>
            <pc:docMk/>
            <pc:sldMk cId="2408100260" sldId="988"/>
            <ac:spMk id="22" creationId="{5FE89980-667E-405D-B031-9326CCEC67B8}"/>
          </ac:spMkLst>
        </pc:spChg>
        <pc:spChg chg="add del mod">
          <ac:chgData name="Paul Muller" userId="a63a91f7-2aee-4d3f-abcf-5b6b29679cb6" providerId="ADAL" clId="{04A954B7-8AB5-4496-B395-98CD45782A7E}" dt="2020-01-13T02:23:35.522" v="271"/>
          <ac:spMkLst>
            <pc:docMk/>
            <pc:sldMk cId="2408100260" sldId="988"/>
            <ac:spMk id="23" creationId="{F643D9B6-FB32-4D68-B2AC-113AD286D5A6}"/>
          </ac:spMkLst>
        </pc:spChg>
        <pc:cxnChg chg="add mod">
          <ac:chgData name="Paul Muller" userId="a63a91f7-2aee-4d3f-abcf-5b6b29679cb6" providerId="ADAL" clId="{04A954B7-8AB5-4496-B395-98CD45782A7E}" dt="2020-01-13T02:22:07.415" v="232" actId="208"/>
          <ac:cxnSpMkLst>
            <pc:docMk/>
            <pc:sldMk cId="2408100260" sldId="988"/>
            <ac:cxnSpMk id="9" creationId="{63A11CBC-94B4-4A8F-8BD7-E4C55494BFA9}"/>
          </ac:cxnSpMkLst>
        </pc:cxnChg>
        <pc:cxnChg chg="add mod">
          <ac:chgData name="Paul Muller" userId="a63a91f7-2aee-4d3f-abcf-5b6b29679cb6" providerId="ADAL" clId="{04A954B7-8AB5-4496-B395-98CD45782A7E}" dt="2020-01-13T02:22:07.415" v="232" actId="208"/>
          <ac:cxnSpMkLst>
            <pc:docMk/>
            <pc:sldMk cId="2408100260" sldId="988"/>
            <ac:cxnSpMk id="10" creationId="{15BA2166-D165-40F6-BA74-CA298E019C2B}"/>
          </ac:cxnSpMkLst>
        </pc:cxnChg>
        <pc:cxnChg chg="add mod">
          <ac:chgData name="Paul Muller" userId="a63a91f7-2aee-4d3f-abcf-5b6b29679cb6" providerId="ADAL" clId="{04A954B7-8AB5-4496-B395-98CD45782A7E}" dt="2020-01-13T02:22:12.324" v="233" actId="208"/>
          <ac:cxnSpMkLst>
            <pc:docMk/>
            <pc:sldMk cId="2408100260" sldId="988"/>
            <ac:cxnSpMk id="13" creationId="{31E1527B-B761-4A27-AB7D-2D8BB9D43EAC}"/>
          </ac:cxnSpMkLst>
        </pc:cxnChg>
        <pc:cxnChg chg="add mod">
          <ac:chgData name="Paul Muller" userId="a63a91f7-2aee-4d3f-abcf-5b6b29679cb6" providerId="ADAL" clId="{04A954B7-8AB5-4496-B395-98CD45782A7E}" dt="2020-01-13T02:22:12.324" v="233" actId="208"/>
          <ac:cxnSpMkLst>
            <pc:docMk/>
            <pc:sldMk cId="2408100260" sldId="988"/>
            <ac:cxnSpMk id="16" creationId="{7EA8F09D-76D4-409F-9653-A22F14627675}"/>
          </ac:cxnSpMkLst>
        </pc:cxnChg>
      </pc:sldChg>
      <pc:sldChg chg="add">
        <pc:chgData name="Paul Muller" userId="a63a91f7-2aee-4d3f-abcf-5b6b29679cb6" providerId="ADAL" clId="{04A954B7-8AB5-4496-B395-98CD45782A7E}" dt="2020-01-13T02:12:21.268" v="49"/>
        <pc:sldMkLst>
          <pc:docMk/>
          <pc:sldMk cId="1897646580" sldId="989"/>
        </pc:sldMkLst>
      </pc:sldChg>
      <pc:sldChg chg="add del">
        <pc:chgData name="Paul Muller" userId="a63a91f7-2aee-4d3f-abcf-5b6b29679cb6" providerId="ADAL" clId="{04A954B7-8AB5-4496-B395-98CD45782A7E}" dt="2020-01-13T02:23:31.478" v="270"/>
        <pc:sldMkLst>
          <pc:docMk/>
          <pc:sldMk cId="3840586166" sldId="990"/>
        </pc:sldMkLst>
      </pc:sldChg>
      <pc:sldChg chg="modSp add">
        <pc:chgData name="Paul Muller" userId="a63a91f7-2aee-4d3f-abcf-5b6b29679cb6" providerId="ADAL" clId="{04A954B7-8AB5-4496-B395-98CD45782A7E}" dt="2020-01-13T02:30:06.225" v="544" actId="20577"/>
        <pc:sldMkLst>
          <pc:docMk/>
          <pc:sldMk cId="4206505676" sldId="990"/>
        </pc:sldMkLst>
        <pc:spChg chg="mod">
          <ac:chgData name="Paul Muller" userId="a63a91f7-2aee-4d3f-abcf-5b6b29679cb6" providerId="ADAL" clId="{04A954B7-8AB5-4496-B395-98CD45782A7E}" dt="2020-01-13T02:30:06.225" v="544" actId="20577"/>
          <ac:spMkLst>
            <pc:docMk/>
            <pc:sldMk cId="4206505676" sldId="990"/>
            <ac:spMk id="2" creationId="{7767B63D-712B-4D64-A8AE-8EE526CD64E4}"/>
          </ac:spMkLst>
        </pc:spChg>
        <pc:spChg chg="mod">
          <ac:chgData name="Paul Muller" userId="a63a91f7-2aee-4d3f-abcf-5b6b29679cb6" providerId="ADAL" clId="{04A954B7-8AB5-4496-B395-98CD45782A7E}" dt="2020-01-13T02:27:31.770" v="408" actId="20577"/>
          <ac:spMkLst>
            <pc:docMk/>
            <pc:sldMk cId="4206505676" sldId="990"/>
            <ac:spMk id="3" creationId="{AED8BF86-BA30-4D8E-8CFC-A242822F3921}"/>
          </ac:spMkLst>
        </pc:spChg>
      </pc:sldChg>
      <pc:sldChg chg="modSp add">
        <pc:chgData name="Paul Muller" userId="a63a91f7-2aee-4d3f-abcf-5b6b29679cb6" providerId="ADAL" clId="{04A954B7-8AB5-4496-B395-98CD45782A7E}" dt="2020-01-13T02:29:03.234" v="527" actId="20577"/>
        <pc:sldMkLst>
          <pc:docMk/>
          <pc:sldMk cId="4182346793" sldId="991"/>
        </pc:sldMkLst>
        <pc:spChg chg="mod">
          <ac:chgData name="Paul Muller" userId="a63a91f7-2aee-4d3f-abcf-5b6b29679cb6" providerId="ADAL" clId="{04A954B7-8AB5-4496-B395-98CD45782A7E}" dt="2020-01-13T02:27:57.283" v="429" actId="20577"/>
          <ac:spMkLst>
            <pc:docMk/>
            <pc:sldMk cId="4182346793" sldId="991"/>
            <ac:spMk id="2" creationId="{52B00057-06EA-461E-8363-689C0A08EAE8}"/>
          </ac:spMkLst>
        </pc:spChg>
        <pc:spChg chg="mod">
          <ac:chgData name="Paul Muller" userId="a63a91f7-2aee-4d3f-abcf-5b6b29679cb6" providerId="ADAL" clId="{04A954B7-8AB5-4496-B395-98CD45782A7E}" dt="2020-01-13T02:29:03.234" v="527" actId="20577"/>
          <ac:spMkLst>
            <pc:docMk/>
            <pc:sldMk cId="4182346793" sldId="991"/>
            <ac:spMk id="3" creationId="{CF16398C-C849-4D95-8607-BC2D7367DA50}"/>
          </ac:spMkLst>
        </pc:spChg>
      </pc:sldChg>
    </pc:docChg>
  </pc:docChgLst>
  <pc:docChgLst>
    <pc:chgData name="Scott Kinder" userId="3640c11d-4719-4612-a8d1-53662bce67f3" providerId="ADAL" clId="{44CE9D78-6082-47EC-B60F-E22F38795931}"/>
    <pc:docChg chg="custSel modSld">
      <pc:chgData name="Scott Kinder" userId="3640c11d-4719-4612-a8d1-53662bce67f3" providerId="ADAL" clId="{44CE9D78-6082-47EC-B60F-E22F38795931}" dt="2019-10-24T19:32:45.623" v="4" actId="313"/>
      <pc:docMkLst>
        <pc:docMk/>
      </pc:docMkLst>
      <pc:sldChg chg="modSp">
        <pc:chgData name="Scott Kinder" userId="3640c11d-4719-4612-a8d1-53662bce67f3" providerId="ADAL" clId="{44CE9D78-6082-47EC-B60F-E22F38795931}" dt="2019-10-24T19:32:45.623" v="4" actId="313"/>
        <pc:sldMkLst>
          <pc:docMk/>
          <pc:sldMk cId="284030092" sldId="304"/>
        </pc:sldMkLst>
        <pc:spChg chg="mod">
          <ac:chgData name="Scott Kinder" userId="3640c11d-4719-4612-a8d1-53662bce67f3" providerId="ADAL" clId="{44CE9D78-6082-47EC-B60F-E22F38795931}" dt="2019-10-24T19:32:45.623" v="4" actId="313"/>
          <ac:spMkLst>
            <pc:docMk/>
            <pc:sldMk cId="284030092" sldId="304"/>
            <ac:spMk id="3" creationId="{46648691-BFAF-4FFA-8A9A-3D1C005375C1}"/>
          </ac:spMkLst>
        </pc:spChg>
      </pc:sldChg>
      <pc:sldChg chg="modSp">
        <pc:chgData name="Scott Kinder" userId="3640c11d-4719-4612-a8d1-53662bce67f3" providerId="ADAL" clId="{44CE9D78-6082-47EC-B60F-E22F38795931}" dt="2019-10-24T19:32:34.320" v="3" actId="313"/>
        <pc:sldMkLst>
          <pc:docMk/>
          <pc:sldMk cId="1360519417" sldId="610"/>
        </pc:sldMkLst>
        <pc:spChg chg="mod">
          <ac:chgData name="Scott Kinder" userId="3640c11d-4719-4612-a8d1-53662bce67f3" providerId="ADAL" clId="{44CE9D78-6082-47EC-B60F-E22F38795931}" dt="2019-10-24T19:32:34.320" v="3" actId="313"/>
          <ac:spMkLst>
            <pc:docMk/>
            <pc:sldMk cId="1360519417" sldId="610"/>
            <ac:spMk id="3" creationId="{00000000-0000-0000-0000-000000000000}"/>
          </ac:spMkLst>
        </pc:spChg>
      </pc:sldChg>
      <pc:sldChg chg="modSp">
        <pc:chgData name="Scott Kinder" userId="3640c11d-4719-4612-a8d1-53662bce67f3" providerId="ADAL" clId="{44CE9D78-6082-47EC-B60F-E22F38795931}" dt="2019-10-24T19:32:21.094" v="2" actId="20577"/>
        <pc:sldMkLst>
          <pc:docMk/>
          <pc:sldMk cId="756107329" sldId="983"/>
        </pc:sldMkLst>
        <pc:spChg chg="mod">
          <ac:chgData name="Scott Kinder" userId="3640c11d-4719-4612-a8d1-53662bce67f3" providerId="ADAL" clId="{44CE9D78-6082-47EC-B60F-E22F38795931}" dt="2019-10-24T19:32:21.094" v="2" actId="20577"/>
          <ac:spMkLst>
            <pc:docMk/>
            <pc:sldMk cId="756107329" sldId="983"/>
            <ac:spMk id="3" creationId="{244ECBFC-DE52-4E33-88D4-4D1DCE56F8B8}"/>
          </ac:spMkLst>
        </pc:spChg>
      </pc:sldChg>
    </pc:docChg>
  </pc:docChgLst>
  <pc:docChgLst>
    <pc:chgData name="Paul Muller" userId="a63a91f7-2aee-4d3f-abcf-5b6b29679cb6" providerId="ADAL" clId="{E8992FD4-E329-4A86-9EF0-AAF60FF385A4}"/>
    <pc:docChg chg="custSel addSld delSld modSld modSection">
      <pc:chgData name="Paul Muller" userId="a63a91f7-2aee-4d3f-abcf-5b6b29679cb6" providerId="ADAL" clId="{E8992FD4-E329-4A86-9EF0-AAF60FF385A4}" dt="2019-10-24T01:16:29.709" v="12" actId="6549"/>
      <pc:docMkLst>
        <pc:docMk/>
      </pc:docMkLst>
      <pc:sldChg chg="addSp delSp">
        <pc:chgData name="Paul Muller" userId="a63a91f7-2aee-4d3f-abcf-5b6b29679cb6" providerId="ADAL" clId="{E8992FD4-E329-4A86-9EF0-AAF60FF385A4}" dt="2019-10-24T00:58:57.062" v="3" actId="478"/>
        <pc:sldMkLst>
          <pc:docMk/>
          <pc:sldMk cId="2318807731" sldId="868"/>
        </pc:sldMkLst>
        <pc:graphicFrameChg chg="add del">
          <ac:chgData name="Paul Muller" userId="a63a91f7-2aee-4d3f-abcf-5b6b29679cb6" providerId="ADAL" clId="{E8992FD4-E329-4A86-9EF0-AAF60FF385A4}" dt="2019-10-24T00:58:57.062" v="3" actId="478"/>
          <ac:graphicFrameMkLst>
            <pc:docMk/>
            <pc:sldMk cId="2318807731" sldId="868"/>
            <ac:graphicFrameMk id="4" creationId="{08E25995-6196-4EBB-8D32-456438E6BF7A}"/>
          </ac:graphicFrameMkLst>
        </pc:graphicFrameChg>
      </pc:sldChg>
      <pc:sldChg chg="modSp">
        <pc:chgData name="Paul Muller" userId="a63a91f7-2aee-4d3f-abcf-5b6b29679cb6" providerId="ADAL" clId="{E8992FD4-E329-4A86-9EF0-AAF60FF385A4}" dt="2019-10-24T01:16:29.709" v="12" actId="6549"/>
        <pc:sldMkLst>
          <pc:docMk/>
          <pc:sldMk cId="915267076" sldId="919"/>
        </pc:sldMkLst>
        <pc:spChg chg="mod">
          <ac:chgData name="Paul Muller" userId="a63a91f7-2aee-4d3f-abcf-5b6b29679cb6" providerId="ADAL" clId="{E8992FD4-E329-4A86-9EF0-AAF60FF385A4}" dt="2019-10-24T01:16:29.709" v="12" actId="6549"/>
          <ac:spMkLst>
            <pc:docMk/>
            <pc:sldMk cId="915267076" sldId="919"/>
            <ac:spMk id="4" creationId="{F9A3DCAA-3917-4B3A-A7A1-3C4D7A6B0040}"/>
          </ac:spMkLst>
        </pc:spChg>
      </pc:sldChg>
      <pc:sldChg chg="modSp">
        <pc:chgData name="Paul Muller" userId="a63a91f7-2aee-4d3f-abcf-5b6b29679cb6" providerId="ADAL" clId="{E8992FD4-E329-4A86-9EF0-AAF60FF385A4}" dt="2019-10-24T01:09:25.136" v="8" actId="14826"/>
        <pc:sldMkLst>
          <pc:docMk/>
          <pc:sldMk cId="731206871" sldId="984"/>
        </pc:sldMkLst>
        <pc:picChg chg="mod">
          <ac:chgData name="Paul Muller" userId="a63a91f7-2aee-4d3f-abcf-5b6b29679cb6" providerId="ADAL" clId="{E8992FD4-E329-4A86-9EF0-AAF60FF385A4}" dt="2019-10-24T01:09:25.136" v="8" actId="14826"/>
          <ac:picMkLst>
            <pc:docMk/>
            <pc:sldMk cId="731206871" sldId="984"/>
            <ac:picMk id="10" creationId="{A462C7E0-C055-4585-954D-342704B8039D}"/>
          </ac:picMkLst>
        </pc:picChg>
      </pc:sldChg>
    </pc:docChg>
  </pc:docChgLst>
  <pc:docChgLst>
    <pc:chgData name="Paul Muller, CPD" userId="a63a91f7-2aee-4d3f-abcf-5b6b29679cb6" providerId="ADAL" clId="{438F74A6-113D-4938-AEB7-B64400C754C8}"/>
    <pc:docChg chg="custSel modSld modHandout">
      <pc:chgData name="Paul Muller, CPD" userId="a63a91f7-2aee-4d3f-abcf-5b6b29679cb6" providerId="ADAL" clId="{438F74A6-113D-4938-AEB7-B64400C754C8}" dt="2021-07-10T06:58:45.221" v="69" actId="729"/>
      <pc:docMkLst>
        <pc:docMk/>
      </pc:docMkLst>
      <pc:sldChg chg="mod modShow">
        <pc:chgData name="Paul Muller, CPD" userId="a63a91f7-2aee-4d3f-abcf-5b6b29679cb6" providerId="ADAL" clId="{438F74A6-113D-4938-AEB7-B64400C754C8}" dt="2021-07-10T06:58:45.221" v="69" actId="729"/>
        <pc:sldMkLst>
          <pc:docMk/>
          <pc:sldMk cId="3703459249" sldId="256"/>
        </pc:sldMkLst>
      </pc:sldChg>
      <pc:sldChg chg="mod modShow">
        <pc:chgData name="Paul Muller, CPD" userId="a63a91f7-2aee-4d3f-abcf-5b6b29679cb6" providerId="ADAL" clId="{438F74A6-113D-4938-AEB7-B64400C754C8}" dt="2021-07-10T06:58:45.221" v="69" actId="729"/>
        <pc:sldMkLst>
          <pc:docMk/>
          <pc:sldMk cId="1471453494" sldId="397"/>
        </pc:sldMkLst>
      </pc:sldChg>
      <pc:sldChg chg="mod modShow">
        <pc:chgData name="Paul Muller, CPD" userId="a63a91f7-2aee-4d3f-abcf-5b6b29679cb6" providerId="ADAL" clId="{438F74A6-113D-4938-AEB7-B64400C754C8}" dt="2021-07-10T06:58:45.221" v="69" actId="729"/>
        <pc:sldMkLst>
          <pc:docMk/>
          <pc:sldMk cId="1678603994" sldId="595"/>
        </pc:sldMkLst>
      </pc:sldChg>
      <pc:sldChg chg="mod modShow">
        <pc:chgData name="Paul Muller, CPD" userId="a63a91f7-2aee-4d3f-abcf-5b6b29679cb6" providerId="ADAL" clId="{438F74A6-113D-4938-AEB7-B64400C754C8}" dt="2021-07-10T06:58:45.221" v="69" actId="729"/>
        <pc:sldMkLst>
          <pc:docMk/>
          <pc:sldMk cId="2238672832" sldId="600"/>
        </pc:sldMkLst>
      </pc:sldChg>
      <pc:sldChg chg="mod modShow">
        <pc:chgData name="Paul Muller, CPD" userId="a63a91f7-2aee-4d3f-abcf-5b6b29679cb6" providerId="ADAL" clId="{438F74A6-113D-4938-AEB7-B64400C754C8}" dt="2021-07-10T06:58:45.221" v="69" actId="729"/>
        <pc:sldMkLst>
          <pc:docMk/>
          <pc:sldMk cId="3414943091" sldId="606"/>
        </pc:sldMkLst>
      </pc:sldChg>
      <pc:sldChg chg="mod modShow">
        <pc:chgData name="Paul Muller, CPD" userId="a63a91f7-2aee-4d3f-abcf-5b6b29679cb6" providerId="ADAL" clId="{438F74A6-113D-4938-AEB7-B64400C754C8}" dt="2021-07-10T06:58:45.221" v="69" actId="729"/>
        <pc:sldMkLst>
          <pc:docMk/>
          <pc:sldMk cId="1360519417" sldId="610"/>
        </pc:sldMkLst>
      </pc:sldChg>
      <pc:sldChg chg="mod modShow">
        <pc:chgData name="Paul Muller, CPD" userId="a63a91f7-2aee-4d3f-abcf-5b6b29679cb6" providerId="ADAL" clId="{438F74A6-113D-4938-AEB7-B64400C754C8}" dt="2021-07-10T06:58:45.221" v="69" actId="729"/>
        <pc:sldMkLst>
          <pc:docMk/>
          <pc:sldMk cId="3008083308" sldId="612"/>
        </pc:sldMkLst>
      </pc:sldChg>
      <pc:sldChg chg="mod modShow">
        <pc:chgData name="Paul Muller, CPD" userId="a63a91f7-2aee-4d3f-abcf-5b6b29679cb6" providerId="ADAL" clId="{438F74A6-113D-4938-AEB7-B64400C754C8}" dt="2021-07-10T06:58:45.221" v="69" actId="729"/>
        <pc:sldMkLst>
          <pc:docMk/>
          <pc:sldMk cId="824084660" sldId="613"/>
        </pc:sldMkLst>
      </pc:sldChg>
      <pc:sldChg chg="mod modShow">
        <pc:chgData name="Paul Muller, CPD" userId="a63a91f7-2aee-4d3f-abcf-5b6b29679cb6" providerId="ADAL" clId="{438F74A6-113D-4938-AEB7-B64400C754C8}" dt="2021-07-10T06:58:45.221" v="69" actId="729"/>
        <pc:sldMkLst>
          <pc:docMk/>
          <pc:sldMk cId="4266183635" sldId="614"/>
        </pc:sldMkLst>
      </pc:sldChg>
      <pc:sldChg chg="mod modShow">
        <pc:chgData name="Paul Muller, CPD" userId="a63a91f7-2aee-4d3f-abcf-5b6b29679cb6" providerId="ADAL" clId="{438F74A6-113D-4938-AEB7-B64400C754C8}" dt="2021-07-10T06:58:45.221" v="69" actId="729"/>
        <pc:sldMkLst>
          <pc:docMk/>
          <pc:sldMk cId="1266717157" sldId="618"/>
        </pc:sldMkLst>
      </pc:sldChg>
      <pc:sldChg chg="mod modShow">
        <pc:chgData name="Paul Muller, CPD" userId="a63a91f7-2aee-4d3f-abcf-5b6b29679cb6" providerId="ADAL" clId="{438F74A6-113D-4938-AEB7-B64400C754C8}" dt="2021-07-10T06:58:45.221" v="69" actId="729"/>
        <pc:sldMkLst>
          <pc:docMk/>
          <pc:sldMk cId="3116148402" sldId="620"/>
        </pc:sldMkLst>
      </pc:sldChg>
      <pc:sldChg chg="mod modShow">
        <pc:chgData name="Paul Muller, CPD" userId="a63a91f7-2aee-4d3f-abcf-5b6b29679cb6" providerId="ADAL" clId="{438F74A6-113D-4938-AEB7-B64400C754C8}" dt="2021-07-10T06:58:45.221" v="69" actId="729"/>
        <pc:sldMkLst>
          <pc:docMk/>
          <pc:sldMk cId="1498293928" sldId="622"/>
        </pc:sldMkLst>
      </pc:sldChg>
      <pc:sldChg chg="mod modShow">
        <pc:chgData name="Paul Muller, CPD" userId="a63a91f7-2aee-4d3f-abcf-5b6b29679cb6" providerId="ADAL" clId="{438F74A6-113D-4938-AEB7-B64400C754C8}" dt="2021-07-10T06:58:45.221" v="69" actId="729"/>
        <pc:sldMkLst>
          <pc:docMk/>
          <pc:sldMk cId="3681075553" sldId="624"/>
        </pc:sldMkLst>
      </pc:sldChg>
      <pc:sldChg chg="mod modShow">
        <pc:chgData name="Paul Muller, CPD" userId="a63a91f7-2aee-4d3f-abcf-5b6b29679cb6" providerId="ADAL" clId="{438F74A6-113D-4938-AEB7-B64400C754C8}" dt="2021-07-10T06:58:45.221" v="69" actId="729"/>
        <pc:sldMkLst>
          <pc:docMk/>
          <pc:sldMk cId="1284055262" sldId="627"/>
        </pc:sldMkLst>
      </pc:sldChg>
      <pc:sldChg chg="mod modShow">
        <pc:chgData name="Paul Muller, CPD" userId="a63a91f7-2aee-4d3f-abcf-5b6b29679cb6" providerId="ADAL" clId="{438F74A6-113D-4938-AEB7-B64400C754C8}" dt="2021-07-10T06:58:45.221" v="69" actId="729"/>
        <pc:sldMkLst>
          <pc:docMk/>
          <pc:sldMk cId="4280537537" sldId="628"/>
        </pc:sldMkLst>
      </pc:sldChg>
      <pc:sldChg chg="mod modShow">
        <pc:chgData name="Paul Muller, CPD" userId="a63a91f7-2aee-4d3f-abcf-5b6b29679cb6" providerId="ADAL" clId="{438F74A6-113D-4938-AEB7-B64400C754C8}" dt="2021-07-10T06:58:45.221" v="69" actId="729"/>
        <pc:sldMkLst>
          <pc:docMk/>
          <pc:sldMk cId="4231175783" sldId="635"/>
        </pc:sldMkLst>
      </pc:sldChg>
      <pc:sldChg chg="mod modShow">
        <pc:chgData name="Paul Muller, CPD" userId="a63a91f7-2aee-4d3f-abcf-5b6b29679cb6" providerId="ADAL" clId="{438F74A6-113D-4938-AEB7-B64400C754C8}" dt="2021-07-10T06:58:45.221" v="69" actId="729"/>
        <pc:sldMkLst>
          <pc:docMk/>
          <pc:sldMk cId="2011996788" sldId="637"/>
        </pc:sldMkLst>
      </pc:sldChg>
      <pc:sldChg chg="mod modShow">
        <pc:chgData name="Paul Muller, CPD" userId="a63a91f7-2aee-4d3f-abcf-5b6b29679cb6" providerId="ADAL" clId="{438F74A6-113D-4938-AEB7-B64400C754C8}" dt="2021-07-10T06:58:45.221" v="69" actId="729"/>
        <pc:sldMkLst>
          <pc:docMk/>
          <pc:sldMk cId="3468470654" sldId="638"/>
        </pc:sldMkLst>
      </pc:sldChg>
      <pc:sldChg chg="mod modShow">
        <pc:chgData name="Paul Muller, CPD" userId="a63a91f7-2aee-4d3f-abcf-5b6b29679cb6" providerId="ADAL" clId="{438F74A6-113D-4938-AEB7-B64400C754C8}" dt="2021-07-10T06:58:45.221" v="69" actId="729"/>
        <pc:sldMkLst>
          <pc:docMk/>
          <pc:sldMk cId="1951284519" sldId="639"/>
        </pc:sldMkLst>
      </pc:sldChg>
      <pc:sldChg chg="mod modShow">
        <pc:chgData name="Paul Muller, CPD" userId="a63a91f7-2aee-4d3f-abcf-5b6b29679cb6" providerId="ADAL" clId="{438F74A6-113D-4938-AEB7-B64400C754C8}" dt="2021-07-10T06:58:45.221" v="69" actId="729"/>
        <pc:sldMkLst>
          <pc:docMk/>
          <pc:sldMk cId="2718567695" sldId="640"/>
        </pc:sldMkLst>
      </pc:sldChg>
      <pc:sldChg chg="mod modShow">
        <pc:chgData name="Paul Muller, CPD" userId="a63a91f7-2aee-4d3f-abcf-5b6b29679cb6" providerId="ADAL" clId="{438F74A6-113D-4938-AEB7-B64400C754C8}" dt="2021-07-10T06:58:45.221" v="69" actId="729"/>
        <pc:sldMkLst>
          <pc:docMk/>
          <pc:sldMk cId="3883987498" sldId="642"/>
        </pc:sldMkLst>
      </pc:sldChg>
      <pc:sldChg chg="mod modShow">
        <pc:chgData name="Paul Muller, CPD" userId="a63a91f7-2aee-4d3f-abcf-5b6b29679cb6" providerId="ADAL" clId="{438F74A6-113D-4938-AEB7-B64400C754C8}" dt="2021-07-10T06:58:45.221" v="69" actId="729"/>
        <pc:sldMkLst>
          <pc:docMk/>
          <pc:sldMk cId="1656499184" sldId="643"/>
        </pc:sldMkLst>
      </pc:sldChg>
      <pc:sldChg chg="mod modShow">
        <pc:chgData name="Paul Muller, CPD" userId="a63a91f7-2aee-4d3f-abcf-5b6b29679cb6" providerId="ADAL" clId="{438F74A6-113D-4938-AEB7-B64400C754C8}" dt="2021-07-10T06:58:45.221" v="69" actId="729"/>
        <pc:sldMkLst>
          <pc:docMk/>
          <pc:sldMk cId="586523199" sldId="644"/>
        </pc:sldMkLst>
      </pc:sldChg>
      <pc:sldChg chg="mod modShow">
        <pc:chgData name="Paul Muller, CPD" userId="a63a91f7-2aee-4d3f-abcf-5b6b29679cb6" providerId="ADAL" clId="{438F74A6-113D-4938-AEB7-B64400C754C8}" dt="2021-07-10T06:58:45.221" v="69" actId="729"/>
        <pc:sldMkLst>
          <pc:docMk/>
          <pc:sldMk cId="539573016" sldId="645"/>
        </pc:sldMkLst>
      </pc:sldChg>
      <pc:sldChg chg="mod modShow">
        <pc:chgData name="Paul Muller, CPD" userId="a63a91f7-2aee-4d3f-abcf-5b6b29679cb6" providerId="ADAL" clId="{438F74A6-113D-4938-AEB7-B64400C754C8}" dt="2021-07-10T06:58:45.221" v="69" actId="729"/>
        <pc:sldMkLst>
          <pc:docMk/>
          <pc:sldMk cId="2881101212" sldId="646"/>
        </pc:sldMkLst>
      </pc:sldChg>
      <pc:sldChg chg="mod modShow">
        <pc:chgData name="Paul Muller, CPD" userId="a63a91f7-2aee-4d3f-abcf-5b6b29679cb6" providerId="ADAL" clId="{438F74A6-113D-4938-AEB7-B64400C754C8}" dt="2021-07-10T06:58:45.221" v="69" actId="729"/>
        <pc:sldMkLst>
          <pc:docMk/>
          <pc:sldMk cId="3225216584" sldId="647"/>
        </pc:sldMkLst>
      </pc:sldChg>
      <pc:sldChg chg="mod modShow">
        <pc:chgData name="Paul Muller, CPD" userId="a63a91f7-2aee-4d3f-abcf-5b6b29679cb6" providerId="ADAL" clId="{438F74A6-113D-4938-AEB7-B64400C754C8}" dt="2021-07-10T06:58:45.221" v="69" actId="729"/>
        <pc:sldMkLst>
          <pc:docMk/>
          <pc:sldMk cId="425571953" sldId="648"/>
        </pc:sldMkLst>
      </pc:sldChg>
      <pc:sldChg chg="mod modShow">
        <pc:chgData name="Paul Muller, CPD" userId="a63a91f7-2aee-4d3f-abcf-5b6b29679cb6" providerId="ADAL" clId="{438F74A6-113D-4938-AEB7-B64400C754C8}" dt="2021-07-10T06:58:45.221" v="69" actId="729"/>
        <pc:sldMkLst>
          <pc:docMk/>
          <pc:sldMk cId="2423598005" sldId="649"/>
        </pc:sldMkLst>
      </pc:sldChg>
      <pc:sldChg chg="mod modShow">
        <pc:chgData name="Paul Muller, CPD" userId="a63a91f7-2aee-4d3f-abcf-5b6b29679cb6" providerId="ADAL" clId="{438F74A6-113D-4938-AEB7-B64400C754C8}" dt="2021-07-10T06:58:45.221" v="69" actId="729"/>
        <pc:sldMkLst>
          <pc:docMk/>
          <pc:sldMk cId="1549768315" sldId="660"/>
        </pc:sldMkLst>
      </pc:sldChg>
      <pc:sldChg chg="mod modShow">
        <pc:chgData name="Paul Muller, CPD" userId="a63a91f7-2aee-4d3f-abcf-5b6b29679cb6" providerId="ADAL" clId="{438F74A6-113D-4938-AEB7-B64400C754C8}" dt="2021-07-10T06:58:45.221" v="69" actId="729"/>
        <pc:sldMkLst>
          <pc:docMk/>
          <pc:sldMk cId="3560239384" sldId="661"/>
        </pc:sldMkLst>
      </pc:sldChg>
      <pc:sldChg chg="mod modShow">
        <pc:chgData name="Paul Muller, CPD" userId="a63a91f7-2aee-4d3f-abcf-5b6b29679cb6" providerId="ADAL" clId="{438F74A6-113D-4938-AEB7-B64400C754C8}" dt="2021-07-10T06:58:45.221" v="69" actId="729"/>
        <pc:sldMkLst>
          <pc:docMk/>
          <pc:sldMk cId="242536779" sldId="662"/>
        </pc:sldMkLst>
      </pc:sldChg>
      <pc:sldChg chg="mod modShow">
        <pc:chgData name="Paul Muller, CPD" userId="a63a91f7-2aee-4d3f-abcf-5b6b29679cb6" providerId="ADAL" clId="{438F74A6-113D-4938-AEB7-B64400C754C8}" dt="2021-07-10T06:58:45.221" v="69" actId="729"/>
        <pc:sldMkLst>
          <pc:docMk/>
          <pc:sldMk cId="428581242" sldId="663"/>
        </pc:sldMkLst>
      </pc:sldChg>
      <pc:sldChg chg="mod modShow">
        <pc:chgData name="Paul Muller, CPD" userId="a63a91f7-2aee-4d3f-abcf-5b6b29679cb6" providerId="ADAL" clId="{438F74A6-113D-4938-AEB7-B64400C754C8}" dt="2021-07-10T06:58:45.221" v="69" actId="729"/>
        <pc:sldMkLst>
          <pc:docMk/>
          <pc:sldMk cId="1659255149" sldId="664"/>
        </pc:sldMkLst>
      </pc:sldChg>
      <pc:sldChg chg="mod modShow">
        <pc:chgData name="Paul Muller, CPD" userId="a63a91f7-2aee-4d3f-abcf-5b6b29679cb6" providerId="ADAL" clId="{438F74A6-113D-4938-AEB7-B64400C754C8}" dt="2021-07-10T06:58:45.221" v="69" actId="729"/>
        <pc:sldMkLst>
          <pc:docMk/>
          <pc:sldMk cId="921146324" sldId="665"/>
        </pc:sldMkLst>
      </pc:sldChg>
      <pc:sldChg chg="mod modShow">
        <pc:chgData name="Paul Muller, CPD" userId="a63a91f7-2aee-4d3f-abcf-5b6b29679cb6" providerId="ADAL" clId="{438F74A6-113D-4938-AEB7-B64400C754C8}" dt="2021-07-10T06:58:45.221" v="69" actId="729"/>
        <pc:sldMkLst>
          <pc:docMk/>
          <pc:sldMk cId="2517720156" sldId="666"/>
        </pc:sldMkLst>
      </pc:sldChg>
      <pc:sldChg chg="mod modShow">
        <pc:chgData name="Paul Muller, CPD" userId="a63a91f7-2aee-4d3f-abcf-5b6b29679cb6" providerId="ADAL" clId="{438F74A6-113D-4938-AEB7-B64400C754C8}" dt="2021-07-10T06:58:45.221" v="69" actId="729"/>
        <pc:sldMkLst>
          <pc:docMk/>
          <pc:sldMk cId="1594232495" sldId="847"/>
        </pc:sldMkLst>
      </pc:sldChg>
      <pc:sldChg chg="mod modShow">
        <pc:chgData name="Paul Muller, CPD" userId="a63a91f7-2aee-4d3f-abcf-5b6b29679cb6" providerId="ADAL" clId="{438F74A6-113D-4938-AEB7-B64400C754C8}" dt="2021-07-10T06:58:45.221" v="69" actId="729"/>
        <pc:sldMkLst>
          <pc:docMk/>
          <pc:sldMk cId="2904054651" sldId="849"/>
        </pc:sldMkLst>
      </pc:sldChg>
      <pc:sldChg chg="mod modShow">
        <pc:chgData name="Paul Muller, CPD" userId="a63a91f7-2aee-4d3f-abcf-5b6b29679cb6" providerId="ADAL" clId="{438F74A6-113D-4938-AEB7-B64400C754C8}" dt="2021-07-10T06:58:45.221" v="69" actId="729"/>
        <pc:sldMkLst>
          <pc:docMk/>
          <pc:sldMk cId="1435099383" sldId="850"/>
        </pc:sldMkLst>
      </pc:sldChg>
      <pc:sldChg chg="mod modShow">
        <pc:chgData name="Paul Muller, CPD" userId="a63a91f7-2aee-4d3f-abcf-5b6b29679cb6" providerId="ADAL" clId="{438F74A6-113D-4938-AEB7-B64400C754C8}" dt="2021-07-10T06:58:45.221" v="69" actId="729"/>
        <pc:sldMkLst>
          <pc:docMk/>
          <pc:sldMk cId="1025031894" sldId="852"/>
        </pc:sldMkLst>
      </pc:sldChg>
      <pc:sldChg chg="mod modShow">
        <pc:chgData name="Paul Muller, CPD" userId="a63a91f7-2aee-4d3f-abcf-5b6b29679cb6" providerId="ADAL" clId="{438F74A6-113D-4938-AEB7-B64400C754C8}" dt="2021-07-10T06:58:45.221" v="69" actId="729"/>
        <pc:sldMkLst>
          <pc:docMk/>
          <pc:sldMk cId="1435128297" sldId="854"/>
        </pc:sldMkLst>
      </pc:sldChg>
      <pc:sldChg chg="mod modShow">
        <pc:chgData name="Paul Muller, CPD" userId="a63a91f7-2aee-4d3f-abcf-5b6b29679cb6" providerId="ADAL" clId="{438F74A6-113D-4938-AEB7-B64400C754C8}" dt="2021-07-10T06:58:45.221" v="69" actId="729"/>
        <pc:sldMkLst>
          <pc:docMk/>
          <pc:sldMk cId="1328297443" sldId="865"/>
        </pc:sldMkLst>
      </pc:sldChg>
      <pc:sldChg chg="mod modShow">
        <pc:chgData name="Paul Muller, CPD" userId="a63a91f7-2aee-4d3f-abcf-5b6b29679cb6" providerId="ADAL" clId="{438F74A6-113D-4938-AEB7-B64400C754C8}" dt="2021-07-10T06:58:45.221" v="69" actId="729"/>
        <pc:sldMkLst>
          <pc:docMk/>
          <pc:sldMk cId="2771139742" sldId="866"/>
        </pc:sldMkLst>
      </pc:sldChg>
      <pc:sldChg chg="mod modShow">
        <pc:chgData name="Paul Muller, CPD" userId="a63a91f7-2aee-4d3f-abcf-5b6b29679cb6" providerId="ADAL" clId="{438F74A6-113D-4938-AEB7-B64400C754C8}" dt="2021-07-10T06:58:45.221" v="69" actId="729"/>
        <pc:sldMkLst>
          <pc:docMk/>
          <pc:sldMk cId="1655955906" sldId="867"/>
        </pc:sldMkLst>
      </pc:sldChg>
      <pc:sldChg chg="mod modShow">
        <pc:chgData name="Paul Muller, CPD" userId="a63a91f7-2aee-4d3f-abcf-5b6b29679cb6" providerId="ADAL" clId="{438F74A6-113D-4938-AEB7-B64400C754C8}" dt="2021-07-10T06:58:45.221" v="69" actId="729"/>
        <pc:sldMkLst>
          <pc:docMk/>
          <pc:sldMk cId="2318807731" sldId="868"/>
        </pc:sldMkLst>
      </pc:sldChg>
      <pc:sldChg chg="mod modShow">
        <pc:chgData name="Paul Muller, CPD" userId="a63a91f7-2aee-4d3f-abcf-5b6b29679cb6" providerId="ADAL" clId="{438F74A6-113D-4938-AEB7-B64400C754C8}" dt="2021-07-10T06:58:45.221" v="69" actId="729"/>
        <pc:sldMkLst>
          <pc:docMk/>
          <pc:sldMk cId="3990772755" sldId="869"/>
        </pc:sldMkLst>
      </pc:sldChg>
      <pc:sldChg chg="mod modShow">
        <pc:chgData name="Paul Muller, CPD" userId="a63a91f7-2aee-4d3f-abcf-5b6b29679cb6" providerId="ADAL" clId="{438F74A6-113D-4938-AEB7-B64400C754C8}" dt="2021-07-10T06:58:45.221" v="69" actId="729"/>
        <pc:sldMkLst>
          <pc:docMk/>
          <pc:sldMk cId="584493799" sldId="973"/>
        </pc:sldMkLst>
      </pc:sldChg>
      <pc:sldChg chg="mod modShow">
        <pc:chgData name="Paul Muller, CPD" userId="a63a91f7-2aee-4d3f-abcf-5b6b29679cb6" providerId="ADAL" clId="{438F74A6-113D-4938-AEB7-B64400C754C8}" dt="2021-07-10T06:58:45.221" v="69" actId="729"/>
        <pc:sldMkLst>
          <pc:docMk/>
          <pc:sldMk cId="225488998" sldId="979"/>
        </pc:sldMkLst>
      </pc:sldChg>
      <pc:sldChg chg="mod modShow">
        <pc:chgData name="Paul Muller, CPD" userId="a63a91f7-2aee-4d3f-abcf-5b6b29679cb6" providerId="ADAL" clId="{438F74A6-113D-4938-AEB7-B64400C754C8}" dt="2021-07-10T06:58:45.221" v="69" actId="729"/>
        <pc:sldMkLst>
          <pc:docMk/>
          <pc:sldMk cId="756107329" sldId="983"/>
        </pc:sldMkLst>
      </pc:sldChg>
      <pc:sldChg chg="addSp modSp mod modShow">
        <pc:chgData name="Paul Muller, CPD" userId="a63a91f7-2aee-4d3f-abcf-5b6b29679cb6" providerId="ADAL" clId="{438F74A6-113D-4938-AEB7-B64400C754C8}" dt="2021-07-10T06:58:45.221" v="69" actId="729"/>
        <pc:sldMkLst>
          <pc:docMk/>
          <pc:sldMk cId="731206871" sldId="984"/>
        </pc:sldMkLst>
        <pc:spChg chg="mod">
          <ac:chgData name="Paul Muller, CPD" userId="a63a91f7-2aee-4d3f-abcf-5b6b29679cb6" providerId="ADAL" clId="{438F74A6-113D-4938-AEB7-B64400C754C8}" dt="2021-07-10T05:16:05.611" v="21" actId="1076"/>
          <ac:spMkLst>
            <pc:docMk/>
            <pc:sldMk cId="731206871" sldId="984"/>
            <ac:spMk id="8" creationId="{0483234C-60A5-421B-B742-64D11DC25DBF}"/>
          </ac:spMkLst>
        </pc:spChg>
        <pc:picChg chg="add mod">
          <ac:chgData name="Paul Muller, CPD" userId="a63a91f7-2aee-4d3f-abcf-5b6b29679cb6" providerId="ADAL" clId="{438F74A6-113D-4938-AEB7-B64400C754C8}" dt="2021-07-10T05:16:09.837" v="22"/>
          <ac:picMkLst>
            <pc:docMk/>
            <pc:sldMk cId="731206871" sldId="984"/>
            <ac:picMk id="6" creationId="{400ABCCC-3613-4AB7-B299-B670F32C7AFB}"/>
          </ac:picMkLst>
        </pc:picChg>
      </pc:sldChg>
      <pc:sldChg chg="mod modShow">
        <pc:chgData name="Paul Muller, CPD" userId="a63a91f7-2aee-4d3f-abcf-5b6b29679cb6" providerId="ADAL" clId="{438F74A6-113D-4938-AEB7-B64400C754C8}" dt="2021-07-10T06:58:45.221" v="69" actId="729"/>
        <pc:sldMkLst>
          <pc:docMk/>
          <pc:sldMk cId="4009991735" sldId="991"/>
        </pc:sldMkLst>
      </pc:sldChg>
      <pc:sldChg chg="mod modShow">
        <pc:chgData name="Paul Muller, CPD" userId="a63a91f7-2aee-4d3f-abcf-5b6b29679cb6" providerId="ADAL" clId="{438F74A6-113D-4938-AEB7-B64400C754C8}" dt="2021-07-10T06:58:45.221" v="69" actId="729"/>
        <pc:sldMkLst>
          <pc:docMk/>
          <pc:sldMk cId="3417143472" sldId="993"/>
        </pc:sldMkLst>
      </pc:sldChg>
      <pc:sldChg chg="mod modShow">
        <pc:chgData name="Paul Muller, CPD" userId="a63a91f7-2aee-4d3f-abcf-5b6b29679cb6" providerId="ADAL" clId="{438F74A6-113D-4938-AEB7-B64400C754C8}" dt="2021-07-10T06:58:45.221" v="69" actId="729"/>
        <pc:sldMkLst>
          <pc:docMk/>
          <pc:sldMk cId="2202208967" sldId="995"/>
        </pc:sldMkLst>
      </pc:sldChg>
      <pc:sldChg chg="mod modShow">
        <pc:chgData name="Paul Muller, CPD" userId="a63a91f7-2aee-4d3f-abcf-5b6b29679cb6" providerId="ADAL" clId="{438F74A6-113D-4938-AEB7-B64400C754C8}" dt="2021-07-10T06:58:45.221" v="69" actId="729"/>
        <pc:sldMkLst>
          <pc:docMk/>
          <pc:sldMk cId="2010708616" sldId="996"/>
        </pc:sldMkLst>
      </pc:sldChg>
      <pc:sldChg chg="mod modShow">
        <pc:chgData name="Paul Muller, CPD" userId="a63a91f7-2aee-4d3f-abcf-5b6b29679cb6" providerId="ADAL" clId="{438F74A6-113D-4938-AEB7-B64400C754C8}" dt="2021-07-10T06:58:45.221" v="69" actId="729"/>
        <pc:sldMkLst>
          <pc:docMk/>
          <pc:sldMk cId="3593257990" sldId="997"/>
        </pc:sldMkLst>
      </pc:sldChg>
      <pc:sldChg chg="mod modShow">
        <pc:chgData name="Paul Muller, CPD" userId="a63a91f7-2aee-4d3f-abcf-5b6b29679cb6" providerId="ADAL" clId="{438F74A6-113D-4938-AEB7-B64400C754C8}" dt="2021-07-10T06:58:45.221" v="69" actId="729"/>
        <pc:sldMkLst>
          <pc:docMk/>
          <pc:sldMk cId="1884522313" sldId="998"/>
        </pc:sldMkLst>
      </pc:sldChg>
      <pc:sldChg chg="mod modShow">
        <pc:chgData name="Paul Muller, CPD" userId="a63a91f7-2aee-4d3f-abcf-5b6b29679cb6" providerId="ADAL" clId="{438F74A6-113D-4938-AEB7-B64400C754C8}" dt="2021-07-10T06:58:45.221" v="69" actId="729"/>
        <pc:sldMkLst>
          <pc:docMk/>
          <pc:sldMk cId="89500481" sldId="1000"/>
        </pc:sldMkLst>
      </pc:sldChg>
      <pc:sldChg chg="mod modShow">
        <pc:chgData name="Paul Muller, CPD" userId="a63a91f7-2aee-4d3f-abcf-5b6b29679cb6" providerId="ADAL" clId="{438F74A6-113D-4938-AEB7-B64400C754C8}" dt="2021-07-10T06:58:45.221" v="69" actId="729"/>
        <pc:sldMkLst>
          <pc:docMk/>
          <pc:sldMk cId="2865843686" sldId="1001"/>
        </pc:sldMkLst>
      </pc:sldChg>
      <pc:sldChg chg="mod modShow">
        <pc:chgData name="Paul Muller, CPD" userId="a63a91f7-2aee-4d3f-abcf-5b6b29679cb6" providerId="ADAL" clId="{438F74A6-113D-4938-AEB7-B64400C754C8}" dt="2021-07-10T06:58:45.221" v="69" actId="729"/>
        <pc:sldMkLst>
          <pc:docMk/>
          <pc:sldMk cId="2868262986" sldId="1002"/>
        </pc:sldMkLst>
      </pc:sldChg>
      <pc:sldChg chg="mod modShow">
        <pc:chgData name="Paul Muller, CPD" userId="a63a91f7-2aee-4d3f-abcf-5b6b29679cb6" providerId="ADAL" clId="{438F74A6-113D-4938-AEB7-B64400C754C8}" dt="2021-07-10T06:58:45.221" v="69" actId="729"/>
        <pc:sldMkLst>
          <pc:docMk/>
          <pc:sldMk cId="1444464836" sldId="1003"/>
        </pc:sldMkLst>
      </pc:sldChg>
      <pc:sldChg chg="mod modShow">
        <pc:chgData name="Paul Muller, CPD" userId="a63a91f7-2aee-4d3f-abcf-5b6b29679cb6" providerId="ADAL" clId="{438F74A6-113D-4938-AEB7-B64400C754C8}" dt="2021-07-10T06:58:45.221" v="69" actId="729"/>
        <pc:sldMkLst>
          <pc:docMk/>
          <pc:sldMk cId="4270678120" sldId="1004"/>
        </pc:sldMkLst>
      </pc:sldChg>
      <pc:sldChg chg="mod modShow">
        <pc:chgData name="Paul Muller, CPD" userId="a63a91f7-2aee-4d3f-abcf-5b6b29679cb6" providerId="ADAL" clId="{438F74A6-113D-4938-AEB7-B64400C754C8}" dt="2021-07-10T06:58:45.221" v="69" actId="729"/>
        <pc:sldMkLst>
          <pc:docMk/>
          <pc:sldMk cId="3839871979" sldId="1005"/>
        </pc:sldMkLst>
      </pc:sldChg>
      <pc:sldChg chg="mod modShow">
        <pc:chgData name="Paul Muller, CPD" userId="a63a91f7-2aee-4d3f-abcf-5b6b29679cb6" providerId="ADAL" clId="{438F74A6-113D-4938-AEB7-B64400C754C8}" dt="2021-07-10T06:58:45.221" v="69" actId="729"/>
        <pc:sldMkLst>
          <pc:docMk/>
          <pc:sldMk cId="1909640785" sldId="1006"/>
        </pc:sldMkLst>
      </pc:sldChg>
      <pc:sldChg chg="mod modShow">
        <pc:chgData name="Paul Muller, CPD" userId="a63a91f7-2aee-4d3f-abcf-5b6b29679cb6" providerId="ADAL" clId="{438F74A6-113D-4938-AEB7-B64400C754C8}" dt="2021-07-10T06:58:45.221" v="69" actId="729"/>
        <pc:sldMkLst>
          <pc:docMk/>
          <pc:sldMk cId="501238603" sldId="1007"/>
        </pc:sldMkLst>
      </pc:sldChg>
      <pc:sldChg chg="mod modShow">
        <pc:chgData name="Paul Muller, CPD" userId="a63a91f7-2aee-4d3f-abcf-5b6b29679cb6" providerId="ADAL" clId="{438F74A6-113D-4938-AEB7-B64400C754C8}" dt="2021-07-10T06:58:45.221" v="69" actId="729"/>
        <pc:sldMkLst>
          <pc:docMk/>
          <pc:sldMk cId="2673256848" sldId="1008"/>
        </pc:sldMkLst>
      </pc:sldChg>
      <pc:sldChg chg="mod modShow">
        <pc:chgData name="Paul Muller, CPD" userId="a63a91f7-2aee-4d3f-abcf-5b6b29679cb6" providerId="ADAL" clId="{438F74A6-113D-4938-AEB7-B64400C754C8}" dt="2021-07-10T06:58:45.221" v="69" actId="729"/>
        <pc:sldMkLst>
          <pc:docMk/>
          <pc:sldMk cId="2026547275" sldId="1009"/>
        </pc:sldMkLst>
      </pc:sldChg>
      <pc:sldChg chg="mod modShow">
        <pc:chgData name="Paul Muller, CPD" userId="a63a91f7-2aee-4d3f-abcf-5b6b29679cb6" providerId="ADAL" clId="{438F74A6-113D-4938-AEB7-B64400C754C8}" dt="2021-07-10T06:58:45.221" v="69" actId="729"/>
        <pc:sldMkLst>
          <pc:docMk/>
          <pc:sldMk cId="2880988867" sldId="1010"/>
        </pc:sldMkLst>
      </pc:sldChg>
      <pc:sldChg chg="mod modShow">
        <pc:chgData name="Paul Muller, CPD" userId="a63a91f7-2aee-4d3f-abcf-5b6b29679cb6" providerId="ADAL" clId="{438F74A6-113D-4938-AEB7-B64400C754C8}" dt="2021-07-10T06:58:45.221" v="69" actId="729"/>
        <pc:sldMkLst>
          <pc:docMk/>
          <pc:sldMk cId="2216824679" sldId="1011"/>
        </pc:sldMkLst>
      </pc:sldChg>
      <pc:sldChg chg="mod modShow">
        <pc:chgData name="Paul Muller, CPD" userId="a63a91f7-2aee-4d3f-abcf-5b6b29679cb6" providerId="ADAL" clId="{438F74A6-113D-4938-AEB7-B64400C754C8}" dt="2021-07-10T06:58:45.221" v="69" actId="729"/>
        <pc:sldMkLst>
          <pc:docMk/>
          <pc:sldMk cId="2974674418" sldId="1012"/>
        </pc:sldMkLst>
      </pc:sldChg>
      <pc:sldChg chg="mod modShow">
        <pc:chgData name="Paul Muller, CPD" userId="a63a91f7-2aee-4d3f-abcf-5b6b29679cb6" providerId="ADAL" clId="{438F74A6-113D-4938-AEB7-B64400C754C8}" dt="2021-07-10T06:58:45.221" v="69" actId="729"/>
        <pc:sldMkLst>
          <pc:docMk/>
          <pc:sldMk cId="1158556139" sldId="1013"/>
        </pc:sldMkLst>
      </pc:sldChg>
      <pc:sldChg chg="mod modShow">
        <pc:chgData name="Paul Muller, CPD" userId="a63a91f7-2aee-4d3f-abcf-5b6b29679cb6" providerId="ADAL" clId="{438F74A6-113D-4938-AEB7-B64400C754C8}" dt="2021-07-10T06:58:45.221" v="69" actId="729"/>
        <pc:sldMkLst>
          <pc:docMk/>
          <pc:sldMk cId="1202858732" sldId="1014"/>
        </pc:sldMkLst>
      </pc:sldChg>
      <pc:sldChg chg="mod modShow">
        <pc:chgData name="Paul Muller, CPD" userId="a63a91f7-2aee-4d3f-abcf-5b6b29679cb6" providerId="ADAL" clId="{438F74A6-113D-4938-AEB7-B64400C754C8}" dt="2021-07-10T06:58:45.221" v="69" actId="729"/>
        <pc:sldMkLst>
          <pc:docMk/>
          <pc:sldMk cId="2348576054" sldId="1016"/>
        </pc:sldMkLst>
      </pc:sldChg>
      <pc:sldChg chg="mod modShow">
        <pc:chgData name="Paul Muller, CPD" userId="a63a91f7-2aee-4d3f-abcf-5b6b29679cb6" providerId="ADAL" clId="{438F74A6-113D-4938-AEB7-B64400C754C8}" dt="2021-07-10T06:58:45.221" v="69" actId="729"/>
        <pc:sldMkLst>
          <pc:docMk/>
          <pc:sldMk cId="2002702552" sldId="1017"/>
        </pc:sldMkLst>
      </pc:sldChg>
      <pc:sldChg chg="mod modShow">
        <pc:chgData name="Paul Muller, CPD" userId="a63a91f7-2aee-4d3f-abcf-5b6b29679cb6" providerId="ADAL" clId="{438F74A6-113D-4938-AEB7-B64400C754C8}" dt="2021-07-10T06:58:45.221" v="69" actId="729"/>
        <pc:sldMkLst>
          <pc:docMk/>
          <pc:sldMk cId="1835663630" sldId="1019"/>
        </pc:sldMkLst>
      </pc:sldChg>
      <pc:sldChg chg="mod modShow">
        <pc:chgData name="Paul Muller, CPD" userId="a63a91f7-2aee-4d3f-abcf-5b6b29679cb6" providerId="ADAL" clId="{438F74A6-113D-4938-AEB7-B64400C754C8}" dt="2021-07-10T06:58:45.221" v="69" actId="729"/>
        <pc:sldMkLst>
          <pc:docMk/>
          <pc:sldMk cId="2505665441" sldId="1020"/>
        </pc:sldMkLst>
      </pc:sldChg>
      <pc:sldChg chg="mod modShow">
        <pc:chgData name="Paul Muller, CPD" userId="a63a91f7-2aee-4d3f-abcf-5b6b29679cb6" providerId="ADAL" clId="{438F74A6-113D-4938-AEB7-B64400C754C8}" dt="2021-07-10T06:58:45.221" v="69" actId="729"/>
        <pc:sldMkLst>
          <pc:docMk/>
          <pc:sldMk cId="397413440" sldId="1021"/>
        </pc:sldMkLst>
      </pc:sldChg>
    </pc:docChg>
  </pc:docChgLst>
  <pc:docChgLst>
    <pc:chgData name="Paul Muller, CPD" userId="a63a91f7-2aee-4d3f-abcf-5b6b29679cb6" providerId="ADAL" clId="{8529FA69-5011-4FF9-9EE2-A014E1F4570C}"/>
    <pc:docChg chg="undo custSel addSld delSld modSld sldOrd modSection">
      <pc:chgData name="Paul Muller, CPD" userId="a63a91f7-2aee-4d3f-abcf-5b6b29679cb6" providerId="ADAL" clId="{8529FA69-5011-4FF9-9EE2-A014E1F4570C}" dt="2020-08-27T03:13:20.040" v="234" actId="20577"/>
      <pc:docMkLst>
        <pc:docMk/>
      </pc:docMkLst>
      <pc:sldChg chg="del">
        <pc:chgData name="Paul Muller, CPD" userId="a63a91f7-2aee-4d3f-abcf-5b6b29679cb6" providerId="ADAL" clId="{8529FA69-5011-4FF9-9EE2-A014E1F4570C}" dt="2020-08-27T01:26:26.501" v="84" actId="2696"/>
        <pc:sldMkLst>
          <pc:docMk/>
          <pc:sldMk cId="3044574387" sldId="591"/>
        </pc:sldMkLst>
      </pc:sldChg>
      <pc:sldChg chg="del">
        <pc:chgData name="Paul Muller, CPD" userId="a63a91f7-2aee-4d3f-abcf-5b6b29679cb6" providerId="ADAL" clId="{8529FA69-5011-4FF9-9EE2-A014E1F4570C}" dt="2020-08-27T01:26:26.507" v="85" actId="2696"/>
        <pc:sldMkLst>
          <pc:docMk/>
          <pc:sldMk cId="151495502" sldId="592"/>
        </pc:sldMkLst>
      </pc:sldChg>
      <pc:sldChg chg="del">
        <pc:chgData name="Paul Muller, CPD" userId="a63a91f7-2aee-4d3f-abcf-5b6b29679cb6" providerId="ADAL" clId="{8529FA69-5011-4FF9-9EE2-A014E1F4570C}" dt="2020-08-27T01:26:26.522" v="86" actId="2696"/>
        <pc:sldMkLst>
          <pc:docMk/>
          <pc:sldMk cId="1357752911" sldId="593"/>
        </pc:sldMkLst>
      </pc:sldChg>
      <pc:sldChg chg="del">
        <pc:chgData name="Paul Muller, CPD" userId="a63a91f7-2aee-4d3f-abcf-5b6b29679cb6" providerId="ADAL" clId="{8529FA69-5011-4FF9-9EE2-A014E1F4570C}" dt="2020-08-27T01:26:26.529" v="87" actId="2696"/>
        <pc:sldMkLst>
          <pc:docMk/>
          <pc:sldMk cId="3787785778" sldId="594"/>
        </pc:sldMkLst>
      </pc:sldChg>
      <pc:sldChg chg="modTransition">
        <pc:chgData name="Paul Muller, CPD" userId="a63a91f7-2aee-4d3f-abcf-5b6b29679cb6" providerId="ADAL" clId="{8529FA69-5011-4FF9-9EE2-A014E1F4570C}" dt="2020-08-27T03:12:04.906" v="230"/>
        <pc:sldMkLst>
          <pc:docMk/>
          <pc:sldMk cId="1678603994" sldId="595"/>
        </pc:sldMkLst>
      </pc:sldChg>
      <pc:sldChg chg="del">
        <pc:chgData name="Paul Muller, CPD" userId="a63a91f7-2aee-4d3f-abcf-5b6b29679cb6" providerId="ADAL" clId="{8529FA69-5011-4FF9-9EE2-A014E1F4570C}" dt="2020-08-27T01:26:35.461" v="88" actId="2696"/>
        <pc:sldMkLst>
          <pc:docMk/>
          <pc:sldMk cId="916053053" sldId="596"/>
        </pc:sldMkLst>
      </pc:sldChg>
      <pc:sldChg chg="del">
        <pc:chgData name="Paul Muller, CPD" userId="a63a91f7-2aee-4d3f-abcf-5b6b29679cb6" providerId="ADAL" clId="{8529FA69-5011-4FF9-9EE2-A014E1F4570C}" dt="2020-08-27T01:26:35.480" v="90" actId="2696"/>
        <pc:sldMkLst>
          <pc:docMk/>
          <pc:sldMk cId="3874170936" sldId="597"/>
        </pc:sldMkLst>
      </pc:sldChg>
      <pc:sldChg chg="del">
        <pc:chgData name="Paul Muller, CPD" userId="a63a91f7-2aee-4d3f-abcf-5b6b29679cb6" providerId="ADAL" clId="{8529FA69-5011-4FF9-9EE2-A014E1F4570C}" dt="2020-08-27T01:26:35.516" v="92" actId="2696"/>
        <pc:sldMkLst>
          <pc:docMk/>
          <pc:sldMk cId="3911530583" sldId="598"/>
        </pc:sldMkLst>
      </pc:sldChg>
      <pc:sldChg chg="del">
        <pc:chgData name="Paul Muller, CPD" userId="a63a91f7-2aee-4d3f-abcf-5b6b29679cb6" providerId="ADAL" clId="{8529FA69-5011-4FF9-9EE2-A014E1F4570C}" dt="2020-08-27T01:26:35.535" v="94" actId="2696"/>
        <pc:sldMkLst>
          <pc:docMk/>
          <pc:sldMk cId="3411025599" sldId="599"/>
        </pc:sldMkLst>
      </pc:sldChg>
      <pc:sldChg chg="modTransition">
        <pc:chgData name="Paul Muller, CPD" userId="a63a91f7-2aee-4d3f-abcf-5b6b29679cb6" providerId="ADAL" clId="{8529FA69-5011-4FF9-9EE2-A014E1F4570C}" dt="2020-08-27T03:12:04.906" v="230"/>
        <pc:sldMkLst>
          <pc:docMk/>
          <pc:sldMk cId="2238672832" sldId="600"/>
        </pc:sldMkLst>
      </pc:sldChg>
      <pc:sldChg chg="del">
        <pc:chgData name="Paul Muller, CPD" userId="a63a91f7-2aee-4d3f-abcf-5b6b29679cb6" providerId="ADAL" clId="{8529FA69-5011-4FF9-9EE2-A014E1F4570C}" dt="2020-08-27T01:26:35.468" v="89" actId="2696"/>
        <pc:sldMkLst>
          <pc:docMk/>
          <pc:sldMk cId="1619613511" sldId="601"/>
        </pc:sldMkLst>
      </pc:sldChg>
      <pc:sldChg chg="del">
        <pc:chgData name="Paul Muller, CPD" userId="a63a91f7-2aee-4d3f-abcf-5b6b29679cb6" providerId="ADAL" clId="{8529FA69-5011-4FF9-9EE2-A014E1F4570C}" dt="2020-08-27T01:26:35.487" v="91" actId="2696"/>
        <pc:sldMkLst>
          <pc:docMk/>
          <pc:sldMk cId="3645591276" sldId="602"/>
        </pc:sldMkLst>
      </pc:sldChg>
      <pc:sldChg chg="del">
        <pc:chgData name="Paul Muller, CPD" userId="a63a91f7-2aee-4d3f-abcf-5b6b29679cb6" providerId="ADAL" clId="{8529FA69-5011-4FF9-9EE2-A014E1F4570C}" dt="2020-08-27T01:26:35.529" v="93" actId="2696"/>
        <pc:sldMkLst>
          <pc:docMk/>
          <pc:sldMk cId="2910278230" sldId="603"/>
        </pc:sldMkLst>
      </pc:sldChg>
      <pc:sldChg chg="modTransition">
        <pc:chgData name="Paul Muller, CPD" userId="a63a91f7-2aee-4d3f-abcf-5b6b29679cb6" providerId="ADAL" clId="{8529FA69-5011-4FF9-9EE2-A014E1F4570C}" dt="2020-08-27T03:12:04.906" v="230"/>
        <pc:sldMkLst>
          <pc:docMk/>
          <pc:sldMk cId="3414943091" sldId="606"/>
        </pc:sldMkLst>
      </pc:sldChg>
      <pc:sldChg chg="del">
        <pc:chgData name="Paul Muller, CPD" userId="a63a91f7-2aee-4d3f-abcf-5b6b29679cb6" providerId="ADAL" clId="{8529FA69-5011-4FF9-9EE2-A014E1F4570C}" dt="2020-08-27T01:29:01.522" v="96" actId="2696"/>
        <pc:sldMkLst>
          <pc:docMk/>
          <pc:sldMk cId="3299692316" sldId="608"/>
        </pc:sldMkLst>
      </pc:sldChg>
      <pc:sldChg chg="modTransition">
        <pc:chgData name="Paul Muller, CPD" userId="a63a91f7-2aee-4d3f-abcf-5b6b29679cb6" providerId="ADAL" clId="{8529FA69-5011-4FF9-9EE2-A014E1F4570C}" dt="2020-08-27T03:12:04.906" v="230"/>
        <pc:sldMkLst>
          <pc:docMk/>
          <pc:sldMk cId="3946878296" sldId="609"/>
        </pc:sldMkLst>
      </pc:sldChg>
      <pc:sldChg chg="modSp modTransition">
        <pc:chgData name="Paul Muller, CPD" userId="a63a91f7-2aee-4d3f-abcf-5b6b29679cb6" providerId="ADAL" clId="{8529FA69-5011-4FF9-9EE2-A014E1F4570C}" dt="2020-08-27T03:13:20.040" v="234" actId="20577"/>
        <pc:sldMkLst>
          <pc:docMk/>
          <pc:sldMk cId="1360519417" sldId="610"/>
        </pc:sldMkLst>
        <pc:spChg chg="mod">
          <ac:chgData name="Paul Muller, CPD" userId="a63a91f7-2aee-4d3f-abcf-5b6b29679cb6" providerId="ADAL" clId="{8529FA69-5011-4FF9-9EE2-A014E1F4570C}" dt="2020-08-27T03:13:20.040" v="234" actId="20577"/>
          <ac:spMkLst>
            <pc:docMk/>
            <pc:sldMk cId="1360519417" sldId="610"/>
            <ac:spMk id="3" creationId="{00000000-0000-0000-0000-000000000000}"/>
          </ac:spMkLst>
        </pc:spChg>
      </pc:sldChg>
      <pc:sldChg chg="modTransition">
        <pc:chgData name="Paul Muller, CPD" userId="a63a91f7-2aee-4d3f-abcf-5b6b29679cb6" providerId="ADAL" clId="{8529FA69-5011-4FF9-9EE2-A014E1F4570C}" dt="2020-08-27T03:12:04.906" v="230"/>
        <pc:sldMkLst>
          <pc:docMk/>
          <pc:sldMk cId="3008083308" sldId="612"/>
        </pc:sldMkLst>
      </pc:sldChg>
      <pc:sldChg chg="modTransition">
        <pc:chgData name="Paul Muller, CPD" userId="a63a91f7-2aee-4d3f-abcf-5b6b29679cb6" providerId="ADAL" clId="{8529FA69-5011-4FF9-9EE2-A014E1F4570C}" dt="2020-08-27T03:12:04.906" v="230"/>
        <pc:sldMkLst>
          <pc:docMk/>
          <pc:sldMk cId="824084660" sldId="613"/>
        </pc:sldMkLst>
      </pc:sldChg>
      <pc:sldChg chg="modTransition">
        <pc:chgData name="Paul Muller, CPD" userId="a63a91f7-2aee-4d3f-abcf-5b6b29679cb6" providerId="ADAL" clId="{8529FA69-5011-4FF9-9EE2-A014E1F4570C}" dt="2020-08-27T03:12:04.906" v="230"/>
        <pc:sldMkLst>
          <pc:docMk/>
          <pc:sldMk cId="4266183635" sldId="614"/>
        </pc:sldMkLst>
      </pc:sldChg>
      <pc:sldChg chg="modTransition">
        <pc:chgData name="Paul Muller, CPD" userId="a63a91f7-2aee-4d3f-abcf-5b6b29679cb6" providerId="ADAL" clId="{8529FA69-5011-4FF9-9EE2-A014E1F4570C}" dt="2020-08-27T03:12:04.906" v="230"/>
        <pc:sldMkLst>
          <pc:docMk/>
          <pc:sldMk cId="1266717157" sldId="618"/>
        </pc:sldMkLst>
      </pc:sldChg>
      <pc:sldChg chg="modTransition">
        <pc:chgData name="Paul Muller, CPD" userId="a63a91f7-2aee-4d3f-abcf-5b6b29679cb6" providerId="ADAL" clId="{8529FA69-5011-4FF9-9EE2-A014E1F4570C}" dt="2020-08-27T03:12:04.906" v="230"/>
        <pc:sldMkLst>
          <pc:docMk/>
          <pc:sldMk cId="3116148402" sldId="620"/>
        </pc:sldMkLst>
      </pc:sldChg>
      <pc:sldChg chg="modTransition">
        <pc:chgData name="Paul Muller, CPD" userId="a63a91f7-2aee-4d3f-abcf-5b6b29679cb6" providerId="ADAL" clId="{8529FA69-5011-4FF9-9EE2-A014E1F4570C}" dt="2020-08-27T03:12:04.906" v="230"/>
        <pc:sldMkLst>
          <pc:docMk/>
          <pc:sldMk cId="1498293928" sldId="622"/>
        </pc:sldMkLst>
      </pc:sldChg>
      <pc:sldChg chg="modTransition">
        <pc:chgData name="Paul Muller, CPD" userId="a63a91f7-2aee-4d3f-abcf-5b6b29679cb6" providerId="ADAL" clId="{8529FA69-5011-4FF9-9EE2-A014E1F4570C}" dt="2020-08-27T03:12:04.906" v="230"/>
        <pc:sldMkLst>
          <pc:docMk/>
          <pc:sldMk cId="3681075553" sldId="624"/>
        </pc:sldMkLst>
      </pc:sldChg>
      <pc:sldChg chg="modTransition">
        <pc:chgData name="Paul Muller, CPD" userId="a63a91f7-2aee-4d3f-abcf-5b6b29679cb6" providerId="ADAL" clId="{8529FA69-5011-4FF9-9EE2-A014E1F4570C}" dt="2020-08-27T03:12:04.906" v="230"/>
        <pc:sldMkLst>
          <pc:docMk/>
          <pc:sldMk cId="1284055262" sldId="627"/>
        </pc:sldMkLst>
      </pc:sldChg>
      <pc:sldChg chg="modTransition">
        <pc:chgData name="Paul Muller, CPD" userId="a63a91f7-2aee-4d3f-abcf-5b6b29679cb6" providerId="ADAL" clId="{8529FA69-5011-4FF9-9EE2-A014E1F4570C}" dt="2020-08-27T03:12:04.906" v="230"/>
        <pc:sldMkLst>
          <pc:docMk/>
          <pc:sldMk cId="4280537537" sldId="628"/>
        </pc:sldMkLst>
      </pc:sldChg>
      <pc:sldChg chg="modTransition">
        <pc:chgData name="Paul Muller, CPD" userId="a63a91f7-2aee-4d3f-abcf-5b6b29679cb6" providerId="ADAL" clId="{8529FA69-5011-4FF9-9EE2-A014E1F4570C}" dt="2020-08-27T03:12:04.906" v="230"/>
        <pc:sldMkLst>
          <pc:docMk/>
          <pc:sldMk cId="4231175783" sldId="635"/>
        </pc:sldMkLst>
      </pc:sldChg>
      <pc:sldChg chg="modTransition">
        <pc:chgData name="Paul Muller, CPD" userId="a63a91f7-2aee-4d3f-abcf-5b6b29679cb6" providerId="ADAL" clId="{8529FA69-5011-4FF9-9EE2-A014E1F4570C}" dt="2020-08-27T03:12:04.906" v="230"/>
        <pc:sldMkLst>
          <pc:docMk/>
          <pc:sldMk cId="2011996788" sldId="637"/>
        </pc:sldMkLst>
      </pc:sldChg>
      <pc:sldChg chg="modTransition">
        <pc:chgData name="Paul Muller, CPD" userId="a63a91f7-2aee-4d3f-abcf-5b6b29679cb6" providerId="ADAL" clId="{8529FA69-5011-4FF9-9EE2-A014E1F4570C}" dt="2020-08-27T03:12:04.906" v="230"/>
        <pc:sldMkLst>
          <pc:docMk/>
          <pc:sldMk cId="3468470654" sldId="638"/>
        </pc:sldMkLst>
      </pc:sldChg>
      <pc:sldChg chg="modTransition">
        <pc:chgData name="Paul Muller, CPD" userId="a63a91f7-2aee-4d3f-abcf-5b6b29679cb6" providerId="ADAL" clId="{8529FA69-5011-4FF9-9EE2-A014E1F4570C}" dt="2020-08-27T03:12:04.906" v="230"/>
        <pc:sldMkLst>
          <pc:docMk/>
          <pc:sldMk cId="1951284519" sldId="639"/>
        </pc:sldMkLst>
      </pc:sldChg>
      <pc:sldChg chg="modTransition">
        <pc:chgData name="Paul Muller, CPD" userId="a63a91f7-2aee-4d3f-abcf-5b6b29679cb6" providerId="ADAL" clId="{8529FA69-5011-4FF9-9EE2-A014E1F4570C}" dt="2020-08-27T03:12:04.906" v="230"/>
        <pc:sldMkLst>
          <pc:docMk/>
          <pc:sldMk cId="2718567695" sldId="640"/>
        </pc:sldMkLst>
      </pc:sldChg>
      <pc:sldChg chg="modTransition">
        <pc:chgData name="Paul Muller, CPD" userId="a63a91f7-2aee-4d3f-abcf-5b6b29679cb6" providerId="ADAL" clId="{8529FA69-5011-4FF9-9EE2-A014E1F4570C}" dt="2020-08-27T03:12:04.906" v="230"/>
        <pc:sldMkLst>
          <pc:docMk/>
          <pc:sldMk cId="3883987498" sldId="642"/>
        </pc:sldMkLst>
      </pc:sldChg>
      <pc:sldChg chg="modTransition">
        <pc:chgData name="Paul Muller, CPD" userId="a63a91f7-2aee-4d3f-abcf-5b6b29679cb6" providerId="ADAL" clId="{8529FA69-5011-4FF9-9EE2-A014E1F4570C}" dt="2020-08-27T03:12:04.906" v="230"/>
        <pc:sldMkLst>
          <pc:docMk/>
          <pc:sldMk cId="1656499184" sldId="643"/>
        </pc:sldMkLst>
      </pc:sldChg>
      <pc:sldChg chg="modTransition">
        <pc:chgData name="Paul Muller, CPD" userId="a63a91f7-2aee-4d3f-abcf-5b6b29679cb6" providerId="ADAL" clId="{8529FA69-5011-4FF9-9EE2-A014E1F4570C}" dt="2020-08-27T03:12:04.906" v="230"/>
        <pc:sldMkLst>
          <pc:docMk/>
          <pc:sldMk cId="586523199" sldId="644"/>
        </pc:sldMkLst>
      </pc:sldChg>
      <pc:sldChg chg="modTransition">
        <pc:chgData name="Paul Muller, CPD" userId="a63a91f7-2aee-4d3f-abcf-5b6b29679cb6" providerId="ADAL" clId="{8529FA69-5011-4FF9-9EE2-A014E1F4570C}" dt="2020-08-27T03:12:04.906" v="230"/>
        <pc:sldMkLst>
          <pc:docMk/>
          <pc:sldMk cId="539573016" sldId="645"/>
        </pc:sldMkLst>
      </pc:sldChg>
      <pc:sldChg chg="modTransition">
        <pc:chgData name="Paul Muller, CPD" userId="a63a91f7-2aee-4d3f-abcf-5b6b29679cb6" providerId="ADAL" clId="{8529FA69-5011-4FF9-9EE2-A014E1F4570C}" dt="2020-08-27T03:12:04.906" v="230"/>
        <pc:sldMkLst>
          <pc:docMk/>
          <pc:sldMk cId="2881101212" sldId="646"/>
        </pc:sldMkLst>
      </pc:sldChg>
      <pc:sldChg chg="modTransition">
        <pc:chgData name="Paul Muller, CPD" userId="a63a91f7-2aee-4d3f-abcf-5b6b29679cb6" providerId="ADAL" clId="{8529FA69-5011-4FF9-9EE2-A014E1F4570C}" dt="2020-08-27T03:12:04.906" v="230"/>
        <pc:sldMkLst>
          <pc:docMk/>
          <pc:sldMk cId="3225216584" sldId="647"/>
        </pc:sldMkLst>
      </pc:sldChg>
      <pc:sldChg chg="modTransition">
        <pc:chgData name="Paul Muller, CPD" userId="a63a91f7-2aee-4d3f-abcf-5b6b29679cb6" providerId="ADAL" clId="{8529FA69-5011-4FF9-9EE2-A014E1F4570C}" dt="2020-08-27T03:12:04.906" v="230"/>
        <pc:sldMkLst>
          <pc:docMk/>
          <pc:sldMk cId="425571953" sldId="648"/>
        </pc:sldMkLst>
      </pc:sldChg>
      <pc:sldChg chg="modTransition">
        <pc:chgData name="Paul Muller, CPD" userId="a63a91f7-2aee-4d3f-abcf-5b6b29679cb6" providerId="ADAL" clId="{8529FA69-5011-4FF9-9EE2-A014E1F4570C}" dt="2020-08-27T03:12:04.906" v="230"/>
        <pc:sldMkLst>
          <pc:docMk/>
          <pc:sldMk cId="2423598005" sldId="649"/>
        </pc:sldMkLst>
      </pc:sldChg>
      <pc:sldChg chg="modTransition">
        <pc:chgData name="Paul Muller, CPD" userId="a63a91f7-2aee-4d3f-abcf-5b6b29679cb6" providerId="ADAL" clId="{8529FA69-5011-4FF9-9EE2-A014E1F4570C}" dt="2020-08-27T03:12:04.906" v="230"/>
        <pc:sldMkLst>
          <pc:docMk/>
          <pc:sldMk cId="1549768315" sldId="660"/>
        </pc:sldMkLst>
      </pc:sldChg>
      <pc:sldChg chg="modTransition">
        <pc:chgData name="Paul Muller, CPD" userId="a63a91f7-2aee-4d3f-abcf-5b6b29679cb6" providerId="ADAL" clId="{8529FA69-5011-4FF9-9EE2-A014E1F4570C}" dt="2020-08-27T03:12:04.906" v="230"/>
        <pc:sldMkLst>
          <pc:docMk/>
          <pc:sldMk cId="3560239384" sldId="661"/>
        </pc:sldMkLst>
      </pc:sldChg>
      <pc:sldChg chg="modTransition">
        <pc:chgData name="Paul Muller, CPD" userId="a63a91f7-2aee-4d3f-abcf-5b6b29679cb6" providerId="ADAL" clId="{8529FA69-5011-4FF9-9EE2-A014E1F4570C}" dt="2020-08-27T03:12:04.906" v="230"/>
        <pc:sldMkLst>
          <pc:docMk/>
          <pc:sldMk cId="242536779" sldId="662"/>
        </pc:sldMkLst>
      </pc:sldChg>
      <pc:sldChg chg="modTransition">
        <pc:chgData name="Paul Muller, CPD" userId="a63a91f7-2aee-4d3f-abcf-5b6b29679cb6" providerId="ADAL" clId="{8529FA69-5011-4FF9-9EE2-A014E1F4570C}" dt="2020-08-27T03:12:04.906" v="230"/>
        <pc:sldMkLst>
          <pc:docMk/>
          <pc:sldMk cId="428581242" sldId="663"/>
        </pc:sldMkLst>
      </pc:sldChg>
      <pc:sldChg chg="modTransition">
        <pc:chgData name="Paul Muller, CPD" userId="a63a91f7-2aee-4d3f-abcf-5b6b29679cb6" providerId="ADAL" clId="{8529FA69-5011-4FF9-9EE2-A014E1F4570C}" dt="2020-08-27T03:12:04.906" v="230"/>
        <pc:sldMkLst>
          <pc:docMk/>
          <pc:sldMk cId="1659255149" sldId="664"/>
        </pc:sldMkLst>
      </pc:sldChg>
      <pc:sldChg chg="modTransition">
        <pc:chgData name="Paul Muller, CPD" userId="a63a91f7-2aee-4d3f-abcf-5b6b29679cb6" providerId="ADAL" clId="{8529FA69-5011-4FF9-9EE2-A014E1F4570C}" dt="2020-08-27T03:12:04.906" v="230"/>
        <pc:sldMkLst>
          <pc:docMk/>
          <pc:sldMk cId="921146324" sldId="665"/>
        </pc:sldMkLst>
      </pc:sldChg>
      <pc:sldChg chg="modTransition">
        <pc:chgData name="Paul Muller, CPD" userId="a63a91f7-2aee-4d3f-abcf-5b6b29679cb6" providerId="ADAL" clId="{8529FA69-5011-4FF9-9EE2-A014E1F4570C}" dt="2020-08-27T03:12:04.906" v="230"/>
        <pc:sldMkLst>
          <pc:docMk/>
          <pc:sldMk cId="2517720156" sldId="666"/>
        </pc:sldMkLst>
      </pc:sldChg>
      <pc:sldChg chg="modTransition">
        <pc:chgData name="Paul Muller, CPD" userId="a63a91f7-2aee-4d3f-abcf-5b6b29679cb6" providerId="ADAL" clId="{8529FA69-5011-4FF9-9EE2-A014E1F4570C}" dt="2020-08-27T03:12:04.906" v="230"/>
        <pc:sldMkLst>
          <pc:docMk/>
          <pc:sldMk cId="1594232495" sldId="847"/>
        </pc:sldMkLst>
      </pc:sldChg>
      <pc:sldChg chg="del">
        <pc:chgData name="Paul Muller, CPD" userId="a63a91f7-2aee-4d3f-abcf-5b6b29679cb6" providerId="ADAL" clId="{8529FA69-5011-4FF9-9EE2-A014E1F4570C}" dt="2020-08-27T01:26:35.568" v="95" actId="2696"/>
        <pc:sldMkLst>
          <pc:docMk/>
          <pc:sldMk cId="1943112151" sldId="848"/>
        </pc:sldMkLst>
      </pc:sldChg>
      <pc:sldChg chg="modTransition">
        <pc:chgData name="Paul Muller, CPD" userId="a63a91f7-2aee-4d3f-abcf-5b6b29679cb6" providerId="ADAL" clId="{8529FA69-5011-4FF9-9EE2-A014E1F4570C}" dt="2020-08-27T03:12:04.906" v="230"/>
        <pc:sldMkLst>
          <pc:docMk/>
          <pc:sldMk cId="2904054651" sldId="849"/>
        </pc:sldMkLst>
      </pc:sldChg>
      <pc:sldChg chg="modTransition">
        <pc:chgData name="Paul Muller, CPD" userId="a63a91f7-2aee-4d3f-abcf-5b6b29679cb6" providerId="ADAL" clId="{8529FA69-5011-4FF9-9EE2-A014E1F4570C}" dt="2020-08-27T03:12:04.906" v="230"/>
        <pc:sldMkLst>
          <pc:docMk/>
          <pc:sldMk cId="1435099383" sldId="850"/>
        </pc:sldMkLst>
      </pc:sldChg>
      <pc:sldChg chg="modTransition">
        <pc:chgData name="Paul Muller, CPD" userId="a63a91f7-2aee-4d3f-abcf-5b6b29679cb6" providerId="ADAL" clId="{8529FA69-5011-4FF9-9EE2-A014E1F4570C}" dt="2020-08-27T03:12:04.906" v="230"/>
        <pc:sldMkLst>
          <pc:docMk/>
          <pc:sldMk cId="1025031894" sldId="852"/>
        </pc:sldMkLst>
      </pc:sldChg>
      <pc:sldChg chg="modTransition">
        <pc:chgData name="Paul Muller, CPD" userId="a63a91f7-2aee-4d3f-abcf-5b6b29679cb6" providerId="ADAL" clId="{8529FA69-5011-4FF9-9EE2-A014E1F4570C}" dt="2020-08-27T03:12:04.906" v="230"/>
        <pc:sldMkLst>
          <pc:docMk/>
          <pc:sldMk cId="1435128297" sldId="854"/>
        </pc:sldMkLst>
      </pc:sldChg>
      <pc:sldChg chg="modTransition">
        <pc:chgData name="Paul Muller, CPD" userId="a63a91f7-2aee-4d3f-abcf-5b6b29679cb6" providerId="ADAL" clId="{8529FA69-5011-4FF9-9EE2-A014E1F4570C}" dt="2020-08-27T03:12:04.906" v="230"/>
        <pc:sldMkLst>
          <pc:docMk/>
          <pc:sldMk cId="1328297443" sldId="865"/>
        </pc:sldMkLst>
      </pc:sldChg>
      <pc:sldChg chg="modTransition">
        <pc:chgData name="Paul Muller, CPD" userId="a63a91f7-2aee-4d3f-abcf-5b6b29679cb6" providerId="ADAL" clId="{8529FA69-5011-4FF9-9EE2-A014E1F4570C}" dt="2020-08-27T03:12:04.906" v="230"/>
        <pc:sldMkLst>
          <pc:docMk/>
          <pc:sldMk cId="2771139742" sldId="866"/>
        </pc:sldMkLst>
      </pc:sldChg>
      <pc:sldChg chg="modTransition">
        <pc:chgData name="Paul Muller, CPD" userId="a63a91f7-2aee-4d3f-abcf-5b6b29679cb6" providerId="ADAL" clId="{8529FA69-5011-4FF9-9EE2-A014E1F4570C}" dt="2020-08-27T03:12:04.906" v="230"/>
        <pc:sldMkLst>
          <pc:docMk/>
          <pc:sldMk cId="1655955906" sldId="867"/>
        </pc:sldMkLst>
      </pc:sldChg>
      <pc:sldChg chg="modTransition">
        <pc:chgData name="Paul Muller, CPD" userId="a63a91f7-2aee-4d3f-abcf-5b6b29679cb6" providerId="ADAL" clId="{8529FA69-5011-4FF9-9EE2-A014E1F4570C}" dt="2020-08-27T03:12:04.906" v="230"/>
        <pc:sldMkLst>
          <pc:docMk/>
          <pc:sldMk cId="2318807731" sldId="868"/>
        </pc:sldMkLst>
      </pc:sldChg>
      <pc:sldChg chg="modTransition">
        <pc:chgData name="Paul Muller, CPD" userId="a63a91f7-2aee-4d3f-abcf-5b6b29679cb6" providerId="ADAL" clId="{8529FA69-5011-4FF9-9EE2-A014E1F4570C}" dt="2020-08-27T03:12:04.906" v="230"/>
        <pc:sldMkLst>
          <pc:docMk/>
          <pc:sldMk cId="3990772755" sldId="869"/>
        </pc:sldMkLst>
      </pc:sldChg>
      <pc:sldChg chg="del">
        <pc:chgData name="Paul Muller, CPD" userId="a63a91f7-2aee-4d3f-abcf-5b6b29679cb6" providerId="ADAL" clId="{8529FA69-5011-4FF9-9EE2-A014E1F4570C}" dt="2020-08-27T01:32:26.730" v="206" actId="2696"/>
        <pc:sldMkLst>
          <pc:docMk/>
          <pc:sldMk cId="915267076" sldId="919"/>
        </pc:sldMkLst>
      </pc:sldChg>
      <pc:sldChg chg="modTransition">
        <pc:chgData name="Paul Muller, CPD" userId="a63a91f7-2aee-4d3f-abcf-5b6b29679cb6" providerId="ADAL" clId="{8529FA69-5011-4FF9-9EE2-A014E1F4570C}" dt="2020-08-27T03:12:04.906" v="230"/>
        <pc:sldMkLst>
          <pc:docMk/>
          <pc:sldMk cId="402564899" sldId="972"/>
        </pc:sldMkLst>
      </pc:sldChg>
      <pc:sldChg chg="modTransition">
        <pc:chgData name="Paul Muller, CPD" userId="a63a91f7-2aee-4d3f-abcf-5b6b29679cb6" providerId="ADAL" clId="{8529FA69-5011-4FF9-9EE2-A014E1F4570C}" dt="2020-08-27T03:12:04.906" v="230"/>
        <pc:sldMkLst>
          <pc:docMk/>
          <pc:sldMk cId="225488998" sldId="979"/>
        </pc:sldMkLst>
      </pc:sldChg>
      <pc:sldChg chg="modSp modTransition">
        <pc:chgData name="Paul Muller, CPD" userId="a63a91f7-2aee-4d3f-abcf-5b6b29679cb6" providerId="ADAL" clId="{8529FA69-5011-4FF9-9EE2-A014E1F4570C}" dt="2020-08-27T03:12:04.906" v="230"/>
        <pc:sldMkLst>
          <pc:docMk/>
          <pc:sldMk cId="756107329" sldId="983"/>
        </pc:sldMkLst>
        <pc:spChg chg="mod">
          <ac:chgData name="Paul Muller, CPD" userId="a63a91f7-2aee-4d3f-abcf-5b6b29679cb6" providerId="ADAL" clId="{8529FA69-5011-4FF9-9EE2-A014E1F4570C}" dt="2020-08-27T01:17:32.265" v="82" actId="20577"/>
          <ac:spMkLst>
            <pc:docMk/>
            <pc:sldMk cId="756107329" sldId="983"/>
            <ac:spMk id="3" creationId="{244ECBFC-DE52-4E33-88D4-4D1DCE56F8B8}"/>
          </ac:spMkLst>
        </pc:spChg>
      </pc:sldChg>
      <pc:sldChg chg="modTransition">
        <pc:chgData name="Paul Muller, CPD" userId="a63a91f7-2aee-4d3f-abcf-5b6b29679cb6" providerId="ADAL" clId="{8529FA69-5011-4FF9-9EE2-A014E1F4570C}" dt="2020-08-27T03:12:04.906" v="230"/>
        <pc:sldMkLst>
          <pc:docMk/>
          <pc:sldMk cId="731206871" sldId="984"/>
        </pc:sldMkLst>
      </pc:sldChg>
      <pc:sldChg chg="modTransition">
        <pc:chgData name="Paul Muller, CPD" userId="a63a91f7-2aee-4d3f-abcf-5b6b29679cb6" providerId="ADAL" clId="{8529FA69-5011-4FF9-9EE2-A014E1F4570C}" dt="2020-08-27T03:12:04.906" v="230"/>
        <pc:sldMkLst>
          <pc:docMk/>
          <pc:sldMk cId="246200436" sldId="985"/>
        </pc:sldMkLst>
      </pc:sldChg>
      <pc:sldChg chg="del">
        <pc:chgData name="Paul Muller, CPD" userId="a63a91f7-2aee-4d3f-abcf-5b6b29679cb6" providerId="ADAL" clId="{8529FA69-5011-4FF9-9EE2-A014E1F4570C}" dt="2020-08-27T01:26:06.869" v="83" actId="2696"/>
        <pc:sldMkLst>
          <pc:docMk/>
          <pc:sldMk cId="2408100260" sldId="988"/>
        </pc:sldMkLst>
      </pc:sldChg>
      <pc:sldChg chg="modTransition">
        <pc:chgData name="Paul Muller, CPD" userId="a63a91f7-2aee-4d3f-abcf-5b6b29679cb6" providerId="ADAL" clId="{8529FA69-5011-4FF9-9EE2-A014E1F4570C}" dt="2020-08-27T03:12:04.906" v="230"/>
        <pc:sldMkLst>
          <pc:docMk/>
          <pc:sldMk cId="1897646580" sldId="989"/>
        </pc:sldMkLst>
      </pc:sldChg>
      <pc:sldChg chg="modTransition">
        <pc:chgData name="Paul Muller, CPD" userId="a63a91f7-2aee-4d3f-abcf-5b6b29679cb6" providerId="ADAL" clId="{8529FA69-5011-4FF9-9EE2-A014E1F4570C}" dt="2020-08-27T03:12:04.906" v="230"/>
        <pc:sldMkLst>
          <pc:docMk/>
          <pc:sldMk cId="4206505676" sldId="990"/>
        </pc:sldMkLst>
      </pc:sldChg>
      <pc:sldChg chg="addSp modSp add ord modTransition modAnim">
        <pc:chgData name="Paul Muller, CPD" userId="a63a91f7-2aee-4d3f-abcf-5b6b29679cb6" providerId="ADAL" clId="{8529FA69-5011-4FF9-9EE2-A014E1F4570C}" dt="2020-08-27T03:12:04.906" v="230"/>
        <pc:sldMkLst>
          <pc:docMk/>
          <pc:sldMk cId="4009991735" sldId="991"/>
        </pc:sldMkLst>
        <pc:spChg chg="mod">
          <ac:chgData name="Paul Muller, CPD" userId="a63a91f7-2aee-4d3f-abcf-5b6b29679cb6" providerId="ADAL" clId="{8529FA69-5011-4FF9-9EE2-A014E1F4570C}" dt="2020-08-27T01:30:06.726" v="108" actId="20577"/>
          <ac:spMkLst>
            <pc:docMk/>
            <pc:sldMk cId="4009991735" sldId="991"/>
            <ac:spMk id="2" creationId="{0B127964-FBC5-4F2D-B09F-BC0876412E4A}"/>
          </ac:spMkLst>
        </pc:spChg>
        <pc:spChg chg="mod">
          <ac:chgData name="Paul Muller, CPD" userId="a63a91f7-2aee-4d3f-abcf-5b6b29679cb6" providerId="ADAL" clId="{8529FA69-5011-4FF9-9EE2-A014E1F4570C}" dt="2020-08-27T01:33:16.998" v="224" actId="20577"/>
          <ac:spMkLst>
            <pc:docMk/>
            <pc:sldMk cId="4009991735" sldId="991"/>
            <ac:spMk id="3" creationId="{18EB5CD0-ABDE-4BE2-9A43-7A853DABBBDA}"/>
          </ac:spMkLst>
        </pc:spChg>
        <pc:spChg chg="add mod">
          <ac:chgData name="Paul Muller, CPD" userId="a63a91f7-2aee-4d3f-abcf-5b6b29679cb6" providerId="ADAL" clId="{8529FA69-5011-4FF9-9EE2-A014E1F4570C}" dt="2020-08-27T01:30:58.917" v="186" actId="1076"/>
          <ac:spMkLst>
            <pc:docMk/>
            <pc:sldMk cId="4009991735" sldId="991"/>
            <ac:spMk id="4" creationId="{F9F9F38F-451D-4242-A306-4662A715F6F6}"/>
          </ac:spMkLst>
        </pc:spChg>
      </pc:sldChg>
    </pc:docChg>
  </pc:docChgLst>
  <pc:docChgLst>
    <pc:chgData name="Paul Muller, CPD" userId="a63a91f7-2aee-4d3f-abcf-5b6b29679cb6" providerId="ADAL" clId="{FFBC1272-27D6-4820-A96F-BFC4D4DF07FA}"/>
    <pc:docChg chg="custSel modSld">
      <pc:chgData name="Paul Muller, CPD" userId="a63a91f7-2aee-4d3f-abcf-5b6b29679cb6" providerId="ADAL" clId="{FFBC1272-27D6-4820-A96F-BFC4D4DF07FA}" dt="2020-11-02T08:59:46.623" v="114" actId="20577"/>
      <pc:docMkLst>
        <pc:docMk/>
      </pc:docMkLst>
      <pc:sldChg chg="modSp">
        <pc:chgData name="Paul Muller, CPD" userId="a63a91f7-2aee-4d3f-abcf-5b6b29679cb6" providerId="ADAL" clId="{FFBC1272-27D6-4820-A96F-BFC4D4DF07FA}" dt="2020-11-02T08:57:57.919" v="31" actId="20577"/>
        <pc:sldMkLst>
          <pc:docMk/>
          <pc:sldMk cId="225488998" sldId="979"/>
        </pc:sldMkLst>
        <pc:spChg chg="mod">
          <ac:chgData name="Paul Muller, CPD" userId="a63a91f7-2aee-4d3f-abcf-5b6b29679cb6" providerId="ADAL" clId="{FFBC1272-27D6-4820-A96F-BFC4D4DF07FA}" dt="2020-11-02T08:57:57.919" v="31" actId="20577"/>
          <ac:spMkLst>
            <pc:docMk/>
            <pc:sldMk cId="225488998" sldId="979"/>
            <ac:spMk id="3" creationId="{1119C50C-5CCC-4602-8141-87C793A9006B}"/>
          </ac:spMkLst>
        </pc:spChg>
      </pc:sldChg>
      <pc:sldChg chg="modSp modAnim">
        <pc:chgData name="Paul Muller, CPD" userId="a63a91f7-2aee-4d3f-abcf-5b6b29679cb6" providerId="ADAL" clId="{FFBC1272-27D6-4820-A96F-BFC4D4DF07FA}" dt="2020-11-02T08:59:46.623" v="114" actId="20577"/>
        <pc:sldMkLst>
          <pc:docMk/>
          <pc:sldMk cId="3417143472" sldId="993"/>
        </pc:sldMkLst>
        <pc:spChg chg="mod">
          <ac:chgData name="Paul Muller, CPD" userId="a63a91f7-2aee-4d3f-abcf-5b6b29679cb6" providerId="ADAL" clId="{FFBC1272-27D6-4820-A96F-BFC4D4DF07FA}" dt="2020-11-02T08:59:46.623" v="114" actId="20577"/>
          <ac:spMkLst>
            <pc:docMk/>
            <pc:sldMk cId="3417143472" sldId="993"/>
            <ac:spMk id="3" creationId="{9493C27A-035E-432A-B6B4-71EE09CD6B64}"/>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31667" y="127403"/>
            <a:ext cx="4320408" cy="513508"/>
          </a:xfrm>
          <a:prstGeom prst="rect">
            <a:avLst/>
          </a:prstGeom>
        </p:spPr>
        <p:txBody>
          <a:bodyPr vert="horz" lIns="95523" tIns="47761" rIns="95523" bIns="47761" rtlCol="0"/>
          <a:lstStyle>
            <a:lvl1pPr algn="l">
              <a:defRPr sz="1300"/>
            </a:lvl1pPr>
          </a:lstStyle>
          <a:p>
            <a:pPr lvl="0"/>
            <a:r>
              <a:rPr lang="en-US" sz="1000" cap="small" dirty="0">
                <a:solidFill>
                  <a:prstClr val="white">
                    <a:lumMod val="50000"/>
                  </a:prstClr>
                </a:solidFill>
                <a:latin typeface="Lato" panose="020F0502020204030203" pitchFamily="34" charset="0"/>
                <a:cs typeface="Lato" panose="020F0502020204030203" pitchFamily="34" charset="0"/>
              </a:rPr>
              <a:t>Project Stakeholders</a:t>
            </a:r>
            <a:endParaRPr lang="en-AU" sz="1000" cap="small" dirty="0">
              <a:solidFill>
                <a:prstClr val="white">
                  <a:lumMod val="50000"/>
                </a:prstClr>
              </a:solidFill>
              <a:latin typeface="Lato" panose="020F0502020204030203" pitchFamily="34" charset="0"/>
              <a:cs typeface="Lato" panose="020F0502020204030203" pitchFamily="34" charset="0"/>
            </a:endParaRPr>
          </a:p>
        </p:txBody>
      </p:sp>
      <p:sp>
        <p:nvSpPr>
          <p:cNvPr id="5" name="Slide Number Placeholder 4"/>
          <p:cNvSpPr>
            <a:spLocks noGrp="1"/>
          </p:cNvSpPr>
          <p:nvPr>
            <p:ph type="sldNum" sz="quarter" idx="3"/>
          </p:nvPr>
        </p:nvSpPr>
        <p:spPr>
          <a:xfrm>
            <a:off x="3889629" y="9721113"/>
            <a:ext cx="3076363" cy="513507"/>
          </a:xfrm>
          <a:prstGeom prst="rect">
            <a:avLst/>
          </a:prstGeom>
        </p:spPr>
        <p:txBody>
          <a:bodyPr vert="horz" lIns="95523" tIns="47761" rIns="95523" bIns="47761" rtlCol="0" anchor="b"/>
          <a:lstStyle>
            <a:lvl1pPr algn="r">
              <a:defRPr sz="1300"/>
            </a:lvl1pPr>
          </a:lstStyle>
          <a:p>
            <a:pPr lvl="0"/>
            <a:fld id="{4B9C99CB-2740-4A64-A22B-A6FFE23D5740}" type="slidenum">
              <a:rPr lang="en-AU" sz="1000" cap="small">
                <a:solidFill>
                  <a:prstClr val="white">
                    <a:lumMod val="50000"/>
                  </a:prstClr>
                </a:solidFill>
                <a:latin typeface="Lato" panose="020F0502020204030203" pitchFamily="34" charset="0"/>
                <a:cs typeface="Lato" panose="020F0502020204030203" pitchFamily="34" charset="0"/>
              </a:rPr>
              <a:pPr lvl="0"/>
              <a:t>‹#›</a:t>
            </a:fld>
            <a:endParaRPr lang="en-AU" sz="1000" cap="small" dirty="0">
              <a:solidFill>
                <a:prstClr val="white">
                  <a:lumMod val="50000"/>
                </a:prstClr>
              </a:solidFill>
              <a:latin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83B79500-80A6-4060-9B42-EE2331680D88}"/>
              </a:ext>
            </a:extLst>
          </p:cNvPr>
          <p:cNvSpPr>
            <a:spLocks noGrp="1"/>
          </p:cNvSpPr>
          <p:nvPr>
            <p:ph type="ftr" sz="quarter" idx="2"/>
          </p:nvPr>
        </p:nvSpPr>
        <p:spPr>
          <a:xfrm>
            <a:off x="135325" y="9722311"/>
            <a:ext cx="3076871" cy="512304"/>
          </a:xfrm>
          <a:prstGeom prst="rect">
            <a:avLst/>
          </a:prstGeom>
        </p:spPr>
        <p:txBody>
          <a:bodyPr vert="horz" lIns="95523" tIns="47761" rIns="95523" bIns="47761" rtlCol="0" anchor="b"/>
          <a:lstStyle>
            <a:lvl1pPr algn="l">
              <a:defRPr sz="1300"/>
            </a:lvl1pPr>
          </a:lstStyle>
          <a:p>
            <a:r>
              <a:rPr lang="en-AU" sz="1000" cap="small" dirty="0">
                <a:solidFill>
                  <a:prstClr val="white">
                    <a:lumMod val="50000"/>
                  </a:prstClr>
                </a:solidFill>
                <a:latin typeface="Lato" panose="020F0502020204030203" pitchFamily="34" charset="0"/>
              </a:rPr>
              <a:t>Institute of Project Management</a:t>
            </a:r>
          </a:p>
        </p:txBody>
      </p:sp>
    </p:spTree>
    <p:custDataLst>
      <p:tags r:id="rId2"/>
    </p:custDataLst>
    <p:extLst>
      <p:ext uri="{BB962C8B-B14F-4D97-AF65-F5344CB8AC3E}">
        <p14:creationId xmlns:p14="http://schemas.microsoft.com/office/powerpoint/2010/main" val="1285603974"/>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3508"/>
          </a:xfrm>
          <a:prstGeom prst="rect">
            <a:avLst/>
          </a:prstGeom>
        </p:spPr>
        <p:txBody>
          <a:bodyPr vert="horz" lIns="95523" tIns="47761" rIns="95523" bIns="47761" rtlCol="0"/>
          <a:lstStyle>
            <a:lvl1pPr algn="l">
              <a:defRPr sz="1300"/>
            </a:lvl1pPr>
          </a:lstStyle>
          <a:p>
            <a:r>
              <a:rPr lang="en-AU" dirty="0"/>
              <a:t>Project Management Masterclass</a:t>
            </a:r>
          </a:p>
        </p:txBody>
      </p:sp>
      <p:sp>
        <p:nvSpPr>
          <p:cNvPr id="3" name="Date Placeholder 2"/>
          <p:cNvSpPr>
            <a:spLocks noGrp="1"/>
          </p:cNvSpPr>
          <p:nvPr>
            <p:ph type="dt" idx="1"/>
          </p:nvPr>
        </p:nvSpPr>
        <p:spPr>
          <a:xfrm>
            <a:off x="4021296" y="1"/>
            <a:ext cx="3076363" cy="513508"/>
          </a:xfrm>
          <a:prstGeom prst="rect">
            <a:avLst/>
          </a:prstGeom>
        </p:spPr>
        <p:txBody>
          <a:bodyPr vert="horz" lIns="95523" tIns="47761" rIns="95523" bIns="47761" rtlCol="0"/>
          <a:lstStyle>
            <a:lvl1pPr algn="r">
              <a:defRPr sz="1300"/>
            </a:lvl1pPr>
          </a:lstStyle>
          <a:p>
            <a:fld id="{0973B8E3-1886-4C07-A3A5-043B294B7C55}" type="datetime6">
              <a:rPr lang="en-AU" smtClean="0"/>
              <a:t>July 21</a:t>
            </a:fld>
            <a:endParaRPr lang="en-AU" dirty="0"/>
          </a:p>
        </p:txBody>
      </p:sp>
      <p:sp>
        <p:nvSpPr>
          <p:cNvPr id="4" name="Slide Image Placeholder 3"/>
          <p:cNvSpPr>
            <a:spLocks noGrp="1" noRot="1" noChangeAspect="1"/>
          </p:cNvSpPr>
          <p:nvPr>
            <p:ph type="sldImg" idx="2"/>
          </p:nvPr>
        </p:nvSpPr>
        <p:spPr>
          <a:xfrm>
            <a:off x="481013" y="1281113"/>
            <a:ext cx="6137275" cy="3452812"/>
          </a:xfrm>
          <a:prstGeom prst="rect">
            <a:avLst/>
          </a:prstGeom>
          <a:noFill/>
          <a:ln w="12700">
            <a:solidFill>
              <a:prstClr val="black"/>
            </a:solidFill>
          </a:ln>
        </p:spPr>
        <p:txBody>
          <a:bodyPr vert="horz" lIns="95523" tIns="47761" rIns="95523" bIns="47761" rtlCol="0" anchor="ctr"/>
          <a:lstStyle/>
          <a:p>
            <a:endParaRPr lang="en-AU" dirty="0"/>
          </a:p>
        </p:txBody>
      </p:sp>
      <p:sp>
        <p:nvSpPr>
          <p:cNvPr id="5" name="Notes Placeholder 4"/>
          <p:cNvSpPr>
            <a:spLocks noGrp="1"/>
          </p:cNvSpPr>
          <p:nvPr>
            <p:ph type="body" sz="quarter" idx="3"/>
          </p:nvPr>
        </p:nvSpPr>
        <p:spPr>
          <a:xfrm>
            <a:off x="709931" y="4925411"/>
            <a:ext cx="5679440" cy="4029878"/>
          </a:xfrm>
          <a:prstGeom prst="rect">
            <a:avLst/>
          </a:prstGeom>
        </p:spPr>
        <p:txBody>
          <a:bodyPr vert="horz" lIns="95523" tIns="47761" rIns="95523" bIns="4776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13"/>
            <a:ext cx="3076363" cy="513507"/>
          </a:xfrm>
          <a:prstGeom prst="rect">
            <a:avLst/>
          </a:prstGeom>
        </p:spPr>
        <p:txBody>
          <a:bodyPr vert="horz" lIns="95523" tIns="47761" rIns="95523" bIns="47761" rtlCol="0" anchor="b"/>
          <a:lstStyle>
            <a:lvl1pPr algn="l">
              <a:defRPr sz="1300"/>
            </a:lvl1pPr>
          </a:lstStyle>
          <a:p>
            <a:r>
              <a:rPr lang="en-AU" dirty="0"/>
              <a:t>Institute of Project Management</a:t>
            </a:r>
          </a:p>
        </p:txBody>
      </p:sp>
      <p:sp>
        <p:nvSpPr>
          <p:cNvPr id="7" name="Slide Number Placeholder 6"/>
          <p:cNvSpPr>
            <a:spLocks noGrp="1"/>
          </p:cNvSpPr>
          <p:nvPr>
            <p:ph type="sldNum" sz="quarter" idx="5"/>
          </p:nvPr>
        </p:nvSpPr>
        <p:spPr>
          <a:xfrm>
            <a:off x="4021296" y="9721113"/>
            <a:ext cx="3076363" cy="513507"/>
          </a:xfrm>
          <a:prstGeom prst="rect">
            <a:avLst/>
          </a:prstGeom>
        </p:spPr>
        <p:txBody>
          <a:bodyPr vert="horz" lIns="95523" tIns="47761" rIns="95523" bIns="47761" rtlCol="0" anchor="b"/>
          <a:lstStyle>
            <a:lvl1pPr algn="r">
              <a:defRPr sz="1300"/>
            </a:lvl1pPr>
          </a:lstStyle>
          <a:p>
            <a:fld id="{26A9BE73-4262-4638-901C-38391926C119}" type="slidenum">
              <a:rPr lang="en-AU" smtClean="0"/>
              <a:t>‹#›</a:t>
            </a:fld>
            <a:endParaRPr lang="en-AU" dirty="0"/>
          </a:p>
        </p:txBody>
      </p:sp>
    </p:spTree>
    <p:extLst>
      <p:ext uri="{BB962C8B-B14F-4D97-AF65-F5344CB8AC3E}">
        <p14:creationId xmlns:p14="http://schemas.microsoft.com/office/powerpoint/2010/main" val="3068397906"/>
      </p:ext>
    </p:extLst>
  </p:cSld>
  <p:clrMap bg1="lt1" tx1="dk1" bg2="lt2" tx2="dk2" accent1="accent1" accent2="accent2" accent3="accent3" accent4="accent4" accent5="accent5" accent6="accent6" hlink="hlink" folHlink="folHlink"/>
  <p:hf sldNum="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google.com.au/alert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luck!</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a:t>
            </a:fld>
            <a:endParaRPr lang="en-AU"/>
          </a:p>
        </p:txBody>
      </p:sp>
    </p:spTree>
    <p:extLst>
      <p:ext uri="{BB962C8B-B14F-4D97-AF65-F5344CB8AC3E}">
        <p14:creationId xmlns:p14="http://schemas.microsoft.com/office/powerpoint/2010/main" val="1648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mini case study we will build out and work through in this workshop series.</a:t>
            </a:r>
          </a:p>
          <a:p>
            <a:r>
              <a:rPr lang="en-US" dirty="0"/>
              <a:t>For public groups (</a:t>
            </a:r>
            <a:r>
              <a:rPr lang="en-US" i="1" dirty="0"/>
              <a:t>ie</a:t>
            </a:r>
            <a:r>
              <a:rPr lang="en-US" dirty="0"/>
              <a:t> people with different employers, backgrounds and experiences), the following context may be required: </a:t>
            </a:r>
          </a:p>
          <a:p>
            <a:pPr marL="171450" indent="-171450">
              <a:buFont typeface="Arial" panose="020B0604020202020204" pitchFamily="34" charset="0"/>
              <a:buChar char="•"/>
            </a:pPr>
            <a:r>
              <a:rPr lang="en-US" dirty="0"/>
              <a:t>Our organisation is a not-for-profit enterprise</a:t>
            </a:r>
          </a:p>
          <a:p>
            <a:pPr marL="171450" indent="-171450">
              <a:buFont typeface="Arial" panose="020B0604020202020204" pitchFamily="34" charset="0"/>
              <a:buChar char="•"/>
            </a:pPr>
            <a:r>
              <a:rPr lang="en-US" dirty="0"/>
              <a:t>It has 250 staff </a:t>
            </a:r>
            <a:endParaRPr lang="en-AU" dirty="0"/>
          </a:p>
        </p:txBody>
      </p:sp>
      <p:sp>
        <p:nvSpPr>
          <p:cNvPr id="4" name="Header Placeholder 3"/>
          <p:cNvSpPr>
            <a:spLocks noGrp="1"/>
          </p:cNvSpPr>
          <p:nvPr>
            <p:ph type="hdr" sz="quarter"/>
          </p:nvPr>
        </p:nvSpPr>
        <p:spPr/>
        <p:txBody>
          <a:bodyPr/>
          <a:lstStyle/>
          <a:p>
            <a:r>
              <a:rPr lang="en-AU" dirty="0"/>
              <a:t>Project Management Masterclass</a:t>
            </a:r>
          </a:p>
        </p:txBody>
      </p:sp>
      <p:sp>
        <p:nvSpPr>
          <p:cNvPr id="5" name="Date Placeholder 4"/>
          <p:cNvSpPr>
            <a:spLocks noGrp="1"/>
          </p:cNvSpPr>
          <p:nvPr>
            <p:ph type="dt" idx="1"/>
          </p:nvPr>
        </p:nvSpPr>
        <p:spPr/>
        <p:txBody>
          <a:bodyPr/>
          <a:lstStyle/>
          <a:p>
            <a:fld id="{E31AAB58-8380-4CAB-86A8-04115316A2BB}"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dirty="0"/>
              <a:t>Institute of Project Management</a:t>
            </a:r>
          </a:p>
        </p:txBody>
      </p:sp>
    </p:spTree>
    <p:extLst>
      <p:ext uri="{BB962C8B-B14F-4D97-AF65-F5344CB8AC3E}">
        <p14:creationId xmlns:p14="http://schemas.microsoft.com/office/powerpoint/2010/main" val="4169570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project manager may not even be aware of the project until the business case is complete and they are asked to plan and deliver it.</a:t>
            </a:r>
          </a:p>
          <a:p>
            <a:r>
              <a:rPr lang="en-US" dirty="0"/>
              <a:t>The project review may also be done by a third party, independent of the project manager.</a:t>
            </a:r>
            <a:endParaRPr lang="en-AU"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B47BED31-492E-4BD6-AA1C-32993C27FCD9}"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365925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Contractors typically deliver goods (</a:t>
            </a:r>
            <a:r>
              <a:rPr lang="en-US" i="1" dirty="0"/>
              <a:t>ie</a:t>
            </a:r>
            <a:r>
              <a:rPr lang="en-US" dirty="0"/>
              <a:t> things), consultants typically deliver services (</a:t>
            </a:r>
            <a:r>
              <a:rPr lang="en-US" i="1" dirty="0"/>
              <a:t>ie</a:t>
            </a:r>
            <a:r>
              <a:rPr lang="en-US" dirty="0"/>
              <a:t> knowledge, advice)</a:t>
            </a:r>
            <a:endParaRPr lang="en-AU"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31794E69-5CDD-452B-9F7E-69B5B58EE597}"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2506426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Note that the sponsor </a:t>
            </a:r>
            <a:r>
              <a:rPr lang="en-US" b="0" i="1" dirty="0">
                <a:solidFill>
                  <a:srgbClr val="313537"/>
                </a:solidFill>
                <a:effectLst/>
                <a:latin typeface="Merriweather" panose="00000500000000000000" pitchFamily="50" charset="0"/>
              </a:rPr>
              <a:t>may not</a:t>
            </a:r>
            <a:r>
              <a:rPr lang="en-US" b="0" i="0" dirty="0">
                <a:solidFill>
                  <a:srgbClr val="313537"/>
                </a:solidFill>
                <a:effectLst/>
                <a:latin typeface="Merriweather" panose="00000500000000000000" pitchFamily="50" charset="0"/>
              </a:rPr>
              <a:t> be the project manager’s day-to-day (business as usual) manager.</a:t>
            </a:r>
          </a:p>
          <a:p>
            <a:pPr algn="l" fontAlgn="base"/>
            <a:r>
              <a:rPr lang="en-US" b="0" i="0" dirty="0">
                <a:solidFill>
                  <a:srgbClr val="313537"/>
                </a:solidFill>
                <a:effectLst/>
                <a:latin typeface="Merriweather" panose="00000500000000000000" pitchFamily="50" charset="0"/>
              </a:rPr>
              <a:t>If, as a project manager, you don’t know who your sponsor is, then ask who do you go to first </a:t>
            </a:r>
            <a:r>
              <a:rPr lang="en-AU" b="1" i="0" dirty="0">
                <a:solidFill>
                  <a:srgbClr val="313537"/>
                </a:solidFill>
                <a:effectLst/>
                <a:latin typeface="Merriweather" panose="00000500000000000000" pitchFamily="50" charset="0"/>
              </a:rPr>
              <a:t>within your organisation</a:t>
            </a:r>
            <a:r>
              <a:rPr lang="en-US" b="0" i="0" dirty="0">
                <a:solidFill>
                  <a:srgbClr val="313537"/>
                </a:solidFill>
                <a:effectLst/>
                <a:latin typeface="Merriweather" panose="00000500000000000000" pitchFamily="50" charset="0"/>
              </a:rPr>
              <a:t> when you need more money or resources for your project?</a:t>
            </a:r>
          </a:p>
          <a:p>
            <a:endParaRPr lang="en-AU"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8B3587C5-67ED-4B5F-8DD6-8ED4D2A4E3BF}"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125719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Merriweather" panose="00000500000000000000" pitchFamily="50" charset="0"/>
              </a:rPr>
              <a:t>It is critical that clients (especially external clients) are kept engaged throughout the life of the project, especially when </a:t>
            </a:r>
            <a:r>
              <a:rPr lang="en-US" b="1" i="0" dirty="0">
                <a:solidFill>
                  <a:srgbClr val="313537"/>
                </a:solidFill>
                <a:effectLst/>
                <a:latin typeface="Merriweather" panose="00000500000000000000" pitchFamily="50" charset="0"/>
              </a:rPr>
              <a:t>changes to scope</a:t>
            </a:r>
            <a:r>
              <a:rPr lang="en-US" b="0" i="0" dirty="0">
                <a:solidFill>
                  <a:srgbClr val="313537"/>
                </a:solidFill>
                <a:effectLst/>
                <a:latin typeface="Merriweather" panose="00000500000000000000" pitchFamily="50" charset="0"/>
              </a:rPr>
              <a:t> are contemplated.</a:t>
            </a:r>
            <a:endParaRPr lang="en-AU"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0E6ADD17-7092-4A72-832D-6960E6877729}"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64358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Governance group</a:t>
            </a:r>
          </a:p>
          <a:p>
            <a:r>
              <a:rPr lang="en-AU" dirty="0"/>
              <a:t>Change control board (CCB)</a:t>
            </a:r>
          </a:p>
          <a:p>
            <a:r>
              <a:rPr lang="en-AU" dirty="0"/>
              <a:t>Project control group (PCG)</a:t>
            </a:r>
          </a:p>
          <a:p>
            <a:pPr algn="l" fontAlgn="base"/>
            <a:r>
              <a:rPr lang="en-US" b="0" i="0" dirty="0">
                <a:solidFill>
                  <a:srgbClr val="313537"/>
                </a:solidFill>
                <a:effectLst/>
                <a:latin typeface="Merriweather" panose="00000500000000000000" pitchFamily="50" charset="0"/>
              </a:rPr>
              <a:t>The very first job of the steering committee is often to approve the project plan, releasing resources and defining the limits of the project manager’s authority.</a:t>
            </a:r>
          </a:p>
          <a:p>
            <a:pPr algn="l" fontAlgn="base"/>
            <a:r>
              <a:rPr lang="en-US" b="0" i="0" dirty="0">
                <a:solidFill>
                  <a:srgbClr val="313537"/>
                </a:solidFill>
                <a:effectLst/>
                <a:latin typeface="Merriweather" panose="00000500000000000000" pitchFamily="50" charset="0"/>
              </a:rPr>
              <a:t>More broadly, they accept regular reports – usually monthly – from the project manager on progress to date, known issues, and changes to the risk profile of the project.</a:t>
            </a:r>
          </a:p>
          <a:p>
            <a:pPr algn="l" fontAlgn="base"/>
            <a:r>
              <a:rPr lang="en-US" b="0" i="0" dirty="0">
                <a:solidFill>
                  <a:srgbClr val="313537"/>
                </a:solidFill>
                <a:effectLst/>
                <a:latin typeface="Merriweather" panose="00000500000000000000" pitchFamily="50" charset="0"/>
              </a:rPr>
              <a:t>On smaller projects a governance group may not be required - a sponsor is sufficient to assure successful delivery.</a:t>
            </a:r>
          </a:p>
          <a:p>
            <a:pPr algn="l" fontAlgn="base"/>
            <a:r>
              <a:rPr lang="en-US" b="1" i="0" dirty="0">
                <a:solidFill>
                  <a:srgbClr val="313537"/>
                </a:solidFill>
                <a:effectLst/>
                <a:latin typeface="Merriweather" panose="00000500000000000000" pitchFamily="50" charset="0"/>
              </a:rPr>
              <a:t>Reference group</a:t>
            </a:r>
          </a:p>
          <a:p>
            <a:pPr algn="l" fontAlgn="base"/>
            <a:r>
              <a:rPr lang="en-US" b="0" i="0" dirty="0">
                <a:solidFill>
                  <a:srgbClr val="313537"/>
                </a:solidFill>
                <a:effectLst/>
                <a:latin typeface="Merriweather" panose="00000500000000000000" pitchFamily="50" charset="0"/>
              </a:rPr>
              <a:t>As the name suggests, the project will </a:t>
            </a:r>
            <a:r>
              <a:rPr lang="en-US" b="1" i="0" dirty="0">
                <a:solidFill>
                  <a:srgbClr val="313537"/>
                </a:solidFill>
                <a:effectLst/>
                <a:latin typeface="Merriweather" panose="00000500000000000000" pitchFamily="50" charset="0"/>
              </a:rPr>
              <a:t>refer</a:t>
            </a:r>
            <a:r>
              <a:rPr lang="en-US" b="0" i="0" dirty="0">
                <a:solidFill>
                  <a:srgbClr val="313537"/>
                </a:solidFill>
                <a:effectLst/>
                <a:latin typeface="Merriweather" panose="00000500000000000000" pitchFamily="50" charset="0"/>
              </a:rPr>
              <a:t> to the group for technical or expert advice.</a:t>
            </a:r>
          </a:p>
          <a:p>
            <a:pPr algn="l" fontAlgn="base"/>
            <a:r>
              <a:rPr lang="en-US" b="0" i="0" dirty="0">
                <a:solidFill>
                  <a:srgbClr val="313537"/>
                </a:solidFill>
                <a:effectLst/>
                <a:latin typeface="Merriweather" panose="00000500000000000000" pitchFamily="50" charset="0"/>
              </a:rPr>
              <a:t>Panels can be drawn from key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staff, consultants or community representatives, depending on the problem that needs to be solved.</a:t>
            </a:r>
          </a:p>
          <a:p>
            <a:pPr algn="l" fontAlgn="base"/>
            <a:r>
              <a:rPr lang="en-US" b="0" i="0" dirty="0">
                <a:solidFill>
                  <a:srgbClr val="313537"/>
                </a:solidFill>
                <a:effectLst/>
                <a:latin typeface="Merriweather" panose="00000500000000000000" pitchFamily="50" charset="0"/>
              </a:rPr>
              <a:t>As such, reference groups are often</a:t>
            </a:r>
            <a:r>
              <a:rPr lang="en-US" b="0" i="1" dirty="0">
                <a:solidFill>
                  <a:srgbClr val="313537"/>
                </a:solidFill>
                <a:effectLst/>
                <a:latin typeface="Merriweather" panose="00000500000000000000" pitchFamily="50" charset="0"/>
              </a:rPr>
              <a:t> ad hoc</a:t>
            </a:r>
            <a:r>
              <a:rPr lang="en-US" b="0" i="0" dirty="0">
                <a:solidFill>
                  <a:srgbClr val="313537"/>
                </a:solidFill>
                <a:effectLst/>
                <a:latin typeface="Merriweather" panose="00000500000000000000" pitchFamily="50" charset="0"/>
              </a:rPr>
              <a:t>, formed in response to a specific issue or for a single purpose, and may not last the life of the project.</a:t>
            </a:r>
          </a:p>
          <a:p>
            <a:pPr algn="l" fontAlgn="base"/>
            <a:r>
              <a:rPr lang="en-US" b="0" i="0" dirty="0">
                <a:solidFill>
                  <a:srgbClr val="313537"/>
                </a:solidFill>
                <a:effectLst/>
                <a:latin typeface="Merriweather" panose="00000500000000000000" pitchFamily="50" charset="0"/>
              </a:rPr>
              <a:t>Larger organisations may also convene </a:t>
            </a:r>
            <a:r>
              <a:rPr lang="en-US" b="1" i="0" dirty="0">
                <a:solidFill>
                  <a:srgbClr val="313537"/>
                </a:solidFill>
                <a:effectLst/>
                <a:latin typeface="Merriweather" panose="00000500000000000000" pitchFamily="50" charset="0"/>
              </a:rPr>
              <a:t>standing</a:t>
            </a:r>
            <a:r>
              <a:rPr lang="en-US" b="0" i="0" dirty="0">
                <a:solidFill>
                  <a:srgbClr val="313537"/>
                </a:solidFill>
                <a:effectLst/>
                <a:latin typeface="Merriweather" panose="00000500000000000000" pitchFamily="50" charset="0"/>
              </a:rPr>
              <a:t> technical reference groups that cover most or all of the projects in a program or portfolio of work..</a:t>
            </a:r>
          </a:p>
          <a:p>
            <a:pPr algn="l" fontAlgn="base"/>
            <a:r>
              <a:rPr lang="en-US" b="0" i="0" dirty="0">
                <a:solidFill>
                  <a:srgbClr val="313537"/>
                </a:solidFill>
                <a:effectLst/>
                <a:latin typeface="Merriweather" panose="00000500000000000000" pitchFamily="50" charset="0"/>
              </a:rPr>
              <a:t>Consisting of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subject matter experts drawn from teams such as finance, risk, human resources, legal, media and the like, they come together to provide advice to the project manager and/or governance group on significant decisions, or make themselves individually available on-demand (as a </a:t>
            </a:r>
            <a:r>
              <a:rPr lang="en-US" b="1" i="0" dirty="0">
                <a:solidFill>
                  <a:srgbClr val="313537"/>
                </a:solidFill>
                <a:effectLst/>
                <a:latin typeface="Merriweather" panose="00000500000000000000" pitchFamily="50" charset="0"/>
              </a:rPr>
              <a:t>panel</a:t>
            </a:r>
            <a:r>
              <a:rPr lang="en-US" b="0" i="0" dirty="0">
                <a:solidFill>
                  <a:srgbClr val="313537"/>
                </a:solidFill>
                <a:effectLst/>
                <a:latin typeface="Merriweather" panose="00000500000000000000" pitchFamily="50" charset="0"/>
              </a:rPr>
              <a:t>) for routine consultation and advice.</a:t>
            </a:r>
          </a:p>
          <a:p>
            <a:pPr algn="l" fontAlgn="base"/>
            <a:endParaRPr lang="en-US" b="0" i="0" dirty="0">
              <a:solidFill>
                <a:srgbClr val="313537"/>
              </a:solidFill>
              <a:effectLst/>
              <a:latin typeface="Merriweather" panose="00000500000000000000" pitchFamily="50" charset="0"/>
            </a:endParaRPr>
          </a:p>
          <a:p>
            <a:endParaRPr lang="en-AU"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AB5501CE-A71A-4B67-81F5-C1C4EF26675E}"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1535990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Indirect stakeholders are less involved in, but potentially impacted by project delivery.</a:t>
            </a:r>
          </a:p>
          <a:p>
            <a:pPr algn="l" fontAlgn="base"/>
            <a:r>
              <a:rPr lang="en-US" b="0" i="0" dirty="0">
                <a:solidFill>
                  <a:srgbClr val="313537"/>
                </a:solidFill>
                <a:effectLst/>
                <a:latin typeface="Merriweather" panose="00000500000000000000" pitchFamily="50" charset="0"/>
              </a:rPr>
              <a:t>They may also have considerable </a:t>
            </a:r>
            <a:r>
              <a:rPr lang="en-US" b="1" i="0" dirty="0">
                <a:solidFill>
                  <a:srgbClr val="313537"/>
                </a:solidFill>
                <a:effectLst/>
                <a:latin typeface="Merriweather" panose="00000500000000000000" pitchFamily="50" charset="0"/>
              </a:rPr>
              <a:t>influence</a:t>
            </a:r>
            <a:r>
              <a:rPr lang="en-US" b="0" i="0" dirty="0">
                <a:solidFill>
                  <a:srgbClr val="313537"/>
                </a:solidFill>
                <a:effectLst/>
                <a:latin typeface="Merriweather" panose="00000500000000000000" pitchFamily="50" charset="0"/>
              </a:rPr>
              <a:t> over the project, even if they do not choose to exercise it.</a:t>
            </a:r>
          </a:p>
          <a:p>
            <a:pPr algn="l" fontAlgn="base"/>
            <a:r>
              <a:rPr lang="en-US" b="0" i="0" dirty="0">
                <a:solidFill>
                  <a:srgbClr val="313537"/>
                </a:solidFill>
                <a:effectLst/>
                <a:latin typeface="Merriweather" panose="00000500000000000000" pitchFamily="50" charset="0"/>
              </a:rPr>
              <a:t>As such, they should be specifically identified by name and organisation – the categories listed in the taxonomy below are just a quick reference to get you started.</a:t>
            </a:r>
          </a:p>
          <a:p>
            <a:pPr algn="l" fontAlgn="base"/>
            <a:r>
              <a:rPr lang="en-US" b="0" i="0" dirty="0">
                <a:solidFill>
                  <a:srgbClr val="313537"/>
                </a:solidFill>
                <a:effectLst/>
                <a:latin typeface="lato" panose="020F0502020204030203" pitchFamily="34" charset="0"/>
              </a:rPr>
              <a:t>The </a:t>
            </a:r>
            <a:r>
              <a:rPr lang="en-US" b="0" i="0" dirty="0" err="1">
                <a:solidFill>
                  <a:srgbClr val="313537"/>
                </a:solidFill>
                <a:effectLst/>
                <a:latin typeface="lato" panose="020F0502020204030203" pitchFamily="34" charset="0"/>
              </a:rPr>
              <a:t>organisation's</a:t>
            </a:r>
            <a:r>
              <a:rPr lang="en-US" b="0" i="0" dirty="0">
                <a:solidFill>
                  <a:srgbClr val="313537"/>
                </a:solidFill>
                <a:effectLst/>
                <a:latin typeface="lato" panose="020F0502020204030203" pitchFamily="34" charset="0"/>
              </a:rPr>
              <a:t> </a:t>
            </a:r>
            <a:r>
              <a:rPr lang="en-US" b="1" i="0" dirty="0">
                <a:solidFill>
                  <a:srgbClr val="313537"/>
                </a:solidFill>
                <a:effectLst/>
                <a:latin typeface="Lato" panose="020F0502020204030203" pitchFamily="34" charset="0"/>
              </a:rPr>
              <a:t>members </a:t>
            </a:r>
            <a:r>
              <a:rPr lang="en-US" b="0" i="0" dirty="0">
                <a:solidFill>
                  <a:srgbClr val="313537"/>
                </a:solidFill>
                <a:effectLst/>
                <a:latin typeface="lato" panose="020F0502020204030203" pitchFamily="34" charset="0"/>
              </a:rPr>
              <a:t>or </a:t>
            </a:r>
            <a:r>
              <a:rPr lang="en-US" b="1" i="0" dirty="0">
                <a:solidFill>
                  <a:srgbClr val="313537"/>
                </a:solidFill>
                <a:effectLst/>
                <a:latin typeface="Lato" panose="020F0502020204030203" pitchFamily="34" charset="0"/>
              </a:rPr>
              <a:t>owners </a:t>
            </a:r>
            <a:r>
              <a:rPr lang="en-US" b="0" i="0" dirty="0">
                <a:solidFill>
                  <a:srgbClr val="313537"/>
                </a:solidFill>
                <a:effectLst/>
                <a:latin typeface="lato" panose="020F0502020204030203" pitchFamily="34" charset="0"/>
              </a:rPr>
              <a:t>are impacted to that extent that the organisation is diverting resources and investing its reputation at least in some small way in the project. </a:t>
            </a:r>
          </a:p>
          <a:p>
            <a:pPr algn="l" fontAlgn="base"/>
            <a:r>
              <a:rPr lang="en-US" b="0" i="0" dirty="0">
                <a:solidFill>
                  <a:srgbClr val="313537"/>
                </a:solidFill>
                <a:effectLst/>
                <a:latin typeface="lato" panose="020F0502020204030203" pitchFamily="34" charset="0"/>
              </a:rPr>
              <a:t>The owners are usually represented by a Board of Directors or equivalent committee.</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739959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The Chief Executive Officer (CEO) of the organisation delivering the project may only have a passing or casual interest in it; however, as the direct link to the owners, they can significantly </a:t>
            </a:r>
            <a:r>
              <a:rPr lang="en-US" b="1" i="0" dirty="0">
                <a:solidFill>
                  <a:srgbClr val="313537"/>
                </a:solidFill>
                <a:effectLst/>
                <a:latin typeface="Lato" panose="020F0502020204030203" pitchFamily="34" charset="0"/>
              </a:rPr>
              <a:t>influence </a:t>
            </a:r>
            <a:r>
              <a:rPr lang="en-US" b="0" i="0" dirty="0">
                <a:solidFill>
                  <a:srgbClr val="313537"/>
                </a:solidFill>
                <a:effectLst/>
                <a:latin typeface="lato" panose="020F0502020204030203" pitchFamily="34" charset="0"/>
              </a:rPr>
              <a:t>the project's direction.</a:t>
            </a:r>
          </a:p>
          <a:p>
            <a:pPr algn="l" fontAlgn="base"/>
            <a:r>
              <a:rPr lang="en-US" b="0" i="0" dirty="0">
                <a:solidFill>
                  <a:srgbClr val="313537"/>
                </a:solidFill>
                <a:effectLst/>
                <a:latin typeface="lato" panose="020F0502020204030203" pitchFamily="34" charset="0"/>
              </a:rPr>
              <a:t>Department managers are also often required to divert staff and other resources to a project, and may be suspicious, resentful or even hostile to it.</a:t>
            </a:r>
          </a:p>
          <a:p>
            <a:pPr algn="l" fontAlgn="base"/>
            <a:r>
              <a:rPr lang="en-US" b="0" i="0" dirty="0">
                <a:solidFill>
                  <a:srgbClr val="313537"/>
                </a:solidFill>
                <a:effectLst/>
                <a:latin typeface="lato" panose="020F0502020204030203" pitchFamily="34" charset="0"/>
              </a:rPr>
              <a:t>A good project manager and sponsor will respect these interests and </a:t>
            </a:r>
            <a:r>
              <a:rPr lang="en-US" b="1" i="0" dirty="0">
                <a:solidFill>
                  <a:srgbClr val="313537"/>
                </a:solidFill>
                <a:effectLst/>
                <a:latin typeface="Lato" panose="020F0502020204030203" pitchFamily="34" charset="0"/>
              </a:rPr>
              <a:t>communicate progress and benefits</a:t>
            </a:r>
            <a:r>
              <a:rPr lang="en-US" b="0" i="0" dirty="0">
                <a:solidFill>
                  <a:srgbClr val="313537"/>
                </a:solidFill>
                <a:effectLst/>
                <a:latin typeface="lato" panose="020F0502020204030203" pitchFamily="34" charset="0"/>
              </a:rPr>
              <a:t> to impacted managers on a regular basis.</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645017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Staff of the performing organisation not directly participating in a project may experience the same frustrations as their managers, but without the authority to act.</a:t>
            </a:r>
          </a:p>
          <a:p>
            <a:pPr algn="l" fontAlgn="base"/>
            <a:r>
              <a:rPr lang="en-US" b="0" i="0" dirty="0">
                <a:solidFill>
                  <a:srgbClr val="313537"/>
                </a:solidFill>
                <a:effectLst/>
                <a:latin typeface="lato" panose="020F0502020204030203" pitchFamily="34" charset="0"/>
              </a:rPr>
              <a:t>Organisations should be aware of </a:t>
            </a:r>
            <a:r>
              <a:rPr lang="en-US" b="1" i="1" dirty="0" err="1">
                <a:solidFill>
                  <a:srgbClr val="313537"/>
                </a:solidFill>
                <a:effectLst/>
                <a:latin typeface="Lato" panose="020F0502020204030203" pitchFamily="34" charset="0"/>
              </a:rPr>
              <a:t>projectitis</a:t>
            </a:r>
            <a:r>
              <a:rPr lang="en-US" b="0" i="0" dirty="0">
                <a:solidFill>
                  <a:srgbClr val="313537"/>
                </a:solidFill>
                <a:effectLst/>
                <a:latin typeface="lato" panose="020F0502020204030203" pitchFamily="34" charset="0"/>
              </a:rPr>
              <a:t>, the condition where project teams are glorified at the expense of operational staff, causing a rift or tension between the two.</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705120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Although contractors and consultants supply labour and knowledge to a project, other suppliers will also provide the materials, equipment and infrastructure necessary for successful delivery.</a:t>
            </a:r>
          </a:p>
          <a:p>
            <a:pPr algn="l" fontAlgn="base"/>
            <a:r>
              <a:rPr lang="en-US" b="0" i="0" dirty="0">
                <a:solidFill>
                  <a:srgbClr val="313537"/>
                </a:solidFill>
                <a:effectLst/>
                <a:latin typeface="lato" panose="020F0502020204030203" pitchFamily="34" charset="0"/>
              </a:rPr>
              <a:t>We will consider all supplier relationships as part of the </a:t>
            </a:r>
            <a:r>
              <a:rPr lang="en-US" b="1" i="0" dirty="0">
                <a:solidFill>
                  <a:srgbClr val="313537"/>
                </a:solidFill>
                <a:effectLst/>
                <a:latin typeface="Lato" panose="020F0502020204030203" pitchFamily="34" charset="0"/>
              </a:rPr>
              <a:t>procurement lifecycle</a:t>
            </a:r>
            <a:r>
              <a:rPr lang="en-US" b="0" i="0" dirty="0">
                <a:solidFill>
                  <a:srgbClr val="313537"/>
                </a:solidFill>
                <a:effectLst/>
                <a:latin typeface="lato" panose="020F0502020204030203" pitchFamily="34" charset="0"/>
              </a:rPr>
              <a:t> as we move through this course. </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41563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pPr defTabSz="457133">
              <a:defRPr/>
            </a:pPr>
            <a:r>
              <a:rPr lang="en-AU" dirty="0">
                <a:solidFill>
                  <a:prstClr val="black"/>
                </a:solidFill>
                <a:latin typeface="Calibri" panose="020F0502020204030204"/>
              </a:rPr>
              <a:t>Project Management Masterclass</a:t>
            </a:r>
          </a:p>
        </p:txBody>
      </p:sp>
      <p:sp>
        <p:nvSpPr>
          <p:cNvPr id="5" name="Date Placeholder 4"/>
          <p:cNvSpPr>
            <a:spLocks noGrp="1"/>
          </p:cNvSpPr>
          <p:nvPr>
            <p:ph type="dt" idx="1"/>
          </p:nvPr>
        </p:nvSpPr>
        <p:spPr/>
        <p:txBody>
          <a:bodyPr/>
          <a:lstStyle/>
          <a:p>
            <a:pPr defTabSz="457133">
              <a:defRPr/>
            </a:pPr>
            <a:fld id="{D3A49E65-C868-4816-9374-9D59B0A68106}" type="datetime6">
              <a:rPr lang="en-AU">
                <a:solidFill>
                  <a:prstClr val="black"/>
                </a:solidFill>
                <a:latin typeface="Calibri" panose="020F0502020204030204"/>
              </a:rPr>
              <a:pPr defTabSz="457133">
                <a:defRPr/>
              </a:pPr>
              <a:t>July 21</a:t>
            </a:fld>
            <a:endParaRPr lang="en-AU" dirty="0">
              <a:solidFill>
                <a:prstClr val="black"/>
              </a:solidFill>
              <a:latin typeface="Calibri" panose="020F0502020204030204"/>
            </a:endParaRPr>
          </a:p>
        </p:txBody>
      </p:sp>
      <p:sp>
        <p:nvSpPr>
          <p:cNvPr id="6" name="Footer Placeholder 5"/>
          <p:cNvSpPr>
            <a:spLocks noGrp="1"/>
          </p:cNvSpPr>
          <p:nvPr>
            <p:ph type="ftr" sz="quarter" idx="4"/>
          </p:nvPr>
        </p:nvSpPr>
        <p:spPr/>
        <p:txBody>
          <a:bodyPr/>
          <a:lstStyle/>
          <a:p>
            <a:pPr defTabSz="457133">
              <a:defRPr/>
            </a:pPr>
            <a:r>
              <a:rPr lang="en-AU" dirty="0">
                <a:solidFill>
                  <a:prstClr val="black"/>
                </a:solidFill>
                <a:latin typeface="Calibri" panose="020F0502020204030204"/>
              </a:rPr>
              <a:t>Institute of Project Management</a:t>
            </a:r>
          </a:p>
        </p:txBody>
      </p:sp>
    </p:spTree>
    <p:extLst>
      <p:ext uri="{BB962C8B-B14F-4D97-AF65-F5344CB8AC3E}">
        <p14:creationId xmlns:p14="http://schemas.microsoft.com/office/powerpoint/2010/main" val="4103786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Although a project's client may also be a user of its outputs, there is actually a difference between the two. </a:t>
            </a:r>
          </a:p>
          <a:p>
            <a:pPr algn="l" fontAlgn="base"/>
            <a:r>
              <a:rPr lang="en-US" b="0" i="0" dirty="0">
                <a:solidFill>
                  <a:srgbClr val="313537"/>
                </a:solidFill>
                <a:effectLst/>
                <a:latin typeface="lato" panose="020F0502020204030203" pitchFamily="34" charset="0"/>
              </a:rPr>
              <a:t>To illustrate this distinction, the </a:t>
            </a:r>
            <a:r>
              <a:rPr lang="en-US" b="1" i="0" dirty="0">
                <a:solidFill>
                  <a:srgbClr val="313537"/>
                </a:solidFill>
                <a:effectLst/>
                <a:latin typeface="Lato" panose="020F0502020204030203" pitchFamily="34" charset="0"/>
              </a:rPr>
              <a:t>client </a:t>
            </a:r>
            <a:r>
              <a:rPr lang="en-US" b="0" i="0" dirty="0">
                <a:solidFill>
                  <a:srgbClr val="313537"/>
                </a:solidFill>
                <a:effectLst/>
                <a:latin typeface="lato" panose="020F0502020204030203" pitchFamily="34" charset="0"/>
              </a:rPr>
              <a:t>of a new medicine might be a pharmaceutical company; whereas, </a:t>
            </a:r>
            <a:r>
              <a:rPr lang="en-US" b="1" i="0" dirty="0">
                <a:solidFill>
                  <a:srgbClr val="313537"/>
                </a:solidFill>
                <a:effectLst/>
                <a:latin typeface="Lato" panose="020F0502020204030203" pitchFamily="34" charset="0"/>
              </a:rPr>
              <a:t>users </a:t>
            </a:r>
            <a:r>
              <a:rPr lang="en-US" b="0" i="0" dirty="0">
                <a:solidFill>
                  <a:srgbClr val="313537"/>
                </a:solidFill>
                <a:effectLst/>
                <a:latin typeface="lato" panose="020F0502020204030203" pitchFamily="34" charset="0"/>
              </a:rPr>
              <a:t>are the hospitals, family doctors and patients who actually purchase, dispense and consume the medicine.</a:t>
            </a:r>
          </a:p>
          <a:p>
            <a:pPr algn="l" fontAlgn="base"/>
            <a:r>
              <a:rPr lang="en-US" b="0" i="0" dirty="0">
                <a:solidFill>
                  <a:srgbClr val="313537"/>
                </a:solidFill>
                <a:effectLst/>
                <a:latin typeface="lato" panose="020F0502020204030203" pitchFamily="34" charset="0"/>
              </a:rPr>
              <a:t>Each actor in the consumption chain has an aligned, and often legally protected, interest in the project, its output and outcomes.</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3581679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Representing these interests of users and the community at large, are government appointed </a:t>
            </a:r>
            <a:r>
              <a:rPr lang="en-US" b="1" i="0" dirty="0">
                <a:solidFill>
                  <a:srgbClr val="313537"/>
                </a:solidFill>
                <a:effectLst/>
                <a:latin typeface="Lato" panose="020F0502020204030203" pitchFamily="34" charset="0"/>
              </a:rPr>
              <a:t>regulators</a:t>
            </a:r>
            <a:r>
              <a:rPr lang="en-US" b="0" i="0" dirty="0">
                <a:solidFill>
                  <a:srgbClr val="313537"/>
                </a:solidFill>
                <a:effectLst/>
                <a:latin typeface="lato" panose="020F0502020204030203" pitchFamily="34" charset="0"/>
              </a:rPr>
              <a:t>, such as health and safety authorities, corruption watchdogs and the courts.</a:t>
            </a:r>
          </a:p>
          <a:p>
            <a:pPr algn="l" fontAlgn="base"/>
            <a:r>
              <a:rPr lang="en-US" b="0" i="0" dirty="0">
                <a:solidFill>
                  <a:srgbClr val="313537"/>
                </a:solidFill>
                <a:effectLst/>
                <a:latin typeface="lato" panose="020F0502020204030203" pitchFamily="34" charset="0"/>
              </a:rPr>
              <a:t>It is important that project teams ensure their processes and outputs meet legislative (as well as </a:t>
            </a:r>
            <a:r>
              <a:rPr lang="en-US" b="0" i="0" dirty="0" err="1">
                <a:solidFill>
                  <a:srgbClr val="313537"/>
                </a:solidFill>
                <a:effectLst/>
                <a:latin typeface="lato" panose="020F0502020204030203" pitchFamily="34" charset="0"/>
              </a:rPr>
              <a:t>organisational</a:t>
            </a:r>
            <a:r>
              <a:rPr lang="en-US" b="0" i="0" dirty="0">
                <a:solidFill>
                  <a:srgbClr val="313537"/>
                </a:solidFill>
                <a:effectLst/>
                <a:latin typeface="lato" panose="020F0502020204030203" pitchFamily="34" charset="0"/>
              </a:rPr>
              <a:t>) expectations.</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467349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313537"/>
                </a:solidFill>
                <a:effectLst/>
                <a:latin typeface="Lato" panose="020F0502020204030203" pitchFamily="34" charset="0"/>
              </a:rPr>
              <a:t>Special interest groups</a:t>
            </a:r>
            <a:r>
              <a:rPr lang="en-US" b="0" i="0" dirty="0">
                <a:solidFill>
                  <a:srgbClr val="313537"/>
                </a:solidFill>
                <a:effectLst/>
                <a:latin typeface="lato" panose="020F0502020204030203" pitchFamily="34" charset="0"/>
              </a:rPr>
              <a:t> (such as unions and consumer advocates) and the media act as a further check on the limits of what projects can and cannot do.</a:t>
            </a:r>
          </a:p>
          <a:p>
            <a:pPr algn="l" fontAlgn="base"/>
            <a:r>
              <a:rPr lang="en-US" b="0" i="0" dirty="0">
                <a:solidFill>
                  <a:srgbClr val="313537"/>
                </a:solidFill>
                <a:effectLst/>
                <a:latin typeface="lato" panose="020F0502020204030203" pitchFamily="34" charset="0"/>
              </a:rPr>
              <a:t>Depending on the nature of your project, falling foul of the media might make it difficult to work in your industry again. </a:t>
            </a:r>
          </a:p>
          <a:p>
            <a:pPr algn="l" fontAlgn="base"/>
            <a:r>
              <a:rPr lang="en-US" b="0" i="0" dirty="0">
                <a:solidFill>
                  <a:srgbClr val="313537"/>
                </a:solidFill>
                <a:effectLst/>
                <a:latin typeface="lato" panose="020F0502020204030203" pitchFamily="34" charset="0"/>
              </a:rPr>
              <a:t>Falling foul of the regulators may land you in jail!</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4012336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There is today an increasing expectation that organisations consider the impact their projects will have on the wider community, including </a:t>
            </a:r>
            <a:r>
              <a:rPr lang="en-US" b="1" i="0" dirty="0">
                <a:solidFill>
                  <a:srgbClr val="313537"/>
                </a:solidFill>
                <a:effectLst/>
                <a:latin typeface="Lato" panose="020F0502020204030203" pitchFamily="34" charset="0"/>
              </a:rPr>
              <a:t>non-users</a:t>
            </a:r>
            <a:r>
              <a:rPr lang="en-US" b="0" i="0" dirty="0">
                <a:solidFill>
                  <a:srgbClr val="313537"/>
                </a:solidFill>
                <a:effectLst/>
                <a:latin typeface="lato" panose="020F0502020204030203" pitchFamily="34" charset="0"/>
              </a:rPr>
              <a:t> of the product, service or result produced.</a:t>
            </a:r>
          </a:p>
          <a:p>
            <a:pPr algn="l" fontAlgn="base"/>
            <a:r>
              <a:rPr lang="en-US" b="0" i="0" dirty="0">
                <a:solidFill>
                  <a:srgbClr val="313537"/>
                </a:solidFill>
                <a:effectLst/>
                <a:latin typeface="lato" panose="020F0502020204030203" pitchFamily="34" charset="0"/>
              </a:rPr>
              <a:t>Some obligations in this regard are enshrined in law, such as the liability of product manufacturers; however, others are broader and concern the brand or reputation of the commissioning firm.</a:t>
            </a:r>
          </a:p>
          <a:p>
            <a:endParaRPr lang="en-AU"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91722B2C-E455-4882-B6BB-1E149066387E}"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358586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8018">
              <a:defRPr/>
            </a:pPr>
            <a:endParaRPr lang="en-AU" sz="1300"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CC614254-F2E8-46E4-BFDD-AF1EF8B60B20}"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2511246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Answer slides are only to be used as a summary once the activity and discussion debrief have been completed.</a:t>
            </a:r>
          </a:p>
          <a:p>
            <a:r>
              <a:rPr lang="en-US" i="1" dirty="0"/>
              <a:t>You should be able to say, yes, we got this point and this one, but stop and explain in more detail when something wasn’t covered in the discussion.</a:t>
            </a:r>
          </a:p>
          <a:p>
            <a:pPr algn="l" fontAlgn="base"/>
            <a:r>
              <a:rPr lang="en-US" b="1" i="0" dirty="0"/>
              <a:t>Keep your promises</a:t>
            </a:r>
            <a:r>
              <a:rPr lang="en-US" b="0" i="0" dirty="0"/>
              <a:t> – k</a:t>
            </a:r>
            <a:r>
              <a:rPr lang="en-US" b="0" i="0" dirty="0">
                <a:solidFill>
                  <a:srgbClr val="313537"/>
                </a:solidFill>
                <a:effectLst/>
                <a:latin typeface="Merriweather" panose="00000500000000000000" pitchFamily="50" charset="0"/>
              </a:rPr>
              <a:t>eep in mind that your statements on project milestones, deadlines, budgets and the features of your deliverables (</a:t>
            </a:r>
            <a:r>
              <a:rPr lang="en-US" b="0" i="1" dirty="0">
                <a:solidFill>
                  <a:srgbClr val="313537"/>
                </a:solidFill>
                <a:effectLst/>
                <a:latin typeface="Merriweather" panose="00000500000000000000" pitchFamily="50" charset="0"/>
              </a:rPr>
              <a:t>in fact, the entire project plan</a:t>
            </a:r>
            <a:r>
              <a:rPr lang="en-US" b="0" i="0" dirty="0">
                <a:solidFill>
                  <a:srgbClr val="313537"/>
                </a:solidFill>
                <a:effectLst/>
                <a:latin typeface="Merriweather" panose="00000500000000000000" pitchFamily="50" charset="0"/>
              </a:rPr>
              <a:t>) are all ‘</a:t>
            </a:r>
            <a:r>
              <a:rPr lang="en-US" b="1" i="0" dirty="0">
                <a:solidFill>
                  <a:srgbClr val="313537"/>
                </a:solidFill>
                <a:effectLst/>
                <a:latin typeface="Merriweather" panose="00000500000000000000" pitchFamily="50" charset="0"/>
              </a:rPr>
              <a:t>promises</a:t>
            </a:r>
            <a:r>
              <a:rPr lang="en-US" b="0" i="0" dirty="0">
                <a:solidFill>
                  <a:srgbClr val="313537"/>
                </a:solidFill>
                <a:effectLst/>
                <a:latin typeface="Merriweather" panose="00000500000000000000" pitchFamily="50" charset="0"/>
              </a:rPr>
              <a:t>’ in the mind of the stakeholder; promises that they will hold you accountable to.</a:t>
            </a:r>
          </a:p>
          <a:p>
            <a:pPr algn="l" fontAlgn="base"/>
            <a:r>
              <a:rPr lang="en-US" b="0" i="0" dirty="0">
                <a:solidFill>
                  <a:srgbClr val="313537"/>
                </a:solidFill>
                <a:effectLst/>
                <a:latin typeface="Merriweather" panose="00000500000000000000" pitchFamily="50" charset="0"/>
              </a:rPr>
              <a:t>For that reason, you should put these statements in their appropriate risk context if you want to have any hope of managing stakeholder expectations.</a:t>
            </a:r>
          </a:p>
          <a:p>
            <a:pPr algn="l" fontAlgn="base"/>
            <a:r>
              <a:rPr lang="en-US" b="0" i="0">
                <a:solidFill>
                  <a:srgbClr val="313537"/>
                </a:solidFill>
                <a:effectLst/>
                <a:latin typeface="Merriweather" panose="00000500000000000000" pitchFamily="50" charset="0"/>
              </a:rPr>
              <a:t>This is something we explore in project planning.</a:t>
            </a:r>
            <a:endParaRPr lang="en-US" b="0" i="0" dirty="0">
              <a:solidFill>
                <a:srgbClr val="313537"/>
              </a:solidFill>
              <a:effectLst/>
              <a:latin typeface="Merriweather" panose="00000500000000000000" pitchFamily="50" charset="0"/>
            </a:endParaRPr>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239344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breaking, ask students if there are any questions about what has been covered in the session so far.</a:t>
            </a:r>
          </a:p>
          <a:p>
            <a:r>
              <a:rPr lang="en-US" dirty="0"/>
              <a:t>Once answered, encourage students to stand up, get a drink, go outside and stretch.</a:t>
            </a:r>
          </a:p>
          <a:p>
            <a:r>
              <a:rPr lang="en-US" dirty="0"/>
              <a:t>If they are on Zoom, tell them to turn their camera and microphone off (you do the same)!</a:t>
            </a:r>
          </a:p>
          <a:p>
            <a:r>
              <a:rPr lang="en-US" dirty="0"/>
              <a:t>Make sure you tell them the precise time you will be restarting (</a:t>
            </a:r>
            <a:r>
              <a:rPr lang="en-US" i="1" dirty="0"/>
              <a:t>eg</a:t>
            </a:r>
            <a:r>
              <a:rPr lang="en-US" dirty="0"/>
              <a:t> 10:10am)</a:t>
            </a:r>
          </a:p>
          <a:p>
            <a:r>
              <a:rPr lang="en-US" dirty="0"/>
              <a:t>Don’t check your email – take a proper break!!</a:t>
            </a: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26</a:t>
            </a:fld>
            <a:endParaRPr lang="en-AU"/>
          </a:p>
        </p:txBody>
      </p:sp>
    </p:spTree>
    <p:extLst>
      <p:ext uri="{BB962C8B-B14F-4D97-AF65-F5344CB8AC3E}">
        <p14:creationId xmlns:p14="http://schemas.microsoft.com/office/powerpoint/2010/main" val="393939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FFFFFF"/>
                </a:solidFill>
                <a:effectLst/>
                <a:latin typeface="Lato" panose="020F0502020204030203" pitchFamily="34" charset="0"/>
              </a:rPr>
              <a:t>Given that projects have a limited amount of time and resources available to them, we cannot realistically expect to service and satisfy every single stakeholder (even if that is what they want).</a:t>
            </a:r>
            <a:endParaRPr lang="en-US" b="0" i="0" dirty="0">
              <a:solidFill>
                <a:srgbClr val="FFFFFF"/>
              </a:solidFill>
              <a:effectLst/>
              <a:latin typeface="lato" panose="020F0502020204030203" pitchFamily="34" charset="0"/>
            </a:endParaRPr>
          </a:p>
          <a:p>
            <a:r>
              <a:rPr lang="en-US" b="0" i="0" dirty="0">
                <a:solidFill>
                  <a:srgbClr val="313537"/>
                </a:solidFill>
                <a:effectLst/>
                <a:latin typeface="Lato" panose="020F0502020204030203" pitchFamily="34" charset="0"/>
              </a:rPr>
              <a:t>We therefore need to </a:t>
            </a:r>
            <a:r>
              <a:rPr lang="en-US" b="1" i="0" dirty="0" err="1">
                <a:solidFill>
                  <a:srgbClr val="313537"/>
                </a:solidFill>
                <a:effectLst/>
                <a:latin typeface="Lato" panose="020F0502020204030203" pitchFamily="34" charset="0"/>
              </a:rPr>
              <a:t>prioritise</a:t>
            </a:r>
            <a:r>
              <a:rPr lang="en-US" b="0" i="0" dirty="0">
                <a:solidFill>
                  <a:srgbClr val="313537"/>
                </a:solidFill>
                <a:effectLst/>
                <a:latin typeface="Lato" panose="020F0502020204030203" pitchFamily="34" charset="0"/>
              </a:rPr>
              <a:t> our stakeholders in a way that will </a:t>
            </a:r>
            <a:r>
              <a:rPr lang="en-US" b="1" i="0" dirty="0">
                <a:solidFill>
                  <a:srgbClr val="313537"/>
                </a:solidFill>
                <a:effectLst/>
                <a:latin typeface="Lato" panose="020F0502020204030203" pitchFamily="34" charset="0"/>
              </a:rPr>
              <a:t>meaningfully guide</a:t>
            </a:r>
            <a:r>
              <a:rPr lang="en-US" b="0" i="0" dirty="0">
                <a:solidFill>
                  <a:srgbClr val="313537"/>
                </a:solidFill>
                <a:effectLst/>
                <a:latin typeface="Lato" panose="020F0502020204030203" pitchFamily="34" charset="0"/>
              </a:rPr>
              <a:t> us on how to </a:t>
            </a:r>
            <a:r>
              <a:rPr lang="en-US" b="1" i="0" dirty="0">
                <a:solidFill>
                  <a:srgbClr val="313537"/>
                </a:solidFill>
                <a:effectLst/>
                <a:latin typeface="Lato" panose="020F0502020204030203" pitchFamily="34" charset="0"/>
              </a:rPr>
              <a:t>manage</a:t>
            </a:r>
            <a:r>
              <a:rPr lang="en-US" b="0" i="0" dirty="0">
                <a:solidFill>
                  <a:srgbClr val="313537"/>
                </a:solidFill>
                <a:effectLst/>
                <a:latin typeface="Lato" panose="020F0502020204030203" pitchFamily="34" charset="0"/>
              </a:rPr>
              <a:t> them. </a:t>
            </a:r>
          </a:p>
          <a:p>
            <a:pPr algn="l" fontAlgn="base"/>
            <a:r>
              <a:rPr lang="en-US" b="0" i="0" dirty="0">
                <a:solidFill>
                  <a:srgbClr val="313537"/>
                </a:solidFill>
                <a:effectLst/>
                <a:latin typeface="Merriweather" panose="00000500000000000000" pitchFamily="50" charset="0"/>
              </a:rPr>
              <a:t>Many project managers use a simple classification model that groups stakeholders by their level of real or potential authority or </a:t>
            </a:r>
            <a:r>
              <a:rPr lang="en-US" b="1" i="0" dirty="0">
                <a:solidFill>
                  <a:srgbClr val="313537"/>
                </a:solidFill>
                <a:effectLst/>
                <a:latin typeface="Merriweather" panose="00000500000000000000" pitchFamily="50" charset="0"/>
              </a:rPr>
              <a:t>power</a:t>
            </a:r>
            <a:r>
              <a:rPr lang="en-US" b="0" i="0" dirty="0">
                <a:solidFill>
                  <a:srgbClr val="313537"/>
                </a:solidFill>
                <a:effectLst/>
                <a:latin typeface="Merriweather" panose="00000500000000000000" pitchFamily="50" charset="0"/>
              </a:rPr>
              <a:t> over the project and their corresponding level of </a:t>
            </a:r>
            <a:r>
              <a:rPr lang="en-US" b="1" i="0" dirty="0">
                <a:solidFill>
                  <a:srgbClr val="313537"/>
                </a:solidFill>
                <a:effectLst/>
                <a:latin typeface="Merriweather" panose="00000500000000000000" pitchFamily="50" charset="0"/>
              </a:rPr>
              <a:t>interest</a:t>
            </a:r>
            <a:r>
              <a:rPr lang="en-US" b="0" i="0" dirty="0">
                <a:solidFill>
                  <a:srgbClr val="313537"/>
                </a:solidFill>
                <a:effectLst/>
                <a:latin typeface="Merriweather" panose="00000500000000000000" pitchFamily="50" charset="0"/>
              </a:rPr>
              <a:t> in it.</a:t>
            </a:r>
          </a:p>
          <a:p>
            <a:pPr algn="l" fontAlgn="base" latinLnBrk="0"/>
            <a:r>
              <a:rPr lang="en-US" b="1" i="0" dirty="0">
                <a:solidFill>
                  <a:srgbClr val="313537"/>
                </a:solidFill>
                <a:effectLst/>
                <a:latin typeface="Lato" panose="020F0502020204030203" pitchFamily="34" charset="0"/>
              </a:rPr>
              <a:t>Importantly, these values are </a:t>
            </a:r>
            <a:r>
              <a:rPr lang="en-US" b="0" i="0" dirty="0">
                <a:solidFill>
                  <a:srgbClr val="313537"/>
                </a:solidFill>
                <a:effectLst/>
                <a:latin typeface="Lato" panose="020F0502020204030203" pitchFamily="34" charset="0"/>
              </a:rPr>
              <a:t>independent </a:t>
            </a:r>
            <a:r>
              <a:rPr lang="en-US" b="1" i="0" dirty="0">
                <a:solidFill>
                  <a:srgbClr val="313537"/>
                </a:solidFill>
                <a:effectLst/>
                <a:latin typeface="Lato" panose="020F0502020204030203" pitchFamily="34" charset="0"/>
              </a:rPr>
              <a:t>of each other.</a:t>
            </a:r>
            <a:endParaRPr lang="en-US" b="0" i="0" dirty="0">
              <a:solidFill>
                <a:srgbClr val="313537"/>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Just because a person has a high level of power over a project doesn’t mean they have a low or high level of interest in it – in fact, their interest could be at any level.</a:t>
            </a:r>
          </a:p>
          <a:p>
            <a:pPr algn="l" fontAlgn="base"/>
            <a:r>
              <a:rPr lang="en-US" b="0" i="0" dirty="0">
                <a:solidFill>
                  <a:srgbClr val="313537"/>
                </a:solidFill>
                <a:effectLst/>
                <a:latin typeface="Merriweather" panose="00000500000000000000" pitchFamily="50" charset="0"/>
              </a:rPr>
              <a:t>Similarly, high or low interest says nothing about a person’s level of influence or authority.</a:t>
            </a:r>
          </a:p>
          <a:p>
            <a:pPr algn="l" fontAlgn="base"/>
            <a:r>
              <a:rPr lang="en-US" b="0" i="0" dirty="0">
                <a:solidFill>
                  <a:srgbClr val="313537"/>
                </a:solidFill>
                <a:effectLst/>
                <a:latin typeface="Merriweather" panose="00000500000000000000" pitchFamily="50" charset="0"/>
              </a:rPr>
              <a:t>After all, just because I am interested in the Football World Cup, doesn’t mean I get a say in its delivery!</a:t>
            </a:r>
          </a:p>
          <a:p>
            <a:br>
              <a:rPr lang="en-US" b="0" i="0" dirty="0">
                <a:solidFill>
                  <a:srgbClr val="313537"/>
                </a:solidFill>
                <a:effectLst/>
                <a:latin typeface="lato" panose="020F0502020204030203" pitchFamily="34" charset="0"/>
              </a:rPr>
            </a:b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001582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Stakeholder </a:t>
            </a:r>
            <a:r>
              <a:rPr lang="en-US" b="1" i="1" dirty="0">
                <a:solidFill>
                  <a:srgbClr val="FFFFFF"/>
                </a:solidFill>
                <a:effectLst/>
                <a:latin typeface="Lato" panose="020F0502020204030203" pitchFamily="34" charset="0"/>
              </a:rPr>
              <a:t>power </a:t>
            </a:r>
            <a:r>
              <a:rPr lang="en-US" b="1" i="0" dirty="0">
                <a:solidFill>
                  <a:srgbClr val="FFFFFF"/>
                </a:solidFill>
                <a:effectLst/>
                <a:latin typeface="Lato" panose="020F0502020204030203" pitchFamily="34" charset="0"/>
              </a:rPr>
              <a:t>refers to their level of authority or influence over a project.</a:t>
            </a:r>
          </a:p>
          <a:p>
            <a:pPr algn="l" fontAlgn="base"/>
            <a:r>
              <a:rPr lang="en-US" b="0" i="0" dirty="0">
                <a:solidFill>
                  <a:srgbClr val="313537"/>
                </a:solidFill>
                <a:effectLst/>
                <a:latin typeface="Merriweather" panose="00000500000000000000" pitchFamily="50" charset="0"/>
              </a:rPr>
              <a:t>Stakeholders with '</a:t>
            </a:r>
            <a:r>
              <a:rPr lang="en-US" b="1" i="0" dirty="0">
                <a:solidFill>
                  <a:srgbClr val="313537"/>
                </a:solidFill>
                <a:effectLst/>
                <a:latin typeface="Merriweather" panose="00000500000000000000" pitchFamily="50" charset="0"/>
              </a:rPr>
              <a:t>high'</a:t>
            </a:r>
            <a:r>
              <a:rPr lang="en-US" b="0" i="0" dirty="0">
                <a:solidFill>
                  <a:srgbClr val="313537"/>
                </a:solidFill>
                <a:effectLst/>
                <a:latin typeface="Merriweather" panose="00000500000000000000" pitchFamily="50" charset="0"/>
              </a:rPr>
              <a:t> power can direct significant changes to your project’s time, cost and/or scope; whereas, stakeholders with '</a:t>
            </a:r>
            <a:r>
              <a:rPr lang="en-US" b="1" i="0" dirty="0">
                <a:solidFill>
                  <a:srgbClr val="313537"/>
                </a:solidFill>
                <a:effectLst/>
                <a:latin typeface="Merriweather" panose="00000500000000000000" pitchFamily="50" charset="0"/>
              </a:rPr>
              <a:t>low'</a:t>
            </a:r>
            <a:r>
              <a:rPr lang="en-US" b="0" i="0" dirty="0">
                <a:solidFill>
                  <a:srgbClr val="313537"/>
                </a:solidFill>
                <a:effectLst/>
                <a:latin typeface="Merriweather" panose="00000500000000000000" pitchFamily="50" charset="0"/>
              </a:rPr>
              <a:t> power have minimal influence at best.</a:t>
            </a:r>
          </a:p>
          <a:p>
            <a:pPr algn="l" fontAlgn="base"/>
            <a:r>
              <a:rPr lang="en-US" b="0" i="0" dirty="0">
                <a:solidFill>
                  <a:srgbClr val="313537"/>
                </a:solidFill>
                <a:effectLst/>
                <a:latin typeface="Merriweather" panose="00000500000000000000" pitchFamily="50" charset="0"/>
              </a:rPr>
              <a:t>The following table defines power across five dimensions, from very high to very low.</a:t>
            </a:r>
          </a:p>
          <a:p>
            <a:r>
              <a:rPr lang="en-US" b="1" i="0" dirty="0">
                <a:solidFill>
                  <a:srgbClr val="313537"/>
                </a:solidFill>
                <a:effectLst/>
                <a:latin typeface="Merriweather" panose="00000500000000000000" pitchFamily="50" charset="0"/>
              </a:rPr>
              <a:t>As a rule, we </a:t>
            </a:r>
            <a:r>
              <a:rPr lang="en-US" b="1" i="0" dirty="0" err="1">
                <a:solidFill>
                  <a:srgbClr val="313537"/>
                </a:solidFill>
                <a:effectLst/>
                <a:latin typeface="Merriweather" panose="00000500000000000000" pitchFamily="50" charset="0"/>
              </a:rPr>
              <a:t>prioritise</a:t>
            </a:r>
            <a:r>
              <a:rPr lang="en-US" b="1" i="0" dirty="0">
                <a:solidFill>
                  <a:srgbClr val="313537"/>
                </a:solidFill>
                <a:effectLst/>
                <a:latin typeface="Merriweather" panose="00000500000000000000" pitchFamily="50" charset="0"/>
              </a:rPr>
              <a:t> the needs of high power stakeholders over the needs of their low power peers. </a:t>
            </a:r>
          </a:p>
          <a:p>
            <a:pPr algn="l" fontAlgn="base"/>
            <a:r>
              <a:rPr lang="en-US" b="0" i="0" dirty="0">
                <a:solidFill>
                  <a:srgbClr val="313537"/>
                </a:solidFill>
                <a:effectLst/>
                <a:latin typeface="Merriweather" panose="00000500000000000000" pitchFamily="50" charset="0"/>
              </a:rPr>
              <a:t>Definitions like these are usually mandated in the </a:t>
            </a:r>
            <a:r>
              <a:rPr lang="en-US" b="1" i="0" dirty="0">
                <a:solidFill>
                  <a:srgbClr val="313537"/>
                </a:solidFill>
                <a:effectLst/>
                <a:latin typeface="Merriweather" panose="00000500000000000000" pitchFamily="50" charset="0"/>
              </a:rPr>
              <a:t>methodology </a:t>
            </a:r>
            <a:r>
              <a:rPr lang="en-US" b="0" i="0" dirty="0">
                <a:solidFill>
                  <a:srgbClr val="313537"/>
                </a:solidFill>
                <a:effectLst/>
                <a:latin typeface="Merriweather" panose="00000500000000000000" pitchFamily="50" charset="0"/>
              </a:rPr>
              <a:t>of an organisation to facilitate a common understanding across projects, programs and portfolios of work.</a:t>
            </a:r>
          </a:p>
          <a:p>
            <a:pPr algn="l" fontAlgn="base"/>
            <a:r>
              <a:rPr lang="en-US" b="0" i="0" dirty="0">
                <a:solidFill>
                  <a:srgbClr val="313537"/>
                </a:solidFill>
                <a:effectLst/>
                <a:latin typeface="Merriweather" panose="00000500000000000000" pitchFamily="50" charset="0"/>
              </a:rPr>
              <a:t>Although you are free to use these definitions in your own organisation, they are </a:t>
            </a:r>
            <a:r>
              <a:rPr lang="en-US" b="1" i="0" dirty="0">
                <a:solidFill>
                  <a:srgbClr val="313537"/>
                </a:solidFill>
                <a:effectLst/>
                <a:latin typeface="Merriweather" panose="00000500000000000000" pitchFamily="50" charset="0"/>
              </a:rPr>
              <a:t>not </a:t>
            </a:r>
            <a:r>
              <a:rPr lang="en-US" b="0" i="0" dirty="0">
                <a:solidFill>
                  <a:srgbClr val="313537"/>
                </a:solidFill>
                <a:effectLst/>
                <a:latin typeface="Merriweather" panose="00000500000000000000" pitchFamily="50" charset="0"/>
              </a:rPr>
              <a:t>doctrine – you should modify them if appropriate to align with the unique contingencies of your project and </a:t>
            </a:r>
            <a:r>
              <a:rPr lang="en-US" b="0" i="0" dirty="0" err="1">
                <a:solidFill>
                  <a:srgbClr val="313537"/>
                </a:solidFill>
                <a:effectLst/>
                <a:latin typeface="Merriweather" panose="00000500000000000000" pitchFamily="50" charset="0"/>
              </a:rPr>
              <a:t>organisational</a:t>
            </a:r>
            <a:r>
              <a:rPr lang="en-US" b="0" i="0" dirty="0">
                <a:solidFill>
                  <a:srgbClr val="313537"/>
                </a:solidFill>
                <a:effectLst/>
                <a:latin typeface="Merriweather" panose="00000500000000000000" pitchFamily="50" charset="0"/>
              </a:rPr>
              <a:t> environments.</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410550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FFFFFF"/>
                </a:solidFill>
                <a:effectLst/>
                <a:latin typeface="Lato" panose="020F0502020204030203" pitchFamily="34" charset="0"/>
              </a:rPr>
              <a:t>Stakeholders can have high or low interest in a project, but that interest can also be positive or negative</a:t>
            </a:r>
          </a:p>
          <a:p>
            <a:pPr fontAlgn="base"/>
            <a:r>
              <a:rPr lang="en-US" b="0" dirty="0">
                <a:effectLst/>
                <a:latin typeface="merriweather" panose="00000500000000000000" pitchFamily="50" charset="0"/>
              </a:rPr>
              <a:t>Positively interested stakeholders generally feel </a:t>
            </a:r>
            <a:r>
              <a:rPr lang="en-US" b="1" dirty="0">
                <a:effectLst/>
                <a:latin typeface="Merriweather" panose="00000500000000000000" pitchFamily="50" charset="0"/>
              </a:rPr>
              <a:t>good</a:t>
            </a:r>
            <a:r>
              <a:rPr lang="en-US" b="0" dirty="0">
                <a:effectLst/>
                <a:latin typeface="merriweather" panose="00000500000000000000" pitchFamily="50" charset="0"/>
              </a:rPr>
              <a:t> about the project, its potential outcomes and the impact it will have on their person and/or community. </a:t>
            </a:r>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62260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effectLst/>
                <a:latin typeface="Merriweather" panose="00000500000000000000" pitchFamily="50" charset="0"/>
              </a:rPr>
              <a:t>Literally – someone who has a stake (or has something at stake) in your project.</a:t>
            </a:r>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91975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Negatively interested stakeholders are </a:t>
            </a:r>
            <a:r>
              <a:rPr lang="en-US" b="1" i="0" dirty="0">
                <a:solidFill>
                  <a:srgbClr val="313537"/>
                </a:solidFill>
                <a:effectLst/>
                <a:latin typeface="Merriweather" panose="00000500000000000000" pitchFamily="50" charset="0"/>
              </a:rPr>
              <a:t>opposed</a:t>
            </a:r>
            <a:r>
              <a:rPr lang="en-US" b="0" i="0" dirty="0">
                <a:solidFill>
                  <a:srgbClr val="313537"/>
                </a:solidFill>
                <a:effectLst/>
                <a:latin typeface="Merriweather" panose="00000500000000000000" pitchFamily="50" charset="0"/>
              </a:rPr>
              <a:t> to the project.</a:t>
            </a:r>
          </a:p>
          <a:p>
            <a:pPr algn="l" fontAlgn="base"/>
            <a:r>
              <a:rPr lang="en-US" b="0" i="0" dirty="0">
                <a:solidFill>
                  <a:srgbClr val="313537"/>
                </a:solidFill>
                <a:effectLst/>
                <a:latin typeface="Merriweather" panose="00000500000000000000" pitchFamily="50" charset="0"/>
              </a:rPr>
              <a:t>This negative interest is rooted in their belief that the potential outcomes and the impacts they will have will ultimately harm them and/or their community.</a:t>
            </a:r>
          </a:p>
          <a:p>
            <a:pPr algn="l" fontAlgn="base"/>
            <a:r>
              <a:rPr lang="en-US" b="0" i="0" dirty="0">
                <a:solidFill>
                  <a:srgbClr val="313537"/>
                </a:solidFill>
                <a:effectLst/>
                <a:latin typeface="Merriweather" panose="00000500000000000000" pitchFamily="50" charset="0"/>
              </a:rPr>
              <a:t>Once again, be sure to adopt definitions such as these in your methodology at the </a:t>
            </a:r>
            <a:r>
              <a:rPr lang="en-US" b="1" i="0" dirty="0" err="1">
                <a:solidFill>
                  <a:srgbClr val="313537"/>
                </a:solidFill>
                <a:effectLst/>
                <a:latin typeface="Merriweather" panose="00000500000000000000" pitchFamily="50" charset="0"/>
              </a:rPr>
              <a:t>organisational</a:t>
            </a:r>
            <a:r>
              <a:rPr lang="en-US" b="1" i="0" dirty="0">
                <a:solidFill>
                  <a:srgbClr val="313537"/>
                </a:solidFill>
                <a:effectLst/>
                <a:latin typeface="Merriweather" panose="00000500000000000000" pitchFamily="50" charset="0"/>
              </a:rPr>
              <a:t> level</a:t>
            </a:r>
            <a:r>
              <a:rPr lang="en-US" b="0" i="0" dirty="0">
                <a:solidFill>
                  <a:srgbClr val="313537"/>
                </a:solidFill>
                <a:effectLst/>
                <a:latin typeface="Merriweather" panose="00000500000000000000" pitchFamily="50" charset="0"/>
              </a:rPr>
              <a:t>, as our different projects usually have a number of stakeholders in common.</a:t>
            </a:r>
            <a:br>
              <a:rPr lang="en-US" b="1" i="0" dirty="0">
                <a:solidFill>
                  <a:srgbClr val="FFFFFF"/>
                </a:solidFill>
                <a:effectLst/>
                <a:latin typeface="Lato" panose="020F0502020204030203" pitchFamily="34" charset="0"/>
              </a:rPr>
            </a:b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740478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225">
              <a:defRPr/>
            </a:pPr>
            <a:endParaRPr lang="en-AU" sz="1300" dirty="0"/>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8CEE8FFD-4B92-4F26-B990-200448EEC9EA}"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3879347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6014" y="5235775"/>
            <a:ext cx="6448090" cy="4283814"/>
          </a:xfrm>
          <a:prstGeom prst="rect">
            <a:avLst/>
          </a:prstGeom>
        </p:spPr>
        <p:txBody>
          <a:bodyPr lIns="104264" tIns="52133" rIns="104264" bIns="52133"/>
          <a:lstStyle/>
          <a:p>
            <a:pPr algn="l" fontAlgn="base"/>
            <a:r>
              <a:rPr lang="en-US" b="0" i="0" dirty="0">
                <a:solidFill>
                  <a:srgbClr val="313537"/>
                </a:solidFill>
                <a:effectLst/>
                <a:latin typeface="Merriweather" panose="00000500000000000000" pitchFamily="50" charset="0"/>
              </a:rPr>
              <a:t>We have identified a concerned </a:t>
            </a:r>
            <a:r>
              <a:rPr lang="en-US" b="1" i="0" dirty="0">
                <a:solidFill>
                  <a:srgbClr val="313537"/>
                </a:solidFill>
                <a:effectLst/>
                <a:latin typeface="Merriweather" panose="00000500000000000000" pitchFamily="50" charset="0"/>
              </a:rPr>
              <a:t>local resident</a:t>
            </a:r>
            <a:r>
              <a:rPr lang="en-US" b="0" i="0" dirty="0">
                <a:solidFill>
                  <a:srgbClr val="313537"/>
                </a:solidFill>
                <a:effectLst/>
                <a:latin typeface="Merriweather" panose="00000500000000000000" pitchFamily="50" charset="0"/>
              </a:rPr>
              <a:t> as a stakeholder in our project.</a:t>
            </a:r>
          </a:p>
          <a:p>
            <a:pPr algn="l" fontAlgn="base"/>
            <a:r>
              <a:rPr lang="en-US" b="0" i="0" dirty="0">
                <a:solidFill>
                  <a:srgbClr val="313537"/>
                </a:solidFill>
                <a:effectLst/>
                <a:latin typeface="Merriweather" panose="00000500000000000000" pitchFamily="50" charset="0"/>
              </a:rPr>
              <a:t>We have not yet made them aware of the project; however, we expect they will be opposed to it given their record of enmity toward similar projects in the past.</a:t>
            </a:r>
          </a:p>
          <a:p>
            <a:pPr algn="l" fontAlgn="base"/>
            <a:r>
              <a:rPr lang="en-US" b="0" i="0" dirty="0">
                <a:solidFill>
                  <a:srgbClr val="313537"/>
                </a:solidFill>
                <a:effectLst/>
                <a:latin typeface="Merriweather" panose="00000500000000000000" pitchFamily="50" charset="0"/>
              </a:rPr>
              <a:t>That said, as an individual, there is not a lot they can do about our project one way or another.</a:t>
            </a:r>
          </a:p>
          <a:p>
            <a:pPr algn="l" fontAlgn="base"/>
            <a:r>
              <a:rPr lang="en-US" b="0" i="0" dirty="0">
                <a:solidFill>
                  <a:srgbClr val="313537"/>
                </a:solidFill>
                <a:effectLst/>
                <a:latin typeface="Merriweather" panose="00000500000000000000" pitchFamily="50" charset="0"/>
              </a:rPr>
              <a:t>Using the definition tables, we therefore agree on the following power and interest ratings:</a:t>
            </a:r>
          </a:p>
          <a:p>
            <a:r>
              <a:rPr lang="en-AU" b="1" dirty="0"/>
              <a:t>Very low power</a:t>
            </a:r>
            <a:r>
              <a:rPr lang="en-AU" b="0" dirty="0"/>
              <a:t>: This stakeholder cannot directly impact the project </a:t>
            </a:r>
            <a:endParaRPr lang="en-AU" b="0" i="1" dirty="0"/>
          </a:p>
          <a:p>
            <a:r>
              <a:rPr lang="en-AU" b="1" dirty="0"/>
              <a:t>High negative interest</a:t>
            </a:r>
            <a:r>
              <a:rPr lang="en-AU" b="0" dirty="0"/>
              <a:t>: This stakeholder believes that the financial and/or social costs of the project are greater than any potential benefits it may realise</a:t>
            </a:r>
          </a:p>
        </p:txBody>
      </p:sp>
      <p:sp>
        <p:nvSpPr>
          <p:cNvPr id="4" name="Header Placeholder 3"/>
          <p:cNvSpPr>
            <a:spLocks noGrp="1"/>
          </p:cNvSpPr>
          <p:nvPr>
            <p:ph type="hdr" sz="quarter" idx="10"/>
          </p:nvPr>
        </p:nvSpPr>
        <p:spPr>
          <a:xfrm>
            <a:off x="4" y="3"/>
            <a:ext cx="3492715" cy="545866"/>
          </a:xfrm>
          <a:prstGeom prst="rect">
            <a:avLst/>
          </a:prstGeom>
        </p:spPr>
        <p:txBody>
          <a:bodyPr lIns="104264" tIns="52133" rIns="104264" bIns="52133"/>
          <a:lstStyle/>
          <a:p>
            <a:r>
              <a:rPr lang="en-AU" dirty="0"/>
              <a:t>Project Management Masterclass</a:t>
            </a:r>
          </a:p>
        </p:txBody>
      </p:sp>
      <p:sp>
        <p:nvSpPr>
          <p:cNvPr id="5" name="Date Placeholder 4"/>
          <p:cNvSpPr>
            <a:spLocks noGrp="1"/>
          </p:cNvSpPr>
          <p:nvPr>
            <p:ph type="dt" idx="11"/>
          </p:nvPr>
        </p:nvSpPr>
        <p:spPr>
          <a:xfrm>
            <a:off x="4565538" y="3"/>
            <a:ext cx="3492715" cy="545866"/>
          </a:xfrm>
          <a:prstGeom prst="rect">
            <a:avLst/>
          </a:prstGeom>
        </p:spPr>
        <p:txBody>
          <a:bodyPr lIns="104264" tIns="52133" rIns="104264" bIns="52133"/>
          <a:lstStyle/>
          <a:p>
            <a:fld id="{FCBDB6F1-C8B2-45AF-96AD-AF96C43B512F}" type="datetime6">
              <a:rPr lang="en-AU" smtClean="0"/>
              <a:t>July 21</a:t>
            </a:fld>
            <a:endParaRPr lang="en-AU" dirty="0"/>
          </a:p>
        </p:txBody>
      </p:sp>
      <p:sp>
        <p:nvSpPr>
          <p:cNvPr id="6" name="Footer Placeholder 5"/>
          <p:cNvSpPr>
            <a:spLocks noGrp="1"/>
          </p:cNvSpPr>
          <p:nvPr>
            <p:ph type="ftr" sz="quarter" idx="12"/>
          </p:nvPr>
        </p:nvSpPr>
        <p:spPr>
          <a:xfrm>
            <a:off x="4" y="10333667"/>
            <a:ext cx="3492715" cy="545864"/>
          </a:xfrm>
          <a:prstGeom prst="rect">
            <a:avLst/>
          </a:prstGeom>
        </p:spPr>
        <p:txBody>
          <a:bodyPr lIns="104264" tIns="52133" rIns="104264" bIns="52133"/>
          <a:lstStyle/>
          <a:p>
            <a:r>
              <a:rPr lang="en-AU" dirty="0"/>
              <a:t>Institute of Project Management</a:t>
            </a:r>
          </a:p>
        </p:txBody>
      </p:sp>
    </p:spTree>
    <p:extLst>
      <p:ext uri="{BB962C8B-B14F-4D97-AF65-F5344CB8AC3E}">
        <p14:creationId xmlns:p14="http://schemas.microsoft.com/office/powerpoint/2010/main" val="1614039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6014" y="5235775"/>
            <a:ext cx="6448090" cy="4283814"/>
          </a:xfrm>
          <a:prstGeom prst="rect">
            <a:avLst/>
          </a:prstGeom>
        </p:spPr>
        <p:txBody>
          <a:bodyPr lIns="104264" tIns="52133" rIns="104264" bIns="52133"/>
          <a:lstStyle/>
          <a:p>
            <a:pPr algn="l" fontAlgn="base"/>
            <a:r>
              <a:rPr lang="en-US" b="0" i="0" dirty="0">
                <a:solidFill>
                  <a:srgbClr val="313537"/>
                </a:solidFill>
                <a:effectLst/>
                <a:latin typeface="Merriweather" panose="00000500000000000000" pitchFamily="50" charset="0"/>
              </a:rPr>
              <a:t>Our next stakeholder is a </a:t>
            </a:r>
            <a:r>
              <a:rPr lang="en-US" b="1" i="0" dirty="0">
                <a:solidFill>
                  <a:srgbClr val="313537"/>
                </a:solidFill>
                <a:effectLst/>
                <a:latin typeface="Merriweather" panose="00000500000000000000" pitchFamily="50" charset="0"/>
              </a:rPr>
              <a:t>supplier </a:t>
            </a:r>
            <a:r>
              <a:rPr lang="en-US" b="0" i="0" dirty="0">
                <a:solidFill>
                  <a:srgbClr val="313537"/>
                </a:solidFill>
                <a:effectLst/>
                <a:latin typeface="Merriweather" panose="00000500000000000000" pitchFamily="50" charset="0"/>
              </a:rPr>
              <a:t>of project essential materials.</a:t>
            </a:r>
          </a:p>
          <a:p>
            <a:pPr algn="l" fontAlgn="base"/>
            <a:r>
              <a:rPr lang="en-US" b="0" i="0" dirty="0">
                <a:solidFill>
                  <a:srgbClr val="313537"/>
                </a:solidFill>
                <a:effectLst/>
                <a:latin typeface="Merriweather" panose="00000500000000000000" pitchFamily="50" charset="0"/>
              </a:rPr>
              <a:t>If this supplier proves difficult or fails to deliver on time, they would have a minor impact on the project’s schedule and/or budget (especially if we had to use another supplier at the last minute, or we were paying our team to stand around waiting).</a:t>
            </a:r>
          </a:p>
          <a:p>
            <a:pPr algn="l" fontAlgn="base"/>
            <a:r>
              <a:rPr lang="en-US" b="0" i="0" dirty="0">
                <a:solidFill>
                  <a:srgbClr val="313537"/>
                </a:solidFill>
                <a:effectLst/>
                <a:latin typeface="Merriweather" panose="00000500000000000000" pitchFamily="50" charset="0"/>
              </a:rPr>
              <a:t>That said, our supplier does want our project to succeed, because that means they get paid!</a:t>
            </a:r>
          </a:p>
          <a:p>
            <a:pPr marL="0" marR="0" lvl="0" indent="0" algn="l" defTabSz="1042644" rtl="0" eaLnBrk="1" fontAlgn="auto" latinLnBrk="0" hangingPunct="1">
              <a:lnSpc>
                <a:spcPct val="100000"/>
              </a:lnSpc>
              <a:spcBef>
                <a:spcPts val="0"/>
              </a:spcBef>
              <a:spcAft>
                <a:spcPts val="0"/>
              </a:spcAft>
              <a:buClrTx/>
              <a:buSzTx/>
              <a:buFontTx/>
              <a:buNone/>
              <a:tabLst/>
              <a:defRPr/>
            </a:pPr>
            <a:r>
              <a:rPr lang="en-AU" b="1" dirty="0"/>
              <a:t>Moderate power</a:t>
            </a:r>
            <a:r>
              <a:rPr lang="en-AU" b="0" dirty="0"/>
              <a:t>: This stakeholder can have a minor impact on the project’s schedule and/or budget </a:t>
            </a:r>
            <a:r>
              <a:rPr lang="en-AU" b="0" i="1" dirty="0"/>
              <a:t>(from our earlier definition)</a:t>
            </a:r>
            <a:endParaRPr lang="en-AU" b="0" dirty="0"/>
          </a:p>
          <a:p>
            <a:pPr marL="0" marR="0" lvl="0" indent="0" algn="l" defTabSz="1042644" rtl="0" eaLnBrk="1" fontAlgn="auto" latinLnBrk="0" hangingPunct="1">
              <a:lnSpc>
                <a:spcPct val="100000"/>
              </a:lnSpc>
              <a:spcBef>
                <a:spcPts val="0"/>
              </a:spcBef>
              <a:spcAft>
                <a:spcPts val="0"/>
              </a:spcAft>
              <a:buClrTx/>
              <a:buSzTx/>
              <a:buFontTx/>
              <a:buNone/>
              <a:tabLst/>
              <a:defRPr/>
            </a:pPr>
            <a:r>
              <a:rPr lang="en-AU" b="1" dirty="0"/>
              <a:t>Moderate positive interest</a:t>
            </a:r>
            <a:r>
              <a:rPr lang="en-AU" b="0" dirty="0"/>
              <a:t>: This stakeholder sees benefit to themselves in the project and will be annoyed if the project fails </a:t>
            </a:r>
            <a:r>
              <a:rPr lang="en-AU" b="0" i="1" dirty="0"/>
              <a:t>(from our earlier definition)</a:t>
            </a:r>
          </a:p>
          <a:p>
            <a:pPr defTabSz="1042644">
              <a:defRPr/>
            </a:pPr>
            <a:endParaRPr lang="en-AU" b="0" dirty="0"/>
          </a:p>
        </p:txBody>
      </p:sp>
      <p:sp>
        <p:nvSpPr>
          <p:cNvPr id="4" name="Header Placeholder 3"/>
          <p:cNvSpPr>
            <a:spLocks noGrp="1"/>
          </p:cNvSpPr>
          <p:nvPr>
            <p:ph type="hdr" sz="quarter" idx="10"/>
          </p:nvPr>
        </p:nvSpPr>
        <p:spPr>
          <a:xfrm>
            <a:off x="4" y="3"/>
            <a:ext cx="3492715" cy="545866"/>
          </a:xfrm>
          <a:prstGeom prst="rect">
            <a:avLst/>
          </a:prstGeom>
        </p:spPr>
        <p:txBody>
          <a:bodyPr lIns="104264" tIns="52133" rIns="104264" bIns="52133"/>
          <a:lstStyle/>
          <a:p>
            <a:r>
              <a:rPr lang="en-AU" dirty="0"/>
              <a:t>Project Management Masterclass</a:t>
            </a:r>
          </a:p>
        </p:txBody>
      </p:sp>
      <p:sp>
        <p:nvSpPr>
          <p:cNvPr id="5" name="Date Placeholder 4"/>
          <p:cNvSpPr>
            <a:spLocks noGrp="1"/>
          </p:cNvSpPr>
          <p:nvPr>
            <p:ph type="dt" idx="11"/>
          </p:nvPr>
        </p:nvSpPr>
        <p:spPr>
          <a:xfrm>
            <a:off x="4565538" y="3"/>
            <a:ext cx="3492715" cy="545866"/>
          </a:xfrm>
          <a:prstGeom prst="rect">
            <a:avLst/>
          </a:prstGeom>
        </p:spPr>
        <p:txBody>
          <a:bodyPr lIns="104264" tIns="52133" rIns="104264" bIns="52133"/>
          <a:lstStyle/>
          <a:p>
            <a:fld id="{BA4336D1-9AC1-42A5-9C94-F17C431EE1A4}" type="datetime6">
              <a:rPr lang="en-AU" smtClean="0"/>
              <a:t>July 21</a:t>
            </a:fld>
            <a:endParaRPr lang="en-AU" dirty="0"/>
          </a:p>
        </p:txBody>
      </p:sp>
      <p:sp>
        <p:nvSpPr>
          <p:cNvPr id="6" name="Footer Placeholder 5"/>
          <p:cNvSpPr>
            <a:spLocks noGrp="1"/>
          </p:cNvSpPr>
          <p:nvPr>
            <p:ph type="ftr" sz="quarter" idx="12"/>
          </p:nvPr>
        </p:nvSpPr>
        <p:spPr>
          <a:xfrm>
            <a:off x="4" y="10333667"/>
            <a:ext cx="3492715" cy="545864"/>
          </a:xfrm>
          <a:prstGeom prst="rect">
            <a:avLst/>
          </a:prstGeom>
        </p:spPr>
        <p:txBody>
          <a:bodyPr lIns="104264" tIns="52133" rIns="104264" bIns="52133"/>
          <a:lstStyle/>
          <a:p>
            <a:r>
              <a:rPr lang="en-AU" dirty="0"/>
              <a:t>Institute of Project Management</a:t>
            </a:r>
          </a:p>
        </p:txBody>
      </p:sp>
    </p:spTree>
    <p:extLst>
      <p:ext uri="{BB962C8B-B14F-4D97-AF65-F5344CB8AC3E}">
        <p14:creationId xmlns:p14="http://schemas.microsoft.com/office/powerpoint/2010/main" val="1265260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like to run a quick vote or poll:</a:t>
            </a:r>
          </a:p>
          <a:p>
            <a:pPr marL="171450" indent="-171450">
              <a:buFont typeface="Arial" panose="020B0604020202020204" pitchFamily="34" charset="0"/>
              <a:buChar char="•"/>
            </a:pPr>
            <a:r>
              <a:rPr lang="en-US" dirty="0"/>
              <a:t>Hands up who says the resident?</a:t>
            </a:r>
          </a:p>
          <a:p>
            <a:pPr marL="171450" indent="-171450">
              <a:buFont typeface="Arial" panose="020B0604020202020204" pitchFamily="34" charset="0"/>
              <a:buChar char="•"/>
            </a:pPr>
            <a:r>
              <a:rPr lang="en-US" dirty="0"/>
              <a:t>Hands up who says the supplier?</a:t>
            </a:r>
          </a:p>
          <a:p>
            <a:pPr marL="171450" indent="-171450">
              <a:buFont typeface="Arial" panose="020B0604020202020204" pitchFamily="34" charset="0"/>
              <a:buChar char="•"/>
            </a:pPr>
            <a:r>
              <a:rPr lang="en-US" dirty="0"/>
              <a:t>Hands up who forgot to put their hand up?</a:t>
            </a:r>
          </a:p>
          <a:p>
            <a:pPr marL="0" indent="0">
              <a:buFont typeface="Arial" panose="020B0604020202020204" pitchFamily="34" charset="0"/>
              <a:buNone/>
            </a:pPr>
            <a:r>
              <a:rPr lang="en-US" dirty="0"/>
              <a:t>The supplier is the higher priority stakeholder.</a:t>
            </a:r>
          </a:p>
          <a:p>
            <a:pPr algn="l" fontAlgn="base" latinLnBrk="0"/>
            <a:r>
              <a:rPr lang="en-US" b="1" i="0" dirty="0">
                <a:solidFill>
                  <a:srgbClr val="313537"/>
                </a:solidFill>
                <a:effectLst/>
                <a:latin typeface="Merriweather" panose="00000500000000000000" pitchFamily="50" charset="0"/>
              </a:rPr>
              <a:t>Stakeholders are </a:t>
            </a:r>
            <a:r>
              <a:rPr lang="en-US" b="1" i="0" dirty="0" err="1">
                <a:solidFill>
                  <a:srgbClr val="313537"/>
                </a:solidFill>
                <a:effectLst/>
                <a:latin typeface="Merriweather" panose="00000500000000000000" pitchFamily="50" charset="0"/>
              </a:rPr>
              <a:t>prioritised</a:t>
            </a:r>
            <a:r>
              <a:rPr lang="en-US" b="1" i="0" dirty="0">
                <a:solidFill>
                  <a:srgbClr val="313537"/>
                </a:solidFill>
                <a:effectLst/>
                <a:latin typeface="Merriweather" panose="00000500000000000000" pitchFamily="50" charset="0"/>
              </a:rPr>
              <a:t> by their level of interest in a project, </a:t>
            </a:r>
            <a:r>
              <a:rPr lang="en-US" b="1" i="1" dirty="0">
                <a:solidFill>
                  <a:srgbClr val="313537"/>
                </a:solidFill>
                <a:effectLst/>
                <a:latin typeface="Merriweather" panose="00000500000000000000" pitchFamily="50" charset="0"/>
              </a:rPr>
              <a:t>regardless</a:t>
            </a:r>
            <a:r>
              <a:rPr lang="en-US" b="1" i="0" dirty="0">
                <a:solidFill>
                  <a:srgbClr val="313537"/>
                </a:solidFill>
                <a:effectLst/>
                <a:latin typeface="Merriweather" panose="00000500000000000000" pitchFamily="50" charset="0"/>
              </a:rPr>
              <a:t> of whether that interest is positive or negative. </a:t>
            </a:r>
          </a:p>
          <a:p>
            <a:r>
              <a:rPr lang="en-US" b="0" i="0" dirty="0">
                <a:solidFill>
                  <a:srgbClr val="313537"/>
                </a:solidFill>
                <a:effectLst/>
                <a:latin typeface="Merriweather" panose="00000500000000000000" pitchFamily="50" charset="0"/>
              </a:rPr>
              <a:t>However, this </a:t>
            </a:r>
            <a:r>
              <a:rPr lang="en-US" b="1" i="0" dirty="0">
                <a:solidFill>
                  <a:srgbClr val="313537"/>
                </a:solidFill>
                <a:effectLst/>
                <a:latin typeface="Merriweather" panose="00000500000000000000" pitchFamily="50" charset="0"/>
              </a:rPr>
              <a:t>does not</a:t>
            </a:r>
            <a:r>
              <a:rPr lang="en-US" b="0" i="0" dirty="0">
                <a:solidFill>
                  <a:srgbClr val="313537"/>
                </a:solidFill>
                <a:effectLst/>
                <a:latin typeface="Merriweather" panose="00000500000000000000" pitchFamily="50" charset="0"/>
              </a:rPr>
              <a:t> give us licence to ignore the resident. As we shall see, it just means we take a different approach.</a:t>
            </a:r>
            <a:br>
              <a:rPr lang="en-US" b="0" i="0" dirty="0">
                <a:solidFill>
                  <a:srgbClr val="313537"/>
                </a:solidFill>
                <a:effectLst/>
                <a:latin typeface="Merriweather" panose="00000500000000000000" pitchFamily="50" charset="0"/>
              </a:rPr>
            </a:br>
            <a:r>
              <a:rPr lang="en-US" b="0" i="0" dirty="0">
                <a:solidFill>
                  <a:srgbClr val="313537"/>
                </a:solidFill>
                <a:effectLst/>
                <a:latin typeface="Merriweather" panose="00000500000000000000" pitchFamily="50" charset="0"/>
              </a:rPr>
              <a:t>The state of positive or negative interest is only used to signal what the project manager can expect from their interactions with the stakeholder.</a:t>
            </a:r>
            <a:endParaRPr lang="en-US"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592971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AU" dirty="0"/>
              <a:t>Refer to the list generated at Activity 2.1</a:t>
            </a:r>
          </a:p>
          <a:p>
            <a:pPr defTabSz="914266">
              <a:defRPr/>
            </a:pPr>
            <a:r>
              <a:rPr lang="en-AU" dirty="0"/>
              <a:t>Note the interactive pdf has our stakeholder power and interest definitions added as comments you can hover over to reveal</a:t>
            </a:r>
          </a:p>
          <a:p>
            <a:pPr defTabSz="914266">
              <a:defRPr/>
            </a:pPr>
            <a:r>
              <a:rPr lang="en-AU" dirty="0"/>
              <a:t>Lead the discussion by going through stakeholders one-by-one, getting groups to justify their ratings (especially when the groups are in conflict) – what assumptions have they made</a:t>
            </a:r>
          </a:p>
          <a:p>
            <a:r>
              <a:rPr lang="en-AU" b="1" dirty="0"/>
              <a:t>Extension question </a:t>
            </a:r>
            <a:r>
              <a:rPr lang="en-AU" dirty="0"/>
              <a:t>– what if all are high power / high interest?</a:t>
            </a:r>
          </a:p>
          <a:p>
            <a:pPr marL="187129" indent="-187129">
              <a:buFont typeface="Arial" panose="020B0604020202020204" pitchFamily="34" charset="0"/>
              <a:buChar char="•"/>
            </a:pPr>
            <a:r>
              <a:rPr lang="en-AU" dirty="0"/>
              <a:t>Have we missed less obvious ones?</a:t>
            </a:r>
          </a:p>
          <a:p>
            <a:pPr marL="187129" indent="-187129">
              <a:buFont typeface="Arial" panose="020B0604020202020204" pitchFamily="34" charset="0"/>
              <a:buChar char="•"/>
            </a:pPr>
            <a:r>
              <a:rPr lang="en-AU" dirty="0"/>
              <a:t>More detailed categorisation required?</a:t>
            </a:r>
          </a:p>
          <a:p>
            <a:pPr marL="187129" indent="-187129">
              <a:buFont typeface="Arial" panose="020B0604020202020204" pitchFamily="34" charset="0"/>
              <a:buChar char="•"/>
            </a:pPr>
            <a:r>
              <a:rPr lang="en-AU" dirty="0"/>
              <a:t>Extra resources need to be allocated to stakeholder engagement</a:t>
            </a:r>
          </a:p>
        </p:txBody>
      </p:sp>
      <p:sp>
        <p:nvSpPr>
          <p:cNvPr id="4" name="Header Placeholder 3"/>
          <p:cNvSpPr>
            <a:spLocks noGrp="1"/>
          </p:cNvSpPr>
          <p:nvPr>
            <p:ph type="hdr" sz="quarter" idx="10"/>
          </p:nvPr>
        </p:nvSpPr>
        <p:spPr/>
        <p:txBody>
          <a:bodyPr/>
          <a:lstStyle/>
          <a:p>
            <a:r>
              <a:rPr lang="en-AU" dirty="0"/>
              <a:t>Project Management Masterclass</a:t>
            </a:r>
          </a:p>
        </p:txBody>
      </p:sp>
      <p:sp>
        <p:nvSpPr>
          <p:cNvPr id="5" name="Date Placeholder 4"/>
          <p:cNvSpPr>
            <a:spLocks noGrp="1"/>
          </p:cNvSpPr>
          <p:nvPr>
            <p:ph type="dt" idx="11"/>
          </p:nvPr>
        </p:nvSpPr>
        <p:spPr/>
        <p:txBody>
          <a:bodyPr/>
          <a:lstStyle/>
          <a:p>
            <a:fld id="{976DC011-E172-45F0-B124-40240A916473}" type="datetime6">
              <a:rPr lang="en-AU" smtClean="0"/>
              <a:t>July 21</a:t>
            </a:fld>
            <a:endParaRPr lang="en-AU" dirty="0"/>
          </a:p>
        </p:txBody>
      </p:sp>
      <p:sp>
        <p:nvSpPr>
          <p:cNvPr id="6" name="Footer Placeholder 5"/>
          <p:cNvSpPr>
            <a:spLocks noGrp="1"/>
          </p:cNvSpPr>
          <p:nvPr>
            <p:ph type="ftr" sz="quarter" idx="12"/>
          </p:nvPr>
        </p:nvSpPr>
        <p:spPr/>
        <p:txBody>
          <a:bodyPr/>
          <a:lstStyle/>
          <a:p>
            <a:r>
              <a:rPr lang="en-AU" dirty="0"/>
              <a:t>Institute of Project Management</a:t>
            </a:r>
          </a:p>
        </p:txBody>
      </p:sp>
    </p:spTree>
    <p:extLst>
      <p:ext uri="{BB962C8B-B14F-4D97-AF65-F5344CB8AC3E}">
        <p14:creationId xmlns:p14="http://schemas.microsoft.com/office/powerpoint/2010/main" val="3351848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FFFFFF"/>
                </a:solidFill>
                <a:effectLst/>
                <a:latin typeface="Lato" panose="020F0502020204030203" pitchFamily="34" charset="0"/>
              </a:rPr>
              <a:t>Pre-populated, the power / interest matrix reveals a general ascendancy in score from the bottom left (very low power and interest) to the top right (very high power and interest). </a:t>
            </a:r>
            <a:endParaRPr lang="en-US"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The project team can use this scale to introduce </a:t>
            </a:r>
            <a:r>
              <a:rPr lang="en-US" b="1" i="0" dirty="0">
                <a:solidFill>
                  <a:srgbClr val="313537"/>
                </a:solidFill>
                <a:effectLst/>
                <a:latin typeface="Merriweather" panose="00000500000000000000" pitchFamily="50" charset="0"/>
              </a:rPr>
              <a:t>thresholds</a:t>
            </a:r>
            <a:r>
              <a:rPr lang="en-US" b="0" i="0" dirty="0">
                <a:solidFill>
                  <a:srgbClr val="313537"/>
                </a:solidFill>
                <a:effectLst/>
                <a:latin typeface="merriweather" panose="00000500000000000000" pitchFamily="50" charset="0"/>
              </a:rPr>
              <a:t>, whereby the level of engagement intensifies in line with stakeholder priority.</a:t>
            </a:r>
          </a:p>
          <a:p>
            <a:br>
              <a:rPr lang="en-US" b="0" i="0" dirty="0">
                <a:solidFill>
                  <a:srgbClr val="313537"/>
                </a:solidFill>
                <a:effectLst/>
                <a:latin typeface="lato" panose="020F0502020204030203" pitchFamily="34" charset="0"/>
              </a:rPr>
            </a:b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3839888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092517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By definition, stakeholders with very low interest and very low power don’t particularly care about our project and couldn’t really act if they wanted to.</a:t>
            </a:r>
          </a:p>
          <a:p>
            <a:pPr algn="l" fontAlgn="base"/>
            <a:r>
              <a:rPr lang="en-US" b="0" i="0" dirty="0">
                <a:solidFill>
                  <a:srgbClr val="313537"/>
                </a:solidFill>
                <a:effectLst/>
                <a:latin typeface="Merriweather" panose="00000500000000000000" pitchFamily="50" charset="0"/>
              </a:rPr>
              <a:t>As such, they only need be </a:t>
            </a:r>
            <a:r>
              <a:rPr lang="en-US" b="1" i="0" dirty="0">
                <a:solidFill>
                  <a:srgbClr val="313537"/>
                </a:solidFill>
                <a:effectLst/>
                <a:latin typeface="Merriweather" panose="00000500000000000000" pitchFamily="50" charset="0"/>
              </a:rPr>
              <a:t>monitored </a:t>
            </a:r>
            <a:r>
              <a:rPr lang="en-US" b="0" i="0" dirty="0">
                <a:solidFill>
                  <a:srgbClr val="313537"/>
                </a:solidFill>
                <a:effectLst/>
                <a:latin typeface="Merriweather" panose="00000500000000000000" pitchFamily="50" charset="0"/>
              </a:rPr>
              <a:t>for changes in their attitude or </a:t>
            </a:r>
            <a:r>
              <a:rPr lang="en-US" b="0" i="0" dirty="0" err="1">
                <a:solidFill>
                  <a:srgbClr val="313537"/>
                </a:solidFill>
                <a:effectLst/>
                <a:latin typeface="Merriweather" panose="00000500000000000000" pitchFamily="50" charset="0"/>
              </a:rPr>
              <a:t>behaviour</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Monitoring involves identifying the media they engage with and staying abreast of it.</a:t>
            </a:r>
          </a:p>
          <a:p>
            <a:pPr algn="l" fontAlgn="base"/>
            <a:r>
              <a:rPr lang="en-US" b="0" i="0" dirty="0">
                <a:solidFill>
                  <a:srgbClr val="313537"/>
                </a:solidFill>
                <a:effectLst/>
                <a:latin typeface="Merriweather" panose="00000500000000000000" pitchFamily="50" charset="0"/>
              </a:rPr>
              <a:t>This might include regularly scanning newspapers, special interest publications, and web channels such as blogs and discussion forums.</a:t>
            </a:r>
          </a:p>
          <a:p>
            <a:pPr algn="l" fontAlgn="base"/>
            <a:r>
              <a:rPr lang="en-US" b="0" i="0" dirty="0">
                <a:solidFill>
                  <a:srgbClr val="313537"/>
                </a:solidFill>
                <a:effectLst/>
                <a:latin typeface="Merriweather" panose="00000500000000000000" pitchFamily="50" charset="0"/>
              </a:rPr>
              <a:t>You can also set </a:t>
            </a:r>
            <a:r>
              <a:rPr lang="en-US" b="0" i="0" dirty="0">
                <a:solidFill>
                  <a:srgbClr val="0C74BB"/>
                </a:solidFill>
                <a:effectLst/>
                <a:latin typeface="Merriweather" panose="00000500000000000000" pitchFamily="50" charset="0"/>
                <a:hlinkClick r:id="rId3"/>
              </a:rPr>
              <a:t>Google Alerts</a:t>
            </a:r>
            <a:r>
              <a:rPr lang="en-US" b="0" i="0" dirty="0">
                <a:solidFill>
                  <a:srgbClr val="313537"/>
                </a:solidFill>
                <a:effectLst/>
                <a:latin typeface="Merriweather" panose="00000500000000000000" pitchFamily="50" charset="0"/>
              </a:rPr>
              <a:t> to notify you via email when topics of interest emerge or change.</a:t>
            </a:r>
          </a:p>
          <a:p>
            <a:pPr algn="l" fontAlgn="base"/>
            <a:r>
              <a:rPr lang="en-US" b="0" i="0" dirty="0">
                <a:solidFill>
                  <a:srgbClr val="313537"/>
                </a:solidFill>
                <a:effectLst/>
                <a:latin typeface="Merriweather" panose="00000500000000000000" pitchFamily="50" charset="0"/>
              </a:rPr>
              <a:t>In this instance, we are not just interested in the content, but the </a:t>
            </a:r>
            <a:r>
              <a:rPr lang="en-US" b="1" i="0" dirty="0">
                <a:solidFill>
                  <a:srgbClr val="313537"/>
                </a:solidFill>
                <a:effectLst/>
                <a:latin typeface="Merriweather" panose="00000500000000000000" pitchFamily="50" charset="0"/>
              </a:rPr>
              <a:t>commentary </a:t>
            </a:r>
            <a:r>
              <a:rPr lang="en-US" b="0" i="0" dirty="0">
                <a:solidFill>
                  <a:srgbClr val="313537"/>
                </a:solidFill>
                <a:effectLst/>
                <a:latin typeface="Merriweather" panose="00000500000000000000" pitchFamily="50" charset="0"/>
              </a:rPr>
              <a:t>that attaches to it.</a:t>
            </a:r>
          </a:p>
          <a:p>
            <a:pPr algn="l" fontAlgn="base"/>
            <a:r>
              <a:rPr lang="en-US" b="0" i="0" dirty="0">
                <a:solidFill>
                  <a:srgbClr val="313537"/>
                </a:solidFill>
                <a:effectLst/>
                <a:latin typeface="Merriweather" panose="00000500000000000000" pitchFamily="50" charset="0"/>
              </a:rPr>
              <a:t>So what are we looking for? Guiding questions might be:</a:t>
            </a:r>
          </a:p>
          <a:p>
            <a:pPr algn="l" fontAlgn="base">
              <a:buFont typeface="Arial" panose="020B0604020202020204" pitchFamily="34" charset="0"/>
              <a:buChar char="•"/>
            </a:pPr>
            <a:r>
              <a:rPr lang="en-US" b="0" i="0" dirty="0">
                <a:solidFill>
                  <a:srgbClr val="313537"/>
                </a:solidFill>
                <a:effectLst/>
                <a:latin typeface="merriweather" panose="00000500000000000000" pitchFamily="50" charset="0"/>
              </a:rPr>
              <a:t>Are new phases or changes in the project likely to stimulate a higher level of interest from these stakeholders?</a:t>
            </a:r>
          </a:p>
          <a:p>
            <a:pPr algn="l" fontAlgn="base">
              <a:buFont typeface="Arial" panose="020B0604020202020204" pitchFamily="34" charset="0"/>
              <a:buChar char="•"/>
            </a:pPr>
            <a:r>
              <a:rPr lang="en-US" b="0" i="0" dirty="0">
                <a:solidFill>
                  <a:srgbClr val="313537"/>
                </a:solidFill>
                <a:effectLst/>
                <a:latin typeface="merriweather" panose="00000500000000000000" pitchFamily="50" charset="0"/>
              </a:rPr>
              <a:t>Will this interest motivate them to access and leverage someone who has greater power over the project?</a:t>
            </a:r>
          </a:p>
          <a:p>
            <a:pPr algn="l" fontAlgn="base"/>
            <a:r>
              <a:rPr lang="en-US" b="0" i="0" dirty="0">
                <a:solidFill>
                  <a:srgbClr val="313537"/>
                </a:solidFill>
                <a:effectLst/>
                <a:latin typeface="Merriweather" panose="00000500000000000000" pitchFamily="50" charset="0"/>
              </a:rPr>
              <a:t>You see, just because a person has no power, doesn’t mean that they can’t access it somewhere else!</a:t>
            </a:r>
          </a:p>
          <a:p>
            <a:pPr algn="l" fontAlgn="base"/>
            <a:r>
              <a:rPr lang="en-US" b="0" i="0" dirty="0">
                <a:solidFill>
                  <a:srgbClr val="313537"/>
                </a:solidFill>
                <a:effectLst/>
                <a:latin typeface="Merriweather" panose="00000500000000000000" pitchFamily="50" charset="0"/>
              </a:rPr>
              <a:t>Monitoring impacted stakeholders is a </a:t>
            </a:r>
            <a:r>
              <a:rPr lang="en-US" b="1" i="0" dirty="0">
                <a:solidFill>
                  <a:srgbClr val="313537"/>
                </a:solidFill>
                <a:effectLst/>
                <a:latin typeface="Merriweather" panose="00000500000000000000" pitchFamily="50" charset="0"/>
              </a:rPr>
              <a:t>passive </a:t>
            </a:r>
            <a:r>
              <a:rPr lang="en-US" b="0" i="0" dirty="0">
                <a:solidFill>
                  <a:srgbClr val="313537"/>
                </a:solidFill>
                <a:effectLst/>
                <a:latin typeface="Merriweather" panose="00000500000000000000" pitchFamily="50" charset="0"/>
              </a:rPr>
              <a:t>activity that does not require any stakeholder input.</a:t>
            </a:r>
          </a:p>
          <a:p>
            <a:pPr algn="l" fontAlgn="base"/>
            <a:r>
              <a:rPr lang="en-US" b="0" i="0" dirty="0">
                <a:solidFill>
                  <a:srgbClr val="313537"/>
                </a:solidFill>
                <a:effectLst/>
                <a:latin typeface="Merriweather" panose="00000500000000000000" pitchFamily="50" charset="0"/>
              </a:rPr>
              <a:t>As such, it is a low-cost engagement strategy that can act as an early warning system for higher-need stakeholder </a:t>
            </a:r>
            <a:r>
              <a:rPr lang="en-US" b="0" i="0">
                <a:solidFill>
                  <a:srgbClr val="313537"/>
                </a:solidFill>
                <a:effectLst/>
                <a:latin typeface="Merriweather" panose="00000500000000000000" pitchFamily="50" charset="0"/>
              </a:rPr>
              <a:t>issues.</a:t>
            </a:r>
          </a:p>
          <a:p>
            <a:endParaRPr lang="en-AU"/>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3820746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Keeping stakeholders </a:t>
            </a:r>
            <a:r>
              <a:rPr lang="en-US" b="1" i="0" dirty="0">
                <a:solidFill>
                  <a:srgbClr val="313537"/>
                </a:solidFill>
                <a:effectLst/>
                <a:latin typeface="Merriweather" panose="00000500000000000000" pitchFamily="50" charset="0"/>
              </a:rPr>
              <a:t>informed</a:t>
            </a:r>
            <a:r>
              <a:rPr lang="en-US" b="0" i="0" dirty="0">
                <a:solidFill>
                  <a:srgbClr val="313537"/>
                </a:solidFill>
                <a:effectLst/>
                <a:latin typeface="Merriweather" panose="00000500000000000000" pitchFamily="50" charset="0"/>
              </a:rPr>
              <a:t> requires a commitment to providing balanced, objective, accurate and consistent information to assist them to understand the project, including any issues, alternatives, opportunities and/or solutions.</a:t>
            </a:r>
          </a:p>
          <a:p>
            <a:pPr algn="l" fontAlgn="base"/>
            <a:r>
              <a:rPr lang="en-US" b="0" i="0" dirty="0">
                <a:solidFill>
                  <a:srgbClr val="313537"/>
                </a:solidFill>
                <a:effectLst/>
                <a:latin typeface="Merriweather" panose="00000500000000000000" pitchFamily="50" charset="0"/>
              </a:rPr>
              <a:t>Informative media is generated within the project and broadcast to stakeholders through a variety of channels, including:</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Press releases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Newsletters, bulletins &amp; circulars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Advertisements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Open days / events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Social media and blogs</a:t>
            </a:r>
          </a:p>
          <a:p>
            <a:pPr algn="l" fontAlgn="base"/>
            <a:r>
              <a:rPr lang="en-US" b="0" i="0" dirty="0">
                <a:solidFill>
                  <a:srgbClr val="313537"/>
                </a:solidFill>
                <a:effectLst/>
                <a:latin typeface="Merriweather" panose="00000500000000000000" pitchFamily="50" charset="0"/>
              </a:rPr>
              <a:t>Importantly, the information you provide should be </a:t>
            </a:r>
            <a:r>
              <a:rPr lang="en-US" b="1" i="0" dirty="0">
                <a:solidFill>
                  <a:srgbClr val="313537"/>
                </a:solidFill>
                <a:effectLst/>
                <a:latin typeface="Merriweather" panose="00000500000000000000" pitchFamily="50" charset="0"/>
              </a:rPr>
              <a:t>tailored</a:t>
            </a:r>
            <a:r>
              <a:rPr lang="en-US" b="0" i="0" dirty="0">
                <a:solidFill>
                  <a:srgbClr val="313537"/>
                </a:solidFill>
                <a:effectLst/>
                <a:latin typeface="Merriweather" panose="00000500000000000000" pitchFamily="50" charset="0"/>
              </a:rPr>
              <a:t> to the expectations of the audience.</a:t>
            </a:r>
          </a:p>
          <a:p>
            <a:pPr algn="l" fontAlgn="base"/>
            <a:r>
              <a:rPr lang="en-US" b="0" i="0" dirty="0">
                <a:solidFill>
                  <a:srgbClr val="313537"/>
                </a:solidFill>
                <a:effectLst/>
                <a:latin typeface="Merriweather" panose="00000500000000000000" pitchFamily="50" charset="0"/>
              </a:rPr>
              <a:t>More often than not, this can be reduced to an understanding (from the stakeholder’s perspective) of how this project will impact me and my interests.</a:t>
            </a:r>
          </a:p>
          <a:p>
            <a:pPr algn="l" fontAlgn="base"/>
            <a:r>
              <a:rPr lang="en-US" b="0" i="0" dirty="0">
                <a:solidFill>
                  <a:srgbClr val="313537"/>
                </a:solidFill>
                <a:effectLst/>
                <a:latin typeface="Merriweather" panose="00000500000000000000" pitchFamily="50" charset="0"/>
              </a:rPr>
              <a:t>In addition to general </a:t>
            </a:r>
            <a:r>
              <a:rPr lang="en-US" b="1" i="0" dirty="0">
                <a:solidFill>
                  <a:srgbClr val="313537"/>
                </a:solidFill>
                <a:effectLst/>
                <a:latin typeface="Merriweather" panose="00000500000000000000" pitchFamily="50" charset="0"/>
              </a:rPr>
              <a:t>status updates</a:t>
            </a:r>
            <a:r>
              <a:rPr lang="en-US" b="0" i="0" dirty="0">
                <a:solidFill>
                  <a:srgbClr val="313537"/>
                </a:solidFill>
                <a:effectLst/>
                <a:latin typeface="Merriweather" panose="00000500000000000000" pitchFamily="50" charset="0"/>
              </a:rPr>
              <a:t>, residents may want information on service interruptions, suppliers will want information delivery access, and project team members will want to know how and when they are getting paid!</a:t>
            </a:r>
          </a:p>
          <a:p>
            <a:pPr algn="l" fontAlgn="base"/>
            <a:r>
              <a:rPr lang="en-US" b="0" i="0" dirty="0">
                <a:solidFill>
                  <a:srgbClr val="313537"/>
                </a:solidFill>
                <a:effectLst/>
                <a:latin typeface="Merriweather" panose="00000500000000000000" pitchFamily="50" charset="0"/>
              </a:rPr>
              <a:t>Although these communications are not in and of themselves an invitation to provide feedback, they can occasionally stimulate unexpected or unintended stakeholder interest.</a:t>
            </a:r>
          </a:p>
          <a:p>
            <a:pPr algn="l" fontAlgn="base"/>
            <a:r>
              <a:rPr lang="en-US" b="0" i="0" dirty="0">
                <a:solidFill>
                  <a:srgbClr val="313537"/>
                </a:solidFill>
                <a:effectLst/>
                <a:latin typeface="Merriweather" panose="00000500000000000000" pitchFamily="50" charset="0"/>
              </a:rPr>
              <a:t>For that reason, you should also continue to </a:t>
            </a:r>
            <a:r>
              <a:rPr lang="en-US" b="1" i="0" dirty="0">
                <a:solidFill>
                  <a:srgbClr val="313537"/>
                </a:solidFill>
                <a:effectLst/>
                <a:latin typeface="Merriweather" panose="00000500000000000000" pitchFamily="50" charset="0"/>
              </a:rPr>
              <a:t>monitor </a:t>
            </a:r>
            <a:r>
              <a:rPr lang="en-US" b="0" i="0" dirty="0">
                <a:solidFill>
                  <a:srgbClr val="313537"/>
                </a:solidFill>
                <a:effectLst/>
                <a:latin typeface="Merriweather" panose="00000500000000000000" pitchFamily="50" charset="0"/>
              </a:rPr>
              <a:t>(and, if necessary, action) this feedback.</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37991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13537"/>
                </a:solidFill>
                <a:effectLst/>
                <a:latin typeface="Merriweather" panose="00000500000000000000" pitchFamily="50" charset="0"/>
              </a:rPr>
              <a:t>Each stakeholder can be said to have a high or low level of power (or influence) over a project; in the same way, they could be said to have a high or low level of interest in the project, its outputs and outcomes.</a:t>
            </a:r>
          </a:p>
          <a:p>
            <a:r>
              <a:rPr lang="en-US" b="1" i="0" dirty="0">
                <a:solidFill>
                  <a:srgbClr val="313537"/>
                </a:solidFill>
                <a:effectLst/>
                <a:latin typeface="Merriweather" panose="00000500000000000000" pitchFamily="50" charset="0"/>
              </a:rPr>
              <a:t>Note, though, that power and interest should not be confused with awareness.</a:t>
            </a:r>
          </a:p>
          <a:p>
            <a:pPr algn="l" fontAlgn="base"/>
            <a:r>
              <a:rPr lang="en-US" b="0" i="0" dirty="0">
                <a:solidFill>
                  <a:srgbClr val="313537"/>
                </a:solidFill>
                <a:effectLst/>
                <a:latin typeface="Merriweather" panose="00000500000000000000" pitchFamily="50" charset="0"/>
              </a:rPr>
              <a:t>For example, I might not be </a:t>
            </a:r>
            <a:r>
              <a:rPr lang="en-US" b="1" i="0" dirty="0">
                <a:solidFill>
                  <a:srgbClr val="313537"/>
                </a:solidFill>
                <a:effectLst/>
                <a:latin typeface="Merriweather" panose="00000500000000000000" pitchFamily="50" charset="0"/>
              </a:rPr>
              <a:t>aware</a:t>
            </a:r>
            <a:r>
              <a:rPr lang="en-US" b="0" i="0" dirty="0">
                <a:solidFill>
                  <a:srgbClr val="313537"/>
                </a:solidFill>
                <a:effectLst/>
                <a:latin typeface="Merriweather" panose="00000500000000000000" pitchFamily="50" charset="0"/>
              </a:rPr>
              <a:t> that the government is planning on building a nuclear waste dump next to my house, but you can guarantee that if I did discover this fact, I would be very, </a:t>
            </a:r>
            <a:r>
              <a:rPr lang="en-US" b="0" i="1" dirty="0">
                <a:solidFill>
                  <a:srgbClr val="313537"/>
                </a:solidFill>
                <a:effectLst/>
                <a:latin typeface="Merriweather" panose="00000500000000000000" pitchFamily="50" charset="0"/>
              </a:rPr>
              <a:t>very interested</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So even though your boss might not know what you are planning, they still retain the power to completely change things </a:t>
            </a:r>
            <a:r>
              <a:rPr lang="en-US" b="0" i="1" dirty="0">
                <a:solidFill>
                  <a:srgbClr val="313537"/>
                </a:solidFill>
                <a:effectLst/>
                <a:latin typeface="Merriweather" panose="00000500000000000000" pitchFamily="50" charset="0"/>
              </a:rPr>
              <a:t>when</a:t>
            </a:r>
            <a:r>
              <a:rPr lang="en-US" b="0" i="0" dirty="0">
                <a:solidFill>
                  <a:srgbClr val="313537"/>
                </a:solidFill>
                <a:effectLst/>
                <a:latin typeface="Merriweather" panose="00000500000000000000" pitchFamily="50" charset="0"/>
              </a:rPr>
              <a:t> they find out.</a:t>
            </a:r>
          </a:p>
          <a:p>
            <a:pPr algn="l" fontAlgn="base"/>
            <a:r>
              <a:rPr lang="en-US" b="0" i="0" dirty="0">
                <a:solidFill>
                  <a:srgbClr val="313537"/>
                </a:solidFill>
                <a:effectLst/>
                <a:latin typeface="Merriweather" panose="00000500000000000000" pitchFamily="50" charset="0"/>
              </a:rPr>
              <a:t>Therefore, when </a:t>
            </a:r>
            <a:r>
              <a:rPr lang="en-US" b="0" i="0" dirty="0" err="1">
                <a:solidFill>
                  <a:srgbClr val="313537"/>
                </a:solidFill>
                <a:effectLst/>
                <a:latin typeface="Merriweather" panose="00000500000000000000" pitchFamily="50" charset="0"/>
              </a:rPr>
              <a:t>analysing</a:t>
            </a:r>
            <a:r>
              <a:rPr lang="en-US" b="0" i="0" dirty="0">
                <a:solidFill>
                  <a:srgbClr val="313537"/>
                </a:solidFill>
                <a:effectLst/>
                <a:latin typeface="Merriweather" panose="00000500000000000000" pitchFamily="50" charset="0"/>
              </a:rPr>
              <a:t> a person’s power and interest we should </a:t>
            </a:r>
            <a:r>
              <a:rPr lang="en-US" b="1" i="0" dirty="0">
                <a:solidFill>
                  <a:srgbClr val="313537"/>
                </a:solidFill>
                <a:effectLst/>
                <a:latin typeface="Merriweather" panose="00000500000000000000" pitchFamily="50" charset="0"/>
              </a:rPr>
              <a:t>act</a:t>
            </a:r>
            <a:r>
              <a:rPr lang="en-US" b="0" i="0" dirty="0">
                <a:solidFill>
                  <a:srgbClr val="313537"/>
                </a:solidFill>
                <a:effectLst/>
                <a:latin typeface="Merriweather" panose="00000500000000000000" pitchFamily="50" charset="0"/>
              </a:rPr>
              <a:t> as if they are aware, even if they do not know about our project just yet (and even if we do not plan on informing them, which comes with its own set of risks).</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179177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Stakeholders in this spectrum with higher power tend to adopt a passive or business-as-usual attitude to the project, only exercising their power when provoked.</a:t>
            </a:r>
          </a:p>
          <a:p>
            <a:pPr algn="l" fontAlgn="base"/>
            <a:r>
              <a:rPr lang="en-US" b="0" i="0" dirty="0">
                <a:solidFill>
                  <a:srgbClr val="313537"/>
                </a:solidFill>
                <a:effectLst/>
                <a:latin typeface="Merriweather" panose="00000500000000000000" pitchFamily="50" charset="0"/>
              </a:rPr>
              <a:t>These exercises of power might manifest as </a:t>
            </a:r>
            <a:r>
              <a:rPr lang="en-US" b="0" i="0" dirty="0" err="1">
                <a:solidFill>
                  <a:srgbClr val="313537"/>
                </a:solidFill>
                <a:effectLst/>
                <a:latin typeface="Merriweather" panose="00000500000000000000" pitchFamily="50" charset="0"/>
              </a:rPr>
              <a:t>unfavourable</a:t>
            </a:r>
            <a:r>
              <a:rPr lang="en-US" b="0" i="0" dirty="0">
                <a:solidFill>
                  <a:srgbClr val="313537"/>
                </a:solidFill>
                <a:effectLst/>
                <a:latin typeface="Merriweather" panose="00000500000000000000" pitchFamily="50" charset="0"/>
              </a:rPr>
              <a:t> publicity, sanctions or the withdrawal of services that the project depends on.</a:t>
            </a:r>
          </a:p>
          <a:p>
            <a:pPr algn="l" fontAlgn="base"/>
            <a:r>
              <a:rPr lang="en-US" b="0" i="0" dirty="0">
                <a:solidFill>
                  <a:srgbClr val="313537"/>
                </a:solidFill>
                <a:effectLst/>
                <a:latin typeface="Merriweather" panose="00000500000000000000" pitchFamily="50" charset="0"/>
              </a:rPr>
              <a:t>To that end, keeping these stakeholders satisfied may involve going beyond merely keeping them informed.</a:t>
            </a:r>
          </a:p>
          <a:p>
            <a:pPr algn="l" fontAlgn="base"/>
            <a:r>
              <a:rPr lang="en-US" b="0" i="0" dirty="0">
                <a:solidFill>
                  <a:srgbClr val="313537"/>
                </a:solidFill>
                <a:effectLst/>
                <a:latin typeface="Merriweather" panose="00000500000000000000" pitchFamily="50" charset="0"/>
              </a:rPr>
              <a:t>You may </a:t>
            </a:r>
            <a:r>
              <a:rPr lang="en-US" b="0" i="1" dirty="0">
                <a:solidFill>
                  <a:srgbClr val="313537"/>
                </a:solidFill>
                <a:effectLst/>
                <a:latin typeface="Merriweather" panose="00000500000000000000" pitchFamily="50" charset="0"/>
              </a:rPr>
              <a:t>also </a:t>
            </a:r>
            <a:r>
              <a:rPr lang="en-US" b="0" i="0" dirty="0">
                <a:solidFill>
                  <a:srgbClr val="313537"/>
                </a:solidFill>
                <a:effectLst/>
                <a:latin typeface="Merriweather" panose="00000500000000000000" pitchFamily="50" charset="0"/>
              </a:rPr>
              <a:t>need to </a:t>
            </a:r>
            <a:r>
              <a:rPr lang="en-US" b="1" i="0" dirty="0">
                <a:solidFill>
                  <a:srgbClr val="313537"/>
                </a:solidFill>
                <a:effectLst/>
                <a:latin typeface="Merriweather" panose="00000500000000000000" pitchFamily="50" charset="0"/>
              </a:rPr>
              <a:t>consult</a:t>
            </a:r>
            <a:r>
              <a:rPr lang="en-US" b="0" i="0" dirty="0">
                <a:solidFill>
                  <a:srgbClr val="313537"/>
                </a:solidFill>
                <a:effectLst/>
                <a:latin typeface="Merriweather" panose="00000500000000000000" pitchFamily="50" charset="0"/>
              </a:rPr>
              <a:t> them on the project to ensure their concerns and needs are consistently understood and addressed.</a:t>
            </a:r>
          </a:p>
          <a:p>
            <a:pPr algn="l" fontAlgn="base"/>
            <a:r>
              <a:rPr lang="en-US" b="0" i="0" dirty="0">
                <a:solidFill>
                  <a:srgbClr val="313537"/>
                </a:solidFill>
                <a:effectLst/>
                <a:latin typeface="Merriweather" panose="00000500000000000000" pitchFamily="50" charset="0"/>
              </a:rPr>
              <a:t>Unlike informing, consulting relies on seeking and collating feedback that is then used as an input into decision making.</a:t>
            </a:r>
          </a:p>
          <a:p>
            <a:pPr algn="l" fontAlgn="base"/>
            <a:r>
              <a:rPr lang="en-US" b="0" i="0" dirty="0">
                <a:solidFill>
                  <a:srgbClr val="313537"/>
                </a:solidFill>
                <a:effectLst/>
                <a:latin typeface="Merriweather" panose="00000500000000000000" pitchFamily="50" charset="0"/>
              </a:rPr>
              <a:t>Consulting stakeholders might include:</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Distributing surveys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Running focus groups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Inviting public comment (for example, on plans, models or prototypes)</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Conducting interviews, or</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Hosting open or closed forums.</a:t>
            </a:r>
          </a:p>
          <a:p>
            <a:pPr algn="l" fontAlgn="base"/>
            <a:r>
              <a:rPr lang="en-US" b="0" i="0" dirty="0">
                <a:solidFill>
                  <a:srgbClr val="313537"/>
                </a:solidFill>
                <a:effectLst/>
                <a:latin typeface="Merriweather" panose="00000500000000000000" pitchFamily="50" charset="0"/>
              </a:rPr>
              <a:t>Stakeholders with lower power but higher interest should also be consulted to ensure their voices are heard and the issues, risks and opportunities they identify are brought forward for consideration.</a:t>
            </a:r>
          </a:p>
          <a:p>
            <a:pPr algn="l" fontAlgn="base"/>
            <a:r>
              <a:rPr lang="en-US" b="0" i="0" dirty="0">
                <a:solidFill>
                  <a:srgbClr val="313537"/>
                </a:solidFill>
                <a:effectLst/>
                <a:latin typeface="Merriweather" panose="00000500000000000000" pitchFamily="50" charset="0"/>
              </a:rPr>
              <a:t>It is nonetheless important to note that it is possible to counter-intuitively provoke stakeholders by overwhelming them with demands for input.</a:t>
            </a:r>
          </a:p>
          <a:p>
            <a:pPr algn="l" fontAlgn="base"/>
            <a:r>
              <a:rPr lang="en-US" b="0" i="0" dirty="0">
                <a:solidFill>
                  <a:srgbClr val="313537"/>
                </a:solidFill>
                <a:effectLst/>
                <a:latin typeface="Merriweather" panose="00000500000000000000" pitchFamily="50" charset="0"/>
              </a:rPr>
              <a:t>Therefore, a more prudent approach may to be monitor, keep them informed and provide the </a:t>
            </a:r>
            <a:r>
              <a:rPr lang="en-US" b="1" i="0" dirty="0">
                <a:solidFill>
                  <a:srgbClr val="313537"/>
                </a:solidFill>
                <a:effectLst/>
                <a:latin typeface="Merriweather" panose="00000500000000000000" pitchFamily="50" charset="0"/>
              </a:rPr>
              <a:t>opportunity</a:t>
            </a:r>
            <a:r>
              <a:rPr lang="en-US" b="0" i="0" dirty="0">
                <a:solidFill>
                  <a:srgbClr val="313537"/>
                </a:solidFill>
                <a:effectLst/>
                <a:latin typeface="Merriweather" panose="00000500000000000000" pitchFamily="50" charset="0"/>
              </a:rPr>
              <a:t> for consultation, rather than requiring it.</a:t>
            </a:r>
          </a:p>
          <a:p>
            <a:pPr algn="l" fontAlgn="base"/>
            <a:r>
              <a:rPr lang="en-US" b="0" i="0" dirty="0">
                <a:solidFill>
                  <a:srgbClr val="313537"/>
                </a:solidFill>
                <a:effectLst/>
                <a:latin typeface="Merriweather" panose="00000500000000000000" pitchFamily="50" charset="0"/>
              </a:rPr>
              <a:t>The unstated expectation is that you as the project manager will make the decisions and not rely on them in this regard.</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637608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Some stakeholders offer a level of expertise that is born of their high level of interest or experience in the field.</a:t>
            </a:r>
          </a:p>
          <a:p>
            <a:pPr algn="l" fontAlgn="base"/>
            <a:r>
              <a:rPr lang="en-US" b="0" i="0" dirty="0">
                <a:solidFill>
                  <a:srgbClr val="313537"/>
                </a:solidFill>
                <a:effectLst/>
                <a:latin typeface="Merriweather" panose="00000500000000000000" pitchFamily="50" charset="0"/>
              </a:rPr>
              <a:t>Certain suppliers, consultants or contractors fit into this category; although, this is by no means a definitive list.</a:t>
            </a:r>
          </a:p>
          <a:p>
            <a:pPr algn="l" fontAlgn="base"/>
            <a:r>
              <a:rPr lang="en-US" b="0" i="0" dirty="0" err="1">
                <a:solidFill>
                  <a:srgbClr val="313537"/>
                </a:solidFill>
                <a:effectLst/>
                <a:latin typeface="Merriweather" panose="00000500000000000000" pitchFamily="50" charset="0"/>
              </a:rPr>
              <a:t>Capitalising</a:t>
            </a:r>
            <a:r>
              <a:rPr lang="en-US" b="0" i="0" dirty="0">
                <a:solidFill>
                  <a:srgbClr val="313537"/>
                </a:solidFill>
                <a:effectLst/>
                <a:latin typeface="Merriweather" panose="00000500000000000000" pitchFamily="50" charset="0"/>
              </a:rPr>
              <a:t> on their knowledge means </a:t>
            </a:r>
            <a:r>
              <a:rPr lang="en-US" b="0" i="1" dirty="0">
                <a:solidFill>
                  <a:srgbClr val="313537"/>
                </a:solidFill>
                <a:effectLst/>
                <a:latin typeface="Merriweather" panose="00000500000000000000" pitchFamily="50" charset="0"/>
              </a:rPr>
              <a:t>going further</a:t>
            </a:r>
            <a:r>
              <a:rPr lang="en-US" b="0" i="0" dirty="0">
                <a:solidFill>
                  <a:srgbClr val="313537"/>
                </a:solidFill>
                <a:effectLst/>
                <a:latin typeface="Merriweather" panose="00000500000000000000" pitchFamily="50" charset="0"/>
              </a:rPr>
              <a:t> than consultation to more fully </a:t>
            </a:r>
            <a:r>
              <a:rPr lang="en-US" b="1" i="0" dirty="0">
                <a:solidFill>
                  <a:srgbClr val="313537"/>
                </a:solidFill>
                <a:effectLst/>
                <a:latin typeface="Merriweather" panose="00000500000000000000" pitchFamily="50" charset="0"/>
              </a:rPr>
              <a:t>involve</a:t>
            </a:r>
            <a:r>
              <a:rPr lang="en-US" b="0" i="0" dirty="0">
                <a:solidFill>
                  <a:srgbClr val="313537"/>
                </a:solidFill>
                <a:effectLst/>
                <a:latin typeface="Merriweather" panose="00000500000000000000" pitchFamily="50" charset="0"/>
              </a:rPr>
              <a:t> them in your project.</a:t>
            </a:r>
          </a:p>
          <a:p>
            <a:pPr algn="l" fontAlgn="base"/>
            <a:r>
              <a:rPr lang="en-US" b="0" i="0" dirty="0">
                <a:solidFill>
                  <a:srgbClr val="313537"/>
                </a:solidFill>
                <a:effectLst/>
                <a:latin typeface="Merriweather" panose="00000500000000000000" pitchFamily="50" charset="0"/>
              </a:rPr>
              <a:t>The difference is that whereas you use the outputs of consultation to inform your own decisions, involvement implies a heavier </a:t>
            </a:r>
            <a:r>
              <a:rPr lang="en-US" b="1" i="0" dirty="0">
                <a:solidFill>
                  <a:srgbClr val="313537"/>
                </a:solidFill>
                <a:effectLst/>
                <a:latin typeface="Merriweather" panose="00000500000000000000" pitchFamily="50" charset="0"/>
              </a:rPr>
              <a:t>reliance</a:t>
            </a:r>
            <a:r>
              <a:rPr lang="en-US" b="0" i="0" dirty="0">
                <a:solidFill>
                  <a:srgbClr val="313537"/>
                </a:solidFill>
                <a:effectLst/>
                <a:latin typeface="Merriweather" panose="00000500000000000000" pitchFamily="50" charset="0"/>
              </a:rPr>
              <a:t> on the wisdom of the stakeholder.</a:t>
            </a:r>
          </a:p>
          <a:p>
            <a:pPr algn="l" fontAlgn="base"/>
            <a:r>
              <a:rPr lang="en-US" b="0" i="0" dirty="0">
                <a:solidFill>
                  <a:srgbClr val="313537"/>
                </a:solidFill>
                <a:effectLst/>
                <a:latin typeface="Merriweather" panose="00000500000000000000" pitchFamily="50" charset="0"/>
              </a:rPr>
              <a:t>Involving, for example, the marketing department or media team when designing a new product invites them to plug specific gaps in your project team’s knowledge.</a:t>
            </a:r>
          </a:p>
          <a:p>
            <a:pPr algn="l" fontAlgn="base"/>
            <a:r>
              <a:rPr lang="en-US" b="0" i="0" dirty="0">
                <a:solidFill>
                  <a:srgbClr val="313537"/>
                </a:solidFill>
                <a:effectLst/>
                <a:latin typeface="Merriweather" panose="00000500000000000000" pitchFamily="50" charset="0"/>
              </a:rPr>
              <a:t>One-on-one meetings, facilitated workshops and </a:t>
            </a:r>
            <a:r>
              <a:rPr lang="en-US" b="1" i="0" dirty="0">
                <a:solidFill>
                  <a:srgbClr val="313537"/>
                </a:solidFill>
                <a:effectLst/>
                <a:latin typeface="Merriweather" panose="00000500000000000000" pitchFamily="50" charset="0"/>
              </a:rPr>
              <a:t>reference groups</a:t>
            </a:r>
            <a:r>
              <a:rPr lang="en-US" b="0" i="0" dirty="0">
                <a:solidFill>
                  <a:srgbClr val="313537"/>
                </a:solidFill>
                <a:effectLst/>
                <a:latin typeface="Merriweather" panose="00000500000000000000" pitchFamily="50" charset="0"/>
              </a:rPr>
              <a:t> are ideal vehicles for more fully involving this group.</a:t>
            </a:r>
          </a:p>
          <a:p>
            <a:pPr algn="l" fontAlgn="base"/>
            <a:r>
              <a:rPr lang="en-US" b="0" i="0" dirty="0">
                <a:solidFill>
                  <a:srgbClr val="313537"/>
                </a:solidFill>
                <a:effectLst/>
                <a:latin typeface="Merriweather" panose="00000500000000000000" pitchFamily="50" charset="0"/>
              </a:rPr>
              <a:t>Some stakeholders, like government officials, become involved because it is a requirement of their employment; others – especially those who are strongly interested – will continue to give freely of their time.</a:t>
            </a:r>
          </a:p>
          <a:p>
            <a:pPr algn="l" fontAlgn="base"/>
            <a:r>
              <a:rPr lang="en-US" b="0" i="0" dirty="0">
                <a:solidFill>
                  <a:srgbClr val="313537"/>
                </a:solidFill>
                <a:effectLst/>
                <a:latin typeface="Merriweather" panose="00000500000000000000" pitchFamily="50" charset="0"/>
              </a:rPr>
              <a:t>That said, at this point you may have to start paying your stakeholders for their knowledge and time.</a:t>
            </a:r>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708239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Stakeholders who have this level of power and interest generally expect to be able to influence the project and its outcomes.</a:t>
            </a:r>
          </a:p>
          <a:p>
            <a:pPr algn="l" fontAlgn="base"/>
            <a:r>
              <a:rPr lang="en-US" b="0" i="0" dirty="0">
                <a:solidFill>
                  <a:srgbClr val="313537"/>
                </a:solidFill>
                <a:effectLst/>
                <a:latin typeface="Merriweather" panose="00000500000000000000" pitchFamily="50" charset="0"/>
              </a:rPr>
              <a:t>Therefore, as well as engaging with stakeholders in ways we've already discussed, you may need to consider more directly </a:t>
            </a:r>
            <a:r>
              <a:rPr lang="en-US" b="1" i="0" dirty="0">
                <a:solidFill>
                  <a:srgbClr val="313537"/>
                </a:solidFill>
                <a:effectLst/>
                <a:latin typeface="Merriweather" panose="00000500000000000000" pitchFamily="50" charset="0"/>
              </a:rPr>
              <a:t>collaborating</a:t>
            </a:r>
            <a:r>
              <a:rPr lang="en-US" b="0" i="0" dirty="0">
                <a:solidFill>
                  <a:srgbClr val="313537"/>
                </a:solidFill>
                <a:effectLst/>
                <a:latin typeface="Merriweather" panose="00000500000000000000" pitchFamily="50" charset="0"/>
              </a:rPr>
              <a:t> with them.</a:t>
            </a:r>
          </a:p>
          <a:p>
            <a:pPr algn="l" fontAlgn="base"/>
            <a:r>
              <a:rPr lang="en-US" b="0" i="0" dirty="0">
                <a:solidFill>
                  <a:srgbClr val="313537"/>
                </a:solidFill>
                <a:effectLst/>
                <a:latin typeface="Merriweather" panose="00000500000000000000" pitchFamily="50" charset="0"/>
              </a:rPr>
              <a:t>Extending involvement, collaboration implies a willingness to let the collaborating partner or group arrive at an ideal course of action, even though the project team will exercise the final decision-making discretion.</a:t>
            </a:r>
          </a:p>
          <a:p>
            <a:pPr algn="l" fontAlgn="base"/>
            <a:r>
              <a:rPr lang="en-US" b="0" i="0" dirty="0">
                <a:solidFill>
                  <a:srgbClr val="313537"/>
                </a:solidFill>
                <a:effectLst/>
                <a:latin typeface="Merriweather" panose="00000500000000000000" pitchFamily="50" charset="0"/>
              </a:rPr>
              <a:t>Although a level of compromise may be necessary to achieve the desired outcomes, genuine collaboration is about finding an </a:t>
            </a:r>
            <a:r>
              <a:rPr lang="en-US" b="1" i="0" dirty="0">
                <a:solidFill>
                  <a:srgbClr val="313537"/>
                </a:solidFill>
                <a:effectLst/>
                <a:latin typeface="Merriweather" panose="00000500000000000000" pitchFamily="50" charset="0"/>
              </a:rPr>
              <a:t>optimal</a:t>
            </a:r>
            <a:r>
              <a:rPr lang="en-US" b="0" i="0" dirty="0">
                <a:solidFill>
                  <a:srgbClr val="313537"/>
                </a:solidFill>
                <a:effectLst/>
                <a:latin typeface="Merriweather" panose="00000500000000000000" pitchFamily="50" charset="0"/>
              </a:rPr>
              <a:t> solution that builds on the innovative ideas of the group.</a:t>
            </a:r>
          </a:p>
          <a:p>
            <a:pPr algn="l" fontAlgn="base"/>
            <a:r>
              <a:rPr lang="en-US" b="0" i="0" dirty="0">
                <a:solidFill>
                  <a:srgbClr val="313537"/>
                </a:solidFill>
                <a:effectLst/>
                <a:latin typeface="Merriweather" panose="00000500000000000000" pitchFamily="50" charset="0"/>
              </a:rPr>
              <a:t>However, to be truly effective, successful collaboration demands a significant commitment of time and resources.</a:t>
            </a:r>
          </a:p>
          <a:p>
            <a:pPr algn="l" fontAlgn="base"/>
            <a:r>
              <a:rPr lang="en-US" b="0" i="0" dirty="0">
                <a:solidFill>
                  <a:srgbClr val="313537"/>
                </a:solidFill>
                <a:effectLst/>
                <a:latin typeface="Merriweather" panose="00000500000000000000" pitchFamily="50" charset="0"/>
              </a:rPr>
              <a:t>As such it is best reserved for more ambiguous or intractable problems that need solving.</a:t>
            </a:r>
          </a:p>
          <a:p>
            <a:pPr algn="l" fontAlgn="base"/>
            <a:r>
              <a:rPr lang="en-US" b="0" i="0" dirty="0">
                <a:solidFill>
                  <a:srgbClr val="313537"/>
                </a:solidFill>
                <a:effectLst/>
                <a:latin typeface="Merriweather" panose="00000500000000000000" pitchFamily="50" charset="0"/>
              </a:rPr>
              <a:t>And keeping in mind the incremental </a:t>
            </a:r>
            <a:r>
              <a:rPr lang="en-US" b="1" i="0" dirty="0">
                <a:solidFill>
                  <a:srgbClr val="313537"/>
                </a:solidFill>
                <a:effectLst/>
                <a:latin typeface="Merriweather" panose="00000500000000000000" pitchFamily="50" charset="0"/>
              </a:rPr>
              <a:t>cost of change</a:t>
            </a:r>
            <a:r>
              <a:rPr lang="en-US" b="0" i="0" dirty="0">
                <a:solidFill>
                  <a:srgbClr val="313537"/>
                </a:solidFill>
                <a:effectLst/>
                <a:latin typeface="Merriweather" panose="00000500000000000000" pitchFamily="50" charset="0"/>
              </a:rPr>
              <a:t>, it is ideally undertaken in the early stages of a project’s life.</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920950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Full </a:t>
            </a:r>
            <a:r>
              <a:rPr lang="en-US" b="1" i="0" dirty="0">
                <a:solidFill>
                  <a:srgbClr val="313537"/>
                </a:solidFill>
                <a:effectLst/>
                <a:latin typeface="Merriweather" panose="00000500000000000000" pitchFamily="50" charset="0"/>
              </a:rPr>
              <a:t>empowerment</a:t>
            </a:r>
            <a:r>
              <a:rPr lang="en-US" b="0" i="0" dirty="0">
                <a:solidFill>
                  <a:srgbClr val="313537"/>
                </a:solidFill>
                <a:effectLst/>
                <a:latin typeface="Merriweather" panose="00000500000000000000" pitchFamily="50" charset="0"/>
              </a:rPr>
              <a:t> ultimately grants decision-making authority to the stakeholder; although, as the level of power implied by the matrix suggests, it is a power they may already have!</a:t>
            </a:r>
          </a:p>
          <a:p>
            <a:pPr algn="l" fontAlgn="base"/>
            <a:r>
              <a:rPr lang="en-US" b="0" i="0" dirty="0">
                <a:solidFill>
                  <a:srgbClr val="313537"/>
                </a:solidFill>
                <a:effectLst/>
                <a:latin typeface="Merriweather" panose="00000500000000000000" pitchFamily="50" charset="0"/>
              </a:rPr>
              <a:t>That said, the project manager, in consultation with the sponsor, should clearly define and articulate the left and right limits of this privilege.</a:t>
            </a:r>
          </a:p>
          <a:p>
            <a:pPr algn="l" fontAlgn="base"/>
            <a:r>
              <a:rPr lang="en-US" b="0" i="0" dirty="0">
                <a:solidFill>
                  <a:srgbClr val="313537"/>
                </a:solidFill>
                <a:effectLst/>
                <a:latin typeface="Merriweather" panose="00000500000000000000" pitchFamily="50" charset="0"/>
              </a:rPr>
              <a:t>Senior stakeholders are usually empowered by invitation to the project's </a:t>
            </a:r>
            <a:r>
              <a:rPr lang="en-US" b="1" i="0" dirty="0">
                <a:solidFill>
                  <a:srgbClr val="313537"/>
                </a:solidFill>
                <a:effectLst/>
                <a:latin typeface="Merriweather" panose="00000500000000000000" pitchFamily="50" charset="0"/>
              </a:rPr>
              <a:t>governance group</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This group should be assigned </a:t>
            </a:r>
            <a:r>
              <a:rPr lang="en-US" b="1" i="0" dirty="0">
                <a:solidFill>
                  <a:srgbClr val="313537"/>
                </a:solidFill>
                <a:effectLst/>
                <a:latin typeface="Merriweather" panose="00000500000000000000" pitchFamily="50" charset="0"/>
              </a:rPr>
              <a:t>terms of reference</a:t>
            </a:r>
            <a:r>
              <a:rPr lang="en-US" b="0" i="0" dirty="0">
                <a:solidFill>
                  <a:srgbClr val="313537"/>
                </a:solidFill>
                <a:effectLst/>
                <a:latin typeface="Merriweather" panose="00000500000000000000" pitchFamily="50" charset="0"/>
              </a:rPr>
              <a:t> that set out the purpose, structure and working arrangements of the committee.</a:t>
            </a:r>
          </a:p>
          <a:p>
            <a:pPr algn="l" fontAlgn="base"/>
            <a:r>
              <a:rPr lang="en-US" b="0" i="0" dirty="0">
                <a:solidFill>
                  <a:srgbClr val="313537"/>
                </a:solidFill>
                <a:effectLst/>
                <a:latin typeface="Merriweather" panose="00000500000000000000" pitchFamily="50" charset="0"/>
              </a:rPr>
              <a:t>Yet an important point to note is that although some stakeholders come with high or very high power as a default of their job title or status in life, the project manager can effectively grant this power to anyone.</a:t>
            </a:r>
          </a:p>
          <a:p>
            <a:pPr algn="l" fontAlgn="base"/>
            <a:r>
              <a:rPr lang="en-US" b="0" i="0" dirty="0">
                <a:solidFill>
                  <a:srgbClr val="313537"/>
                </a:solidFill>
                <a:effectLst/>
                <a:latin typeface="Merriweather" panose="00000500000000000000" pitchFamily="50" charset="0"/>
              </a:rPr>
              <a:t>For example, </a:t>
            </a:r>
            <a:r>
              <a:rPr lang="en-US" b="1" i="0" dirty="0">
                <a:solidFill>
                  <a:srgbClr val="313537"/>
                </a:solidFill>
                <a:effectLst/>
                <a:latin typeface="Merriweather" panose="00000500000000000000" pitchFamily="50" charset="0"/>
              </a:rPr>
              <a:t>project team members</a:t>
            </a:r>
            <a:r>
              <a:rPr lang="en-US" b="0" i="0" dirty="0">
                <a:solidFill>
                  <a:srgbClr val="313537"/>
                </a:solidFill>
                <a:effectLst/>
                <a:latin typeface="Merriweather" panose="00000500000000000000" pitchFamily="50" charset="0"/>
              </a:rPr>
              <a:t> are otherwise ordinary citizens empowered through their position description.</a:t>
            </a:r>
          </a:p>
          <a:p>
            <a:pPr algn="l" fontAlgn="base"/>
            <a:r>
              <a:rPr lang="en-US" b="0" i="0" dirty="0">
                <a:solidFill>
                  <a:srgbClr val="313537"/>
                </a:solidFill>
                <a:effectLst/>
                <a:latin typeface="Merriweather" panose="00000500000000000000" pitchFamily="50" charset="0"/>
              </a:rPr>
              <a:t>Indeed, each of the engagement methods discussed so far gradually empowers stakeholders by bringing them closer to the centre of decision-making.</a:t>
            </a:r>
          </a:p>
          <a:p>
            <a:pPr algn="l" fontAlgn="base"/>
            <a:r>
              <a:rPr lang="en-US" b="0" i="0" dirty="0">
                <a:solidFill>
                  <a:srgbClr val="313537"/>
                </a:solidFill>
                <a:effectLst/>
                <a:latin typeface="Merriweather" panose="00000500000000000000" pitchFamily="50" charset="0"/>
              </a:rPr>
              <a:t>Therefore, you can use your discretion by choosing to </a:t>
            </a:r>
            <a:r>
              <a:rPr lang="en-US" b="1" i="0" dirty="0">
                <a:solidFill>
                  <a:srgbClr val="313537"/>
                </a:solidFill>
                <a:effectLst/>
                <a:latin typeface="Merriweather" panose="00000500000000000000" pitchFamily="50" charset="0"/>
              </a:rPr>
              <a:t>involve</a:t>
            </a:r>
            <a:r>
              <a:rPr lang="en-US" b="0" i="0" dirty="0">
                <a:solidFill>
                  <a:srgbClr val="313537"/>
                </a:solidFill>
                <a:effectLst/>
                <a:latin typeface="Merriweather" panose="00000500000000000000" pitchFamily="50" charset="0"/>
              </a:rPr>
              <a:t> someone when their ordinary intersection of power and interest does not demand it.</a:t>
            </a:r>
          </a:p>
          <a:p>
            <a:pPr algn="l" fontAlgn="base"/>
            <a:r>
              <a:rPr lang="en-US" b="0" i="0" dirty="0">
                <a:solidFill>
                  <a:srgbClr val="313537"/>
                </a:solidFill>
                <a:effectLst/>
                <a:latin typeface="Merriweather" panose="00000500000000000000" pitchFamily="50" charset="0"/>
              </a:rPr>
              <a:t>The channels by which you keep moderate power / low interest stakeholders </a:t>
            </a:r>
            <a:r>
              <a:rPr lang="en-US" b="1" i="0" dirty="0">
                <a:solidFill>
                  <a:srgbClr val="313537"/>
                </a:solidFill>
                <a:effectLst/>
                <a:latin typeface="Merriweather" panose="00000500000000000000" pitchFamily="50" charset="0"/>
              </a:rPr>
              <a:t>informed</a:t>
            </a:r>
            <a:r>
              <a:rPr lang="en-US" b="0" i="0" dirty="0">
                <a:solidFill>
                  <a:srgbClr val="313537"/>
                </a:solidFill>
                <a:effectLst/>
                <a:latin typeface="Merriweather" panose="00000500000000000000" pitchFamily="50" charset="0"/>
              </a:rPr>
              <a:t> may also reach and engage very low power stakeholders you would typically only monitor.</a:t>
            </a:r>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362448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56450" y="5078223"/>
            <a:ext cx="6051573" cy="4154906"/>
          </a:xfrm>
          <a:prstGeom prst="rect">
            <a:avLst/>
          </a:prstGeom>
        </p:spPr>
        <p:txBody>
          <a:bodyPr lIns="99794" tIns="49896" rIns="99794" bIns="49896"/>
          <a:lstStyle/>
          <a:p>
            <a:r>
              <a:rPr lang="en-US" dirty="0"/>
              <a:t>In other words, what issues, actions, attitudes or </a:t>
            </a:r>
            <a:r>
              <a:rPr lang="en-US" dirty="0" err="1"/>
              <a:t>behaviours</a:t>
            </a:r>
            <a:r>
              <a:rPr lang="en-US" dirty="0"/>
              <a:t> prevent you from engaging fully with your stakeholders?</a:t>
            </a:r>
            <a:endParaRPr lang="en-AU" dirty="0"/>
          </a:p>
        </p:txBody>
      </p:sp>
      <p:sp>
        <p:nvSpPr>
          <p:cNvPr id="4" name="Header Placeholder 3"/>
          <p:cNvSpPr>
            <a:spLocks noGrp="1"/>
          </p:cNvSpPr>
          <p:nvPr>
            <p:ph type="hdr" sz="quarter" idx="10"/>
          </p:nvPr>
        </p:nvSpPr>
        <p:spPr>
          <a:xfrm>
            <a:off x="3" y="1"/>
            <a:ext cx="3277935" cy="529440"/>
          </a:xfrm>
          <a:prstGeom prst="rect">
            <a:avLst/>
          </a:prstGeom>
        </p:spPr>
        <p:txBody>
          <a:bodyPr lIns="99794" tIns="49896" rIns="99794" bIns="49896"/>
          <a:lstStyle/>
          <a:p>
            <a:r>
              <a:rPr lang="en-AU" dirty="0"/>
              <a:t>Project Management Masterclass</a:t>
            </a:r>
          </a:p>
        </p:txBody>
      </p:sp>
      <p:sp>
        <p:nvSpPr>
          <p:cNvPr id="5" name="Date Placeholder 4"/>
          <p:cNvSpPr>
            <a:spLocks noGrp="1"/>
          </p:cNvSpPr>
          <p:nvPr>
            <p:ph type="dt" idx="11"/>
          </p:nvPr>
        </p:nvSpPr>
        <p:spPr>
          <a:xfrm>
            <a:off x="4284786" y="1"/>
            <a:ext cx="3277935" cy="529440"/>
          </a:xfrm>
          <a:prstGeom prst="rect">
            <a:avLst/>
          </a:prstGeom>
        </p:spPr>
        <p:txBody>
          <a:bodyPr lIns="99794" tIns="49896" rIns="99794" bIns="49896"/>
          <a:lstStyle/>
          <a:p>
            <a:fld id="{E4F2129A-1E99-48E8-9874-2054A838DBEC}" type="datetime6">
              <a:rPr lang="en-AU" smtClean="0"/>
              <a:t>July 21</a:t>
            </a:fld>
            <a:endParaRPr lang="en-AU" dirty="0"/>
          </a:p>
        </p:txBody>
      </p:sp>
      <p:sp>
        <p:nvSpPr>
          <p:cNvPr id="6" name="Footer Placeholder 5"/>
          <p:cNvSpPr>
            <a:spLocks noGrp="1"/>
          </p:cNvSpPr>
          <p:nvPr>
            <p:ph type="ftr" sz="quarter" idx="12"/>
          </p:nvPr>
        </p:nvSpPr>
        <p:spPr>
          <a:xfrm>
            <a:off x="3" y="10022709"/>
            <a:ext cx="3277935" cy="529438"/>
          </a:xfrm>
          <a:prstGeom prst="rect">
            <a:avLst/>
          </a:prstGeom>
        </p:spPr>
        <p:txBody>
          <a:bodyPr lIns="99794" tIns="49896" rIns="99794" bIns="49896"/>
          <a:lstStyle/>
          <a:p>
            <a:r>
              <a:rPr lang="en-AU" dirty="0"/>
              <a:t>Institute of Project Management</a:t>
            </a:r>
          </a:p>
        </p:txBody>
      </p:sp>
    </p:spTree>
    <p:extLst>
      <p:ext uri="{BB962C8B-B14F-4D97-AF65-F5344CB8AC3E}">
        <p14:creationId xmlns:p14="http://schemas.microsoft.com/office/powerpoint/2010/main" val="2926843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time, open the stakeholder register and walk students through it, particularly the example entry and cover page.</a:t>
            </a:r>
          </a:p>
          <a:p>
            <a:r>
              <a:rPr lang="en-US" dirty="0"/>
              <a:t>Note that it is fully editable via the methodology page.</a:t>
            </a:r>
          </a:p>
          <a:p>
            <a:r>
              <a:rPr lang="en-US" dirty="0"/>
              <a:t>Larger organisations may use CRM software (like Salesforce, Dynamics or </a:t>
            </a:r>
            <a:r>
              <a:rPr lang="en-US" dirty="0" err="1"/>
              <a:t>Zoho</a:t>
            </a:r>
            <a:r>
              <a:rPr lang="en-US" dirty="0"/>
              <a:t>) as their stakeholder register – in fact any organisation with a customer database effectively has one.</a:t>
            </a:r>
          </a:p>
          <a:p>
            <a:r>
              <a:rPr lang="en-US" dirty="0"/>
              <a:t>But do you keep one (as a separate file) and update it for each specific project?</a:t>
            </a:r>
          </a:p>
          <a:p>
            <a:r>
              <a:rPr lang="en-US" b="1" i="0" dirty="0">
                <a:solidFill>
                  <a:srgbClr val="FFFFFF"/>
                </a:solidFill>
                <a:effectLst/>
                <a:latin typeface="Lato" panose="020F0502020204030203" pitchFamily="34" charset="0"/>
              </a:rPr>
              <a:t>Does every project need a stakeholder register?</a:t>
            </a:r>
          </a:p>
          <a:p>
            <a:r>
              <a:rPr lang="en-US" b="0" dirty="0">
                <a:effectLst/>
                <a:latin typeface="Lato" panose="020F0502020204030203" pitchFamily="34" charset="0"/>
              </a:rPr>
              <a:t>A rule of thumb for any project document is that the </a:t>
            </a:r>
            <a:r>
              <a:rPr lang="en-US" b="1" dirty="0">
                <a:effectLst/>
                <a:latin typeface="Lato" panose="020F0502020204030203" pitchFamily="34" charset="0"/>
              </a:rPr>
              <a:t>benefit </a:t>
            </a:r>
            <a:r>
              <a:rPr lang="en-US" b="0" dirty="0">
                <a:effectLst/>
                <a:latin typeface="Lato" panose="020F0502020204030203" pitchFamily="34" charset="0"/>
              </a:rPr>
              <a:t>of having it must be </a:t>
            </a:r>
            <a:r>
              <a:rPr lang="en-US" b="0" i="1" dirty="0">
                <a:effectLst/>
                <a:latin typeface="Lato" panose="020F0502020204030203" pitchFamily="34" charset="0"/>
              </a:rPr>
              <a:t>greater </a:t>
            </a:r>
            <a:r>
              <a:rPr lang="en-US" b="0" dirty="0">
                <a:effectLst/>
                <a:latin typeface="Lato" panose="020F0502020204030203" pitchFamily="34" charset="0"/>
              </a:rPr>
              <a:t>than the </a:t>
            </a:r>
            <a:r>
              <a:rPr lang="en-US" b="1" dirty="0">
                <a:effectLst/>
                <a:latin typeface="Lato" panose="020F0502020204030203" pitchFamily="34" charset="0"/>
              </a:rPr>
              <a:t>effort </a:t>
            </a:r>
            <a:r>
              <a:rPr lang="en-US" b="0" dirty="0">
                <a:effectLst/>
                <a:latin typeface="Lato" panose="020F0502020204030203" pitchFamily="34" charset="0"/>
              </a:rPr>
              <a:t>required to produce it.</a:t>
            </a:r>
          </a:p>
          <a:p>
            <a:r>
              <a:rPr lang="en-US" b="0" i="0" dirty="0">
                <a:solidFill>
                  <a:srgbClr val="313537"/>
                </a:solidFill>
                <a:effectLst/>
                <a:latin typeface="Merriweather" panose="00000500000000000000" pitchFamily="50" charset="0"/>
              </a:rPr>
              <a:t>In this instance, you should really only prepare a separate, formal stakeholder register / communications plan if, within your project:</a:t>
            </a:r>
            <a:endParaRPr lang="en-US" b="0" i="0" dirty="0">
              <a:solidFill>
                <a:srgbClr val="313537"/>
              </a:solidFill>
              <a:effectLst/>
              <a:latin typeface="Lato" panose="020F0502020204030203" pitchFamily="34" charset="0"/>
            </a:endParaRP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Stakeholders can expect to have </a:t>
            </a:r>
            <a:r>
              <a:rPr lang="en-US" b="1" i="0" dirty="0">
                <a:solidFill>
                  <a:srgbClr val="313537"/>
                </a:solidFill>
                <a:effectLst/>
                <a:latin typeface="Merriweather" panose="00000500000000000000" pitchFamily="50" charset="0"/>
              </a:rPr>
              <a:t>multiple contacts</a:t>
            </a:r>
            <a:r>
              <a:rPr lang="en-US" b="0" i="0" dirty="0">
                <a:solidFill>
                  <a:srgbClr val="313537"/>
                </a:solidFill>
                <a:effectLst/>
                <a:latin typeface="merriweather" panose="00000500000000000000" pitchFamily="50" charset="0"/>
              </a:rPr>
              <a:t> from different project team members </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Stakeholders (</a:t>
            </a:r>
            <a:r>
              <a:rPr lang="en-US" b="0" i="1" dirty="0">
                <a:solidFill>
                  <a:srgbClr val="313537"/>
                </a:solidFill>
                <a:effectLst/>
                <a:latin typeface="Merriweather" panose="00000500000000000000" pitchFamily="50" charset="0"/>
              </a:rPr>
              <a:t>including the project team</a:t>
            </a:r>
            <a:r>
              <a:rPr lang="en-US" b="0" i="0" dirty="0">
                <a:solidFill>
                  <a:srgbClr val="313537"/>
                </a:solidFill>
                <a:effectLst/>
                <a:latin typeface="merriweather" panose="00000500000000000000" pitchFamily="50" charset="0"/>
              </a:rPr>
              <a:t>) are likely to </a:t>
            </a:r>
            <a:r>
              <a:rPr lang="en-US" b="1" i="0" dirty="0">
                <a:solidFill>
                  <a:srgbClr val="313537"/>
                </a:solidFill>
                <a:effectLst/>
                <a:latin typeface="Merriweather" panose="00000500000000000000" pitchFamily="50" charset="0"/>
              </a:rPr>
              <a:t>change </a:t>
            </a:r>
            <a:r>
              <a:rPr lang="en-US" b="0" i="0" dirty="0">
                <a:solidFill>
                  <a:srgbClr val="313537"/>
                </a:solidFill>
                <a:effectLst/>
                <a:latin typeface="merriweather" panose="00000500000000000000" pitchFamily="50" charset="0"/>
              </a:rPr>
              <a:t>throughout the life of the project (something that can be expected in long projects), and/or</a:t>
            </a:r>
          </a:p>
          <a:p>
            <a:pPr marL="171450" indent="-171450" algn="l" fontAlgn="base">
              <a:buFont typeface="Arial" panose="020B0604020202020204" pitchFamily="34" charset="0"/>
              <a:buChar char="•"/>
            </a:pPr>
            <a:r>
              <a:rPr lang="en-US" b="0" i="0" dirty="0">
                <a:solidFill>
                  <a:srgbClr val="313537"/>
                </a:solidFill>
                <a:effectLst/>
                <a:latin typeface="merriweather" panose="00000500000000000000" pitchFamily="50" charset="0"/>
              </a:rPr>
              <a:t>You need to </a:t>
            </a:r>
            <a:r>
              <a:rPr lang="en-US" b="1" i="0" dirty="0">
                <a:solidFill>
                  <a:srgbClr val="313537"/>
                </a:solidFill>
                <a:effectLst/>
                <a:latin typeface="Merriweather" panose="00000500000000000000" pitchFamily="50" charset="0"/>
              </a:rPr>
              <a:t>evidence </a:t>
            </a:r>
            <a:r>
              <a:rPr lang="en-US" b="0" i="0" dirty="0">
                <a:solidFill>
                  <a:srgbClr val="313537"/>
                </a:solidFill>
                <a:effectLst/>
                <a:latin typeface="merriweather" panose="00000500000000000000" pitchFamily="50" charset="0"/>
              </a:rPr>
              <a:t>your engagement with stakeholders; </a:t>
            </a:r>
            <a:r>
              <a:rPr lang="en-US" b="0" i="1" dirty="0">
                <a:solidFill>
                  <a:srgbClr val="313537"/>
                </a:solidFill>
                <a:effectLst/>
                <a:latin typeface="Merriweather" panose="00000500000000000000" pitchFamily="50" charset="0"/>
              </a:rPr>
              <a:t>for example</a:t>
            </a:r>
            <a:r>
              <a:rPr lang="en-US" b="0" i="0" dirty="0">
                <a:solidFill>
                  <a:srgbClr val="313537"/>
                </a:solidFill>
                <a:effectLst/>
                <a:latin typeface="merriweather" panose="00000500000000000000" pitchFamily="50" charset="0"/>
              </a:rPr>
              <a:t>, when there is a legislative or policy requirement for consultation, or when there is known group of hostile stakeholders.</a:t>
            </a:r>
          </a:p>
          <a:p>
            <a:pPr marL="0" indent="0" algn="l" fontAlgn="base">
              <a:buFont typeface="Arial" panose="020B0604020202020204" pitchFamily="34" charset="0"/>
              <a:buNone/>
            </a:pPr>
            <a:r>
              <a:rPr lang="en-US" b="1" i="0" dirty="0">
                <a:solidFill>
                  <a:srgbClr val="313537"/>
                </a:solidFill>
                <a:effectLst/>
                <a:latin typeface="Merriweather" panose="00000500000000000000" pitchFamily="50" charset="0"/>
              </a:rPr>
              <a:t>That said, you should always follow the management process of identifying, </a:t>
            </a:r>
            <a:r>
              <a:rPr lang="en-US" b="1" i="0" dirty="0" err="1">
                <a:solidFill>
                  <a:srgbClr val="313537"/>
                </a:solidFill>
                <a:effectLst/>
                <a:latin typeface="Merriweather" panose="00000500000000000000" pitchFamily="50" charset="0"/>
              </a:rPr>
              <a:t>prioritising</a:t>
            </a:r>
            <a:r>
              <a:rPr lang="en-US" b="1" i="0" dirty="0">
                <a:solidFill>
                  <a:srgbClr val="313537"/>
                </a:solidFill>
                <a:effectLst/>
                <a:latin typeface="Merriweather" panose="00000500000000000000" pitchFamily="50" charset="0"/>
              </a:rPr>
              <a:t> and engaging your stakeholders, even if you don’t keep a register</a:t>
            </a:r>
            <a:endParaRPr lang="en-US" b="0" i="0" dirty="0">
              <a:solidFill>
                <a:srgbClr val="313537"/>
              </a:solidFill>
              <a:effectLst/>
              <a:latin typeface="merriweather" panose="00000500000000000000" pitchFamily="50" charset="0"/>
            </a:endParaRPr>
          </a:p>
          <a:p>
            <a:endParaRPr lang="en-US" b="0" dirty="0">
              <a:effectLst/>
              <a:latin typeface="Lato" panose="020F0502020204030203" pitchFamily="34" charset="0"/>
            </a:endParaRPr>
          </a:p>
          <a:p>
            <a:br>
              <a:rPr lang="en-US" b="0" i="0" dirty="0">
                <a:solidFill>
                  <a:srgbClr val="313537"/>
                </a:solidFill>
                <a:effectLst/>
                <a:latin typeface="Merriweather" panose="00000500000000000000" pitchFamily="50" charset="0"/>
              </a:rPr>
            </a:b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63906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empathy map is for inclusion in our course on design thinking</a:t>
            </a: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3153714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149169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5831105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Always important to track last / next contact</a:t>
            </a: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87741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We know from the last session that the </a:t>
            </a:r>
            <a:r>
              <a:rPr lang="en-US" b="1" i="0" dirty="0">
                <a:solidFill>
                  <a:srgbClr val="313537"/>
                </a:solidFill>
                <a:effectLst/>
                <a:latin typeface="Lato" panose="020F0502020204030203" pitchFamily="34" charset="0"/>
              </a:rPr>
              <a:t>cost of change</a:t>
            </a:r>
            <a:r>
              <a:rPr lang="en-US" b="0" i="0" dirty="0">
                <a:solidFill>
                  <a:srgbClr val="313537"/>
                </a:solidFill>
                <a:effectLst/>
                <a:latin typeface="lato" panose="020F0502020204030203" pitchFamily="34" charset="0"/>
              </a:rPr>
              <a:t> increases the further you get into a project.</a:t>
            </a:r>
          </a:p>
          <a:p>
            <a:pPr algn="l" fontAlgn="base"/>
            <a:r>
              <a:rPr lang="en-US" b="0" i="0" dirty="0">
                <a:solidFill>
                  <a:srgbClr val="313537"/>
                </a:solidFill>
                <a:effectLst/>
                <a:latin typeface="lato" panose="020F0502020204030203" pitchFamily="34" charset="0"/>
              </a:rPr>
              <a:t>Identifying and engaging stakeholders as early as possible in a project's life will not only allow you to consider all options and points of view in arriving at the optimal project solution; it will prevent you discovering things 'too late' to do anything about them.</a:t>
            </a:r>
          </a:p>
          <a:p>
            <a:pPr algn="l" fontAlgn="base"/>
            <a:r>
              <a:rPr lang="en-US" b="0" i="0" dirty="0">
                <a:solidFill>
                  <a:srgbClr val="313537"/>
                </a:solidFill>
                <a:effectLst/>
                <a:latin typeface="lato" panose="020F0502020204030203" pitchFamily="34" charset="0"/>
              </a:rPr>
              <a:t>The last thing you will want or need is a government inspector (</a:t>
            </a:r>
            <a:r>
              <a:rPr lang="en-US" b="0" i="1" dirty="0">
                <a:solidFill>
                  <a:srgbClr val="313537"/>
                </a:solidFill>
                <a:effectLst/>
                <a:latin typeface="Lato" panose="020F0502020204030203" pitchFamily="34" charset="0"/>
              </a:rPr>
              <a:t>you failed to identify</a:t>
            </a:r>
            <a:r>
              <a:rPr lang="en-US" b="0" i="0" dirty="0">
                <a:solidFill>
                  <a:srgbClr val="313537"/>
                </a:solidFill>
                <a:effectLst/>
                <a:latin typeface="lato" panose="020F0502020204030203" pitchFamily="34" charset="0"/>
              </a:rPr>
              <a:t>) showing up near the end of project delivery and informing you that your project is non-compliant and needs to start again!</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844859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30813591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titles etc are locked to prevent accidental editing, but they are not password protected</a:t>
            </a: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7878242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endParaRPr lang="en-AU"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022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Reflection questions not only highlight key learnings; they drive the continual improvement of our teaching and learning resources</a:t>
            </a:r>
            <a:endParaRPr lang="en-AU" i="1"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73</a:t>
            </a:fld>
            <a:endParaRPr lang="en-AU"/>
          </a:p>
        </p:txBody>
      </p:sp>
    </p:spTree>
    <p:extLst>
      <p:ext uri="{BB962C8B-B14F-4D97-AF65-F5344CB8AC3E}">
        <p14:creationId xmlns:p14="http://schemas.microsoft.com/office/powerpoint/2010/main" val="4247277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Stay around until everyone leaves the session to ensure they all get the chance to ask their questions.</a:t>
            </a:r>
            <a:endParaRPr lang="en-AU" i="1" dirty="0"/>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252256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Project Management Masterclass</a:t>
            </a:r>
          </a:p>
        </p:txBody>
      </p:sp>
      <p:sp>
        <p:nvSpPr>
          <p:cNvPr id="5" name="Date Placeholder 4"/>
          <p:cNvSpPr>
            <a:spLocks noGrp="1"/>
          </p:cNvSpPr>
          <p:nvPr>
            <p:ph type="dt" idx="11"/>
          </p:nvPr>
        </p:nvSpPr>
        <p:spPr/>
        <p:txBody>
          <a:bodyPr/>
          <a:lstStyle/>
          <a:p>
            <a:pPr defTabSz="955365">
              <a:defRPr/>
            </a:pPr>
            <a:fld id="{E4A53A36-04B3-444A-9490-39CC071C784B}" type="datetime6">
              <a:rPr lang="en-AU"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75</a:t>
            </a:fld>
            <a:endParaRPr lang="en-AU" sz="1900" kern="0">
              <a:solidFill>
                <a:sysClr val="windowText" lastClr="000000"/>
              </a:solidFill>
            </a:endParaRPr>
          </a:p>
        </p:txBody>
      </p:sp>
    </p:spTree>
    <p:extLst>
      <p:ext uri="{BB962C8B-B14F-4D97-AF65-F5344CB8AC3E}">
        <p14:creationId xmlns:p14="http://schemas.microsoft.com/office/powerpoint/2010/main" val="147734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Not every stakeholder is equal!</a:t>
            </a:r>
          </a:p>
          <a:p>
            <a:pPr algn="l" fontAlgn="base"/>
            <a:r>
              <a:rPr lang="en-US" b="0" i="0" dirty="0">
                <a:solidFill>
                  <a:srgbClr val="313537"/>
                </a:solidFill>
                <a:effectLst/>
                <a:latin typeface="lato" panose="020F0502020204030203" pitchFamily="34" charset="0"/>
              </a:rPr>
              <a:t>Some will have more power or influence over your project than others; some will have higher levels of interest.</a:t>
            </a:r>
          </a:p>
          <a:p>
            <a:pPr algn="l" fontAlgn="base"/>
            <a:r>
              <a:rPr lang="en-US" b="0" i="0" dirty="0">
                <a:solidFill>
                  <a:srgbClr val="313537"/>
                </a:solidFill>
                <a:effectLst/>
                <a:latin typeface="lato" panose="020F0502020204030203" pitchFamily="34" charset="0"/>
              </a:rPr>
              <a:t>And because we have </a:t>
            </a:r>
            <a:r>
              <a:rPr lang="en-US" b="1" i="0" dirty="0">
                <a:solidFill>
                  <a:srgbClr val="313537"/>
                </a:solidFill>
                <a:effectLst/>
                <a:latin typeface="Lato" panose="020F0502020204030203" pitchFamily="34" charset="0"/>
              </a:rPr>
              <a:t>constrained time and resources</a:t>
            </a:r>
            <a:r>
              <a:rPr lang="en-US" b="0" i="0" dirty="0">
                <a:solidFill>
                  <a:srgbClr val="313537"/>
                </a:solidFill>
                <a:effectLst/>
                <a:latin typeface="lato" panose="020F0502020204030203" pitchFamily="34" charset="0"/>
              </a:rPr>
              <a:t> with which to deliver our project, we need to make decisions about who deserves our attention the most.</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40051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lato" panose="020F0502020204030203" pitchFamily="34" charset="0"/>
              </a:rPr>
              <a:t>Stakeholder engagement refers to the means and extent to which we involve our stakeholders in our project.</a:t>
            </a:r>
          </a:p>
          <a:p>
            <a:pPr algn="l" fontAlgn="base"/>
            <a:r>
              <a:rPr lang="en-US" b="0" i="0" dirty="0">
                <a:solidFill>
                  <a:srgbClr val="313537"/>
                </a:solidFill>
                <a:effectLst/>
                <a:latin typeface="lato" panose="020F0502020204030203" pitchFamily="34" charset="0"/>
              </a:rPr>
              <a:t>There are a range of </a:t>
            </a:r>
            <a:r>
              <a:rPr lang="en-US" b="1" i="0" dirty="0">
                <a:solidFill>
                  <a:srgbClr val="313537"/>
                </a:solidFill>
                <a:effectLst/>
                <a:latin typeface="Lato" panose="020F0502020204030203" pitchFamily="34" charset="0"/>
              </a:rPr>
              <a:t>engagement strategies</a:t>
            </a:r>
            <a:r>
              <a:rPr lang="en-US" b="0" i="0" dirty="0">
                <a:solidFill>
                  <a:srgbClr val="313537"/>
                </a:solidFill>
                <a:effectLst/>
                <a:latin typeface="lato" panose="020F0502020204030203" pitchFamily="34" charset="0"/>
              </a:rPr>
              <a:t> we will introduce in this Unit that range from passive to active and all points in between.</a:t>
            </a:r>
          </a:p>
          <a:p>
            <a:pPr algn="l" fontAlgn="base"/>
            <a:r>
              <a:rPr lang="en-US" b="0" i="0" dirty="0">
                <a:solidFill>
                  <a:srgbClr val="313537"/>
                </a:solidFill>
                <a:effectLst/>
                <a:latin typeface="lato" panose="020F0502020204030203" pitchFamily="34" charset="0"/>
              </a:rPr>
              <a:t>The option you choose will depend at first on each stakeholders’ priority, but can also be influenced by the needs of the project.</a:t>
            </a:r>
          </a:p>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87993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is what we will work through in this session</a:t>
            </a: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293035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 stakeholder identification</a:t>
            </a:r>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0973B8E3-1886-4C07-A3A5-043B294B7C55}"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Tree>
    <p:extLst>
      <p:ext uri="{BB962C8B-B14F-4D97-AF65-F5344CB8AC3E}">
        <p14:creationId xmlns:p14="http://schemas.microsoft.com/office/powerpoint/2010/main" val="186103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582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0849872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lection">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1113-4F67-47EB-835E-5BF041E328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5EEB0-4AEE-451D-854E-FF6DF4EC07D1}"/>
              </a:ext>
            </a:extLst>
          </p:cNvPr>
          <p:cNvSpPr>
            <a:spLocks noGrp="1"/>
          </p:cNvSpPr>
          <p:nvPr>
            <p:ph idx="1"/>
          </p:nvPr>
        </p:nvSpPr>
        <p:spPr>
          <a:xfrm>
            <a:off x="838200" y="1825625"/>
            <a:ext cx="10515600" cy="4351338"/>
          </a:xfrm>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19603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2765539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917353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4605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2121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521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433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Tree>
    <p:extLst>
      <p:ext uri="{BB962C8B-B14F-4D97-AF65-F5344CB8AC3E}">
        <p14:creationId xmlns:p14="http://schemas.microsoft.com/office/powerpoint/2010/main" val="30057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4882627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1751756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7" name="Picture 6"/>
          <p:cNvPicPr>
            <a:picLocks noChangeAspect="1"/>
          </p:cNvPicPr>
          <p:nvPr userDrawn="1"/>
        </p:nvPicPr>
        <p:blipFill>
          <a:blip r:embed="rId15"/>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2457539952"/>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08" r:id="rId5"/>
    <p:sldLayoutId id="2147483709" r:id="rId6"/>
    <p:sldLayoutId id="2147483710" r:id="rId7"/>
    <p:sldLayoutId id="2147483715" r:id="rId8"/>
    <p:sldLayoutId id="2147483716" r:id="rId9"/>
    <p:sldLayoutId id="2147483717" r:id="rId10"/>
    <p:sldLayoutId id="2147483733" r:id="rId11"/>
    <p:sldLayoutId id="2147483719" r:id="rId12"/>
    <p:sldLayoutId id="2147483718" r:id="rId13"/>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7"/>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7"/>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7"/>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7"/>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7"/>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s://support.zoom.us/hc/en-us/articles/206476313-Managing-Video-Breakout-Room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tags" Target="../tags/tag34.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s://open.institute.pm/free-project-management-resources/"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67.svg"/><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ags" Target="../tags/tag51.xml"/><Relationship Id="rId4" Type="http://schemas.openxmlformats.org/officeDocument/2006/relationships/hyperlink" Target="mailto:paul@institute.pm"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82278-C308-4F02-8041-465B5A40E658}"/>
              </a:ext>
            </a:extLst>
          </p:cNvPr>
          <p:cNvSpPr>
            <a:spLocks noGrp="1"/>
          </p:cNvSpPr>
          <p:nvPr>
            <p:ph type="title"/>
          </p:nvPr>
        </p:nvSpPr>
        <p:spPr/>
        <p:txBody>
          <a:bodyPr/>
          <a:lstStyle/>
          <a:p>
            <a:r>
              <a:rPr lang="en-US" noProof="0" dirty="0"/>
              <a:t>Opening checklist</a:t>
            </a:r>
          </a:p>
        </p:txBody>
      </p:sp>
      <p:sp>
        <p:nvSpPr>
          <p:cNvPr id="5" name="Content Placeholder 4">
            <a:extLst>
              <a:ext uri="{FF2B5EF4-FFF2-40B4-BE49-F238E27FC236}">
                <a16:creationId xmlns:a16="http://schemas.microsoft.com/office/drawing/2014/main" id="{FCF18DDA-D325-49C9-8ED0-8651B859A4A6}"/>
              </a:ext>
            </a:extLst>
          </p:cNvPr>
          <p:cNvSpPr>
            <a:spLocks noGrp="1"/>
          </p:cNvSpPr>
          <p:nvPr>
            <p:ph idx="1"/>
          </p:nvPr>
        </p:nvSpPr>
        <p:spPr/>
        <p:txBody>
          <a:bodyPr>
            <a:normAutofit fontScale="85000" lnSpcReduction="20000"/>
          </a:bodyPr>
          <a:lstStyle/>
          <a:p>
            <a:r>
              <a:rPr lang="en-AU" sz="2400" dirty="0"/>
              <a:t>Your preparation</a:t>
            </a:r>
          </a:p>
          <a:p>
            <a:pPr lvl="1"/>
            <a:r>
              <a:rPr lang="en-AU" sz="1800" dirty="0"/>
              <a:t>Review notes, run a technical rehearsal</a:t>
            </a:r>
          </a:p>
          <a:p>
            <a:pPr lvl="1"/>
            <a:r>
              <a:rPr lang="en-AU" sz="1800" dirty="0"/>
              <a:t>Rehearse examples / cases / stories to stimulate discussion</a:t>
            </a:r>
          </a:p>
          <a:p>
            <a:r>
              <a:rPr lang="en-AU" sz="2400" dirty="0"/>
              <a:t>Classroom</a:t>
            </a:r>
          </a:p>
          <a:p>
            <a:pPr lvl="1"/>
            <a:r>
              <a:rPr lang="en-AU" sz="2000" dirty="0"/>
              <a:t>Ensure students seated at tables of 3-5 and all facing the front </a:t>
            </a:r>
          </a:p>
          <a:p>
            <a:pPr lvl="1"/>
            <a:r>
              <a:rPr lang="en-AU" sz="2000" dirty="0"/>
              <a:t>Have student name cards in place and ensure all sign in</a:t>
            </a:r>
          </a:p>
          <a:p>
            <a:r>
              <a:rPr lang="en-AU" sz="2400" dirty="0"/>
              <a:t>Zoom </a:t>
            </a:r>
          </a:p>
          <a:p>
            <a:pPr lvl="1"/>
            <a:r>
              <a:rPr lang="en-AU" sz="2000" dirty="0"/>
              <a:t>Rename yourself as host (under participants)</a:t>
            </a:r>
          </a:p>
          <a:p>
            <a:pPr lvl="1"/>
            <a:r>
              <a:rPr lang="en-AU" sz="2000" dirty="0"/>
              <a:t>Set-up breakout rooms</a:t>
            </a:r>
            <a:endParaRPr lang="en-AU" sz="2000" dirty="0">
              <a:hlinkClick r:id="rId4">
                <a:extLst>
                  <a:ext uri="{A12FA001-AC4F-418D-AE19-62706E023703}">
                    <ahyp:hlinkClr xmlns:ahyp="http://schemas.microsoft.com/office/drawing/2018/hyperlinkcolor" val="tx"/>
                  </a:ext>
                </a:extLst>
              </a:hlinkClick>
            </a:endParaRPr>
          </a:p>
          <a:p>
            <a:pPr lvl="2"/>
            <a:r>
              <a:rPr lang="en-AU" sz="1400" dirty="0">
                <a:hlinkClick r:id="rId4"/>
              </a:rPr>
              <a:t>https://support.zoom.us/hc/en-us/articles/206476313-Managing-Video-Breakout-Rooms</a:t>
            </a:r>
            <a:r>
              <a:rPr lang="en-AU" sz="1400" dirty="0"/>
              <a:t> </a:t>
            </a:r>
          </a:p>
          <a:p>
            <a:r>
              <a:rPr lang="en-AU" sz="2400" dirty="0"/>
              <a:t>Welcome students as they arrive, let them know when starting</a:t>
            </a:r>
          </a:p>
        </p:txBody>
      </p:sp>
      <p:pic>
        <p:nvPicPr>
          <p:cNvPr id="3" name="Picture 2" descr="A picture containing text, iPod&#10;&#10;Description automatically generated">
            <a:extLst>
              <a:ext uri="{FF2B5EF4-FFF2-40B4-BE49-F238E27FC236}">
                <a16:creationId xmlns:a16="http://schemas.microsoft.com/office/drawing/2014/main" id="{48BF188A-256C-4797-B97E-EBBFE375DCA7}"/>
              </a:ext>
            </a:extLst>
          </p:cNvPr>
          <p:cNvPicPr>
            <a:picLocks noChangeAspect="1"/>
          </p:cNvPicPr>
          <p:nvPr/>
        </p:nvPicPr>
        <p:blipFill>
          <a:blip r:embed="rId5"/>
          <a:stretch>
            <a:fillRect/>
          </a:stretch>
        </p:blipFill>
        <p:spPr>
          <a:xfrm>
            <a:off x="8239312" y="618217"/>
            <a:ext cx="3392326" cy="2242457"/>
          </a:xfrm>
          <a:prstGeom prst="rect">
            <a:avLst/>
          </a:prstGeom>
        </p:spPr>
      </p:pic>
    </p:spTree>
    <p:custDataLst>
      <p:tags r:id="rId1"/>
    </p:custDataLst>
    <p:extLst>
      <p:ext uri="{BB962C8B-B14F-4D97-AF65-F5344CB8AC3E}">
        <p14:creationId xmlns:p14="http://schemas.microsoft.com/office/powerpoint/2010/main" val="370345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4A39-DC8B-4299-8EA1-5A020B839861}"/>
              </a:ext>
            </a:extLst>
          </p:cNvPr>
          <p:cNvSpPr>
            <a:spLocks noGrp="1"/>
          </p:cNvSpPr>
          <p:nvPr>
            <p:ph type="title"/>
          </p:nvPr>
        </p:nvSpPr>
        <p:spPr/>
        <p:txBody>
          <a:bodyPr/>
          <a:lstStyle/>
          <a:p>
            <a:r>
              <a:rPr lang="en-AU" dirty="0"/>
              <a:t>Activity 2.1: The project</a:t>
            </a:r>
          </a:p>
        </p:txBody>
      </p:sp>
      <p:sp>
        <p:nvSpPr>
          <p:cNvPr id="3" name="Content Placeholder 2">
            <a:extLst>
              <a:ext uri="{FF2B5EF4-FFF2-40B4-BE49-F238E27FC236}">
                <a16:creationId xmlns:a16="http://schemas.microsoft.com/office/drawing/2014/main" id="{244ECBFC-DE52-4E33-88D4-4D1DCE56F8B8}"/>
              </a:ext>
            </a:extLst>
          </p:cNvPr>
          <p:cNvSpPr>
            <a:spLocks noGrp="1"/>
          </p:cNvSpPr>
          <p:nvPr>
            <p:ph idx="1"/>
          </p:nvPr>
        </p:nvSpPr>
        <p:spPr/>
        <p:txBody>
          <a:bodyPr>
            <a:normAutofit lnSpcReduction="10000"/>
          </a:bodyPr>
          <a:lstStyle/>
          <a:p>
            <a:r>
              <a:rPr lang="en-US" dirty="0"/>
              <a:t>Our CEO wants to </a:t>
            </a:r>
            <a:r>
              <a:rPr lang="en-US" dirty="0" err="1"/>
              <a:t>recognise</a:t>
            </a:r>
            <a:r>
              <a:rPr lang="en-US" dirty="0"/>
              <a:t> and reward the achievements of the team over the last 12 months</a:t>
            </a:r>
          </a:p>
          <a:p>
            <a:r>
              <a:rPr lang="en-US" dirty="0">
                <a:solidFill>
                  <a:schemeClr val="tx1">
                    <a:lumMod val="85000"/>
                  </a:schemeClr>
                </a:solidFill>
              </a:rPr>
              <a:t>Who are the </a:t>
            </a:r>
            <a:r>
              <a:rPr lang="en-AU" dirty="0"/>
              <a:t>individuals, groups or organisations who…</a:t>
            </a:r>
          </a:p>
          <a:p>
            <a:pPr lvl="1"/>
            <a:r>
              <a:rPr lang="en-AU" dirty="0"/>
              <a:t>…can influence, </a:t>
            </a:r>
            <a:r>
              <a:rPr lang="en-AU" sz="2000" dirty="0"/>
              <a:t>AND/OR</a:t>
            </a:r>
            <a:endParaRPr lang="en-AU" dirty="0"/>
          </a:p>
          <a:p>
            <a:pPr lvl="1"/>
            <a:r>
              <a:rPr lang="en-AU" dirty="0"/>
              <a:t>…are impacted by, </a:t>
            </a:r>
            <a:r>
              <a:rPr lang="en-AU" sz="2000" dirty="0"/>
              <a:t>AND/OR</a:t>
            </a:r>
            <a:endParaRPr lang="en-AU" dirty="0"/>
          </a:p>
          <a:p>
            <a:pPr lvl="1"/>
            <a:r>
              <a:rPr lang="en-AU" dirty="0"/>
              <a:t>…are (or would be) interested in…</a:t>
            </a:r>
          </a:p>
          <a:p>
            <a:r>
              <a:rPr lang="en-US" dirty="0"/>
              <a:t>…the decisions, activities or outcomes of this (potential) project</a:t>
            </a:r>
            <a:r>
              <a:rPr lang="en-US" dirty="0">
                <a:solidFill>
                  <a:schemeClr val="tx1">
                    <a:lumMod val="85000"/>
                  </a:schemeClr>
                </a:solidFill>
              </a:rPr>
              <a:t>?</a:t>
            </a:r>
            <a:endParaRPr lang="en-US" dirty="0"/>
          </a:p>
        </p:txBody>
      </p:sp>
    </p:spTree>
    <p:custDataLst>
      <p:tags r:id="rId1"/>
    </p:custDataLst>
    <p:extLst>
      <p:ext uri="{BB962C8B-B14F-4D97-AF65-F5344CB8AC3E}">
        <p14:creationId xmlns:p14="http://schemas.microsoft.com/office/powerpoint/2010/main" val="75610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F1F2B68E-786F-4D37-BDF4-410A26E73265}"/>
              </a:ext>
            </a:extLst>
          </p:cNvPr>
          <p:cNvSpPr>
            <a:spLocks noGrp="1"/>
          </p:cNvSpPr>
          <p:nvPr>
            <p:ph type="title"/>
          </p:nvPr>
        </p:nvSpPr>
        <p:spPr/>
        <p:txBody>
          <a:bodyPr/>
          <a:lstStyle/>
          <a:p>
            <a:r>
              <a:rPr lang="en-AU" dirty="0"/>
              <a:t>Direct stakeholders – project manager</a:t>
            </a:r>
          </a:p>
        </p:txBody>
      </p:sp>
      <p:sp>
        <p:nvSpPr>
          <p:cNvPr id="2" name="Content Placeholder 1">
            <a:extLst>
              <a:ext uri="{FF2B5EF4-FFF2-40B4-BE49-F238E27FC236}">
                <a16:creationId xmlns:a16="http://schemas.microsoft.com/office/drawing/2014/main" id="{D0DC7FDD-47DE-40D1-A3E1-574935AE4A7C}"/>
              </a:ext>
            </a:extLst>
          </p:cNvPr>
          <p:cNvSpPr>
            <a:spLocks noGrp="1"/>
          </p:cNvSpPr>
          <p:nvPr>
            <p:ph idx="1"/>
          </p:nvPr>
        </p:nvSpPr>
        <p:spPr/>
        <p:txBody>
          <a:bodyPr>
            <a:normAutofit fontScale="77500" lnSpcReduction="20000"/>
          </a:bodyPr>
          <a:lstStyle/>
          <a:p>
            <a:r>
              <a:rPr lang="en-US" i="1" dirty="0"/>
              <a:t>Assist with business case</a:t>
            </a:r>
            <a:endParaRPr lang="en-AU" i="1" dirty="0"/>
          </a:p>
          <a:p>
            <a:r>
              <a:rPr lang="en-AU" dirty="0"/>
              <a:t>Develop project plan</a:t>
            </a:r>
          </a:p>
          <a:p>
            <a:r>
              <a:rPr lang="en-AU" dirty="0"/>
              <a:t>Manage the triple constraints</a:t>
            </a:r>
          </a:p>
          <a:p>
            <a:r>
              <a:rPr lang="en-AU" dirty="0"/>
              <a:t>Manage risk</a:t>
            </a:r>
          </a:p>
          <a:p>
            <a:r>
              <a:rPr lang="en-AU" dirty="0"/>
              <a:t>Lead and manage stakeholders</a:t>
            </a:r>
          </a:p>
          <a:p>
            <a:r>
              <a:rPr lang="en-AU" dirty="0"/>
              <a:t>Manage conflict</a:t>
            </a:r>
          </a:p>
          <a:p>
            <a:r>
              <a:rPr lang="en-AU" dirty="0"/>
              <a:t>Report on project performance</a:t>
            </a:r>
          </a:p>
          <a:p>
            <a:r>
              <a:rPr lang="en-AU" dirty="0"/>
              <a:t>Manage change</a:t>
            </a:r>
          </a:p>
          <a:p>
            <a:r>
              <a:rPr lang="en-US" i="1" dirty="0"/>
              <a:t>Contribute to review</a:t>
            </a:r>
            <a:endParaRPr lang="en-AU" dirty="0"/>
          </a:p>
          <a:p>
            <a:endParaRPr lang="en-AU" dirty="0"/>
          </a:p>
        </p:txBody>
      </p:sp>
      <p:pic>
        <p:nvPicPr>
          <p:cNvPr id="3" name="Picture 2">
            <a:extLst>
              <a:ext uri="{FF2B5EF4-FFF2-40B4-BE49-F238E27FC236}">
                <a16:creationId xmlns:a16="http://schemas.microsoft.com/office/drawing/2014/main" id="{0481A513-9A2F-4958-8441-5E82D9935EC0}"/>
              </a:ext>
            </a:extLst>
          </p:cNvPr>
          <p:cNvPicPr>
            <a:picLocks noChangeAspect="1"/>
          </p:cNvPicPr>
          <p:nvPr/>
        </p:nvPicPr>
        <p:blipFill>
          <a:blip r:embed="rId4"/>
          <a:stretch>
            <a:fillRect/>
          </a:stretch>
        </p:blipFill>
        <p:spPr>
          <a:xfrm>
            <a:off x="3937724" y="225780"/>
            <a:ext cx="8480056" cy="6858000"/>
          </a:xfrm>
          <a:prstGeom prst="rect">
            <a:avLst/>
          </a:prstGeom>
        </p:spPr>
      </p:pic>
      <p:sp>
        <p:nvSpPr>
          <p:cNvPr id="5" name="Content Placeholder 1">
            <a:extLst>
              <a:ext uri="{FF2B5EF4-FFF2-40B4-BE49-F238E27FC236}">
                <a16:creationId xmlns:a16="http://schemas.microsoft.com/office/drawing/2014/main" id="{230B9141-21BA-4B5A-B953-5087D85391A3}"/>
              </a:ext>
            </a:extLst>
          </p:cNvPr>
          <p:cNvSpPr txBox="1">
            <a:spLocks/>
          </p:cNvSpPr>
          <p:nvPr/>
        </p:nvSpPr>
        <p:spPr>
          <a:xfrm>
            <a:off x="8173155" y="1825625"/>
            <a:ext cx="3928533" cy="4351338"/>
          </a:xfrm>
          <a:prstGeom prst="rect">
            <a:avLst/>
          </a:prstGeom>
        </p:spPr>
        <p:txBody>
          <a:bodyPr>
            <a:normAutofit/>
          </a:bodyPr>
          <a:lstStyle>
            <a:lvl1pPr marL="357188" indent="-357188" algn="l" defTabSz="914400" rtl="0" eaLnBrk="1" latinLnBrk="0" hangingPunct="1">
              <a:lnSpc>
                <a:spcPct val="114000"/>
              </a:lnSpc>
              <a:spcBef>
                <a:spcPts val="0"/>
              </a:spcBef>
              <a:spcAft>
                <a:spcPts val="1200"/>
              </a:spcAft>
              <a:buFontTx/>
              <a:buBlip>
                <a:blip r:embed="rId5"/>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5"/>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5"/>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5"/>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5"/>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Tree>
    <p:custDataLst>
      <p:tags r:id="rId1"/>
    </p:custDataLst>
    <p:extLst>
      <p:ext uri="{BB962C8B-B14F-4D97-AF65-F5344CB8AC3E}">
        <p14:creationId xmlns:p14="http://schemas.microsoft.com/office/powerpoint/2010/main" val="423117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6FC8-1C16-4F3B-A491-6960E279D157}"/>
              </a:ext>
            </a:extLst>
          </p:cNvPr>
          <p:cNvSpPr>
            <a:spLocks noGrp="1"/>
          </p:cNvSpPr>
          <p:nvPr>
            <p:ph type="title"/>
          </p:nvPr>
        </p:nvSpPr>
        <p:spPr/>
        <p:txBody>
          <a:bodyPr/>
          <a:lstStyle/>
          <a:p>
            <a:r>
              <a:rPr lang="en-AU" dirty="0"/>
              <a:t>Direct stakeholders – project team</a:t>
            </a:r>
          </a:p>
        </p:txBody>
      </p:sp>
      <p:sp>
        <p:nvSpPr>
          <p:cNvPr id="3" name="Content Placeholder 2">
            <a:extLst>
              <a:ext uri="{FF2B5EF4-FFF2-40B4-BE49-F238E27FC236}">
                <a16:creationId xmlns:a16="http://schemas.microsoft.com/office/drawing/2014/main" id="{FB55634A-0C1B-4FBD-B146-6341B8E8D8C3}"/>
              </a:ext>
            </a:extLst>
          </p:cNvPr>
          <p:cNvSpPr>
            <a:spLocks noGrp="1"/>
          </p:cNvSpPr>
          <p:nvPr>
            <p:ph idx="1"/>
          </p:nvPr>
        </p:nvSpPr>
        <p:spPr/>
        <p:txBody>
          <a:bodyPr>
            <a:normAutofit fontScale="92500" lnSpcReduction="10000"/>
          </a:bodyPr>
          <a:lstStyle/>
          <a:p>
            <a:r>
              <a:rPr lang="en-AU" dirty="0"/>
              <a:t>Includes anyone responsible for project tasks</a:t>
            </a:r>
          </a:p>
          <a:p>
            <a:pPr lvl="1"/>
            <a:r>
              <a:rPr lang="en-AU" dirty="0"/>
              <a:t>Employees</a:t>
            </a:r>
          </a:p>
          <a:p>
            <a:pPr lvl="1"/>
            <a:r>
              <a:rPr lang="en-AU" dirty="0"/>
              <a:t>Contractors</a:t>
            </a:r>
          </a:p>
          <a:p>
            <a:pPr lvl="1"/>
            <a:r>
              <a:rPr lang="en-AU" dirty="0"/>
              <a:t>Consultants</a:t>
            </a:r>
          </a:p>
          <a:p>
            <a:r>
              <a:rPr lang="en-AU" i="1" dirty="0"/>
              <a:t>Deliver</a:t>
            </a:r>
            <a:r>
              <a:rPr lang="en-AU" dirty="0"/>
              <a:t> tasks</a:t>
            </a:r>
          </a:p>
          <a:p>
            <a:pPr lvl="1"/>
            <a:r>
              <a:rPr lang="en-AU" dirty="0"/>
              <a:t>Technical skills (eg engineering)</a:t>
            </a:r>
          </a:p>
          <a:p>
            <a:r>
              <a:rPr lang="en-AU" i="1" dirty="0"/>
              <a:t>Manage</a:t>
            </a:r>
            <a:r>
              <a:rPr lang="en-AU" dirty="0"/>
              <a:t> tasks </a:t>
            </a:r>
          </a:p>
          <a:p>
            <a:pPr lvl="1"/>
            <a:r>
              <a:rPr lang="en-AU" dirty="0"/>
              <a:t>Project management skills</a:t>
            </a:r>
          </a:p>
        </p:txBody>
      </p:sp>
      <p:pic>
        <p:nvPicPr>
          <p:cNvPr id="5" name="Picture 4">
            <a:extLst>
              <a:ext uri="{FF2B5EF4-FFF2-40B4-BE49-F238E27FC236}">
                <a16:creationId xmlns:a16="http://schemas.microsoft.com/office/drawing/2014/main" id="{557673E3-D116-4F25-B72E-5728F21D4E9C}"/>
              </a:ext>
            </a:extLst>
          </p:cNvPr>
          <p:cNvPicPr>
            <a:picLocks noChangeAspect="1"/>
          </p:cNvPicPr>
          <p:nvPr/>
        </p:nvPicPr>
        <p:blipFill>
          <a:blip r:embed="rId4"/>
          <a:stretch>
            <a:fillRect/>
          </a:stretch>
        </p:blipFill>
        <p:spPr>
          <a:xfrm>
            <a:off x="3940832" y="225780"/>
            <a:ext cx="8476948" cy="6858000"/>
          </a:xfrm>
          <a:prstGeom prst="rect">
            <a:avLst/>
          </a:prstGeom>
        </p:spPr>
      </p:pic>
    </p:spTree>
    <p:custDataLst>
      <p:tags r:id="rId1"/>
    </p:custDataLst>
    <p:extLst>
      <p:ext uri="{BB962C8B-B14F-4D97-AF65-F5344CB8AC3E}">
        <p14:creationId xmlns:p14="http://schemas.microsoft.com/office/powerpoint/2010/main" val="2011996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1E1E-A1DF-4F65-BF9F-0D998B7EF4E5}"/>
              </a:ext>
            </a:extLst>
          </p:cNvPr>
          <p:cNvSpPr>
            <a:spLocks noGrp="1"/>
          </p:cNvSpPr>
          <p:nvPr>
            <p:ph type="title"/>
          </p:nvPr>
        </p:nvSpPr>
        <p:spPr/>
        <p:txBody>
          <a:bodyPr/>
          <a:lstStyle/>
          <a:p>
            <a:r>
              <a:rPr lang="en-AU" dirty="0"/>
              <a:t>Direct stakeholders – project sponsor</a:t>
            </a:r>
          </a:p>
        </p:txBody>
      </p:sp>
      <p:sp>
        <p:nvSpPr>
          <p:cNvPr id="3" name="Content Placeholder 2">
            <a:extLst>
              <a:ext uri="{FF2B5EF4-FFF2-40B4-BE49-F238E27FC236}">
                <a16:creationId xmlns:a16="http://schemas.microsoft.com/office/drawing/2014/main" id="{E7F3A7CE-8386-4E98-9DE3-AF7B1D2FC9FF}"/>
              </a:ext>
            </a:extLst>
          </p:cNvPr>
          <p:cNvSpPr>
            <a:spLocks noGrp="1"/>
          </p:cNvSpPr>
          <p:nvPr>
            <p:ph idx="1"/>
          </p:nvPr>
        </p:nvSpPr>
        <p:spPr/>
        <p:txBody>
          <a:bodyPr>
            <a:normAutofit/>
          </a:bodyPr>
          <a:lstStyle/>
          <a:p>
            <a:r>
              <a:rPr lang="en-AU" sz="2600" dirty="0"/>
              <a:t>Champion the project</a:t>
            </a:r>
          </a:p>
          <a:p>
            <a:r>
              <a:rPr lang="en-AU" sz="2600" dirty="0"/>
              <a:t>Link to organisation</a:t>
            </a:r>
          </a:p>
          <a:p>
            <a:r>
              <a:rPr lang="en-AU" sz="2600" b="1" dirty="0"/>
              <a:t>Provide resources</a:t>
            </a:r>
          </a:p>
          <a:p>
            <a:r>
              <a:rPr lang="en-AU" sz="2600" dirty="0"/>
              <a:t>Assure project delivery</a:t>
            </a:r>
          </a:p>
          <a:p>
            <a:r>
              <a:rPr lang="en-AU" sz="2600" dirty="0"/>
              <a:t>Support the project manager</a:t>
            </a:r>
          </a:p>
          <a:p>
            <a:r>
              <a:rPr lang="en-AU" sz="2600" dirty="0"/>
              <a:t>Authorise minor changes</a:t>
            </a:r>
          </a:p>
          <a:p>
            <a:r>
              <a:rPr lang="en-AU" sz="2600" dirty="0"/>
              <a:t>Mediate conflict</a:t>
            </a:r>
          </a:p>
        </p:txBody>
      </p:sp>
      <p:pic>
        <p:nvPicPr>
          <p:cNvPr id="5" name="Picture 4">
            <a:extLst>
              <a:ext uri="{FF2B5EF4-FFF2-40B4-BE49-F238E27FC236}">
                <a16:creationId xmlns:a16="http://schemas.microsoft.com/office/drawing/2014/main" id="{4757FEC2-FB94-4CA4-8F97-04E46EFE27A9}"/>
              </a:ext>
            </a:extLst>
          </p:cNvPr>
          <p:cNvPicPr>
            <a:picLocks noChangeAspect="1"/>
          </p:cNvPicPr>
          <p:nvPr/>
        </p:nvPicPr>
        <p:blipFill>
          <a:blip r:embed="rId4"/>
          <a:stretch>
            <a:fillRect/>
          </a:stretch>
        </p:blipFill>
        <p:spPr>
          <a:xfrm>
            <a:off x="3937724" y="225780"/>
            <a:ext cx="8480056" cy="6858000"/>
          </a:xfrm>
          <a:prstGeom prst="rect">
            <a:avLst/>
          </a:prstGeom>
        </p:spPr>
      </p:pic>
    </p:spTree>
    <p:custDataLst>
      <p:tags r:id="rId1"/>
    </p:custDataLst>
    <p:extLst>
      <p:ext uri="{BB962C8B-B14F-4D97-AF65-F5344CB8AC3E}">
        <p14:creationId xmlns:p14="http://schemas.microsoft.com/office/powerpoint/2010/main" val="3468470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9C5FCE-A91D-4092-9A36-500787E6C8D7}"/>
              </a:ext>
            </a:extLst>
          </p:cNvPr>
          <p:cNvPicPr>
            <a:picLocks noChangeAspect="1"/>
          </p:cNvPicPr>
          <p:nvPr/>
        </p:nvPicPr>
        <p:blipFill>
          <a:blip r:embed="rId4"/>
          <a:stretch>
            <a:fillRect/>
          </a:stretch>
        </p:blipFill>
        <p:spPr>
          <a:xfrm>
            <a:off x="3937724" y="225780"/>
            <a:ext cx="8480056" cy="6858000"/>
          </a:xfrm>
          <a:prstGeom prst="rect">
            <a:avLst/>
          </a:prstGeom>
        </p:spPr>
      </p:pic>
      <p:sp>
        <p:nvSpPr>
          <p:cNvPr id="2" name="Title 1">
            <a:extLst>
              <a:ext uri="{FF2B5EF4-FFF2-40B4-BE49-F238E27FC236}">
                <a16:creationId xmlns:a16="http://schemas.microsoft.com/office/drawing/2014/main" id="{E97AC554-3530-4F44-852E-AB76CDB5E970}"/>
              </a:ext>
            </a:extLst>
          </p:cNvPr>
          <p:cNvSpPr>
            <a:spLocks noGrp="1"/>
          </p:cNvSpPr>
          <p:nvPr>
            <p:ph type="title"/>
          </p:nvPr>
        </p:nvSpPr>
        <p:spPr/>
        <p:txBody>
          <a:bodyPr/>
          <a:lstStyle/>
          <a:p>
            <a:r>
              <a:rPr lang="en-AU" dirty="0"/>
              <a:t>Direct stakeholders – project client</a:t>
            </a:r>
          </a:p>
        </p:txBody>
      </p:sp>
      <p:sp>
        <p:nvSpPr>
          <p:cNvPr id="3" name="Content Placeholder 2">
            <a:extLst>
              <a:ext uri="{FF2B5EF4-FFF2-40B4-BE49-F238E27FC236}">
                <a16:creationId xmlns:a16="http://schemas.microsoft.com/office/drawing/2014/main" id="{4F929F5B-2D9E-4A0B-A9A1-89C2C206E2AE}"/>
              </a:ext>
            </a:extLst>
          </p:cNvPr>
          <p:cNvSpPr>
            <a:spLocks noGrp="1"/>
          </p:cNvSpPr>
          <p:nvPr>
            <p:ph idx="1"/>
          </p:nvPr>
        </p:nvSpPr>
        <p:spPr/>
        <p:txBody>
          <a:bodyPr>
            <a:normAutofit lnSpcReduction="10000"/>
          </a:bodyPr>
          <a:lstStyle/>
          <a:p>
            <a:r>
              <a:rPr lang="en-AU" sz="2600" dirty="0"/>
              <a:t>Initiates and finances the project</a:t>
            </a:r>
          </a:p>
          <a:p>
            <a:r>
              <a:rPr lang="en-AU" sz="2600" dirty="0"/>
              <a:t>Accepts (or not) project output(s)</a:t>
            </a:r>
          </a:p>
          <a:p>
            <a:r>
              <a:rPr lang="en-AU" sz="2600" dirty="0"/>
              <a:t>Internal client</a:t>
            </a:r>
          </a:p>
          <a:p>
            <a:pPr lvl="1"/>
            <a:r>
              <a:rPr lang="en-AU" sz="2200" dirty="0"/>
              <a:t>Other department</a:t>
            </a:r>
          </a:p>
          <a:p>
            <a:pPr lvl="1"/>
            <a:r>
              <a:rPr lang="en-AU" sz="2200" dirty="0"/>
              <a:t>May also be the sponsor</a:t>
            </a:r>
          </a:p>
          <a:p>
            <a:r>
              <a:rPr lang="en-AU" sz="2600" dirty="0"/>
              <a:t>External client</a:t>
            </a:r>
          </a:p>
          <a:p>
            <a:pPr lvl="1"/>
            <a:r>
              <a:rPr lang="en-AU" sz="2200" dirty="0"/>
              <a:t>Third party</a:t>
            </a:r>
          </a:p>
          <a:p>
            <a:pPr lvl="1"/>
            <a:r>
              <a:rPr lang="en-AU" sz="2200" dirty="0"/>
              <a:t>Pays for the project</a:t>
            </a:r>
          </a:p>
        </p:txBody>
      </p:sp>
    </p:spTree>
    <p:custDataLst>
      <p:tags r:id="rId1"/>
    </p:custDataLst>
    <p:extLst>
      <p:ext uri="{BB962C8B-B14F-4D97-AF65-F5344CB8AC3E}">
        <p14:creationId xmlns:p14="http://schemas.microsoft.com/office/powerpoint/2010/main" val="1951284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20DF3-08B9-463B-9097-8058A3542821}"/>
              </a:ext>
            </a:extLst>
          </p:cNvPr>
          <p:cNvSpPr>
            <a:spLocks noGrp="1"/>
          </p:cNvSpPr>
          <p:nvPr>
            <p:ph type="title"/>
          </p:nvPr>
        </p:nvSpPr>
        <p:spPr/>
        <p:txBody>
          <a:bodyPr/>
          <a:lstStyle/>
          <a:p>
            <a:r>
              <a:rPr lang="en-AU" dirty="0"/>
              <a:t>Direct stakeholders – support groups</a:t>
            </a:r>
          </a:p>
        </p:txBody>
      </p:sp>
      <p:sp>
        <p:nvSpPr>
          <p:cNvPr id="3" name="Content Placeholder 2">
            <a:extLst>
              <a:ext uri="{FF2B5EF4-FFF2-40B4-BE49-F238E27FC236}">
                <a16:creationId xmlns:a16="http://schemas.microsoft.com/office/drawing/2014/main" id="{5F46F565-339E-4831-B51B-4D0ED0AB1B97}"/>
              </a:ext>
            </a:extLst>
          </p:cNvPr>
          <p:cNvSpPr>
            <a:spLocks noGrp="1"/>
          </p:cNvSpPr>
          <p:nvPr>
            <p:ph idx="1"/>
          </p:nvPr>
        </p:nvSpPr>
        <p:spPr/>
        <p:txBody>
          <a:bodyPr>
            <a:normAutofit fontScale="77500" lnSpcReduction="20000"/>
          </a:bodyPr>
          <a:lstStyle/>
          <a:p>
            <a:pPr marL="0" indent="0">
              <a:buNone/>
            </a:pPr>
            <a:r>
              <a:rPr lang="en-AU" b="1" dirty="0"/>
              <a:t>Governance group</a:t>
            </a:r>
          </a:p>
          <a:p>
            <a:r>
              <a:rPr lang="en-AU" dirty="0"/>
              <a:t>Steering committee / CCB / PCG</a:t>
            </a:r>
          </a:p>
          <a:p>
            <a:r>
              <a:rPr lang="en-AU" dirty="0"/>
              <a:t>Represent stakeholders</a:t>
            </a:r>
          </a:p>
          <a:p>
            <a:r>
              <a:rPr lang="en-AU" dirty="0"/>
              <a:t>Identify strategic risk</a:t>
            </a:r>
          </a:p>
          <a:p>
            <a:r>
              <a:rPr lang="en-AU" dirty="0"/>
              <a:t>Resolve conflict</a:t>
            </a:r>
          </a:p>
          <a:p>
            <a:r>
              <a:rPr lang="en-AU" dirty="0"/>
              <a:t>Authorise major changes</a:t>
            </a:r>
          </a:p>
          <a:p>
            <a:pPr marL="0" indent="0">
              <a:spcBef>
                <a:spcPts val="1200"/>
              </a:spcBef>
              <a:buNone/>
            </a:pPr>
            <a:r>
              <a:rPr lang="en-AU" b="1" dirty="0"/>
              <a:t>Reference groups</a:t>
            </a:r>
          </a:p>
          <a:p>
            <a:r>
              <a:rPr lang="en-AU" dirty="0"/>
              <a:t>Specialist advice only</a:t>
            </a:r>
          </a:p>
          <a:p>
            <a:r>
              <a:rPr lang="en-AU" dirty="0"/>
              <a:t>May be </a:t>
            </a:r>
            <a:r>
              <a:rPr lang="en-AU" i="1" dirty="0"/>
              <a:t>ad hoc</a:t>
            </a:r>
          </a:p>
        </p:txBody>
      </p:sp>
      <p:pic>
        <p:nvPicPr>
          <p:cNvPr id="5" name="Picture 4">
            <a:extLst>
              <a:ext uri="{FF2B5EF4-FFF2-40B4-BE49-F238E27FC236}">
                <a16:creationId xmlns:a16="http://schemas.microsoft.com/office/drawing/2014/main" id="{30AB6446-FC3F-4D5D-9655-FF2F504DAFAD}"/>
              </a:ext>
            </a:extLst>
          </p:cNvPr>
          <p:cNvPicPr>
            <a:picLocks noChangeAspect="1"/>
          </p:cNvPicPr>
          <p:nvPr/>
        </p:nvPicPr>
        <p:blipFill>
          <a:blip r:embed="rId4"/>
          <a:stretch>
            <a:fillRect/>
          </a:stretch>
        </p:blipFill>
        <p:spPr>
          <a:xfrm>
            <a:off x="3937724" y="225780"/>
            <a:ext cx="8480056" cy="6858000"/>
          </a:xfrm>
          <a:prstGeom prst="rect">
            <a:avLst/>
          </a:prstGeom>
        </p:spPr>
      </p:pic>
    </p:spTree>
    <p:custDataLst>
      <p:tags r:id="rId1"/>
    </p:custDataLst>
    <p:extLst>
      <p:ext uri="{BB962C8B-B14F-4D97-AF65-F5344CB8AC3E}">
        <p14:creationId xmlns:p14="http://schemas.microsoft.com/office/powerpoint/2010/main" val="2718567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45E5AF9-5EEE-4861-8CA3-A4E675E6BE0D}"/>
              </a:ext>
            </a:extLst>
          </p:cNvPr>
          <p:cNvSpPr txBox="1">
            <a:spLocks/>
          </p:cNvSpPr>
          <p:nvPr/>
        </p:nvSpPr>
        <p:spPr>
          <a:xfrm rot="16200000">
            <a:off x="-4023360" y="568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r>
              <a:rPr lang="en-AU" dirty="0"/>
              <a:t>Indirect stakeholders</a:t>
            </a:r>
          </a:p>
        </p:txBody>
      </p:sp>
      <p:pic>
        <p:nvPicPr>
          <p:cNvPr id="23" name="Picture 22">
            <a:extLst>
              <a:ext uri="{FF2B5EF4-FFF2-40B4-BE49-F238E27FC236}">
                <a16:creationId xmlns:a16="http://schemas.microsoft.com/office/drawing/2014/main" id="{1006FC39-B309-43C9-A17D-7B847E952659}"/>
              </a:ext>
            </a:extLst>
          </p:cNvPr>
          <p:cNvPicPr>
            <a:picLocks noChangeAspect="1"/>
          </p:cNvPicPr>
          <p:nvPr/>
        </p:nvPicPr>
        <p:blipFill>
          <a:blip r:embed="rId4"/>
          <a:stretch>
            <a:fillRect/>
          </a:stretch>
        </p:blipFill>
        <p:spPr>
          <a:xfrm>
            <a:off x="2320622" y="0"/>
            <a:ext cx="8480056" cy="6858000"/>
          </a:xfrm>
          <a:prstGeom prst="rect">
            <a:avLst/>
          </a:prstGeom>
        </p:spPr>
      </p:pic>
    </p:spTree>
    <p:custDataLst>
      <p:tags r:id="rId1"/>
    </p:custDataLst>
    <p:extLst>
      <p:ext uri="{BB962C8B-B14F-4D97-AF65-F5344CB8AC3E}">
        <p14:creationId xmlns:p14="http://schemas.microsoft.com/office/powerpoint/2010/main" val="1656499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0ECED0-AE85-49CE-9D55-54FF25B754DB}"/>
              </a:ext>
            </a:extLst>
          </p:cNvPr>
          <p:cNvSpPr txBox="1">
            <a:spLocks/>
          </p:cNvSpPr>
          <p:nvPr/>
        </p:nvSpPr>
        <p:spPr>
          <a:xfrm rot="16200000">
            <a:off x="-4023360" y="568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r>
              <a:rPr lang="en-AU" dirty="0"/>
              <a:t>Indirect stakeholders</a:t>
            </a:r>
          </a:p>
        </p:txBody>
      </p:sp>
      <p:pic>
        <p:nvPicPr>
          <p:cNvPr id="6" name="Picture 5">
            <a:extLst>
              <a:ext uri="{FF2B5EF4-FFF2-40B4-BE49-F238E27FC236}">
                <a16:creationId xmlns:a16="http://schemas.microsoft.com/office/drawing/2014/main" id="{52416627-CED1-4D8A-B1E2-F8EF547B398C}"/>
              </a:ext>
            </a:extLst>
          </p:cNvPr>
          <p:cNvPicPr>
            <a:picLocks noChangeAspect="1"/>
          </p:cNvPicPr>
          <p:nvPr/>
        </p:nvPicPr>
        <p:blipFill>
          <a:blip r:embed="rId4"/>
          <a:stretch>
            <a:fillRect/>
          </a:stretch>
        </p:blipFill>
        <p:spPr>
          <a:xfrm>
            <a:off x="2322176" y="0"/>
            <a:ext cx="8476948" cy="6858000"/>
          </a:xfrm>
          <a:prstGeom prst="rect">
            <a:avLst/>
          </a:prstGeom>
        </p:spPr>
      </p:pic>
    </p:spTree>
    <p:custDataLst>
      <p:tags r:id="rId1"/>
    </p:custDataLst>
    <p:extLst>
      <p:ext uri="{BB962C8B-B14F-4D97-AF65-F5344CB8AC3E}">
        <p14:creationId xmlns:p14="http://schemas.microsoft.com/office/powerpoint/2010/main" val="586523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565C77-9A3A-4FCE-A624-DECECB39CA61}"/>
              </a:ext>
            </a:extLst>
          </p:cNvPr>
          <p:cNvSpPr txBox="1">
            <a:spLocks/>
          </p:cNvSpPr>
          <p:nvPr/>
        </p:nvSpPr>
        <p:spPr>
          <a:xfrm rot="16200000">
            <a:off x="-4023360" y="568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r>
              <a:rPr lang="en-AU" dirty="0"/>
              <a:t>Indirect stakeholders</a:t>
            </a:r>
          </a:p>
        </p:txBody>
      </p:sp>
      <p:pic>
        <p:nvPicPr>
          <p:cNvPr id="6" name="Picture 5">
            <a:extLst>
              <a:ext uri="{FF2B5EF4-FFF2-40B4-BE49-F238E27FC236}">
                <a16:creationId xmlns:a16="http://schemas.microsoft.com/office/drawing/2014/main" id="{BDD8F4E5-ECB7-40A6-BC90-3D1FD9B44DD3}"/>
              </a:ext>
            </a:extLst>
          </p:cNvPr>
          <p:cNvPicPr>
            <a:picLocks noChangeAspect="1"/>
          </p:cNvPicPr>
          <p:nvPr/>
        </p:nvPicPr>
        <p:blipFill>
          <a:blip r:embed="rId4"/>
          <a:stretch>
            <a:fillRect/>
          </a:stretch>
        </p:blipFill>
        <p:spPr>
          <a:xfrm>
            <a:off x="2320622" y="0"/>
            <a:ext cx="8480056" cy="6858000"/>
          </a:xfrm>
          <a:prstGeom prst="rect">
            <a:avLst/>
          </a:prstGeom>
        </p:spPr>
      </p:pic>
    </p:spTree>
    <p:custDataLst>
      <p:tags r:id="rId1"/>
    </p:custDataLst>
    <p:extLst>
      <p:ext uri="{BB962C8B-B14F-4D97-AF65-F5344CB8AC3E}">
        <p14:creationId xmlns:p14="http://schemas.microsoft.com/office/powerpoint/2010/main" val="2881101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DF4325-1128-432A-B5AA-2A3EB221336F}"/>
              </a:ext>
            </a:extLst>
          </p:cNvPr>
          <p:cNvSpPr txBox="1">
            <a:spLocks/>
          </p:cNvSpPr>
          <p:nvPr/>
        </p:nvSpPr>
        <p:spPr>
          <a:xfrm rot="16200000">
            <a:off x="-4023360" y="568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r>
              <a:rPr lang="en-AU" dirty="0"/>
              <a:t>Indirect stakeholders</a:t>
            </a:r>
          </a:p>
        </p:txBody>
      </p:sp>
      <p:pic>
        <p:nvPicPr>
          <p:cNvPr id="6" name="Picture 5">
            <a:extLst>
              <a:ext uri="{FF2B5EF4-FFF2-40B4-BE49-F238E27FC236}">
                <a16:creationId xmlns:a16="http://schemas.microsoft.com/office/drawing/2014/main" id="{1996E59E-AB8A-4E7E-8EB8-3AC2C2BDC3F3}"/>
              </a:ext>
            </a:extLst>
          </p:cNvPr>
          <p:cNvPicPr>
            <a:picLocks noChangeAspect="1"/>
          </p:cNvPicPr>
          <p:nvPr/>
        </p:nvPicPr>
        <p:blipFill>
          <a:blip r:embed="rId4"/>
          <a:stretch>
            <a:fillRect/>
          </a:stretch>
        </p:blipFill>
        <p:spPr>
          <a:xfrm>
            <a:off x="2320622" y="0"/>
            <a:ext cx="8480056" cy="6858000"/>
          </a:xfrm>
          <a:prstGeom prst="rect">
            <a:avLst/>
          </a:prstGeom>
        </p:spPr>
      </p:pic>
    </p:spTree>
    <p:custDataLst>
      <p:tags r:id="rId1"/>
    </p:custDataLst>
    <p:extLst>
      <p:ext uri="{BB962C8B-B14F-4D97-AF65-F5344CB8AC3E}">
        <p14:creationId xmlns:p14="http://schemas.microsoft.com/office/powerpoint/2010/main" val="539573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3C38D1-12DD-465F-8FD1-889380BBDA97}"/>
              </a:ext>
            </a:extLst>
          </p:cNvPr>
          <p:cNvSpPr/>
          <p:nvPr/>
        </p:nvSpPr>
        <p:spPr>
          <a:xfrm>
            <a:off x="0" y="0"/>
            <a:ext cx="12192000" cy="6848782"/>
          </a:xfrm>
          <a:prstGeom prst="rect">
            <a:avLst/>
          </a:prstGeom>
          <a:solidFill>
            <a:schemeClr val="bg1">
              <a:lumMod val="95000"/>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Helvetica LT Std Light"/>
              <a:ea typeface="+mn-ea"/>
              <a:cs typeface="+mn-cs"/>
            </a:endParaRPr>
          </a:p>
        </p:txBody>
      </p:sp>
      <p:pic>
        <p:nvPicPr>
          <p:cNvPr id="3" name="Picture 2">
            <a:extLst>
              <a:ext uri="{FF2B5EF4-FFF2-40B4-BE49-F238E27FC236}">
                <a16:creationId xmlns:a16="http://schemas.microsoft.com/office/drawing/2014/main" id="{A23D6DD3-7DDD-4D1C-8AA1-7CC9DF9B1964}"/>
              </a:ext>
            </a:extLst>
          </p:cNvPr>
          <p:cNvPicPr>
            <a:picLocks noChangeAspect="1"/>
          </p:cNvPicPr>
          <p:nvPr/>
        </p:nvPicPr>
        <p:blipFill rotWithShape="1">
          <a:blip r:embed="rId4"/>
          <a:srcRect t="8097" r="22392" b="26334"/>
          <a:stretch/>
        </p:blipFill>
        <p:spPr>
          <a:xfrm flipH="1">
            <a:off x="-2" y="-9218"/>
            <a:ext cx="12192001" cy="6867218"/>
          </a:xfrm>
          <a:prstGeom prst="rect">
            <a:avLst/>
          </a:prstGeom>
        </p:spPr>
      </p:pic>
      <p:sp>
        <p:nvSpPr>
          <p:cNvPr id="7" name="Rectangle 6">
            <a:extLst>
              <a:ext uri="{FF2B5EF4-FFF2-40B4-BE49-F238E27FC236}">
                <a16:creationId xmlns:a16="http://schemas.microsoft.com/office/drawing/2014/main" id="{BFD2DAB6-6B1B-4746-9FD6-05C6AC8BD648}"/>
              </a:ext>
            </a:extLst>
          </p:cNvPr>
          <p:cNvSpPr/>
          <p:nvPr/>
        </p:nvSpPr>
        <p:spPr>
          <a:xfrm>
            <a:off x="8374565" y="-9218"/>
            <a:ext cx="3817434" cy="6867218"/>
          </a:xfrm>
          <a:prstGeom prst="rect">
            <a:avLst/>
          </a:prstGeom>
          <a:solidFill>
            <a:srgbClr val="0C74BB">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Lato" panose="020F0502020204030203" pitchFamily="34" charset="0"/>
              <a:ea typeface="+mn-ea"/>
              <a:cs typeface="Lato" panose="020F0502020204030203" pitchFamily="34" charset="0"/>
            </a:endParaRPr>
          </a:p>
        </p:txBody>
      </p:sp>
      <p:sp>
        <p:nvSpPr>
          <p:cNvPr id="8" name="TextBox 7">
            <a:extLst>
              <a:ext uri="{FF2B5EF4-FFF2-40B4-BE49-F238E27FC236}">
                <a16:creationId xmlns:a16="http://schemas.microsoft.com/office/drawing/2014/main" id="{0483234C-60A5-421B-B742-64D11DC25DBF}"/>
              </a:ext>
            </a:extLst>
          </p:cNvPr>
          <p:cNvSpPr txBox="1"/>
          <p:nvPr/>
        </p:nvSpPr>
        <p:spPr>
          <a:xfrm>
            <a:off x="9130563" y="2470284"/>
            <a:ext cx="2305438" cy="954107"/>
          </a:xfrm>
          <a:prstGeom prst="rect">
            <a:avLst/>
          </a:prstGeom>
          <a:noFill/>
        </p:spPr>
        <p:txBody>
          <a:bodyPr wrap="none" rtlCol="0">
            <a:spAutoFit/>
          </a:bodyPr>
          <a:lstStyle/>
          <a:p>
            <a:pPr algn="ctr"/>
            <a:r>
              <a:rPr lang="en-AU" sz="2800" dirty="0">
                <a:solidFill>
                  <a:schemeClr val="bg1"/>
                </a:solidFill>
                <a:latin typeface="Lato Black" panose="020F0A02020204030203" pitchFamily="34" charset="0"/>
              </a:rPr>
              <a:t>Project</a:t>
            </a:r>
          </a:p>
          <a:p>
            <a:pPr algn="ctr"/>
            <a:r>
              <a:rPr lang="en-AU" sz="2800" dirty="0">
                <a:solidFill>
                  <a:schemeClr val="bg1"/>
                </a:solidFill>
                <a:latin typeface="Lato Black" panose="020F0A02020204030203" pitchFamily="34" charset="0"/>
              </a:rPr>
              <a:t>Stakeholders</a:t>
            </a:r>
          </a:p>
        </p:txBody>
      </p:sp>
      <p:pic>
        <p:nvPicPr>
          <p:cNvPr id="6" name="Picture 5" descr="Text&#10;&#10;Description automatically generated">
            <a:extLst>
              <a:ext uri="{FF2B5EF4-FFF2-40B4-BE49-F238E27FC236}">
                <a16:creationId xmlns:a16="http://schemas.microsoft.com/office/drawing/2014/main" id="{400ABCCC-3613-4AB7-B299-B670F32C7AFB}"/>
              </a:ext>
            </a:extLst>
          </p:cNvPr>
          <p:cNvPicPr>
            <a:picLocks noChangeAspect="1"/>
          </p:cNvPicPr>
          <p:nvPr/>
        </p:nvPicPr>
        <p:blipFill>
          <a:blip r:embed="rId5"/>
          <a:stretch>
            <a:fillRect/>
          </a:stretch>
        </p:blipFill>
        <p:spPr>
          <a:xfrm>
            <a:off x="9383281" y="4909040"/>
            <a:ext cx="1800000" cy="464311"/>
          </a:xfrm>
          <a:prstGeom prst="rect">
            <a:avLst/>
          </a:prstGeom>
        </p:spPr>
      </p:pic>
    </p:spTree>
    <p:custDataLst>
      <p:tags r:id="rId1"/>
    </p:custDataLst>
    <p:extLst>
      <p:ext uri="{BB962C8B-B14F-4D97-AF65-F5344CB8AC3E}">
        <p14:creationId xmlns:p14="http://schemas.microsoft.com/office/powerpoint/2010/main" val="731206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953D22-991C-4881-87B5-1361045018E8}"/>
              </a:ext>
            </a:extLst>
          </p:cNvPr>
          <p:cNvSpPr txBox="1">
            <a:spLocks/>
          </p:cNvSpPr>
          <p:nvPr/>
        </p:nvSpPr>
        <p:spPr>
          <a:xfrm rot="16200000">
            <a:off x="-4023360" y="568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r>
              <a:rPr lang="en-AU" dirty="0"/>
              <a:t>Indirect stakeholders</a:t>
            </a:r>
          </a:p>
        </p:txBody>
      </p:sp>
      <p:pic>
        <p:nvPicPr>
          <p:cNvPr id="6" name="Picture 5">
            <a:extLst>
              <a:ext uri="{FF2B5EF4-FFF2-40B4-BE49-F238E27FC236}">
                <a16:creationId xmlns:a16="http://schemas.microsoft.com/office/drawing/2014/main" id="{459D317A-4C97-40B7-AB91-ECB8F5F81F0E}"/>
              </a:ext>
            </a:extLst>
          </p:cNvPr>
          <p:cNvPicPr>
            <a:picLocks noChangeAspect="1"/>
          </p:cNvPicPr>
          <p:nvPr/>
        </p:nvPicPr>
        <p:blipFill>
          <a:blip r:embed="rId4"/>
          <a:stretch>
            <a:fillRect/>
          </a:stretch>
        </p:blipFill>
        <p:spPr>
          <a:xfrm>
            <a:off x="2324096" y="0"/>
            <a:ext cx="8473108" cy="6858000"/>
          </a:xfrm>
          <a:prstGeom prst="rect">
            <a:avLst/>
          </a:prstGeom>
        </p:spPr>
      </p:pic>
    </p:spTree>
    <p:custDataLst>
      <p:tags r:id="rId1"/>
    </p:custDataLst>
    <p:extLst>
      <p:ext uri="{BB962C8B-B14F-4D97-AF65-F5344CB8AC3E}">
        <p14:creationId xmlns:p14="http://schemas.microsoft.com/office/powerpoint/2010/main" val="3225216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CE2A57-3578-4FF4-A112-E7A58BBF4B65}"/>
              </a:ext>
            </a:extLst>
          </p:cNvPr>
          <p:cNvSpPr txBox="1">
            <a:spLocks/>
          </p:cNvSpPr>
          <p:nvPr/>
        </p:nvSpPr>
        <p:spPr>
          <a:xfrm rot="16200000">
            <a:off x="-4023360" y="568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r>
              <a:rPr lang="en-AU" dirty="0"/>
              <a:t>Indirect stakeholders</a:t>
            </a:r>
          </a:p>
        </p:txBody>
      </p:sp>
      <p:pic>
        <p:nvPicPr>
          <p:cNvPr id="6" name="Picture 5">
            <a:extLst>
              <a:ext uri="{FF2B5EF4-FFF2-40B4-BE49-F238E27FC236}">
                <a16:creationId xmlns:a16="http://schemas.microsoft.com/office/drawing/2014/main" id="{F711746F-3FEE-41B6-8F14-34567EB0E0A6}"/>
              </a:ext>
            </a:extLst>
          </p:cNvPr>
          <p:cNvPicPr>
            <a:picLocks noChangeAspect="1"/>
          </p:cNvPicPr>
          <p:nvPr/>
        </p:nvPicPr>
        <p:blipFill>
          <a:blip r:embed="rId4"/>
          <a:stretch>
            <a:fillRect/>
          </a:stretch>
        </p:blipFill>
        <p:spPr>
          <a:xfrm>
            <a:off x="2320622" y="0"/>
            <a:ext cx="8480056" cy="6858000"/>
          </a:xfrm>
          <a:prstGeom prst="rect">
            <a:avLst/>
          </a:prstGeom>
        </p:spPr>
      </p:pic>
    </p:spTree>
    <p:custDataLst>
      <p:tags r:id="rId1"/>
    </p:custDataLst>
    <p:extLst>
      <p:ext uri="{BB962C8B-B14F-4D97-AF65-F5344CB8AC3E}">
        <p14:creationId xmlns:p14="http://schemas.microsoft.com/office/powerpoint/2010/main" val="425571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FD7F64-7F0F-4F7A-B8DE-DB95206E0945}"/>
              </a:ext>
            </a:extLst>
          </p:cNvPr>
          <p:cNvSpPr txBox="1">
            <a:spLocks/>
          </p:cNvSpPr>
          <p:nvPr/>
        </p:nvSpPr>
        <p:spPr>
          <a:xfrm rot="16200000">
            <a:off x="-4023360" y="56841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a:lstStyle>
          <a:p>
            <a:r>
              <a:rPr lang="en-AU" dirty="0"/>
              <a:t>Indirect stakeholders</a:t>
            </a:r>
          </a:p>
        </p:txBody>
      </p:sp>
      <p:pic>
        <p:nvPicPr>
          <p:cNvPr id="7" name="Picture 6">
            <a:extLst>
              <a:ext uri="{FF2B5EF4-FFF2-40B4-BE49-F238E27FC236}">
                <a16:creationId xmlns:a16="http://schemas.microsoft.com/office/drawing/2014/main" id="{C995B43B-D33A-449C-ABB7-19E245829197}"/>
              </a:ext>
            </a:extLst>
          </p:cNvPr>
          <p:cNvPicPr>
            <a:picLocks noChangeAspect="1"/>
          </p:cNvPicPr>
          <p:nvPr/>
        </p:nvPicPr>
        <p:blipFill>
          <a:blip r:embed="rId4"/>
          <a:stretch>
            <a:fillRect/>
          </a:stretch>
        </p:blipFill>
        <p:spPr>
          <a:xfrm>
            <a:off x="2320622" y="0"/>
            <a:ext cx="8480056" cy="6858000"/>
          </a:xfrm>
          <a:prstGeom prst="rect">
            <a:avLst/>
          </a:prstGeom>
        </p:spPr>
      </p:pic>
    </p:spTree>
    <p:custDataLst>
      <p:tags r:id="rId1"/>
    </p:custDataLst>
    <p:extLst>
      <p:ext uri="{BB962C8B-B14F-4D97-AF65-F5344CB8AC3E}">
        <p14:creationId xmlns:p14="http://schemas.microsoft.com/office/powerpoint/2010/main" val="3883987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A8CA-1600-4D94-8E0F-30641EEFC6EC}"/>
              </a:ext>
            </a:extLst>
          </p:cNvPr>
          <p:cNvSpPr>
            <a:spLocks noGrp="1"/>
          </p:cNvSpPr>
          <p:nvPr>
            <p:ph type="title" idx="4294967295"/>
          </p:nvPr>
        </p:nvSpPr>
        <p:spPr>
          <a:xfrm rot="16200000">
            <a:off x="-4023360" y="568418"/>
            <a:ext cx="10515600" cy="1325563"/>
          </a:xfrm>
        </p:spPr>
        <p:txBody>
          <a:bodyPr/>
          <a:lstStyle/>
          <a:p>
            <a:r>
              <a:rPr lang="en-AU" dirty="0"/>
              <a:t>Project stakeholders</a:t>
            </a:r>
          </a:p>
        </p:txBody>
      </p:sp>
      <p:sp>
        <p:nvSpPr>
          <p:cNvPr id="4" name="TextBox 3">
            <a:extLst>
              <a:ext uri="{FF2B5EF4-FFF2-40B4-BE49-F238E27FC236}">
                <a16:creationId xmlns:a16="http://schemas.microsoft.com/office/drawing/2014/main" id="{887CD026-F6BC-41C5-93B0-0774DBFAC32C}"/>
              </a:ext>
            </a:extLst>
          </p:cNvPr>
          <p:cNvSpPr txBox="1"/>
          <p:nvPr/>
        </p:nvSpPr>
        <p:spPr>
          <a:xfrm>
            <a:off x="10414660" y="139850"/>
            <a:ext cx="1684237"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2.2–2.4</a:t>
            </a:r>
          </a:p>
        </p:txBody>
      </p:sp>
      <p:pic>
        <p:nvPicPr>
          <p:cNvPr id="6" name="Picture 5">
            <a:extLst>
              <a:ext uri="{FF2B5EF4-FFF2-40B4-BE49-F238E27FC236}">
                <a16:creationId xmlns:a16="http://schemas.microsoft.com/office/drawing/2014/main" id="{7E947436-3E9C-4027-A8A7-8D492C78FFBD}"/>
              </a:ext>
            </a:extLst>
          </p:cNvPr>
          <p:cNvPicPr>
            <a:picLocks noChangeAspect="1"/>
          </p:cNvPicPr>
          <p:nvPr/>
        </p:nvPicPr>
        <p:blipFill>
          <a:blip r:embed="rId4"/>
          <a:stretch>
            <a:fillRect/>
          </a:stretch>
        </p:blipFill>
        <p:spPr>
          <a:xfrm>
            <a:off x="2322176" y="9832"/>
            <a:ext cx="8476948" cy="6858000"/>
          </a:xfrm>
          <a:prstGeom prst="rect">
            <a:avLst/>
          </a:prstGeom>
        </p:spPr>
      </p:pic>
    </p:spTree>
    <p:custDataLst>
      <p:tags r:id="rId1"/>
    </p:custDataLst>
    <p:extLst>
      <p:ext uri="{BB962C8B-B14F-4D97-AF65-F5344CB8AC3E}">
        <p14:creationId xmlns:p14="http://schemas.microsoft.com/office/powerpoint/2010/main" val="2423598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Activity 2.2</a:t>
            </a:r>
          </a:p>
        </p:txBody>
      </p:sp>
      <p:sp>
        <p:nvSpPr>
          <p:cNvPr id="3" name="Content Placeholder 2"/>
          <p:cNvSpPr>
            <a:spLocks noGrp="1"/>
          </p:cNvSpPr>
          <p:nvPr>
            <p:ph idx="1"/>
          </p:nvPr>
        </p:nvSpPr>
        <p:spPr/>
        <p:txBody>
          <a:bodyPr>
            <a:normAutofit/>
          </a:bodyPr>
          <a:lstStyle/>
          <a:p>
            <a:r>
              <a:rPr lang="en-US" noProof="0" dirty="0">
                <a:solidFill>
                  <a:schemeClr val="tx1">
                    <a:lumMod val="85000"/>
                  </a:schemeClr>
                </a:solidFill>
                <a:latin typeface="Lato" panose="020F0502020204030203" pitchFamily="34" charset="0"/>
                <a:cs typeface="Lato" panose="020F0502020204030203" pitchFamily="34" charset="0"/>
              </a:rPr>
              <a:t>What do stakeholders typically expect of their project manager?</a:t>
            </a:r>
          </a:p>
          <a:p>
            <a:r>
              <a:rPr lang="en-US" noProof="0" dirty="0">
                <a:solidFill>
                  <a:schemeClr val="tx1">
                    <a:lumMod val="85000"/>
                  </a:schemeClr>
                </a:solidFill>
              </a:rPr>
              <a:t>What can stakeholders do for their project manager?</a:t>
            </a:r>
          </a:p>
        </p:txBody>
      </p:sp>
      <p:sp>
        <p:nvSpPr>
          <p:cNvPr id="4" name="TextBox 3">
            <a:extLst>
              <a:ext uri="{FF2B5EF4-FFF2-40B4-BE49-F238E27FC236}">
                <a16:creationId xmlns:a16="http://schemas.microsoft.com/office/drawing/2014/main" id="{4E5734AE-DA6D-4E99-A063-405883B7992F}"/>
              </a:ext>
            </a:extLst>
          </p:cNvPr>
          <p:cNvSpPr txBox="1"/>
          <p:nvPr/>
        </p:nvSpPr>
        <p:spPr>
          <a:xfrm>
            <a:off x="10854046" y="139850"/>
            <a:ext cx="1244851"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2.7</a:t>
            </a:r>
          </a:p>
        </p:txBody>
      </p:sp>
      <p:pic>
        <p:nvPicPr>
          <p:cNvPr id="5" name="Picture 4">
            <a:extLst>
              <a:ext uri="{FF2B5EF4-FFF2-40B4-BE49-F238E27FC236}">
                <a16:creationId xmlns:a16="http://schemas.microsoft.com/office/drawing/2014/main" id="{856518BC-72EA-47F2-8290-8E8E38760AC3}"/>
              </a:ext>
            </a:extLst>
          </p:cNvPr>
          <p:cNvPicPr>
            <a:picLocks noChangeAspect="1"/>
          </p:cNvPicPr>
          <p:nvPr/>
        </p:nvPicPr>
        <p:blipFill>
          <a:blip r:embed="rId4"/>
          <a:stretch>
            <a:fillRect/>
          </a:stretch>
        </p:blipFill>
        <p:spPr>
          <a:xfrm>
            <a:off x="4315938" y="3824342"/>
            <a:ext cx="3560124" cy="2880203"/>
          </a:xfrm>
          <a:prstGeom prst="rect">
            <a:avLst/>
          </a:prstGeom>
        </p:spPr>
      </p:pic>
    </p:spTree>
    <p:custDataLst>
      <p:tags r:id="rId1"/>
    </p:custDataLst>
    <p:extLst>
      <p:ext uri="{BB962C8B-B14F-4D97-AF65-F5344CB8AC3E}">
        <p14:creationId xmlns:p14="http://schemas.microsoft.com/office/powerpoint/2010/main" val="1594232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CB094-ED69-4B9D-91A8-A862848B896A}"/>
              </a:ext>
            </a:extLst>
          </p:cNvPr>
          <p:cNvSpPr>
            <a:spLocks noGrp="1"/>
          </p:cNvSpPr>
          <p:nvPr>
            <p:ph type="title"/>
          </p:nvPr>
        </p:nvSpPr>
        <p:spPr/>
        <p:txBody>
          <a:bodyPr/>
          <a:lstStyle/>
          <a:p>
            <a:r>
              <a:rPr lang="en-AU" dirty="0"/>
              <a:t>Activity 2.2 – answer </a:t>
            </a:r>
          </a:p>
        </p:txBody>
      </p:sp>
      <p:sp>
        <p:nvSpPr>
          <p:cNvPr id="3" name="Content Placeholder 2">
            <a:extLst>
              <a:ext uri="{FF2B5EF4-FFF2-40B4-BE49-F238E27FC236}">
                <a16:creationId xmlns:a16="http://schemas.microsoft.com/office/drawing/2014/main" id="{DC05AA2A-CB03-472D-BE1F-880E73F2F22F}"/>
              </a:ext>
            </a:extLst>
          </p:cNvPr>
          <p:cNvSpPr>
            <a:spLocks noGrp="1"/>
          </p:cNvSpPr>
          <p:nvPr>
            <p:ph idx="1"/>
          </p:nvPr>
        </p:nvSpPr>
        <p:spPr/>
        <p:txBody>
          <a:bodyPr>
            <a:normAutofit fontScale="70000" lnSpcReduction="20000"/>
          </a:bodyPr>
          <a:lstStyle/>
          <a:p>
            <a:r>
              <a:rPr lang="en-AU" dirty="0"/>
              <a:t>Stakeholders expect you to:</a:t>
            </a:r>
          </a:p>
          <a:p>
            <a:pPr lvl="1" fontAlgn="base"/>
            <a:r>
              <a:rPr lang="en-US" dirty="0"/>
              <a:t>Make every effort to understand their needs </a:t>
            </a:r>
          </a:p>
          <a:p>
            <a:pPr lvl="1" fontAlgn="base"/>
            <a:r>
              <a:rPr lang="en-US" dirty="0"/>
              <a:t>Acknowledge and address those needs ASAP (even if they can’t be perfectly met) </a:t>
            </a:r>
          </a:p>
          <a:p>
            <a:pPr lvl="1" fontAlgn="base"/>
            <a:r>
              <a:rPr lang="en-US" dirty="0"/>
              <a:t>Always </a:t>
            </a:r>
            <a:r>
              <a:rPr lang="en-US"/>
              <a:t>engage with </a:t>
            </a:r>
            <a:r>
              <a:rPr lang="en-US" dirty="0"/>
              <a:t>them professionally</a:t>
            </a:r>
          </a:p>
          <a:p>
            <a:pPr lvl="1" fontAlgn="base"/>
            <a:r>
              <a:rPr lang="en-US" dirty="0"/>
              <a:t>Keep your promises</a:t>
            </a:r>
          </a:p>
          <a:p>
            <a:pPr fontAlgn="base"/>
            <a:r>
              <a:rPr lang="en-US" dirty="0"/>
              <a:t>Stakeholders can provide you:</a:t>
            </a:r>
          </a:p>
          <a:p>
            <a:pPr lvl="1"/>
            <a:r>
              <a:rPr lang="en-AU" dirty="0"/>
              <a:t>Feedback</a:t>
            </a:r>
          </a:p>
          <a:p>
            <a:pPr lvl="1"/>
            <a:r>
              <a:rPr lang="en-AU" dirty="0"/>
              <a:t>Expertise</a:t>
            </a:r>
          </a:p>
          <a:p>
            <a:pPr lvl="1"/>
            <a:r>
              <a:rPr lang="en-AU" dirty="0"/>
              <a:t>Networks</a:t>
            </a:r>
          </a:p>
          <a:p>
            <a:pPr lvl="1"/>
            <a:r>
              <a:rPr lang="en-AU" dirty="0"/>
              <a:t>Advocacy</a:t>
            </a:r>
            <a:endParaRPr lang="en-US" dirty="0"/>
          </a:p>
          <a:p>
            <a:pPr lvl="1"/>
            <a:endParaRPr lang="en-AU" dirty="0"/>
          </a:p>
        </p:txBody>
      </p:sp>
    </p:spTree>
    <p:extLst>
      <p:ext uri="{BB962C8B-B14F-4D97-AF65-F5344CB8AC3E}">
        <p14:creationId xmlns:p14="http://schemas.microsoft.com/office/powerpoint/2010/main" val="220220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726E51-2CA9-4007-905E-FCE3735FED2B}"/>
              </a:ext>
            </a:extLst>
          </p:cNvPr>
          <p:cNvPicPr>
            <a:picLocks noChangeAspect="1"/>
          </p:cNvPicPr>
          <p:nvPr/>
        </p:nvPicPr>
        <p:blipFill>
          <a:blip r:embed="rId3"/>
          <a:stretch>
            <a:fillRect/>
          </a:stretch>
        </p:blipFill>
        <p:spPr>
          <a:xfrm>
            <a:off x="0" y="1785"/>
            <a:ext cx="12192000" cy="6854430"/>
          </a:xfrm>
          <a:prstGeom prst="rect">
            <a:avLst/>
          </a:prstGeom>
        </p:spPr>
      </p:pic>
    </p:spTree>
    <p:extLst>
      <p:ext uri="{BB962C8B-B14F-4D97-AF65-F5344CB8AC3E}">
        <p14:creationId xmlns:p14="http://schemas.microsoft.com/office/powerpoint/2010/main" val="584493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6E9C-FA68-4065-9947-7A33920064B4}"/>
              </a:ext>
            </a:extLst>
          </p:cNvPr>
          <p:cNvSpPr>
            <a:spLocks noGrp="1"/>
          </p:cNvSpPr>
          <p:nvPr>
            <p:ph type="title"/>
          </p:nvPr>
        </p:nvSpPr>
        <p:spPr/>
        <p:txBody>
          <a:bodyPr/>
          <a:lstStyle/>
          <a:p>
            <a:r>
              <a:rPr lang="en-AU" dirty="0"/>
              <a:t>Stakeholder prioritisation</a:t>
            </a:r>
          </a:p>
        </p:txBody>
      </p:sp>
      <p:sp>
        <p:nvSpPr>
          <p:cNvPr id="3" name="TextBox 2">
            <a:extLst>
              <a:ext uri="{FF2B5EF4-FFF2-40B4-BE49-F238E27FC236}">
                <a16:creationId xmlns:a16="http://schemas.microsoft.com/office/drawing/2014/main" id="{082EC86F-60AB-45D4-B4E1-9EA87983D8D7}"/>
              </a:ext>
            </a:extLst>
          </p:cNvPr>
          <p:cNvSpPr txBox="1"/>
          <p:nvPr/>
        </p:nvSpPr>
        <p:spPr>
          <a:xfrm>
            <a:off x="10800678" y="139850"/>
            <a:ext cx="1298220"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2.6</a:t>
            </a:r>
          </a:p>
        </p:txBody>
      </p:sp>
      <p:pic>
        <p:nvPicPr>
          <p:cNvPr id="4" name="Picture 3">
            <a:extLst>
              <a:ext uri="{FF2B5EF4-FFF2-40B4-BE49-F238E27FC236}">
                <a16:creationId xmlns:a16="http://schemas.microsoft.com/office/drawing/2014/main" id="{E91DA5FC-A932-44A6-8121-CC9DEAC5BEEF}"/>
              </a:ext>
            </a:extLst>
          </p:cNvPr>
          <p:cNvPicPr>
            <a:picLocks noChangeAspect="1"/>
          </p:cNvPicPr>
          <p:nvPr/>
        </p:nvPicPr>
        <p:blipFill>
          <a:blip r:embed="rId4"/>
          <a:stretch>
            <a:fillRect/>
          </a:stretch>
        </p:blipFill>
        <p:spPr>
          <a:xfrm>
            <a:off x="3445196" y="1690687"/>
            <a:ext cx="5301609" cy="4794953"/>
          </a:xfrm>
          <a:prstGeom prst="rect">
            <a:avLst/>
          </a:prstGeom>
        </p:spPr>
      </p:pic>
    </p:spTree>
    <p:custDataLst>
      <p:tags r:id="rId1"/>
    </p:custDataLst>
    <p:extLst>
      <p:ext uri="{BB962C8B-B14F-4D97-AF65-F5344CB8AC3E}">
        <p14:creationId xmlns:p14="http://schemas.microsoft.com/office/powerpoint/2010/main" val="921146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BF805B6-1160-4A3E-A6F3-AB227FCC4097}"/>
              </a:ext>
            </a:extLst>
          </p:cNvPr>
          <p:cNvSpPr/>
          <p:nvPr/>
        </p:nvSpPr>
        <p:spPr>
          <a:xfrm>
            <a:off x="844281" y="645969"/>
            <a:ext cx="10503440" cy="5566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6C360792-9D21-45CE-A8BC-DC5A89D1022F}"/>
              </a:ext>
            </a:extLst>
          </p:cNvPr>
          <p:cNvPicPr>
            <a:picLocks noChangeAspect="1"/>
          </p:cNvPicPr>
          <p:nvPr/>
        </p:nvPicPr>
        <p:blipFill>
          <a:blip r:embed="rId4"/>
          <a:stretch>
            <a:fillRect/>
          </a:stretch>
        </p:blipFill>
        <p:spPr>
          <a:xfrm>
            <a:off x="849043" y="652320"/>
            <a:ext cx="10493914" cy="5553360"/>
          </a:xfrm>
          <a:prstGeom prst="rect">
            <a:avLst/>
          </a:prstGeom>
        </p:spPr>
      </p:pic>
      <p:sp>
        <p:nvSpPr>
          <p:cNvPr id="7" name="TextBox 6">
            <a:extLst>
              <a:ext uri="{FF2B5EF4-FFF2-40B4-BE49-F238E27FC236}">
                <a16:creationId xmlns:a16="http://schemas.microsoft.com/office/drawing/2014/main" id="{C1620904-D5EB-4818-8047-3E343A173B3D}"/>
              </a:ext>
            </a:extLst>
          </p:cNvPr>
          <p:cNvSpPr txBox="1"/>
          <p:nvPr/>
        </p:nvSpPr>
        <p:spPr>
          <a:xfrm>
            <a:off x="10854046" y="139850"/>
            <a:ext cx="1244851"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2.6</a:t>
            </a:r>
          </a:p>
        </p:txBody>
      </p:sp>
    </p:spTree>
    <p:custDataLst>
      <p:tags r:id="rId1"/>
    </p:custDataLst>
    <p:extLst>
      <p:ext uri="{BB962C8B-B14F-4D97-AF65-F5344CB8AC3E}">
        <p14:creationId xmlns:p14="http://schemas.microsoft.com/office/powerpoint/2010/main" val="1678603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BBAB3D-AF69-4CF6-897B-BF28CCECBAD8}"/>
              </a:ext>
            </a:extLst>
          </p:cNvPr>
          <p:cNvSpPr/>
          <p:nvPr/>
        </p:nvSpPr>
        <p:spPr>
          <a:xfrm>
            <a:off x="844281" y="645969"/>
            <a:ext cx="10503440" cy="5566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D82A28D3-6EFA-4A60-A09D-D5470128EE2E}"/>
              </a:ext>
            </a:extLst>
          </p:cNvPr>
          <p:cNvPicPr>
            <a:picLocks noChangeAspect="1"/>
          </p:cNvPicPr>
          <p:nvPr/>
        </p:nvPicPr>
        <p:blipFill>
          <a:blip r:embed="rId4"/>
          <a:stretch>
            <a:fillRect/>
          </a:stretch>
        </p:blipFill>
        <p:spPr>
          <a:xfrm>
            <a:off x="842692" y="644382"/>
            <a:ext cx="10506615" cy="5569236"/>
          </a:xfrm>
          <a:prstGeom prst="rect">
            <a:avLst/>
          </a:prstGeom>
        </p:spPr>
      </p:pic>
      <p:sp>
        <p:nvSpPr>
          <p:cNvPr id="6" name="TextBox 5">
            <a:extLst>
              <a:ext uri="{FF2B5EF4-FFF2-40B4-BE49-F238E27FC236}">
                <a16:creationId xmlns:a16="http://schemas.microsoft.com/office/drawing/2014/main" id="{D9230672-84F1-4645-89D9-852F593DD8C6}"/>
              </a:ext>
            </a:extLst>
          </p:cNvPr>
          <p:cNvSpPr txBox="1"/>
          <p:nvPr/>
        </p:nvSpPr>
        <p:spPr>
          <a:xfrm>
            <a:off x="10854046" y="139850"/>
            <a:ext cx="1244851"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2.6</a:t>
            </a:r>
          </a:p>
        </p:txBody>
      </p:sp>
    </p:spTree>
    <p:custDataLst>
      <p:tags r:id="rId1"/>
    </p:custDataLst>
    <p:extLst>
      <p:ext uri="{BB962C8B-B14F-4D97-AF65-F5344CB8AC3E}">
        <p14:creationId xmlns:p14="http://schemas.microsoft.com/office/powerpoint/2010/main" val="2238672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1D81-52E6-4B3F-9CAB-6D713A813382}"/>
              </a:ext>
            </a:extLst>
          </p:cNvPr>
          <p:cNvSpPr>
            <a:spLocks noGrp="1"/>
          </p:cNvSpPr>
          <p:nvPr>
            <p:ph type="title"/>
          </p:nvPr>
        </p:nvSpPr>
        <p:spPr/>
        <p:txBody>
          <a:bodyPr/>
          <a:lstStyle/>
          <a:p>
            <a:r>
              <a:rPr lang="en-AU" dirty="0"/>
              <a:t>Who is a stakeholder?</a:t>
            </a:r>
          </a:p>
        </p:txBody>
      </p:sp>
      <p:sp>
        <p:nvSpPr>
          <p:cNvPr id="3" name="Content Placeholder 2">
            <a:extLst>
              <a:ext uri="{FF2B5EF4-FFF2-40B4-BE49-F238E27FC236}">
                <a16:creationId xmlns:a16="http://schemas.microsoft.com/office/drawing/2014/main" id="{14426F81-7832-4AE7-8463-A9823A4DDF34}"/>
              </a:ext>
            </a:extLst>
          </p:cNvPr>
          <p:cNvSpPr>
            <a:spLocks noGrp="1"/>
          </p:cNvSpPr>
          <p:nvPr>
            <p:ph idx="1"/>
          </p:nvPr>
        </p:nvSpPr>
        <p:spPr/>
        <p:txBody>
          <a:bodyPr/>
          <a:lstStyle/>
          <a:p>
            <a:pPr marL="0" indent="0">
              <a:buNone/>
            </a:pPr>
            <a:r>
              <a:rPr lang="en-AU" dirty="0"/>
              <a:t>An individual, group or organisation who…</a:t>
            </a:r>
          </a:p>
          <a:p>
            <a:pPr lvl="1"/>
            <a:r>
              <a:rPr lang="en-AU" dirty="0"/>
              <a:t>…can influence, </a:t>
            </a:r>
            <a:r>
              <a:rPr lang="en-AU" sz="2000" dirty="0"/>
              <a:t>AND/OR</a:t>
            </a:r>
            <a:endParaRPr lang="en-AU" dirty="0"/>
          </a:p>
          <a:p>
            <a:pPr lvl="1"/>
            <a:r>
              <a:rPr lang="en-AU" dirty="0"/>
              <a:t>…is impacted by, </a:t>
            </a:r>
            <a:r>
              <a:rPr lang="en-AU" sz="2000" dirty="0"/>
              <a:t>AND/OR</a:t>
            </a:r>
            <a:endParaRPr lang="en-AU" dirty="0"/>
          </a:p>
          <a:p>
            <a:pPr lvl="1"/>
            <a:r>
              <a:rPr lang="en-AU" dirty="0"/>
              <a:t>…is (or would be) interested in…</a:t>
            </a:r>
          </a:p>
          <a:p>
            <a:pPr marL="0" indent="0">
              <a:buNone/>
            </a:pPr>
            <a:r>
              <a:rPr lang="en-AU" dirty="0"/>
              <a:t>…</a:t>
            </a:r>
            <a:r>
              <a:rPr lang="en-US" dirty="0"/>
              <a:t>a decision, activity or outcome of the project</a:t>
            </a:r>
            <a:endParaRPr lang="en-US" b="1" dirty="0"/>
          </a:p>
        </p:txBody>
      </p:sp>
      <p:sp>
        <p:nvSpPr>
          <p:cNvPr id="4" name="TextBox 3">
            <a:extLst>
              <a:ext uri="{FF2B5EF4-FFF2-40B4-BE49-F238E27FC236}">
                <a16:creationId xmlns:a16="http://schemas.microsoft.com/office/drawing/2014/main" id="{4A1C0A1D-1372-4B12-AEAF-BF3A5842E910}"/>
              </a:ext>
            </a:extLst>
          </p:cNvPr>
          <p:cNvSpPr txBox="1"/>
          <p:nvPr/>
        </p:nvSpPr>
        <p:spPr>
          <a:xfrm>
            <a:off x="10759044" y="139850"/>
            <a:ext cx="1339854"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2.0</a:t>
            </a:r>
          </a:p>
        </p:txBody>
      </p:sp>
    </p:spTree>
    <p:custDataLst>
      <p:tags r:id="rId1"/>
    </p:custDataLst>
    <p:extLst>
      <p:ext uri="{BB962C8B-B14F-4D97-AF65-F5344CB8AC3E}">
        <p14:creationId xmlns:p14="http://schemas.microsoft.com/office/powerpoint/2010/main" val="128405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2E1DC7-0A72-4106-BEEF-C7628E4148AA}"/>
              </a:ext>
            </a:extLst>
          </p:cNvPr>
          <p:cNvSpPr/>
          <p:nvPr/>
        </p:nvSpPr>
        <p:spPr>
          <a:xfrm>
            <a:off x="844281" y="645969"/>
            <a:ext cx="10503440" cy="5566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F73265BD-F68F-467F-8937-EC36137BC9B1}"/>
              </a:ext>
            </a:extLst>
          </p:cNvPr>
          <p:cNvPicPr>
            <a:picLocks noChangeAspect="1"/>
          </p:cNvPicPr>
          <p:nvPr/>
        </p:nvPicPr>
        <p:blipFill>
          <a:blip r:embed="rId4"/>
          <a:stretch>
            <a:fillRect/>
          </a:stretch>
        </p:blipFill>
        <p:spPr>
          <a:xfrm>
            <a:off x="844280" y="645969"/>
            <a:ext cx="10503440" cy="5566061"/>
          </a:xfrm>
          <a:prstGeom prst="rect">
            <a:avLst/>
          </a:prstGeom>
        </p:spPr>
      </p:pic>
      <p:sp>
        <p:nvSpPr>
          <p:cNvPr id="5" name="TextBox 4">
            <a:extLst>
              <a:ext uri="{FF2B5EF4-FFF2-40B4-BE49-F238E27FC236}">
                <a16:creationId xmlns:a16="http://schemas.microsoft.com/office/drawing/2014/main" id="{079D8F92-9799-489A-A9BC-E2264DA3274E}"/>
              </a:ext>
            </a:extLst>
          </p:cNvPr>
          <p:cNvSpPr txBox="1"/>
          <p:nvPr/>
        </p:nvSpPr>
        <p:spPr>
          <a:xfrm>
            <a:off x="10854046" y="139850"/>
            <a:ext cx="1244851"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2.6</a:t>
            </a:r>
          </a:p>
        </p:txBody>
      </p:sp>
    </p:spTree>
    <p:custDataLst>
      <p:tags r:id="rId1"/>
    </p:custDataLst>
    <p:extLst>
      <p:ext uri="{BB962C8B-B14F-4D97-AF65-F5344CB8AC3E}">
        <p14:creationId xmlns:p14="http://schemas.microsoft.com/office/powerpoint/2010/main" val="2904054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Overall stakeholder priority</a:t>
            </a:r>
          </a:p>
        </p:txBody>
      </p:sp>
      <p:sp>
        <p:nvSpPr>
          <p:cNvPr id="3" name="TextBox 2"/>
          <p:cNvSpPr txBox="1"/>
          <p:nvPr/>
        </p:nvSpPr>
        <p:spPr>
          <a:xfrm>
            <a:off x="1346200" y="2251243"/>
            <a:ext cx="9499600" cy="3046988"/>
          </a:xfrm>
          <a:prstGeom prst="rect">
            <a:avLst/>
          </a:prstGeom>
          <a:noFill/>
        </p:spPr>
        <p:txBody>
          <a:bodyPr wrap="square" rtlCol="0">
            <a:spAutoFit/>
          </a:bodyPr>
          <a:lstStyle/>
          <a:p>
            <a:pPr algn="ctr"/>
            <a:r>
              <a:rPr lang="en-AU" sz="9600" dirty="0">
                <a:solidFill>
                  <a:srgbClr val="0070C0"/>
                </a:solidFill>
                <a:latin typeface="Arial Black" panose="020B0A04020102020204" pitchFamily="34" charset="0"/>
              </a:rPr>
              <a:t>POWER</a:t>
            </a:r>
            <a:r>
              <a:rPr lang="en-AU" sz="9600" dirty="0">
                <a:solidFill>
                  <a:schemeClr val="accent2"/>
                </a:solidFill>
                <a:latin typeface="Arial Black" panose="020B0A04020102020204" pitchFamily="34" charset="0"/>
              </a:rPr>
              <a:t> </a:t>
            </a:r>
            <a:r>
              <a:rPr lang="en-AU" sz="9600" dirty="0">
                <a:solidFill>
                  <a:schemeClr val="accent4">
                    <a:lumMod val="40000"/>
                    <a:lumOff val="60000"/>
                  </a:schemeClr>
                </a:solidFill>
                <a:latin typeface="Arial Black" panose="020B0A04020102020204" pitchFamily="34" charset="0"/>
              </a:rPr>
              <a:t>x</a:t>
            </a:r>
            <a:r>
              <a:rPr lang="en-AU" sz="9600" dirty="0">
                <a:latin typeface="Arial Black" panose="020B0A04020102020204" pitchFamily="34" charset="0"/>
              </a:rPr>
              <a:t> </a:t>
            </a:r>
            <a:r>
              <a:rPr lang="en-AU" sz="9600" dirty="0">
                <a:solidFill>
                  <a:srgbClr val="00B050"/>
                </a:solidFill>
                <a:latin typeface="Arial Black" panose="020B0A04020102020204" pitchFamily="34" charset="0"/>
              </a:rPr>
              <a:t>INTEREST</a:t>
            </a:r>
          </a:p>
        </p:txBody>
      </p:sp>
      <p:sp>
        <p:nvSpPr>
          <p:cNvPr id="6" name="TextBox 5">
            <a:extLst>
              <a:ext uri="{FF2B5EF4-FFF2-40B4-BE49-F238E27FC236}">
                <a16:creationId xmlns:a16="http://schemas.microsoft.com/office/drawing/2014/main" id="{2FE5F572-81B8-46DF-8EC0-5783555EC26A}"/>
              </a:ext>
            </a:extLst>
          </p:cNvPr>
          <p:cNvSpPr txBox="1"/>
          <p:nvPr/>
        </p:nvSpPr>
        <p:spPr>
          <a:xfrm>
            <a:off x="10689996" y="139850"/>
            <a:ext cx="1408902"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7.5</a:t>
            </a:r>
          </a:p>
        </p:txBody>
      </p:sp>
    </p:spTree>
    <p:custDataLst>
      <p:tags r:id="rId1"/>
    </p:custDataLst>
    <p:extLst>
      <p:ext uri="{BB962C8B-B14F-4D97-AF65-F5344CB8AC3E}">
        <p14:creationId xmlns:p14="http://schemas.microsoft.com/office/powerpoint/2010/main" val="3681075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033CB3-7363-4DFD-B404-F027D9AD7E9E}"/>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6C3B334D-6EDF-4A70-A9D6-822E5271490B}"/>
              </a:ext>
            </a:extLst>
          </p:cNvPr>
          <p:cNvPicPr>
            <a:picLocks noChangeAspect="1"/>
          </p:cNvPicPr>
          <p:nvPr/>
        </p:nvPicPr>
        <p:blipFill>
          <a:blip r:embed="rId4"/>
          <a:stretch>
            <a:fillRect/>
          </a:stretch>
        </p:blipFill>
        <p:spPr>
          <a:xfrm>
            <a:off x="1104643" y="171381"/>
            <a:ext cx="9982713" cy="6496384"/>
          </a:xfrm>
          <a:prstGeom prst="rect">
            <a:avLst/>
          </a:prstGeom>
        </p:spPr>
      </p:pic>
      <p:sp>
        <p:nvSpPr>
          <p:cNvPr id="5" name="TextBox 4">
            <a:extLst>
              <a:ext uri="{FF2B5EF4-FFF2-40B4-BE49-F238E27FC236}">
                <a16:creationId xmlns:a16="http://schemas.microsoft.com/office/drawing/2014/main" id="{9CA330DB-F6C6-42B2-B410-C7A8A33326D0}"/>
              </a:ext>
            </a:extLst>
          </p:cNvPr>
          <p:cNvSpPr txBox="1"/>
          <p:nvPr/>
        </p:nvSpPr>
        <p:spPr>
          <a:xfrm>
            <a:off x="10854046" y="139850"/>
            <a:ext cx="1244851"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2.6</a:t>
            </a:r>
          </a:p>
        </p:txBody>
      </p:sp>
      <p:sp>
        <p:nvSpPr>
          <p:cNvPr id="9" name="Rectangle 8">
            <a:extLst>
              <a:ext uri="{FF2B5EF4-FFF2-40B4-BE49-F238E27FC236}">
                <a16:creationId xmlns:a16="http://schemas.microsoft.com/office/drawing/2014/main" id="{5D0015AA-477D-4577-A0BB-84CEE6D2F3F7}"/>
              </a:ext>
            </a:extLst>
          </p:cNvPr>
          <p:cNvSpPr/>
          <p:nvPr/>
        </p:nvSpPr>
        <p:spPr>
          <a:xfrm>
            <a:off x="8331858" y="2045615"/>
            <a:ext cx="1366767" cy="4622150"/>
          </a:xfrm>
          <a:prstGeom prst="rect">
            <a:avLst/>
          </a:prstGeom>
          <a:solidFill>
            <a:srgbClr val="5287C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0F36814C-BBE3-401C-8CF1-85C690BACEB2}"/>
              </a:ext>
            </a:extLst>
          </p:cNvPr>
          <p:cNvSpPr/>
          <p:nvPr/>
        </p:nvSpPr>
        <p:spPr>
          <a:xfrm>
            <a:off x="4180114" y="5731497"/>
            <a:ext cx="6907242" cy="936268"/>
          </a:xfrm>
          <a:prstGeom prst="rect">
            <a:avLst/>
          </a:prstGeom>
          <a:solidFill>
            <a:srgbClr val="CED8EE">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a:extLst>
              <a:ext uri="{FF2B5EF4-FFF2-40B4-BE49-F238E27FC236}">
                <a16:creationId xmlns:a16="http://schemas.microsoft.com/office/drawing/2014/main" id="{8949D492-A548-42C1-958C-95FF476ACAE2}"/>
              </a:ext>
            </a:extLst>
          </p:cNvPr>
          <p:cNvSpPr/>
          <p:nvPr/>
        </p:nvSpPr>
        <p:spPr>
          <a:xfrm>
            <a:off x="8331857" y="5731497"/>
            <a:ext cx="1366767" cy="9349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a:solidFill>
                  <a:schemeClr val="bg1"/>
                </a:solidFill>
                <a:latin typeface="Lato Black" panose="020F0A02020204030203" pitchFamily="34" charset="0"/>
              </a:rPr>
              <a:t>-4</a:t>
            </a:r>
          </a:p>
        </p:txBody>
      </p:sp>
      <p:sp>
        <p:nvSpPr>
          <p:cNvPr id="2" name="TextBox 1">
            <a:extLst>
              <a:ext uri="{FF2B5EF4-FFF2-40B4-BE49-F238E27FC236}">
                <a16:creationId xmlns:a16="http://schemas.microsoft.com/office/drawing/2014/main" id="{9EF334DE-779A-4A61-86F8-DFE71F143F9B}"/>
              </a:ext>
            </a:extLst>
          </p:cNvPr>
          <p:cNvSpPr txBox="1"/>
          <p:nvPr/>
        </p:nvSpPr>
        <p:spPr>
          <a:xfrm>
            <a:off x="1382751" y="1583473"/>
            <a:ext cx="2442117" cy="367990"/>
          </a:xfrm>
          <a:prstGeom prst="rect">
            <a:avLst/>
          </a:prstGeom>
          <a:noFill/>
        </p:spPr>
        <p:txBody>
          <a:bodyPr wrap="square" rtlCol="0">
            <a:spAutoFit/>
          </a:bodyPr>
          <a:lstStyle/>
          <a:p>
            <a:pPr algn="ctr"/>
            <a:r>
              <a:rPr lang="en-AU" dirty="0">
                <a:latin typeface="Lato" panose="020F0502020204030203" pitchFamily="34" charset="0"/>
                <a:cs typeface="Lato" panose="020F0502020204030203" pitchFamily="34" charset="0"/>
              </a:rPr>
              <a:t>Resident</a:t>
            </a:r>
          </a:p>
        </p:txBody>
      </p:sp>
    </p:spTree>
    <p:custDataLst>
      <p:tags r:id="rId1"/>
    </p:custDataLst>
    <p:extLst>
      <p:ext uri="{BB962C8B-B14F-4D97-AF65-F5344CB8AC3E}">
        <p14:creationId xmlns:p14="http://schemas.microsoft.com/office/powerpoint/2010/main" val="341494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4"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58DF19-8DCA-4E74-8B9E-C1B0AC37E0A1}"/>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4" name="Picture 13">
            <a:extLst>
              <a:ext uri="{FF2B5EF4-FFF2-40B4-BE49-F238E27FC236}">
                <a16:creationId xmlns:a16="http://schemas.microsoft.com/office/drawing/2014/main" id="{7183878E-7E3A-4DB9-B990-8D620A2211C1}"/>
              </a:ext>
            </a:extLst>
          </p:cNvPr>
          <p:cNvPicPr>
            <a:picLocks noChangeAspect="1"/>
          </p:cNvPicPr>
          <p:nvPr/>
        </p:nvPicPr>
        <p:blipFill>
          <a:blip r:embed="rId4"/>
          <a:stretch>
            <a:fillRect/>
          </a:stretch>
        </p:blipFill>
        <p:spPr>
          <a:xfrm>
            <a:off x="1104643" y="171381"/>
            <a:ext cx="9982713" cy="6496384"/>
          </a:xfrm>
          <a:prstGeom prst="rect">
            <a:avLst/>
          </a:prstGeom>
        </p:spPr>
      </p:pic>
      <p:sp>
        <p:nvSpPr>
          <p:cNvPr id="5" name="TextBox 4">
            <a:extLst>
              <a:ext uri="{FF2B5EF4-FFF2-40B4-BE49-F238E27FC236}">
                <a16:creationId xmlns:a16="http://schemas.microsoft.com/office/drawing/2014/main" id="{9CA330DB-F6C6-42B2-B410-C7A8A33326D0}"/>
              </a:ext>
            </a:extLst>
          </p:cNvPr>
          <p:cNvSpPr txBox="1"/>
          <p:nvPr/>
        </p:nvSpPr>
        <p:spPr>
          <a:xfrm>
            <a:off x="8555842" y="139850"/>
            <a:ext cx="3543056"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2.6</a:t>
            </a:r>
          </a:p>
        </p:txBody>
      </p:sp>
      <p:sp>
        <p:nvSpPr>
          <p:cNvPr id="9" name="Rectangle 8">
            <a:extLst>
              <a:ext uri="{FF2B5EF4-FFF2-40B4-BE49-F238E27FC236}">
                <a16:creationId xmlns:a16="http://schemas.microsoft.com/office/drawing/2014/main" id="{5D0015AA-477D-4577-A0BB-84CEE6D2F3F7}"/>
              </a:ext>
            </a:extLst>
          </p:cNvPr>
          <p:cNvSpPr/>
          <p:nvPr/>
        </p:nvSpPr>
        <p:spPr>
          <a:xfrm>
            <a:off x="6934664" y="2040480"/>
            <a:ext cx="1376314" cy="4622150"/>
          </a:xfrm>
          <a:prstGeom prst="rect">
            <a:avLst/>
          </a:prstGeom>
          <a:solidFill>
            <a:srgbClr val="7B9ED2">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0F36814C-BBE3-401C-8CF1-85C690BACEB2}"/>
              </a:ext>
            </a:extLst>
          </p:cNvPr>
          <p:cNvSpPr/>
          <p:nvPr/>
        </p:nvSpPr>
        <p:spPr>
          <a:xfrm>
            <a:off x="4181357" y="3883020"/>
            <a:ext cx="6907242" cy="918216"/>
          </a:xfrm>
          <a:prstGeom prst="rect">
            <a:avLst/>
          </a:prstGeom>
          <a:solidFill>
            <a:srgbClr val="7B9ED2">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A121869B-0D87-47C2-A9F0-40FD3AE4F1B5}"/>
              </a:ext>
            </a:extLst>
          </p:cNvPr>
          <p:cNvSpPr/>
          <p:nvPr/>
        </p:nvSpPr>
        <p:spPr>
          <a:xfrm>
            <a:off x="6939437" y="3875723"/>
            <a:ext cx="1366767" cy="9349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3600" dirty="0">
                <a:solidFill>
                  <a:schemeClr val="bg1"/>
                </a:solidFill>
                <a:latin typeface="Lato Black" panose="020F0A02020204030203" pitchFamily="34" charset="0"/>
              </a:rPr>
              <a:t>+9</a:t>
            </a:r>
          </a:p>
        </p:txBody>
      </p:sp>
      <p:sp>
        <p:nvSpPr>
          <p:cNvPr id="7" name="TextBox 6">
            <a:extLst>
              <a:ext uri="{FF2B5EF4-FFF2-40B4-BE49-F238E27FC236}">
                <a16:creationId xmlns:a16="http://schemas.microsoft.com/office/drawing/2014/main" id="{A946BD1B-FE06-47DD-AEF4-0BB852EC4D4E}"/>
              </a:ext>
            </a:extLst>
          </p:cNvPr>
          <p:cNvSpPr txBox="1"/>
          <p:nvPr/>
        </p:nvSpPr>
        <p:spPr>
          <a:xfrm>
            <a:off x="1382751" y="1583473"/>
            <a:ext cx="2442117" cy="367990"/>
          </a:xfrm>
          <a:prstGeom prst="rect">
            <a:avLst/>
          </a:prstGeom>
          <a:noFill/>
        </p:spPr>
        <p:txBody>
          <a:bodyPr wrap="square" rtlCol="0">
            <a:spAutoFit/>
          </a:bodyPr>
          <a:lstStyle/>
          <a:p>
            <a:pPr algn="ctr"/>
            <a:r>
              <a:rPr lang="en-AU" dirty="0">
                <a:latin typeface="Lato" panose="020F0502020204030203" pitchFamily="34" charset="0"/>
                <a:cs typeface="Lato" panose="020F0502020204030203" pitchFamily="34" charset="0"/>
              </a:rPr>
              <a:t>Supplier</a:t>
            </a:r>
          </a:p>
        </p:txBody>
      </p:sp>
    </p:spTree>
    <p:custDataLst>
      <p:tags r:id="rId1"/>
    </p:custDataLst>
    <p:extLst>
      <p:ext uri="{BB962C8B-B14F-4D97-AF65-F5344CB8AC3E}">
        <p14:creationId xmlns:p14="http://schemas.microsoft.com/office/powerpoint/2010/main" val="143509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F07D-6097-4247-84BC-601E52C4D04D}"/>
              </a:ext>
            </a:extLst>
          </p:cNvPr>
          <p:cNvSpPr>
            <a:spLocks noGrp="1"/>
          </p:cNvSpPr>
          <p:nvPr>
            <p:ph type="title"/>
          </p:nvPr>
        </p:nvSpPr>
        <p:spPr/>
        <p:txBody>
          <a:bodyPr/>
          <a:lstStyle/>
          <a:p>
            <a:r>
              <a:rPr lang="en-US" dirty="0"/>
              <a:t>Discussion</a:t>
            </a:r>
            <a:endParaRPr lang="en-AU" dirty="0"/>
          </a:p>
        </p:txBody>
      </p:sp>
      <p:sp>
        <p:nvSpPr>
          <p:cNvPr id="3" name="Content Placeholder 2">
            <a:extLst>
              <a:ext uri="{FF2B5EF4-FFF2-40B4-BE49-F238E27FC236}">
                <a16:creationId xmlns:a16="http://schemas.microsoft.com/office/drawing/2014/main" id="{68B9BB96-DA04-4051-AC5A-EB6154C93FCD}"/>
              </a:ext>
            </a:extLst>
          </p:cNvPr>
          <p:cNvSpPr>
            <a:spLocks noGrp="1"/>
          </p:cNvSpPr>
          <p:nvPr>
            <p:ph idx="1"/>
          </p:nvPr>
        </p:nvSpPr>
        <p:spPr/>
        <p:txBody>
          <a:bodyPr/>
          <a:lstStyle/>
          <a:p>
            <a:r>
              <a:rPr lang="en-US" dirty="0"/>
              <a:t>Which stakeholder deserves the highest priority…</a:t>
            </a:r>
          </a:p>
          <a:p>
            <a:pPr lvl="1"/>
            <a:r>
              <a:rPr lang="en-US" dirty="0"/>
              <a:t>… the resident (-4)?</a:t>
            </a:r>
          </a:p>
          <a:p>
            <a:pPr lvl="1"/>
            <a:r>
              <a:rPr lang="en-US" dirty="0"/>
              <a:t>… the supplier (+9)?</a:t>
            </a:r>
            <a:endParaRPr lang="en-AU" dirty="0"/>
          </a:p>
        </p:txBody>
      </p:sp>
    </p:spTree>
    <p:extLst>
      <p:ext uri="{BB962C8B-B14F-4D97-AF65-F5344CB8AC3E}">
        <p14:creationId xmlns:p14="http://schemas.microsoft.com/office/powerpoint/2010/main" val="2010708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5EE2B7-B8E0-4AEA-AC6F-7097222CE1BF}"/>
              </a:ext>
            </a:extLst>
          </p:cNvPr>
          <p:cNvPicPr>
            <a:picLocks noChangeAspect="1"/>
          </p:cNvPicPr>
          <p:nvPr/>
        </p:nvPicPr>
        <p:blipFill>
          <a:blip r:embed="rId4"/>
          <a:stretch>
            <a:fillRect/>
          </a:stretch>
        </p:blipFill>
        <p:spPr>
          <a:xfrm>
            <a:off x="2575932" y="2586689"/>
            <a:ext cx="6266873" cy="4078251"/>
          </a:xfrm>
          <a:prstGeom prst="rect">
            <a:avLst/>
          </a:prstGeom>
        </p:spPr>
      </p:pic>
      <p:sp>
        <p:nvSpPr>
          <p:cNvPr id="2" name="Title 1"/>
          <p:cNvSpPr>
            <a:spLocks noGrp="1"/>
          </p:cNvSpPr>
          <p:nvPr>
            <p:ph type="title"/>
          </p:nvPr>
        </p:nvSpPr>
        <p:spPr/>
        <p:txBody>
          <a:bodyPr/>
          <a:lstStyle/>
          <a:p>
            <a:r>
              <a:rPr lang="en-US" noProof="0" dirty="0"/>
              <a:t>Activity 2.3</a:t>
            </a:r>
          </a:p>
        </p:txBody>
      </p:sp>
      <p:sp>
        <p:nvSpPr>
          <p:cNvPr id="3" name="Content Placeholder 2"/>
          <p:cNvSpPr>
            <a:spLocks noGrp="1"/>
          </p:cNvSpPr>
          <p:nvPr>
            <p:ph idx="1"/>
          </p:nvPr>
        </p:nvSpPr>
        <p:spPr/>
        <p:txBody>
          <a:bodyPr/>
          <a:lstStyle/>
          <a:p>
            <a:r>
              <a:rPr lang="en-US" noProof="0" dirty="0" err="1">
                <a:latin typeface="Lato" panose="020F0502020204030203" pitchFamily="34" charset="0"/>
              </a:rPr>
              <a:t>Prioritise</a:t>
            </a:r>
            <a:r>
              <a:rPr lang="en-US" noProof="0" dirty="0">
                <a:latin typeface="Lato" panose="020F0502020204030203" pitchFamily="34" charset="0"/>
              </a:rPr>
              <a:t> your stakeholders using the power / interest matrix</a:t>
            </a:r>
          </a:p>
        </p:txBody>
      </p:sp>
      <p:grpSp>
        <p:nvGrpSpPr>
          <p:cNvPr id="25" name="Group 24"/>
          <p:cNvGrpSpPr/>
          <p:nvPr/>
        </p:nvGrpSpPr>
        <p:grpSpPr>
          <a:xfrm>
            <a:off x="8189489" y="3903277"/>
            <a:ext cx="489189" cy="400110"/>
            <a:chOff x="3986931" y="3373131"/>
            <a:chExt cx="489189" cy="400110"/>
          </a:xfrm>
        </p:grpSpPr>
        <p:sp>
          <p:nvSpPr>
            <p:cNvPr id="26" name="TextBox 25"/>
            <p:cNvSpPr txBox="1"/>
            <p:nvPr/>
          </p:nvSpPr>
          <p:spPr>
            <a:xfrm>
              <a:off x="4116080" y="3373131"/>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A</a:t>
              </a:r>
            </a:p>
          </p:txBody>
        </p:sp>
        <p:sp>
          <p:nvSpPr>
            <p:cNvPr id="27" name="Oval 26"/>
            <p:cNvSpPr/>
            <p:nvPr/>
          </p:nvSpPr>
          <p:spPr>
            <a:xfrm>
              <a:off x="3986931" y="3501178"/>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grpSp>
        <p:nvGrpSpPr>
          <p:cNvPr id="28" name="Group 27"/>
          <p:cNvGrpSpPr/>
          <p:nvPr/>
        </p:nvGrpSpPr>
        <p:grpSpPr>
          <a:xfrm>
            <a:off x="5635933" y="3831269"/>
            <a:ext cx="457448" cy="400110"/>
            <a:chOff x="5104956" y="1932971"/>
            <a:chExt cx="457448" cy="400110"/>
          </a:xfrm>
        </p:grpSpPr>
        <p:sp>
          <p:nvSpPr>
            <p:cNvPr id="29" name="TextBox 28"/>
            <p:cNvSpPr txBox="1"/>
            <p:nvPr/>
          </p:nvSpPr>
          <p:spPr>
            <a:xfrm>
              <a:off x="5202364" y="1932971"/>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B</a:t>
              </a:r>
            </a:p>
          </p:txBody>
        </p:sp>
        <p:sp>
          <p:nvSpPr>
            <p:cNvPr id="30" name="Oval 29"/>
            <p:cNvSpPr/>
            <p:nvPr/>
          </p:nvSpPr>
          <p:spPr>
            <a:xfrm>
              <a:off x="5104956" y="2061018"/>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grpSp>
        <p:nvGrpSpPr>
          <p:cNvPr id="31" name="Group 30"/>
          <p:cNvGrpSpPr/>
          <p:nvPr/>
        </p:nvGrpSpPr>
        <p:grpSpPr>
          <a:xfrm>
            <a:off x="7396086" y="4414299"/>
            <a:ext cx="478656" cy="400110"/>
            <a:chOff x="5058348" y="3981133"/>
            <a:chExt cx="478656" cy="400110"/>
          </a:xfrm>
        </p:grpSpPr>
        <p:sp>
          <p:nvSpPr>
            <p:cNvPr id="32" name="TextBox 31"/>
            <p:cNvSpPr txBox="1"/>
            <p:nvPr/>
          </p:nvSpPr>
          <p:spPr>
            <a:xfrm>
              <a:off x="5176964" y="3981133"/>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E</a:t>
              </a:r>
            </a:p>
          </p:txBody>
        </p:sp>
        <p:sp>
          <p:nvSpPr>
            <p:cNvPr id="33" name="Oval 32"/>
            <p:cNvSpPr/>
            <p:nvPr/>
          </p:nvSpPr>
          <p:spPr>
            <a:xfrm>
              <a:off x="5058348" y="4109180"/>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grpSp>
        <p:nvGrpSpPr>
          <p:cNvPr id="34" name="Group 33"/>
          <p:cNvGrpSpPr/>
          <p:nvPr/>
        </p:nvGrpSpPr>
        <p:grpSpPr>
          <a:xfrm>
            <a:off x="7291737" y="6147748"/>
            <a:ext cx="489189" cy="400110"/>
            <a:chOff x="4139331" y="5173331"/>
            <a:chExt cx="489189" cy="400110"/>
          </a:xfrm>
        </p:grpSpPr>
        <p:sp>
          <p:nvSpPr>
            <p:cNvPr id="35" name="TextBox 34"/>
            <p:cNvSpPr txBox="1"/>
            <p:nvPr/>
          </p:nvSpPr>
          <p:spPr>
            <a:xfrm>
              <a:off x="4268480" y="5173331"/>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H</a:t>
              </a:r>
            </a:p>
          </p:txBody>
        </p:sp>
        <p:sp>
          <p:nvSpPr>
            <p:cNvPr id="36" name="Oval 35"/>
            <p:cNvSpPr/>
            <p:nvPr/>
          </p:nvSpPr>
          <p:spPr>
            <a:xfrm>
              <a:off x="4139331" y="5301378"/>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grpSp>
        <p:nvGrpSpPr>
          <p:cNvPr id="37" name="Group 36"/>
          <p:cNvGrpSpPr/>
          <p:nvPr/>
        </p:nvGrpSpPr>
        <p:grpSpPr>
          <a:xfrm>
            <a:off x="4799487" y="5626214"/>
            <a:ext cx="504056" cy="400110"/>
            <a:chOff x="5418388" y="4937004"/>
            <a:chExt cx="504056" cy="400110"/>
          </a:xfrm>
        </p:grpSpPr>
        <p:sp>
          <p:nvSpPr>
            <p:cNvPr id="38" name="TextBox 37"/>
            <p:cNvSpPr txBox="1"/>
            <p:nvPr/>
          </p:nvSpPr>
          <p:spPr>
            <a:xfrm>
              <a:off x="5562404" y="4937004"/>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F</a:t>
              </a:r>
            </a:p>
          </p:txBody>
        </p:sp>
        <p:sp>
          <p:nvSpPr>
            <p:cNvPr id="39" name="Oval 38"/>
            <p:cNvSpPr/>
            <p:nvPr/>
          </p:nvSpPr>
          <p:spPr>
            <a:xfrm>
              <a:off x="5418388" y="5065051"/>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grpSp>
        <p:nvGrpSpPr>
          <p:cNvPr id="40" name="Group 39"/>
          <p:cNvGrpSpPr/>
          <p:nvPr/>
        </p:nvGrpSpPr>
        <p:grpSpPr>
          <a:xfrm>
            <a:off x="5625546" y="6147748"/>
            <a:ext cx="504056" cy="400110"/>
            <a:chOff x="6132304" y="3261053"/>
            <a:chExt cx="504056" cy="400110"/>
          </a:xfrm>
        </p:grpSpPr>
        <p:sp>
          <p:nvSpPr>
            <p:cNvPr id="41" name="TextBox 40"/>
            <p:cNvSpPr txBox="1"/>
            <p:nvPr/>
          </p:nvSpPr>
          <p:spPr>
            <a:xfrm>
              <a:off x="6276320" y="3261053"/>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D</a:t>
              </a:r>
            </a:p>
          </p:txBody>
        </p:sp>
        <p:sp>
          <p:nvSpPr>
            <p:cNvPr id="42" name="Oval 41"/>
            <p:cNvSpPr/>
            <p:nvPr/>
          </p:nvSpPr>
          <p:spPr>
            <a:xfrm>
              <a:off x="6132304" y="3389100"/>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grpSp>
        <p:nvGrpSpPr>
          <p:cNvPr id="43" name="Group 42"/>
          <p:cNvGrpSpPr/>
          <p:nvPr/>
        </p:nvGrpSpPr>
        <p:grpSpPr>
          <a:xfrm>
            <a:off x="8174622" y="5024606"/>
            <a:ext cx="504056" cy="400110"/>
            <a:chOff x="5392988" y="3054295"/>
            <a:chExt cx="504056" cy="400110"/>
          </a:xfrm>
        </p:grpSpPr>
        <p:sp>
          <p:nvSpPr>
            <p:cNvPr id="44" name="TextBox 43"/>
            <p:cNvSpPr txBox="1"/>
            <p:nvPr/>
          </p:nvSpPr>
          <p:spPr>
            <a:xfrm>
              <a:off x="5537004" y="3054295"/>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C</a:t>
              </a:r>
            </a:p>
          </p:txBody>
        </p:sp>
        <p:sp>
          <p:nvSpPr>
            <p:cNvPr id="45" name="Oval 44"/>
            <p:cNvSpPr/>
            <p:nvPr/>
          </p:nvSpPr>
          <p:spPr>
            <a:xfrm>
              <a:off x="5392988" y="3182342"/>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grpSp>
        <p:nvGrpSpPr>
          <p:cNvPr id="46" name="Group 45"/>
          <p:cNvGrpSpPr/>
          <p:nvPr/>
        </p:nvGrpSpPr>
        <p:grpSpPr>
          <a:xfrm>
            <a:off x="6475229" y="4414299"/>
            <a:ext cx="504056" cy="400110"/>
            <a:chOff x="3359996" y="3925641"/>
            <a:chExt cx="504056" cy="400110"/>
          </a:xfrm>
        </p:grpSpPr>
        <p:sp>
          <p:nvSpPr>
            <p:cNvPr id="47" name="TextBox 46"/>
            <p:cNvSpPr txBox="1"/>
            <p:nvPr/>
          </p:nvSpPr>
          <p:spPr>
            <a:xfrm>
              <a:off x="3504012" y="3925641"/>
              <a:ext cx="360040" cy="400110"/>
            </a:xfrm>
            <a:prstGeom prst="rect">
              <a:avLst/>
            </a:prstGeom>
            <a:noFill/>
          </p:spPr>
          <p:txBody>
            <a:bodyPr wrap="square" rtlCol="0">
              <a:spAutoFit/>
            </a:bodyPr>
            <a:lstStyle/>
            <a:p>
              <a:r>
                <a:rPr lang="en-AU" sz="2000" dirty="0">
                  <a:solidFill>
                    <a:srgbClr val="C00000"/>
                  </a:solidFill>
                  <a:latin typeface="Arial Black" pitchFamily="34" charset="0"/>
                  <a:cs typeface="Arial" pitchFamily="34" charset="0"/>
                </a:rPr>
                <a:t>G</a:t>
              </a:r>
            </a:p>
          </p:txBody>
        </p:sp>
        <p:sp>
          <p:nvSpPr>
            <p:cNvPr id="48" name="Oval 47"/>
            <p:cNvSpPr/>
            <p:nvPr/>
          </p:nvSpPr>
          <p:spPr>
            <a:xfrm>
              <a:off x="3359996" y="4053688"/>
              <a:ext cx="144016" cy="14401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dirty="0"/>
            </a:p>
          </p:txBody>
        </p:sp>
      </p:grpSp>
      <p:sp>
        <p:nvSpPr>
          <p:cNvPr id="49" name="TextBox 48">
            <a:extLst>
              <a:ext uri="{FF2B5EF4-FFF2-40B4-BE49-F238E27FC236}">
                <a16:creationId xmlns:a16="http://schemas.microsoft.com/office/drawing/2014/main" id="{E74283A4-C247-47E9-806D-E733D3ED3BD4}"/>
              </a:ext>
            </a:extLst>
          </p:cNvPr>
          <p:cNvSpPr txBox="1"/>
          <p:nvPr/>
        </p:nvSpPr>
        <p:spPr>
          <a:xfrm>
            <a:off x="10854046" y="139850"/>
            <a:ext cx="1244851"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2.6</a:t>
            </a:r>
          </a:p>
        </p:txBody>
      </p:sp>
    </p:spTree>
    <p:custDataLst>
      <p:tags r:id="rId1"/>
    </p:custDataLst>
    <p:extLst>
      <p:ext uri="{BB962C8B-B14F-4D97-AF65-F5344CB8AC3E}">
        <p14:creationId xmlns:p14="http://schemas.microsoft.com/office/powerpoint/2010/main" val="13605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6E9C-FA68-4065-9947-7A33920064B4}"/>
              </a:ext>
            </a:extLst>
          </p:cNvPr>
          <p:cNvSpPr>
            <a:spLocks noGrp="1"/>
          </p:cNvSpPr>
          <p:nvPr>
            <p:ph type="title"/>
          </p:nvPr>
        </p:nvSpPr>
        <p:spPr/>
        <p:txBody>
          <a:bodyPr/>
          <a:lstStyle/>
          <a:p>
            <a:r>
              <a:rPr lang="en-AU" dirty="0"/>
              <a:t>Stakeholder engagement</a:t>
            </a:r>
          </a:p>
        </p:txBody>
      </p:sp>
      <p:pic>
        <p:nvPicPr>
          <p:cNvPr id="4" name="Picture 3">
            <a:extLst>
              <a:ext uri="{FF2B5EF4-FFF2-40B4-BE49-F238E27FC236}">
                <a16:creationId xmlns:a16="http://schemas.microsoft.com/office/drawing/2014/main" id="{77501A09-1ADB-432F-A46F-26A511B1058A}"/>
              </a:ext>
            </a:extLst>
          </p:cNvPr>
          <p:cNvPicPr>
            <a:picLocks noChangeAspect="1"/>
          </p:cNvPicPr>
          <p:nvPr/>
        </p:nvPicPr>
        <p:blipFill>
          <a:blip r:embed="rId3"/>
          <a:stretch>
            <a:fillRect/>
          </a:stretch>
        </p:blipFill>
        <p:spPr>
          <a:xfrm>
            <a:off x="3445196" y="1690687"/>
            <a:ext cx="5301609" cy="4794953"/>
          </a:xfrm>
          <a:prstGeom prst="rect">
            <a:avLst/>
          </a:prstGeom>
        </p:spPr>
      </p:pic>
    </p:spTree>
    <p:custDataLst>
      <p:tags r:id="rId1"/>
    </p:custDataLst>
    <p:extLst>
      <p:ext uri="{BB962C8B-B14F-4D97-AF65-F5344CB8AC3E}">
        <p14:creationId xmlns:p14="http://schemas.microsoft.com/office/powerpoint/2010/main" val="2517720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E91DAE-6CE9-482D-BFE7-1B2672A04DDD}"/>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2">
            <a:extLst>
              <a:ext uri="{FF2B5EF4-FFF2-40B4-BE49-F238E27FC236}">
                <a16:creationId xmlns:a16="http://schemas.microsoft.com/office/drawing/2014/main" id="{A592EF60-3E19-494F-8076-95D4DE1EE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644" y="178674"/>
            <a:ext cx="9978572" cy="64979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93257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E91DAE-6CE9-482D-BFE7-1B2672A04DDD}"/>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4" name="Picture 3">
            <a:extLst>
              <a:ext uri="{FF2B5EF4-FFF2-40B4-BE49-F238E27FC236}">
                <a16:creationId xmlns:a16="http://schemas.microsoft.com/office/drawing/2014/main" id="{EDD30845-A267-4560-921D-F6934FF40E12}"/>
              </a:ext>
            </a:extLst>
          </p:cNvPr>
          <p:cNvPicPr>
            <a:picLocks noChangeAspect="1"/>
          </p:cNvPicPr>
          <p:nvPr/>
        </p:nvPicPr>
        <p:blipFill>
          <a:blip r:embed="rId4"/>
          <a:stretch>
            <a:fillRect/>
          </a:stretch>
        </p:blipFill>
        <p:spPr>
          <a:xfrm>
            <a:off x="1108784" y="182395"/>
            <a:ext cx="9974431" cy="6493209"/>
          </a:xfrm>
          <a:prstGeom prst="rect">
            <a:avLst/>
          </a:prstGeom>
        </p:spPr>
      </p:pic>
    </p:spTree>
    <p:custDataLst>
      <p:tags r:id="rId1"/>
    </p:custDataLst>
    <p:extLst>
      <p:ext uri="{BB962C8B-B14F-4D97-AF65-F5344CB8AC3E}">
        <p14:creationId xmlns:p14="http://schemas.microsoft.com/office/powerpoint/2010/main" val="30080833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EB937F-0E14-4382-8631-1BB7FD8CA707}"/>
              </a:ext>
            </a:extLst>
          </p:cNvPr>
          <p:cNvPicPr>
            <a:picLocks noChangeAspect="1"/>
          </p:cNvPicPr>
          <p:nvPr/>
        </p:nvPicPr>
        <p:blipFill>
          <a:blip r:embed="rId4"/>
          <a:stretch>
            <a:fillRect/>
          </a:stretch>
        </p:blipFill>
        <p:spPr>
          <a:xfrm>
            <a:off x="842692" y="181789"/>
            <a:ext cx="10506615" cy="6494421"/>
          </a:xfrm>
          <a:prstGeom prst="rect">
            <a:avLst/>
          </a:prstGeom>
        </p:spPr>
      </p:pic>
    </p:spTree>
    <p:custDataLst>
      <p:tags r:id="rId1"/>
    </p:custDataLst>
    <p:extLst>
      <p:ext uri="{BB962C8B-B14F-4D97-AF65-F5344CB8AC3E}">
        <p14:creationId xmlns:p14="http://schemas.microsoft.com/office/powerpoint/2010/main" val="824084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1D81-52E6-4B3F-9CAB-6D713A813382}"/>
              </a:ext>
            </a:extLst>
          </p:cNvPr>
          <p:cNvSpPr>
            <a:spLocks noGrp="1"/>
          </p:cNvSpPr>
          <p:nvPr>
            <p:ph type="title"/>
          </p:nvPr>
        </p:nvSpPr>
        <p:spPr/>
        <p:txBody>
          <a:bodyPr/>
          <a:lstStyle/>
          <a:p>
            <a:r>
              <a:rPr lang="en-AU" dirty="0"/>
              <a:t>Who is a stakeholder?</a:t>
            </a:r>
          </a:p>
        </p:txBody>
      </p:sp>
      <p:sp>
        <p:nvSpPr>
          <p:cNvPr id="3" name="Content Placeholder 2">
            <a:extLst>
              <a:ext uri="{FF2B5EF4-FFF2-40B4-BE49-F238E27FC236}">
                <a16:creationId xmlns:a16="http://schemas.microsoft.com/office/drawing/2014/main" id="{14426F81-7832-4AE7-8463-A9823A4DDF34}"/>
              </a:ext>
            </a:extLst>
          </p:cNvPr>
          <p:cNvSpPr>
            <a:spLocks noGrp="1"/>
          </p:cNvSpPr>
          <p:nvPr>
            <p:ph idx="1"/>
          </p:nvPr>
        </p:nvSpPr>
        <p:spPr/>
        <p:txBody>
          <a:bodyPr/>
          <a:lstStyle/>
          <a:p>
            <a:pPr marL="0" indent="0">
              <a:buNone/>
            </a:pPr>
            <a:r>
              <a:rPr lang="en-AU" dirty="0"/>
              <a:t>An individual, group or organisation who…</a:t>
            </a:r>
          </a:p>
          <a:p>
            <a:pPr lvl="1"/>
            <a:r>
              <a:rPr lang="en-AU" dirty="0"/>
              <a:t>…can influence, </a:t>
            </a:r>
            <a:r>
              <a:rPr lang="en-AU" sz="2000" dirty="0"/>
              <a:t>AND/OR</a:t>
            </a:r>
            <a:endParaRPr lang="en-AU" dirty="0"/>
          </a:p>
          <a:p>
            <a:pPr lvl="1"/>
            <a:r>
              <a:rPr lang="en-AU" dirty="0"/>
              <a:t>…is impacted by, </a:t>
            </a:r>
            <a:r>
              <a:rPr lang="en-AU" sz="2000" dirty="0"/>
              <a:t>AND/OR</a:t>
            </a:r>
            <a:endParaRPr lang="en-AU" dirty="0"/>
          </a:p>
          <a:p>
            <a:pPr lvl="1"/>
            <a:r>
              <a:rPr lang="en-AU" dirty="0"/>
              <a:t>…is (or would be) interested in</a:t>
            </a:r>
          </a:p>
          <a:p>
            <a:pPr marL="0" indent="0">
              <a:buNone/>
            </a:pPr>
            <a:r>
              <a:rPr lang="en-AU" dirty="0"/>
              <a:t>…</a:t>
            </a:r>
            <a:r>
              <a:rPr lang="en-US" dirty="0"/>
              <a:t>a decision, activity or outcome of the project</a:t>
            </a:r>
            <a:endParaRPr lang="en-US" b="1" dirty="0"/>
          </a:p>
        </p:txBody>
      </p:sp>
      <p:sp>
        <p:nvSpPr>
          <p:cNvPr id="5" name="Oval 4">
            <a:extLst>
              <a:ext uri="{FF2B5EF4-FFF2-40B4-BE49-F238E27FC236}">
                <a16:creationId xmlns:a16="http://schemas.microsoft.com/office/drawing/2014/main" id="{E43432DB-EDE2-4A67-88EA-4EBD9F2BEAC5}"/>
              </a:ext>
            </a:extLst>
          </p:cNvPr>
          <p:cNvSpPr/>
          <p:nvPr/>
        </p:nvSpPr>
        <p:spPr>
          <a:xfrm>
            <a:off x="2239666" y="3526284"/>
            <a:ext cx="1708389" cy="672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D8C180E7-6F56-4E76-B9F7-72FA08C34C2F}"/>
              </a:ext>
            </a:extLst>
          </p:cNvPr>
          <p:cNvSpPr txBox="1"/>
          <p:nvPr/>
        </p:nvSpPr>
        <p:spPr>
          <a:xfrm>
            <a:off x="7428559" y="3658518"/>
            <a:ext cx="2041263" cy="407804"/>
          </a:xfrm>
          <a:prstGeom prst="rect">
            <a:avLst/>
          </a:prstGeom>
          <a:noFill/>
        </p:spPr>
        <p:txBody>
          <a:bodyPr wrap="square" rtlCol="0">
            <a:spAutoFit/>
          </a:bodyPr>
          <a:lstStyle/>
          <a:p>
            <a:r>
              <a:rPr lang="en-AU" sz="2050" dirty="0">
                <a:solidFill>
                  <a:srgbClr val="FF0000"/>
                </a:solidFill>
                <a:latin typeface="Lato Black" panose="020F0A02020204030203" pitchFamily="34" charset="0"/>
                <a:cs typeface="Lato" panose="020F0502020204030203" pitchFamily="34" charset="0"/>
              </a:rPr>
              <a:t>≠ AWARENESS</a:t>
            </a:r>
          </a:p>
        </p:txBody>
      </p:sp>
      <p:cxnSp>
        <p:nvCxnSpPr>
          <p:cNvPr id="8" name="Straight Connector 7">
            <a:extLst>
              <a:ext uri="{FF2B5EF4-FFF2-40B4-BE49-F238E27FC236}">
                <a16:creationId xmlns:a16="http://schemas.microsoft.com/office/drawing/2014/main" id="{2BDB317A-811F-4B83-B486-B2632758B734}"/>
              </a:ext>
            </a:extLst>
          </p:cNvPr>
          <p:cNvCxnSpPr/>
          <p:nvPr/>
        </p:nvCxnSpPr>
        <p:spPr>
          <a:xfrm>
            <a:off x="2490952" y="2890345"/>
            <a:ext cx="12402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A477FD-AA51-4A4A-8514-C1D26991100E}"/>
              </a:ext>
            </a:extLst>
          </p:cNvPr>
          <p:cNvCxnSpPr>
            <a:cxnSpLocks/>
          </p:cNvCxnSpPr>
          <p:nvPr/>
        </p:nvCxnSpPr>
        <p:spPr>
          <a:xfrm>
            <a:off x="4030717" y="4041228"/>
            <a:ext cx="13610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A205792-C9CA-48E6-9CA6-52F0FBFE0FFE}"/>
              </a:ext>
            </a:extLst>
          </p:cNvPr>
          <p:cNvSpPr txBox="1"/>
          <p:nvPr/>
        </p:nvSpPr>
        <p:spPr>
          <a:xfrm>
            <a:off x="5383924" y="2514071"/>
            <a:ext cx="1300656" cy="407804"/>
          </a:xfrm>
          <a:prstGeom prst="rect">
            <a:avLst/>
          </a:prstGeom>
          <a:noFill/>
        </p:spPr>
        <p:txBody>
          <a:bodyPr wrap="square" rtlCol="0">
            <a:spAutoFit/>
          </a:bodyPr>
          <a:lstStyle/>
          <a:p>
            <a:r>
              <a:rPr lang="en-AU" sz="2050" dirty="0">
                <a:solidFill>
                  <a:srgbClr val="FF0000"/>
                </a:solidFill>
                <a:latin typeface="Lato Black" panose="020F0A02020204030203" pitchFamily="34" charset="0"/>
                <a:cs typeface="Lato" panose="020F0502020204030203" pitchFamily="34" charset="0"/>
              </a:rPr>
              <a:t>POWER</a:t>
            </a:r>
          </a:p>
        </p:txBody>
      </p:sp>
      <p:sp>
        <p:nvSpPr>
          <p:cNvPr id="12" name="TextBox 11">
            <a:extLst>
              <a:ext uri="{FF2B5EF4-FFF2-40B4-BE49-F238E27FC236}">
                <a16:creationId xmlns:a16="http://schemas.microsoft.com/office/drawing/2014/main" id="{B30F87FF-0C01-4BB2-917A-5D3683444E1C}"/>
              </a:ext>
            </a:extLst>
          </p:cNvPr>
          <p:cNvSpPr txBox="1"/>
          <p:nvPr/>
        </p:nvSpPr>
        <p:spPr>
          <a:xfrm>
            <a:off x="5835192" y="3658518"/>
            <a:ext cx="1699951" cy="407804"/>
          </a:xfrm>
          <a:prstGeom prst="rect">
            <a:avLst/>
          </a:prstGeom>
          <a:noFill/>
        </p:spPr>
        <p:txBody>
          <a:bodyPr wrap="square" rtlCol="0">
            <a:spAutoFit/>
          </a:bodyPr>
          <a:lstStyle/>
          <a:p>
            <a:pPr algn="r"/>
            <a:r>
              <a:rPr lang="en-AU" sz="2050" dirty="0">
                <a:solidFill>
                  <a:srgbClr val="FF0000"/>
                </a:solidFill>
                <a:latin typeface="Lato Black" panose="020F0A02020204030203" pitchFamily="34" charset="0"/>
                <a:cs typeface="Lato" panose="020F0502020204030203" pitchFamily="34" charset="0"/>
              </a:rPr>
              <a:t>INTEREST</a:t>
            </a:r>
          </a:p>
        </p:txBody>
      </p:sp>
    </p:spTree>
    <p:custDataLst>
      <p:tags r:id="rId1"/>
    </p:custDataLst>
    <p:extLst>
      <p:ext uri="{BB962C8B-B14F-4D97-AF65-F5344CB8AC3E}">
        <p14:creationId xmlns:p14="http://schemas.microsoft.com/office/powerpoint/2010/main" val="428053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1000"/>
                                        <p:tgtEl>
                                          <p:spTgt spid="5"/>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384548-59E7-4001-BE94-16C3484DCD7D}"/>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CF635B53-22DE-4FCB-B0F5-6DBF172E9981}"/>
              </a:ext>
            </a:extLst>
          </p:cNvPr>
          <p:cNvPicPr>
            <a:picLocks noChangeAspect="1"/>
          </p:cNvPicPr>
          <p:nvPr/>
        </p:nvPicPr>
        <p:blipFill>
          <a:blip r:embed="rId3"/>
          <a:stretch>
            <a:fillRect/>
          </a:stretch>
        </p:blipFill>
        <p:spPr>
          <a:xfrm>
            <a:off x="1106345" y="180808"/>
            <a:ext cx="9979308" cy="6496384"/>
          </a:xfrm>
          <a:prstGeom prst="rect">
            <a:avLst/>
          </a:prstGeom>
        </p:spPr>
      </p:pic>
    </p:spTree>
    <p:custDataLst>
      <p:tags r:id="rId1"/>
    </p:custDataLst>
    <p:extLst>
      <p:ext uri="{BB962C8B-B14F-4D97-AF65-F5344CB8AC3E}">
        <p14:creationId xmlns:p14="http://schemas.microsoft.com/office/powerpoint/2010/main" val="4266183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EB937F-0E14-4382-8631-1BB7FD8CA707}"/>
              </a:ext>
            </a:extLst>
          </p:cNvPr>
          <p:cNvPicPr>
            <a:picLocks noChangeAspect="1"/>
          </p:cNvPicPr>
          <p:nvPr/>
        </p:nvPicPr>
        <p:blipFill>
          <a:blip r:embed="rId4"/>
          <a:stretch>
            <a:fillRect/>
          </a:stretch>
        </p:blipFill>
        <p:spPr>
          <a:xfrm>
            <a:off x="842692" y="181789"/>
            <a:ext cx="10506614" cy="6494421"/>
          </a:xfrm>
          <a:prstGeom prst="rect">
            <a:avLst/>
          </a:prstGeom>
        </p:spPr>
      </p:pic>
    </p:spTree>
    <p:custDataLst>
      <p:tags r:id="rId1"/>
    </p:custDataLst>
    <p:extLst>
      <p:ext uri="{BB962C8B-B14F-4D97-AF65-F5344CB8AC3E}">
        <p14:creationId xmlns:p14="http://schemas.microsoft.com/office/powerpoint/2010/main" val="1328297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ADDBAE-42EE-45EE-B58C-D3282F9D0DC3}"/>
              </a:ext>
            </a:extLst>
          </p:cNvPr>
          <p:cNvSpPr/>
          <p:nvPr/>
        </p:nvSpPr>
        <p:spPr>
          <a:xfrm>
            <a:off x="1104643" y="177633"/>
            <a:ext cx="9982713" cy="6502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F79555D0-30A2-40B0-9848-8B7786A5DF05}"/>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a:extLst>
              <a:ext uri="{FF2B5EF4-FFF2-40B4-BE49-F238E27FC236}">
                <a16:creationId xmlns:a16="http://schemas.microsoft.com/office/drawing/2014/main" id="{9D3A8977-F0E4-46FA-8211-9BE443A0E711}"/>
              </a:ext>
            </a:extLst>
          </p:cNvPr>
          <p:cNvPicPr>
            <a:picLocks noChangeAspect="1"/>
          </p:cNvPicPr>
          <p:nvPr/>
        </p:nvPicPr>
        <p:blipFill>
          <a:blip r:embed="rId3"/>
          <a:stretch>
            <a:fillRect/>
          </a:stretch>
        </p:blipFill>
        <p:spPr>
          <a:xfrm>
            <a:off x="1106345" y="180808"/>
            <a:ext cx="9979308" cy="6496384"/>
          </a:xfrm>
          <a:prstGeom prst="rect">
            <a:avLst/>
          </a:prstGeom>
        </p:spPr>
      </p:pic>
    </p:spTree>
    <p:custDataLst>
      <p:tags r:id="rId1"/>
    </p:custDataLst>
    <p:extLst>
      <p:ext uri="{BB962C8B-B14F-4D97-AF65-F5344CB8AC3E}">
        <p14:creationId xmlns:p14="http://schemas.microsoft.com/office/powerpoint/2010/main" val="1025031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763071-988B-40E3-B1C5-3E75176F0F60}"/>
              </a:ext>
            </a:extLst>
          </p:cNvPr>
          <p:cNvSpPr/>
          <p:nvPr/>
        </p:nvSpPr>
        <p:spPr>
          <a:xfrm>
            <a:off x="842692" y="181789"/>
            <a:ext cx="10506615" cy="3825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C7EB937F-0E14-4382-8631-1BB7FD8CA707}"/>
              </a:ext>
            </a:extLst>
          </p:cNvPr>
          <p:cNvPicPr>
            <a:picLocks noChangeAspect="1"/>
          </p:cNvPicPr>
          <p:nvPr/>
        </p:nvPicPr>
        <p:blipFill>
          <a:blip r:embed="rId4"/>
          <a:stretch>
            <a:fillRect/>
          </a:stretch>
        </p:blipFill>
        <p:spPr>
          <a:xfrm>
            <a:off x="842692" y="181789"/>
            <a:ext cx="10506614" cy="6494421"/>
          </a:xfrm>
          <a:prstGeom prst="rect">
            <a:avLst/>
          </a:prstGeom>
        </p:spPr>
      </p:pic>
    </p:spTree>
    <p:custDataLst>
      <p:tags r:id="rId1"/>
    </p:custDataLst>
    <p:extLst>
      <p:ext uri="{BB962C8B-B14F-4D97-AF65-F5344CB8AC3E}">
        <p14:creationId xmlns:p14="http://schemas.microsoft.com/office/powerpoint/2010/main" val="2771139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4F566E-AADF-4766-81B5-CF348FE6D894}"/>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091C04AD-B950-4294-BF88-86CE3C6BF95D}"/>
              </a:ext>
            </a:extLst>
          </p:cNvPr>
          <p:cNvPicPr>
            <a:picLocks noChangeAspect="1"/>
          </p:cNvPicPr>
          <p:nvPr/>
        </p:nvPicPr>
        <p:blipFill>
          <a:blip r:embed="rId3"/>
          <a:stretch>
            <a:fillRect/>
          </a:stretch>
        </p:blipFill>
        <p:spPr>
          <a:xfrm>
            <a:off x="1109406" y="182800"/>
            <a:ext cx="9973188" cy="6492399"/>
          </a:xfrm>
          <a:prstGeom prst="rect">
            <a:avLst/>
          </a:prstGeom>
        </p:spPr>
      </p:pic>
    </p:spTree>
    <p:custDataLst>
      <p:tags r:id="rId1"/>
    </p:custDataLst>
    <p:extLst>
      <p:ext uri="{BB962C8B-B14F-4D97-AF65-F5344CB8AC3E}">
        <p14:creationId xmlns:p14="http://schemas.microsoft.com/office/powerpoint/2010/main" val="1266717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27B03A-2083-451E-83B6-FE6D87FE5972}"/>
              </a:ext>
            </a:extLst>
          </p:cNvPr>
          <p:cNvSpPr/>
          <p:nvPr/>
        </p:nvSpPr>
        <p:spPr>
          <a:xfrm>
            <a:off x="842692" y="181789"/>
            <a:ext cx="10506615" cy="461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C7EB937F-0E14-4382-8631-1BB7FD8CA707}"/>
              </a:ext>
            </a:extLst>
          </p:cNvPr>
          <p:cNvPicPr>
            <a:picLocks noChangeAspect="1"/>
          </p:cNvPicPr>
          <p:nvPr/>
        </p:nvPicPr>
        <p:blipFill>
          <a:blip r:embed="rId4"/>
          <a:stretch>
            <a:fillRect/>
          </a:stretch>
        </p:blipFill>
        <p:spPr>
          <a:xfrm>
            <a:off x="842692" y="181789"/>
            <a:ext cx="10506614" cy="6494421"/>
          </a:xfrm>
          <a:prstGeom prst="rect">
            <a:avLst/>
          </a:prstGeom>
        </p:spPr>
      </p:pic>
    </p:spTree>
    <p:custDataLst>
      <p:tags r:id="rId1"/>
    </p:custDataLst>
    <p:extLst>
      <p:ext uri="{BB962C8B-B14F-4D97-AF65-F5344CB8AC3E}">
        <p14:creationId xmlns:p14="http://schemas.microsoft.com/office/powerpoint/2010/main" val="16559559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112547-BBF8-452B-9FFD-858CA68F1F27}"/>
              </a:ext>
            </a:extLst>
          </p:cNvPr>
          <p:cNvSpPr/>
          <p:nvPr/>
        </p:nvSpPr>
        <p:spPr>
          <a:xfrm>
            <a:off x="1104643" y="180807"/>
            <a:ext cx="9982713" cy="6496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03A2B583-D212-493C-AF79-33ABD060CFDD}"/>
              </a:ext>
            </a:extLst>
          </p:cNvPr>
          <p:cNvPicPr>
            <a:picLocks noChangeAspect="1"/>
          </p:cNvPicPr>
          <p:nvPr/>
        </p:nvPicPr>
        <p:blipFill>
          <a:blip r:embed="rId3"/>
          <a:stretch>
            <a:fillRect/>
          </a:stretch>
        </p:blipFill>
        <p:spPr>
          <a:xfrm>
            <a:off x="1106345" y="180808"/>
            <a:ext cx="9979308" cy="6496384"/>
          </a:xfrm>
          <a:prstGeom prst="rect">
            <a:avLst/>
          </a:prstGeom>
        </p:spPr>
      </p:pic>
    </p:spTree>
    <p:custDataLst>
      <p:tags r:id="rId1"/>
    </p:custDataLst>
    <p:extLst>
      <p:ext uri="{BB962C8B-B14F-4D97-AF65-F5344CB8AC3E}">
        <p14:creationId xmlns:p14="http://schemas.microsoft.com/office/powerpoint/2010/main" val="3116148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1FEA21-3FDE-4C78-A403-21EBC415C9DB}"/>
              </a:ext>
            </a:extLst>
          </p:cNvPr>
          <p:cNvSpPr/>
          <p:nvPr/>
        </p:nvSpPr>
        <p:spPr>
          <a:xfrm>
            <a:off x="842692" y="181790"/>
            <a:ext cx="10506615" cy="56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C7EB937F-0E14-4382-8631-1BB7FD8CA707}"/>
              </a:ext>
            </a:extLst>
          </p:cNvPr>
          <p:cNvPicPr>
            <a:picLocks noChangeAspect="1"/>
          </p:cNvPicPr>
          <p:nvPr/>
        </p:nvPicPr>
        <p:blipFill>
          <a:blip r:embed="rId4"/>
          <a:stretch>
            <a:fillRect/>
          </a:stretch>
        </p:blipFill>
        <p:spPr>
          <a:xfrm>
            <a:off x="842692" y="181789"/>
            <a:ext cx="10506614" cy="6494421"/>
          </a:xfrm>
          <a:prstGeom prst="rect">
            <a:avLst/>
          </a:prstGeom>
        </p:spPr>
      </p:pic>
    </p:spTree>
    <p:custDataLst>
      <p:tags r:id="rId1"/>
    </p:custDataLst>
    <p:extLst>
      <p:ext uri="{BB962C8B-B14F-4D97-AF65-F5344CB8AC3E}">
        <p14:creationId xmlns:p14="http://schemas.microsoft.com/office/powerpoint/2010/main" val="2318807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029589-3A9D-4B91-95A9-E647314A6E80}"/>
              </a:ext>
            </a:extLst>
          </p:cNvPr>
          <p:cNvSpPr/>
          <p:nvPr/>
        </p:nvSpPr>
        <p:spPr>
          <a:xfrm>
            <a:off x="1103056" y="180807"/>
            <a:ext cx="9985888" cy="657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96425568-0104-4792-9806-88EB11CA1CFA}"/>
              </a:ext>
            </a:extLst>
          </p:cNvPr>
          <p:cNvPicPr>
            <a:picLocks noChangeAspect="1"/>
          </p:cNvPicPr>
          <p:nvPr/>
        </p:nvPicPr>
        <p:blipFill>
          <a:blip r:embed="rId3"/>
          <a:stretch>
            <a:fillRect/>
          </a:stretch>
        </p:blipFill>
        <p:spPr>
          <a:xfrm>
            <a:off x="1106346" y="180808"/>
            <a:ext cx="9979308" cy="6496384"/>
          </a:xfrm>
          <a:prstGeom prst="rect">
            <a:avLst/>
          </a:prstGeom>
        </p:spPr>
      </p:pic>
      <p:sp>
        <p:nvSpPr>
          <p:cNvPr id="6" name="TextBox 5">
            <a:extLst>
              <a:ext uri="{FF2B5EF4-FFF2-40B4-BE49-F238E27FC236}">
                <a16:creationId xmlns:a16="http://schemas.microsoft.com/office/drawing/2014/main" id="{38B4A804-CC8C-40A7-8B9E-0C22F97E4FD3}"/>
              </a:ext>
            </a:extLst>
          </p:cNvPr>
          <p:cNvSpPr txBox="1"/>
          <p:nvPr/>
        </p:nvSpPr>
        <p:spPr>
          <a:xfrm>
            <a:off x="10759044" y="139850"/>
            <a:ext cx="1339854"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2.7</a:t>
            </a:r>
          </a:p>
        </p:txBody>
      </p:sp>
    </p:spTree>
    <p:custDataLst>
      <p:tags r:id="rId1"/>
    </p:custDataLst>
    <p:extLst>
      <p:ext uri="{BB962C8B-B14F-4D97-AF65-F5344CB8AC3E}">
        <p14:creationId xmlns:p14="http://schemas.microsoft.com/office/powerpoint/2010/main" val="14982939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A9B8D1-5116-4B3D-9F3C-5FE14A14D2BA}"/>
              </a:ext>
            </a:extLst>
          </p:cNvPr>
          <p:cNvSpPr/>
          <p:nvPr/>
        </p:nvSpPr>
        <p:spPr>
          <a:xfrm>
            <a:off x="842692" y="181789"/>
            <a:ext cx="10506615" cy="6494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C7EB937F-0E14-4382-8631-1BB7FD8CA707}"/>
              </a:ext>
            </a:extLst>
          </p:cNvPr>
          <p:cNvPicPr>
            <a:picLocks noChangeAspect="1"/>
          </p:cNvPicPr>
          <p:nvPr/>
        </p:nvPicPr>
        <p:blipFill>
          <a:blip r:embed="rId4"/>
          <a:stretch>
            <a:fillRect/>
          </a:stretch>
        </p:blipFill>
        <p:spPr>
          <a:xfrm>
            <a:off x="842692" y="181789"/>
            <a:ext cx="10506615" cy="6494421"/>
          </a:xfrm>
          <a:prstGeom prst="rect">
            <a:avLst/>
          </a:prstGeom>
        </p:spPr>
      </p:pic>
      <p:sp>
        <p:nvSpPr>
          <p:cNvPr id="4" name="TextBox 3">
            <a:extLst>
              <a:ext uri="{FF2B5EF4-FFF2-40B4-BE49-F238E27FC236}">
                <a16:creationId xmlns:a16="http://schemas.microsoft.com/office/drawing/2014/main" id="{D9667B14-6E57-4F3B-8137-2F496276BCAA}"/>
              </a:ext>
            </a:extLst>
          </p:cNvPr>
          <p:cNvSpPr txBox="1"/>
          <p:nvPr/>
        </p:nvSpPr>
        <p:spPr>
          <a:xfrm>
            <a:off x="10759044" y="139850"/>
            <a:ext cx="1339854"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2.7</a:t>
            </a:r>
          </a:p>
        </p:txBody>
      </p:sp>
    </p:spTree>
    <p:custDataLst>
      <p:tags r:id="rId1"/>
    </p:custDataLst>
    <p:extLst>
      <p:ext uri="{BB962C8B-B14F-4D97-AF65-F5344CB8AC3E}">
        <p14:creationId xmlns:p14="http://schemas.microsoft.com/office/powerpoint/2010/main" val="3990772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6E9C-FA68-4065-9947-7A33920064B4}"/>
              </a:ext>
            </a:extLst>
          </p:cNvPr>
          <p:cNvSpPr>
            <a:spLocks noGrp="1"/>
          </p:cNvSpPr>
          <p:nvPr>
            <p:ph type="title"/>
          </p:nvPr>
        </p:nvSpPr>
        <p:spPr/>
        <p:txBody>
          <a:bodyPr/>
          <a:lstStyle/>
          <a:p>
            <a:r>
              <a:rPr lang="en-AU" dirty="0"/>
              <a:t>Stakeholder management process</a:t>
            </a:r>
          </a:p>
        </p:txBody>
      </p:sp>
      <p:pic>
        <p:nvPicPr>
          <p:cNvPr id="4" name="Picture 3">
            <a:extLst>
              <a:ext uri="{FF2B5EF4-FFF2-40B4-BE49-F238E27FC236}">
                <a16:creationId xmlns:a16="http://schemas.microsoft.com/office/drawing/2014/main" id="{6C74CBBF-9F7C-4C55-A955-CC5065215E89}"/>
              </a:ext>
            </a:extLst>
          </p:cNvPr>
          <p:cNvPicPr>
            <a:picLocks noChangeAspect="1"/>
          </p:cNvPicPr>
          <p:nvPr/>
        </p:nvPicPr>
        <p:blipFill>
          <a:blip r:embed="rId4"/>
          <a:stretch>
            <a:fillRect/>
          </a:stretch>
        </p:blipFill>
        <p:spPr>
          <a:xfrm>
            <a:off x="3445196" y="1690687"/>
            <a:ext cx="5301609" cy="4794953"/>
          </a:xfrm>
          <a:prstGeom prst="rect">
            <a:avLst/>
          </a:prstGeom>
        </p:spPr>
      </p:pic>
    </p:spTree>
    <p:custDataLst>
      <p:tags r:id="rId1"/>
    </p:custDataLst>
    <p:extLst>
      <p:ext uri="{BB962C8B-B14F-4D97-AF65-F5344CB8AC3E}">
        <p14:creationId xmlns:p14="http://schemas.microsoft.com/office/powerpoint/2010/main" val="1549768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Activity 2.4</a:t>
            </a:r>
          </a:p>
        </p:txBody>
      </p:sp>
      <p:sp>
        <p:nvSpPr>
          <p:cNvPr id="3" name="Content Placeholder 2"/>
          <p:cNvSpPr>
            <a:spLocks noGrp="1"/>
          </p:cNvSpPr>
          <p:nvPr>
            <p:ph idx="1"/>
          </p:nvPr>
        </p:nvSpPr>
        <p:spPr/>
        <p:txBody>
          <a:bodyPr/>
          <a:lstStyle/>
          <a:p>
            <a:r>
              <a:rPr lang="en-US" noProof="0" dirty="0"/>
              <a:t>What do you think are some of the barriers to optimal stakeholder engagement?</a:t>
            </a:r>
          </a:p>
        </p:txBody>
      </p:sp>
      <p:sp>
        <p:nvSpPr>
          <p:cNvPr id="4" name="TextBox 3">
            <a:extLst>
              <a:ext uri="{FF2B5EF4-FFF2-40B4-BE49-F238E27FC236}">
                <a16:creationId xmlns:a16="http://schemas.microsoft.com/office/drawing/2014/main" id="{04986676-492B-4D2E-A40A-992085D2AE39}"/>
              </a:ext>
            </a:extLst>
          </p:cNvPr>
          <p:cNvSpPr txBox="1"/>
          <p:nvPr/>
        </p:nvSpPr>
        <p:spPr>
          <a:xfrm>
            <a:off x="10759044" y="139850"/>
            <a:ext cx="1339854"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2.10</a:t>
            </a:r>
          </a:p>
        </p:txBody>
      </p:sp>
    </p:spTree>
    <p:custDataLst>
      <p:tags r:id="rId1"/>
    </p:custDataLst>
    <p:extLst>
      <p:ext uri="{BB962C8B-B14F-4D97-AF65-F5344CB8AC3E}">
        <p14:creationId xmlns:p14="http://schemas.microsoft.com/office/powerpoint/2010/main" val="1435128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4FF2-A1EC-4B81-A0AE-5C8BEEF21CD6}"/>
              </a:ext>
            </a:extLst>
          </p:cNvPr>
          <p:cNvSpPr>
            <a:spLocks noGrp="1"/>
          </p:cNvSpPr>
          <p:nvPr>
            <p:ph type="title"/>
          </p:nvPr>
        </p:nvSpPr>
        <p:spPr/>
        <p:txBody>
          <a:bodyPr/>
          <a:lstStyle/>
          <a:p>
            <a:r>
              <a:rPr lang="en-AU" dirty="0"/>
              <a:t>Activity 2.4 – answer </a:t>
            </a:r>
          </a:p>
        </p:txBody>
      </p:sp>
      <p:sp>
        <p:nvSpPr>
          <p:cNvPr id="3" name="Content Placeholder 2">
            <a:extLst>
              <a:ext uri="{FF2B5EF4-FFF2-40B4-BE49-F238E27FC236}">
                <a16:creationId xmlns:a16="http://schemas.microsoft.com/office/drawing/2014/main" id="{9493C27A-035E-432A-B6B4-71EE09CD6B64}"/>
              </a:ext>
            </a:extLst>
          </p:cNvPr>
          <p:cNvSpPr>
            <a:spLocks noGrp="1"/>
          </p:cNvSpPr>
          <p:nvPr>
            <p:ph idx="1"/>
          </p:nvPr>
        </p:nvSpPr>
        <p:spPr/>
        <p:txBody>
          <a:bodyPr>
            <a:normAutofit fontScale="70000" lnSpcReduction="20000"/>
          </a:bodyPr>
          <a:lstStyle/>
          <a:p>
            <a:pPr fontAlgn="ctr"/>
            <a:r>
              <a:rPr lang="en-AU" dirty="0"/>
              <a:t>Delay in or failure to identify or include stakeholders</a:t>
            </a:r>
          </a:p>
          <a:p>
            <a:pPr fontAlgn="ctr"/>
            <a:r>
              <a:rPr lang="en-AU" dirty="0"/>
              <a:t>Incomplete or ambiguous information and/or engagement intent</a:t>
            </a:r>
          </a:p>
          <a:p>
            <a:pPr fontAlgn="ctr"/>
            <a:r>
              <a:rPr lang="en-AU" dirty="0"/>
              <a:t>Stakeholder ability / access / disadvantage</a:t>
            </a:r>
          </a:p>
          <a:p>
            <a:pPr fontAlgn="ctr"/>
            <a:r>
              <a:rPr lang="en-AU" dirty="0"/>
              <a:t>Insufficient time allowed / other workload</a:t>
            </a:r>
          </a:p>
          <a:p>
            <a:pPr fontAlgn="ctr"/>
            <a:r>
              <a:rPr lang="en-AU" dirty="0"/>
              <a:t>Communication style / media used</a:t>
            </a:r>
          </a:p>
          <a:p>
            <a:pPr fontAlgn="ctr"/>
            <a:r>
              <a:rPr lang="en-AU" dirty="0"/>
              <a:t>Stakeholder conflict or distress</a:t>
            </a:r>
          </a:p>
          <a:p>
            <a:pPr fontAlgn="ctr"/>
            <a:r>
              <a:rPr lang="en-AU" dirty="0"/>
              <a:t>Stakeholder preconceptions of the project</a:t>
            </a:r>
          </a:p>
          <a:p>
            <a:pPr fontAlgn="ctr"/>
            <a:r>
              <a:rPr lang="en-US" dirty="0"/>
              <a:t>Doubts about the capability, stability, availability or bias of the project team</a:t>
            </a:r>
          </a:p>
          <a:p>
            <a:pPr fontAlgn="ctr"/>
            <a:r>
              <a:rPr lang="en-US" dirty="0"/>
              <a:t>Stakeholders feel their input is not valued and/or their time is being wasted</a:t>
            </a:r>
          </a:p>
          <a:p>
            <a:pPr fontAlgn="ctr"/>
            <a:r>
              <a:rPr lang="en-AU" dirty="0"/>
              <a:t>Staff turnover without handover or continuity documentation</a:t>
            </a:r>
          </a:p>
        </p:txBody>
      </p:sp>
    </p:spTree>
    <p:extLst>
      <p:ext uri="{BB962C8B-B14F-4D97-AF65-F5344CB8AC3E}">
        <p14:creationId xmlns:p14="http://schemas.microsoft.com/office/powerpoint/2010/main" val="341714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27964-FBC5-4F2D-B09F-BC0876412E4A}"/>
              </a:ext>
            </a:extLst>
          </p:cNvPr>
          <p:cNvSpPr>
            <a:spLocks noGrp="1"/>
          </p:cNvSpPr>
          <p:nvPr>
            <p:ph type="title"/>
          </p:nvPr>
        </p:nvSpPr>
        <p:spPr/>
        <p:txBody>
          <a:bodyPr/>
          <a:lstStyle/>
          <a:p>
            <a:r>
              <a:rPr lang="en-AU" dirty="0"/>
              <a:t>Discussion	</a:t>
            </a:r>
          </a:p>
        </p:txBody>
      </p:sp>
      <p:sp>
        <p:nvSpPr>
          <p:cNvPr id="3" name="Content Placeholder 2">
            <a:extLst>
              <a:ext uri="{FF2B5EF4-FFF2-40B4-BE49-F238E27FC236}">
                <a16:creationId xmlns:a16="http://schemas.microsoft.com/office/drawing/2014/main" id="{18EB5CD0-ABDE-4BE2-9A43-7A853DABBBDA}"/>
              </a:ext>
            </a:extLst>
          </p:cNvPr>
          <p:cNvSpPr>
            <a:spLocks noGrp="1"/>
          </p:cNvSpPr>
          <p:nvPr>
            <p:ph idx="1"/>
          </p:nvPr>
        </p:nvSpPr>
        <p:spPr/>
        <p:txBody>
          <a:bodyPr/>
          <a:lstStyle/>
          <a:p>
            <a:r>
              <a:rPr lang="en-AU" dirty="0"/>
              <a:t>What information should you capture in a stakeholder register?</a:t>
            </a:r>
          </a:p>
          <a:p>
            <a:r>
              <a:rPr lang="en-AU" dirty="0"/>
              <a:t>Does every project need one?</a:t>
            </a:r>
          </a:p>
        </p:txBody>
      </p:sp>
    </p:spTree>
    <p:extLst>
      <p:ext uri="{BB962C8B-B14F-4D97-AF65-F5344CB8AC3E}">
        <p14:creationId xmlns:p14="http://schemas.microsoft.com/office/powerpoint/2010/main" val="40099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0ED35B-4478-44AE-A9FF-5DFFEBB13C4C}"/>
              </a:ext>
            </a:extLst>
          </p:cNvPr>
          <p:cNvPicPr>
            <a:picLocks noChangeAspect="1"/>
          </p:cNvPicPr>
          <p:nvPr/>
        </p:nvPicPr>
        <p:blipFill>
          <a:blip r:embed="rId2"/>
          <a:stretch>
            <a:fillRect/>
          </a:stretch>
        </p:blipFill>
        <p:spPr>
          <a:xfrm>
            <a:off x="0" y="127000"/>
            <a:ext cx="12192000" cy="6604000"/>
          </a:xfrm>
          <a:prstGeom prst="rect">
            <a:avLst/>
          </a:prstGeom>
        </p:spPr>
      </p:pic>
      <p:sp>
        <p:nvSpPr>
          <p:cNvPr id="4" name="Oval 3">
            <a:extLst>
              <a:ext uri="{FF2B5EF4-FFF2-40B4-BE49-F238E27FC236}">
                <a16:creationId xmlns:a16="http://schemas.microsoft.com/office/drawing/2014/main" id="{791BB237-17DA-4E3E-B8D1-39BC4DD99836}"/>
              </a:ext>
            </a:extLst>
          </p:cNvPr>
          <p:cNvSpPr/>
          <p:nvPr/>
        </p:nvSpPr>
        <p:spPr>
          <a:xfrm>
            <a:off x="0" y="2641978"/>
            <a:ext cx="2103120" cy="369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3566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B8A83-3A3B-448E-82F4-2FCF73879B9D}"/>
              </a:ext>
            </a:extLst>
          </p:cNvPr>
          <p:cNvPicPr>
            <a:picLocks noChangeAspect="1"/>
          </p:cNvPicPr>
          <p:nvPr/>
        </p:nvPicPr>
        <p:blipFill>
          <a:blip r:embed="rId3"/>
          <a:stretch>
            <a:fillRect/>
          </a:stretch>
        </p:blipFill>
        <p:spPr>
          <a:xfrm>
            <a:off x="0" y="127000"/>
            <a:ext cx="12192000" cy="6604000"/>
          </a:xfrm>
          <a:prstGeom prst="rect">
            <a:avLst/>
          </a:prstGeom>
        </p:spPr>
      </p:pic>
      <p:sp>
        <p:nvSpPr>
          <p:cNvPr id="5" name="Oval 4">
            <a:extLst>
              <a:ext uri="{FF2B5EF4-FFF2-40B4-BE49-F238E27FC236}">
                <a16:creationId xmlns:a16="http://schemas.microsoft.com/office/drawing/2014/main" id="{5ACB0AE5-EEF3-42B8-BB6B-5BE25B9DBEF9}"/>
              </a:ext>
            </a:extLst>
          </p:cNvPr>
          <p:cNvSpPr/>
          <p:nvPr/>
        </p:nvSpPr>
        <p:spPr>
          <a:xfrm>
            <a:off x="1988820" y="3272647"/>
            <a:ext cx="2914650" cy="1682045"/>
          </a:xfrm>
          <a:prstGeom prst="ellipse">
            <a:avLst/>
          </a:prstGeom>
          <a:noFill/>
          <a:ln w="38100">
            <a:solidFill>
              <a:srgbClr val="FF06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741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F76C9-B959-4350-8B03-48EF336AD446}"/>
              </a:ext>
            </a:extLst>
          </p:cNvPr>
          <p:cNvPicPr>
            <a:picLocks noChangeAspect="1"/>
          </p:cNvPicPr>
          <p:nvPr/>
        </p:nvPicPr>
        <p:blipFill>
          <a:blip r:embed="rId3"/>
          <a:stretch>
            <a:fillRect/>
          </a:stretch>
        </p:blipFill>
        <p:spPr>
          <a:xfrm>
            <a:off x="0" y="103909"/>
            <a:ext cx="12192000" cy="6650182"/>
          </a:xfrm>
          <a:prstGeom prst="rect">
            <a:avLst/>
          </a:prstGeom>
        </p:spPr>
      </p:pic>
      <p:sp>
        <p:nvSpPr>
          <p:cNvPr id="8" name="TextBox 7">
            <a:extLst>
              <a:ext uri="{FF2B5EF4-FFF2-40B4-BE49-F238E27FC236}">
                <a16:creationId xmlns:a16="http://schemas.microsoft.com/office/drawing/2014/main" id="{6421290C-96E5-4539-9D55-718D2ADA8142}"/>
              </a:ext>
            </a:extLst>
          </p:cNvPr>
          <p:cNvSpPr txBox="1"/>
          <p:nvPr/>
        </p:nvSpPr>
        <p:spPr>
          <a:xfrm>
            <a:off x="1497330" y="1554480"/>
            <a:ext cx="6470040"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XYZ Project</a:t>
            </a:r>
            <a:endParaRPr lang="en-AU" sz="1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5E6658-8E2F-4696-A460-AEFB189663A9}"/>
              </a:ext>
            </a:extLst>
          </p:cNvPr>
          <p:cNvSpPr txBox="1"/>
          <p:nvPr/>
        </p:nvSpPr>
        <p:spPr>
          <a:xfrm>
            <a:off x="1497330" y="1804660"/>
            <a:ext cx="6470040"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Jenny Wong</a:t>
            </a:r>
            <a:endParaRPr lang="en-AU" sz="11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393FC27-783A-47D3-93B8-4526EFBF0E1E}"/>
              </a:ext>
            </a:extLst>
          </p:cNvPr>
          <p:cNvSpPr txBox="1"/>
          <p:nvPr/>
        </p:nvSpPr>
        <p:spPr>
          <a:xfrm>
            <a:off x="8283600" y="1554480"/>
            <a:ext cx="3363570" cy="646331"/>
          </a:xfrm>
          <a:prstGeom prst="rect">
            <a:avLst/>
          </a:prstGeom>
          <a:noFill/>
        </p:spPr>
        <p:txBody>
          <a:bodyPr wrap="square">
            <a:spAutoFit/>
          </a:bodyPr>
          <a:lstStyle/>
          <a:p>
            <a:pPr algn="ctr">
              <a:spcAft>
                <a:spcPts val="1200"/>
              </a:spcAft>
            </a:pPr>
            <a:r>
              <a:rPr lang="en-AU" b="1" dirty="0">
                <a:latin typeface="Lato" panose="020F0502020204030203" pitchFamily="34" charset="0"/>
                <a:ea typeface="Lato" panose="020F0502020204030203" pitchFamily="34" charset="0"/>
                <a:cs typeface="Lato" panose="020F0502020204030203" pitchFamily="34" charset="0"/>
              </a:rPr>
              <a:t>Only these fields are editable on the summary page</a:t>
            </a:r>
          </a:p>
        </p:txBody>
      </p:sp>
    </p:spTree>
    <p:extLst>
      <p:ext uri="{BB962C8B-B14F-4D97-AF65-F5344CB8AC3E}">
        <p14:creationId xmlns:p14="http://schemas.microsoft.com/office/powerpoint/2010/main" val="286584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DCE835-6193-4EB4-ADC7-472854C17C12}"/>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77D72AC6-7A38-470D-8147-3EAD4C5F6820}"/>
              </a:ext>
            </a:extLst>
          </p:cNvPr>
          <p:cNvSpPr txBox="1"/>
          <p:nvPr/>
        </p:nvSpPr>
        <p:spPr>
          <a:xfrm>
            <a:off x="8329320" y="2104768"/>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Each tab is a new stakeholder</a:t>
            </a:r>
          </a:p>
        </p:txBody>
      </p:sp>
      <p:cxnSp>
        <p:nvCxnSpPr>
          <p:cNvPr id="6" name="Straight Arrow Connector 5">
            <a:extLst>
              <a:ext uri="{FF2B5EF4-FFF2-40B4-BE49-F238E27FC236}">
                <a16:creationId xmlns:a16="http://schemas.microsoft.com/office/drawing/2014/main" id="{8D06DE21-7607-4001-AC24-7E1CDE939F94}"/>
              </a:ext>
            </a:extLst>
          </p:cNvPr>
          <p:cNvCxnSpPr>
            <a:cxnSpLocks/>
          </p:cNvCxnSpPr>
          <p:nvPr/>
        </p:nvCxnSpPr>
        <p:spPr>
          <a:xfrm flipH="1">
            <a:off x="2251710" y="2474100"/>
            <a:ext cx="6077610" cy="3812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55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AD6805F-2E7F-4F84-AAC2-CF52838AA418}"/>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88782ADB-6C3F-4DA9-BF18-F12916470B97}"/>
              </a:ext>
            </a:extLst>
          </p:cNvPr>
          <p:cNvSpPr txBox="1"/>
          <p:nvPr/>
        </p:nvSpPr>
        <p:spPr>
          <a:xfrm>
            <a:off x="8329320" y="2104768"/>
            <a:ext cx="359217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Start filling out stakeholder info</a:t>
            </a:r>
          </a:p>
        </p:txBody>
      </p:sp>
      <p:cxnSp>
        <p:nvCxnSpPr>
          <p:cNvPr id="5" name="Straight Arrow Connector 4">
            <a:extLst>
              <a:ext uri="{FF2B5EF4-FFF2-40B4-BE49-F238E27FC236}">
                <a16:creationId xmlns:a16="http://schemas.microsoft.com/office/drawing/2014/main" id="{7581A133-83BB-44B5-923C-9727B3D1DE0F}"/>
              </a:ext>
            </a:extLst>
          </p:cNvPr>
          <p:cNvCxnSpPr>
            <a:cxnSpLocks/>
          </p:cNvCxnSpPr>
          <p:nvPr/>
        </p:nvCxnSpPr>
        <p:spPr>
          <a:xfrm flipH="1">
            <a:off x="2754630" y="2312294"/>
            <a:ext cx="557469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26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D729F-959D-4978-B084-016D5C99B90B}"/>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3E5D2ED6-7EAA-477C-BB31-46C8467A04A1}"/>
              </a:ext>
            </a:extLst>
          </p:cNvPr>
          <p:cNvSpPr txBox="1"/>
          <p:nvPr/>
        </p:nvSpPr>
        <p:spPr>
          <a:xfrm>
            <a:off x="8329320" y="2001898"/>
            <a:ext cx="2929230" cy="646331"/>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What is their relationship to the project?</a:t>
            </a:r>
          </a:p>
        </p:txBody>
      </p:sp>
      <p:pic>
        <p:nvPicPr>
          <p:cNvPr id="5" name="Picture 4">
            <a:extLst>
              <a:ext uri="{FF2B5EF4-FFF2-40B4-BE49-F238E27FC236}">
                <a16:creationId xmlns:a16="http://schemas.microsoft.com/office/drawing/2014/main" id="{415DE530-401C-4CDB-9999-C073B5D0A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5951" y="2926080"/>
            <a:ext cx="2815798" cy="2302829"/>
          </a:xfrm>
          <a:prstGeom prst="rect">
            <a:avLst/>
          </a:prstGeom>
        </p:spPr>
      </p:pic>
    </p:spTree>
    <p:extLst>
      <p:ext uri="{BB962C8B-B14F-4D97-AF65-F5344CB8AC3E}">
        <p14:creationId xmlns:p14="http://schemas.microsoft.com/office/powerpoint/2010/main" val="1444464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0A0914-5E0E-4FC8-BD4E-31B8AB2254EA}"/>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BA4132B1-167F-419A-BE1C-5FF0E10768A3}"/>
              </a:ext>
            </a:extLst>
          </p:cNvPr>
          <p:cNvSpPr txBox="1"/>
          <p:nvPr/>
        </p:nvSpPr>
        <p:spPr>
          <a:xfrm>
            <a:off x="8329320" y="2104768"/>
            <a:ext cx="3276526"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What is their level of power?</a:t>
            </a:r>
          </a:p>
        </p:txBody>
      </p:sp>
      <p:pic>
        <p:nvPicPr>
          <p:cNvPr id="7" name="Picture 6">
            <a:extLst>
              <a:ext uri="{FF2B5EF4-FFF2-40B4-BE49-F238E27FC236}">
                <a16:creationId xmlns:a16="http://schemas.microsoft.com/office/drawing/2014/main" id="{BFCA4A5E-EADF-4708-8907-7A3659F6E9A6}"/>
              </a:ext>
            </a:extLst>
          </p:cNvPr>
          <p:cNvPicPr>
            <a:picLocks noChangeAspect="1"/>
          </p:cNvPicPr>
          <p:nvPr/>
        </p:nvPicPr>
        <p:blipFill>
          <a:blip r:embed="rId3"/>
          <a:stretch>
            <a:fillRect/>
          </a:stretch>
        </p:blipFill>
        <p:spPr>
          <a:xfrm>
            <a:off x="8421015" y="2629532"/>
            <a:ext cx="3184831" cy="1685407"/>
          </a:xfrm>
          <a:prstGeom prst="rect">
            <a:avLst/>
          </a:prstGeom>
        </p:spPr>
      </p:pic>
    </p:spTree>
    <p:extLst>
      <p:ext uri="{BB962C8B-B14F-4D97-AF65-F5344CB8AC3E}">
        <p14:creationId xmlns:p14="http://schemas.microsoft.com/office/powerpoint/2010/main" val="427067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6E9C-FA68-4065-9947-7A33920064B4}"/>
              </a:ext>
            </a:extLst>
          </p:cNvPr>
          <p:cNvSpPr>
            <a:spLocks noGrp="1"/>
          </p:cNvSpPr>
          <p:nvPr>
            <p:ph type="title"/>
          </p:nvPr>
        </p:nvSpPr>
        <p:spPr/>
        <p:txBody>
          <a:bodyPr/>
          <a:lstStyle/>
          <a:p>
            <a:r>
              <a:rPr lang="en-AU" dirty="0"/>
              <a:t>Stakeholder management process</a:t>
            </a:r>
          </a:p>
        </p:txBody>
      </p:sp>
      <p:pic>
        <p:nvPicPr>
          <p:cNvPr id="4" name="Picture 3">
            <a:extLst>
              <a:ext uri="{FF2B5EF4-FFF2-40B4-BE49-F238E27FC236}">
                <a16:creationId xmlns:a16="http://schemas.microsoft.com/office/drawing/2014/main" id="{E91DA5FC-A932-44A6-8121-CC9DEAC5BEEF}"/>
              </a:ext>
            </a:extLst>
          </p:cNvPr>
          <p:cNvPicPr>
            <a:picLocks noChangeAspect="1"/>
          </p:cNvPicPr>
          <p:nvPr/>
        </p:nvPicPr>
        <p:blipFill>
          <a:blip r:embed="rId4"/>
          <a:stretch>
            <a:fillRect/>
          </a:stretch>
        </p:blipFill>
        <p:spPr>
          <a:xfrm>
            <a:off x="3445196" y="1690687"/>
            <a:ext cx="5301609" cy="4794953"/>
          </a:xfrm>
          <a:prstGeom prst="rect">
            <a:avLst/>
          </a:prstGeom>
        </p:spPr>
      </p:pic>
    </p:spTree>
    <p:custDataLst>
      <p:tags r:id="rId1"/>
    </p:custDataLst>
    <p:extLst>
      <p:ext uri="{BB962C8B-B14F-4D97-AF65-F5344CB8AC3E}">
        <p14:creationId xmlns:p14="http://schemas.microsoft.com/office/powerpoint/2010/main" val="3560239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98BACA-3DF8-4D0D-B56C-9086ED7557AC}"/>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B2C194C8-2330-403C-A71F-B4FC1F61008E}"/>
              </a:ext>
            </a:extLst>
          </p:cNvPr>
          <p:cNvSpPr txBox="1"/>
          <p:nvPr/>
        </p:nvSpPr>
        <p:spPr>
          <a:xfrm>
            <a:off x="8329320" y="2104768"/>
            <a:ext cx="3276526"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What is their level of interest?</a:t>
            </a:r>
          </a:p>
        </p:txBody>
      </p:sp>
      <p:pic>
        <p:nvPicPr>
          <p:cNvPr id="5" name="Picture 4">
            <a:extLst>
              <a:ext uri="{FF2B5EF4-FFF2-40B4-BE49-F238E27FC236}">
                <a16:creationId xmlns:a16="http://schemas.microsoft.com/office/drawing/2014/main" id="{C848B710-0834-45DB-AD95-A94D6C86B987}"/>
              </a:ext>
            </a:extLst>
          </p:cNvPr>
          <p:cNvPicPr>
            <a:picLocks noChangeAspect="1"/>
          </p:cNvPicPr>
          <p:nvPr/>
        </p:nvPicPr>
        <p:blipFill>
          <a:blip r:embed="rId3"/>
          <a:stretch>
            <a:fillRect/>
          </a:stretch>
        </p:blipFill>
        <p:spPr>
          <a:xfrm>
            <a:off x="8419846" y="2626138"/>
            <a:ext cx="3186000" cy="1688801"/>
          </a:xfrm>
          <a:prstGeom prst="rect">
            <a:avLst/>
          </a:prstGeom>
        </p:spPr>
      </p:pic>
      <p:pic>
        <p:nvPicPr>
          <p:cNvPr id="6" name="Picture 5">
            <a:extLst>
              <a:ext uri="{FF2B5EF4-FFF2-40B4-BE49-F238E27FC236}">
                <a16:creationId xmlns:a16="http://schemas.microsoft.com/office/drawing/2014/main" id="{1363A1C4-9EA0-428B-834B-6B75A2B32F67}"/>
              </a:ext>
            </a:extLst>
          </p:cNvPr>
          <p:cNvPicPr>
            <a:picLocks noChangeAspect="1"/>
          </p:cNvPicPr>
          <p:nvPr/>
        </p:nvPicPr>
        <p:blipFill>
          <a:blip r:embed="rId4"/>
          <a:stretch>
            <a:fillRect/>
          </a:stretch>
        </p:blipFill>
        <p:spPr>
          <a:xfrm>
            <a:off x="8419846" y="4314939"/>
            <a:ext cx="3186000" cy="1688349"/>
          </a:xfrm>
          <a:prstGeom prst="rect">
            <a:avLst/>
          </a:prstGeom>
        </p:spPr>
      </p:pic>
    </p:spTree>
    <p:extLst>
      <p:ext uri="{BB962C8B-B14F-4D97-AF65-F5344CB8AC3E}">
        <p14:creationId xmlns:p14="http://schemas.microsoft.com/office/powerpoint/2010/main" val="3839871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3EB41E-71E2-4AF7-B391-2EA1083EAD84}"/>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7BCD855B-6712-45C0-B833-E2C9B7A9C064}"/>
              </a:ext>
            </a:extLst>
          </p:cNvPr>
          <p:cNvSpPr txBox="1"/>
          <p:nvPr/>
        </p:nvSpPr>
        <p:spPr>
          <a:xfrm>
            <a:off x="8329320" y="2104768"/>
            <a:ext cx="3276526"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Strategy fills auto-magically!</a:t>
            </a:r>
          </a:p>
        </p:txBody>
      </p:sp>
      <p:pic>
        <p:nvPicPr>
          <p:cNvPr id="6" name="Picture 5">
            <a:extLst>
              <a:ext uri="{FF2B5EF4-FFF2-40B4-BE49-F238E27FC236}">
                <a16:creationId xmlns:a16="http://schemas.microsoft.com/office/drawing/2014/main" id="{05E065AC-6FC4-4533-9703-D97C60F09DE0}"/>
              </a:ext>
            </a:extLst>
          </p:cNvPr>
          <p:cNvPicPr>
            <a:picLocks noChangeAspect="1"/>
          </p:cNvPicPr>
          <p:nvPr/>
        </p:nvPicPr>
        <p:blipFill>
          <a:blip r:embed="rId3"/>
          <a:stretch>
            <a:fillRect/>
          </a:stretch>
        </p:blipFill>
        <p:spPr>
          <a:xfrm>
            <a:off x="8419846" y="2626138"/>
            <a:ext cx="3186000" cy="2074040"/>
          </a:xfrm>
          <a:prstGeom prst="rect">
            <a:avLst/>
          </a:prstGeom>
        </p:spPr>
      </p:pic>
      <p:sp>
        <p:nvSpPr>
          <p:cNvPr id="7" name="Oval 6">
            <a:extLst>
              <a:ext uri="{FF2B5EF4-FFF2-40B4-BE49-F238E27FC236}">
                <a16:creationId xmlns:a16="http://schemas.microsoft.com/office/drawing/2014/main" id="{F8F502E1-C918-45E3-AEAE-3413D441C340}"/>
              </a:ext>
            </a:extLst>
          </p:cNvPr>
          <p:cNvSpPr/>
          <p:nvPr/>
        </p:nvSpPr>
        <p:spPr>
          <a:xfrm>
            <a:off x="5692140" y="2127628"/>
            <a:ext cx="822960" cy="369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0964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40FD10-7A00-42D2-BA33-103EE2BE3695}"/>
              </a:ext>
            </a:extLst>
          </p:cNvPr>
          <p:cNvPicPr>
            <a:picLocks noChangeAspect="1"/>
          </p:cNvPicPr>
          <p:nvPr/>
        </p:nvPicPr>
        <p:blipFill>
          <a:blip r:embed="rId3"/>
          <a:stretch>
            <a:fillRect/>
          </a:stretch>
        </p:blipFill>
        <p:spPr>
          <a:xfrm>
            <a:off x="0" y="103909"/>
            <a:ext cx="12192000" cy="6650182"/>
          </a:xfrm>
          <a:prstGeom prst="rect">
            <a:avLst/>
          </a:prstGeom>
        </p:spPr>
      </p:pic>
      <p:sp>
        <p:nvSpPr>
          <p:cNvPr id="7" name="TextBox 6">
            <a:extLst>
              <a:ext uri="{FF2B5EF4-FFF2-40B4-BE49-F238E27FC236}">
                <a16:creationId xmlns:a16="http://schemas.microsoft.com/office/drawing/2014/main" id="{A4C5950A-9573-428F-8411-ABAF5B5CB6AE}"/>
              </a:ext>
            </a:extLst>
          </p:cNvPr>
          <p:cNvSpPr txBox="1"/>
          <p:nvPr/>
        </p:nvSpPr>
        <p:spPr>
          <a:xfrm>
            <a:off x="8329320" y="2584828"/>
            <a:ext cx="3276526"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Enter other contact info</a:t>
            </a:r>
          </a:p>
        </p:txBody>
      </p:sp>
    </p:spTree>
    <p:extLst>
      <p:ext uri="{BB962C8B-B14F-4D97-AF65-F5344CB8AC3E}">
        <p14:creationId xmlns:p14="http://schemas.microsoft.com/office/powerpoint/2010/main" val="5012386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35C9D9-1F0C-4614-9464-41A46100F006}"/>
              </a:ext>
            </a:extLst>
          </p:cNvPr>
          <p:cNvPicPr>
            <a:picLocks noChangeAspect="1"/>
          </p:cNvPicPr>
          <p:nvPr/>
        </p:nvPicPr>
        <p:blipFill>
          <a:blip r:embed="rId3"/>
          <a:stretch>
            <a:fillRect/>
          </a:stretch>
        </p:blipFill>
        <p:spPr>
          <a:xfrm>
            <a:off x="0" y="103909"/>
            <a:ext cx="12192000" cy="6650182"/>
          </a:xfrm>
          <a:prstGeom prst="rect">
            <a:avLst/>
          </a:prstGeom>
        </p:spPr>
      </p:pic>
      <p:sp>
        <p:nvSpPr>
          <p:cNvPr id="7" name="TextBox 6">
            <a:extLst>
              <a:ext uri="{FF2B5EF4-FFF2-40B4-BE49-F238E27FC236}">
                <a16:creationId xmlns:a16="http://schemas.microsoft.com/office/drawing/2014/main" id="{D5B991B3-7C20-4404-9A66-1293EFD9AF78}"/>
              </a:ext>
            </a:extLst>
          </p:cNvPr>
          <p:cNvSpPr txBox="1"/>
          <p:nvPr/>
        </p:nvSpPr>
        <p:spPr>
          <a:xfrm>
            <a:off x="8317890" y="2104768"/>
            <a:ext cx="3276526" cy="3046988"/>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Stakeholder expectations</a:t>
            </a:r>
          </a:p>
          <a:p>
            <a:pPr marL="285750" indent="-285750">
              <a:spcAft>
                <a:spcPts val="1200"/>
              </a:spcAft>
              <a:buBlip>
                <a:blip r:embed="rId4"/>
              </a:buBlip>
            </a:pPr>
            <a:r>
              <a:rPr lang="en-AU" dirty="0">
                <a:latin typeface="Lato" panose="020F0502020204030203" pitchFamily="34" charset="0"/>
                <a:ea typeface="Lato" panose="020F0502020204030203" pitchFamily="34" charset="0"/>
                <a:cs typeface="Lato" panose="020F0502020204030203" pitchFamily="34" charset="0"/>
              </a:rPr>
              <a:t>What does this stakeholder expect of the project?</a:t>
            </a:r>
          </a:p>
          <a:p>
            <a:pPr marL="285750" indent="-285750">
              <a:spcAft>
                <a:spcPts val="1200"/>
              </a:spcAft>
              <a:buBlip>
                <a:blip r:embed="rId4"/>
              </a:buBlip>
            </a:pPr>
            <a:r>
              <a:rPr lang="en-AU" dirty="0">
                <a:latin typeface="Lato" panose="020F0502020204030203" pitchFamily="34" charset="0"/>
                <a:ea typeface="Lato" panose="020F0502020204030203" pitchFamily="34" charset="0"/>
                <a:cs typeface="Lato" panose="020F0502020204030203" pitchFamily="34" charset="0"/>
              </a:rPr>
              <a:t>Do they have any particular scope, time, cost or outcome requirements?</a:t>
            </a:r>
          </a:p>
          <a:p>
            <a:pPr marL="285750" indent="-285750">
              <a:spcAft>
                <a:spcPts val="1200"/>
              </a:spcAft>
              <a:buBlip>
                <a:blip r:embed="rId4"/>
              </a:buBlip>
            </a:pPr>
            <a:r>
              <a:rPr lang="en-AU" dirty="0">
                <a:latin typeface="Lato" panose="020F0502020204030203" pitchFamily="34" charset="0"/>
                <a:ea typeface="Lato" panose="020F0502020204030203" pitchFamily="34" charset="0"/>
                <a:cs typeface="Lato" panose="020F0502020204030203" pitchFamily="34" charset="0"/>
              </a:rPr>
              <a:t>Why are they positively or negatively interested in the project?</a:t>
            </a:r>
          </a:p>
        </p:txBody>
      </p:sp>
    </p:spTree>
    <p:extLst>
      <p:ext uri="{BB962C8B-B14F-4D97-AF65-F5344CB8AC3E}">
        <p14:creationId xmlns:p14="http://schemas.microsoft.com/office/powerpoint/2010/main" val="26732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F744C3-203A-4D9E-B4A5-8A7808FAA532}"/>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8CC3CCBE-2678-4A3F-B494-19CAE9227A01}"/>
              </a:ext>
            </a:extLst>
          </p:cNvPr>
          <p:cNvSpPr txBox="1"/>
          <p:nvPr/>
        </p:nvSpPr>
        <p:spPr>
          <a:xfrm>
            <a:off x="8317890" y="2104768"/>
            <a:ext cx="3276526" cy="3046988"/>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Stakeholder opportunities</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What can this stakeholder do for this project?</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Do they have any valuable knowledge, skills or resources?</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Can they identify and advise on risks relevant to their expertise?</a:t>
            </a:r>
            <a:endParaRPr lang="en-AU"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2654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F1DCB6-2C8E-46D4-82B6-34C349270784}"/>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96065E0F-1C01-4F87-AC9E-EC2CA00F3378}"/>
              </a:ext>
            </a:extLst>
          </p:cNvPr>
          <p:cNvSpPr txBox="1"/>
          <p:nvPr/>
        </p:nvSpPr>
        <p:spPr>
          <a:xfrm>
            <a:off x="8317890" y="2104768"/>
            <a:ext cx="3276526" cy="2616101"/>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Communication requirements</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How and when will we engage with this stakeholder?</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This will depend on and should relate to the engagement strategy identified in G3 (above)</a:t>
            </a:r>
            <a:endParaRPr lang="en-AU" dirty="0">
              <a:latin typeface="Lato" panose="020F0502020204030203" pitchFamily="34" charset="0"/>
              <a:ea typeface="Lato" panose="020F0502020204030203" pitchFamily="34" charset="0"/>
              <a:cs typeface="Lato" panose="020F0502020204030203" pitchFamily="34" charset="0"/>
            </a:endParaRPr>
          </a:p>
        </p:txBody>
      </p:sp>
      <p:sp>
        <p:nvSpPr>
          <p:cNvPr id="7" name="Oval 6">
            <a:extLst>
              <a:ext uri="{FF2B5EF4-FFF2-40B4-BE49-F238E27FC236}">
                <a16:creationId xmlns:a16="http://schemas.microsoft.com/office/drawing/2014/main" id="{BD7F4EA3-9366-48B6-A86A-3EFA4A7A32CA}"/>
              </a:ext>
            </a:extLst>
          </p:cNvPr>
          <p:cNvSpPr/>
          <p:nvPr/>
        </p:nvSpPr>
        <p:spPr>
          <a:xfrm>
            <a:off x="5703570" y="2127628"/>
            <a:ext cx="822960" cy="369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8098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168316-8CF0-4A42-A690-AA3C570812CF}"/>
              </a:ext>
            </a:extLst>
          </p:cNvPr>
          <p:cNvPicPr>
            <a:picLocks noChangeAspect="1"/>
          </p:cNvPicPr>
          <p:nvPr/>
        </p:nvPicPr>
        <p:blipFill>
          <a:blip r:embed="rId2"/>
          <a:stretch>
            <a:fillRect/>
          </a:stretch>
        </p:blipFill>
        <p:spPr>
          <a:xfrm>
            <a:off x="0" y="103909"/>
            <a:ext cx="12192000" cy="6650182"/>
          </a:xfrm>
          <a:prstGeom prst="rect">
            <a:avLst/>
          </a:prstGeom>
        </p:spPr>
      </p:pic>
      <p:sp>
        <p:nvSpPr>
          <p:cNvPr id="7" name="TextBox 6">
            <a:extLst>
              <a:ext uri="{FF2B5EF4-FFF2-40B4-BE49-F238E27FC236}">
                <a16:creationId xmlns:a16="http://schemas.microsoft.com/office/drawing/2014/main" id="{23378592-7933-462F-AF73-E428F129EAA9}"/>
              </a:ext>
            </a:extLst>
          </p:cNvPr>
          <p:cNvSpPr txBox="1"/>
          <p:nvPr/>
        </p:nvSpPr>
        <p:spPr>
          <a:xfrm>
            <a:off x="8317890" y="2104768"/>
            <a:ext cx="3276526" cy="3170099"/>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Communication preferences</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How would this stakeholder prefer to be communicated with (for example, in-person, phone, face-to-face)?</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They may have different preferences depending on the different ways you are engaging with them</a:t>
            </a:r>
            <a:endParaRPr lang="en-AU"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82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75370D-FC10-41FD-A845-A1AB490755B8}"/>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70A30D39-C0B3-4F4D-838E-D4025E36019A}"/>
              </a:ext>
            </a:extLst>
          </p:cNvPr>
          <p:cNvSpPr txBox="1"/>
          <p:nvPr/>
        </p:nvSpPr>
        <p:spPr>
          <a:xfrm>
            <a:off x="8329320" y="5956678"/>
            <a:ext cx="358074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Record every contact</a:t>
            </a:r>
          </a:p>
        </p:txBody>
      </p:sp>
    </p:spTree>
    <p:extLst>
      <p:ext uri="{BB962C8B-B14F-4D97-AF65-F5344CB8AC3E}">
        <p14:creationId xmlns:p14="http://schemas.microsoft.com/office/powerpoint/2010/main" val="29746744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4B962-4A3E-4B78-A5B3-E8080BE443C2}"/>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BE4AEF38-F168-4791-A156-D70A4920557D}"/>
              </a:ext>
            </a:extLst>
          </p:cNvPr>
          <p:cNvSpPr txBox="1"/>
          <p:nvPr/>
        </p:nvSpPr>
        <p:spPr>
          <a:xfrm>
            <a:off x="8329320" y="5956678"/>
            <a:ext cx="3580740"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Maintain contact log</a:t>
            </a:r>
          </a:p>
        </p:txBody>
      </p:sp>
      <p:sp>
        <p:nvSpPr>
          <p:cNvPr id="5" name="TextBox 4">
            <a:extLst>
              <a:ext uri="{FF2B5EF4-FFF2-40B4-BE49-F238E27FC236}">
                <a16:creationId xmlns:a16="http://schemas.microsoft.com/office/drawing/2014/main" id="{BC7487FE-8923-4830-B860-BE8F6079A57A}"/>
              </a:ext>
            </a:extLst>
          </p:cNvPr>
          <p:cNvSpPr txBox="1"/>
          <p:nvPr/>
        </p:nvSpPr>
        <p:spPr>
          <a:xfrm>
            <a:off x="8329320" y="2104768"/>
            <a:ext cx="3276526" cy="1077218"/>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Update last &amp; next contact</a:t>
            </a:r>
          </a:p>
          <a:p>
            <a:pPr marL="285750" indent="-285750">
              <a:spcAft>
                <a:spcPts val="1200"/>
              </a:spcAft>
              <a:buBlip>
                <a:blip r:embed="rId3"/>
              </a:buBlip>
            </a:pPr>
            <a:r>
              <a:rPr lang="en-US" dirty="0">
                <a:latin typeface="Lato" panose="020F0502020204030203" pitchFamily="34" charset="0"/>
                <a:ea typeface="Lato" panose="020F0502020204030203" pitchFamily="34" charset="0"/>
                <a:cs typeface="Lato" panose="020F0502020204030203" pitchFamily="34" charset="0"/>
              </a:rPr>
              <a:t>Overdue contacts are highlighted in red!</a:t>
            </a:r>
            <a:endParaRPr lang="en-AU" b="1" dirty="0">
              <a:latin typeface="Lato" panose="020F0502020204030203" pitchFamily="34" charset="0"/>
              <a:ea typeface="Lato" panose="020F0502020204030203" pitchFamily="34" charset="0"/>
              <a:cs typeface="Lato" panose="020F0502020204030203" pitchFamily="34" charset="0"/>
            </a:endParaRPr>
          </a:p>
        </p:txBody>
      </p:sp>
      <p:sp>
        <p:nvSpPr>
          <p:cNvPr id="6" name="Oval 5">
            <a:extLst>
              <a:ext uri="{FF2B5EF4-FFF2-40B4-BE49-F238E27FC236}">
                <a16:creationId xmlns:a16="http://schemas.microsoft.com/office/drawing/2014/main" id="{4C6DB096-BC92-4F4F-8F4B-D6CDADF8CB5A}"/>
              </a:ext>
            </a:extLst>
          </p:cNvPr>
          <p:cNvSpPr/>
          <p:nvPr/>
        </p:nvSpPr>
        <p:spPr>
          <a:xfrm>
            <a:off x="7292340" y="2127628"/>
            <a:ext cx="822960" cy="3693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028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2798F-C256-4122-877B-B3A56A2021C4}"/>
              </a:ext>
            </a:extLst>
          </p:cNvPr>
          <p:cNvPicPr>
            <a:picLocks noChangeAspect="1"/>
          </p:cNvPicPr>
          <p:nvPr/>
        </p:nvPicPr>
        <p:blipFill>
          <a:blip r:embed="rId2"/>
          <a:stretch>
            <a:fillRect/>
          </a:stretch>
        </p:blipFill>
        <p:spPr>
          <a:xfrm>
            <a:off x="0" y="103909"/>
            <a:ext cx="12192000" cy="6650182"/>
          </a:xfrm>
          <a:prstGeom prst="rect">
            <a:avLst/>
          </a:prstGeom>
        </p:spPr>
      </p:pic>
      <p:sp>
        <p:nvSpPr>
          <p:cNvPr id="6" name="TextBox 5">
            <a:extLst>
              <a:ext uri="{FF2B5EF4-FFF2-40B4-BE49-F238E27FC236}">
                <a16:creationId xmlns:a16="http://schemas.microsoft.com/office/drawing/2014/main" id="{EC7DE758-6373-4E2A-9250-4E1D10C1FCD8}"/>
              </a:ext>
            </a:extLst>
          </p:cNvPr>
          <p:cNvSpPr txBox="1"/>
          <p:nvPr/>
        </p:nvSpPr>
        <p:spPr>
          <a:xfrm>
            <a:off x="8329320" y="2664838"/>
            <a:ext cx="3276526" cy="369332"/>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There you have it!</a:t>
            </a:r>
          </a:p>
        </p:txBody>
      </p:sp>
      <p:cxnSp>
        <p:nvCxnSpPr>
          <p:cNvPr id="7" name="Straight Arrow Connector 6">
            <a:extLst>
              <a:ext uri="{FF2B5EF4-FFF2-40B4-BE49-F238E27FC236}">
                <a16:creationId xmlns:a16="http://schemas.microsoft.com/office/drawing/2014/main" id="{21292C11-7DE2-4352-90C4-5E78E3391786}"/>
              </a:ext>
            </a:extLst>
          </p:cNvPr>
          <p:cNvCxnSpPr>
            <a:cxnSpLocks/>
          </p:cNvCxnSpPr>
          <p:nvPr/>
        </p:nvCxnSpPr>
        <p:spPr>
          <a:xfrm flipH="1">
            <a:off x="1234440" y="3034170"/>
            <a:ext cx="7094880" cy="32866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09AB78-1104-454F-8450-62BECC09C759}"/>
              </a:ext>
            </a:extLst>
          </p:cNvPr>
          <p:cNvSpPr txBox="1"/>
          <p:nvPr/>
        </p:nvSpPr>
        <p:spPr>
          <a:xfrm>
            <a:off x="1497330" y="1554480"/>
            <a:ext cx="6470040"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XYZ Project</a:t>
            </a:r>
            <a:endParaRPr lang="en-AU" sz="11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21526B4-A735-4459-8A53-70F0C060DCF6}"/>
              </a:ext>
            </a:extLst>
          </p:cNvPr>
          <p:cNvSpPr txBox="1"/>
          <p:nvPr/>
        </p:nvSpPr>
        <p:spPr>
          <a:xfrm>
            <a:off x="1497330" y="1804660"/>
            <a:ext cx="6470040"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Jenny Wong</a:t>
            </a:r>
            <a:endParaRPr lang="en-AU" sz="11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B609728-8D33-44CE-9BA0-2B88ACFBA9EC}"/>
              </a:ext>
            </a:extLst>
          </p:cNvPr>
          <p:cNvPicPr>
            <a:picLocks noChangeAspect="1"/>
          </p:cNvPicPr>
          <p:nvPr/>
        </p:nvPicPr>
        <p:blipFill rotWithShape="1">
          <a:blip r:embed="rId3"/>
          <a:srcRect l="57636" t="43981" r="38796" b="20277"/>
          <a:stretch/>
        </p:blipFill>
        <p:spPr>
          <a:xfrm>
            <a:off x="2743200" y="2687698"/>
            <a:ext cx="1800000" cy="294963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36A0774F-A9FE-40F9-A9D0-A00B7AC18AB4}"/>
              </a:ext>
            </a:extLst>
          </p:cNvPr>
          <p:cNvSpPr txBox="1"/>
          <p:nvPr/>
        </p:nvSpPr>
        <p:spPr>
          <a:xfrm>
            <a:off x="8355483" y="3823831"/>
            <a:ext cx="2761810" cy="646331"/>
          </a:xfrm>
          <a:prstGeom prst="rect">
            <a:avLst/>
          </a:prstGeom>
          <a:noFill/>
        </p:spPr>
        <p:txBody>
          <a:bodyPr wrap="square">
            <a:spAutoFit/>
          </a:bodyPr>
          <a:lstStyle/>
          <a:p>
            <a:pPr>
              <a:spcAft>
                <a:spcPts val="1200"/>
              </a:spcAft>
            </a:pPr>
            <a:r>
              <a:rPr lang="en-AU" b="1" dirty="0">
                <a:latin typeface="Lato" panose="020F0502020204030203" pitchFamily="34" charset="0"/>
                <a:ea typeface="Lato" panose="020F0502020204030203" pitchFamily="34" charset="0"/>
                <a:cs typeface="Lato" panose="020F0502020204030203" pitchFamily="34" charset="0"/>
              </a:rPr>
              <a:t>Filtering (but not sorting) is also available</a:t>
            </a:r>
          </a:p>
        </p:txBody>
      </p:sp>
      <p:sp>
        <p:nvSpPr>
          <p:cNvPr id="13" name="Oval 12">
            <a:extLst>
              <a:ext uri="{FF2B5EF4-FFF2-40B4-BE49-F238E27FC236}">
                <a16:creationId xmlns:a16="http://schemas.microsoft.com/office/drawing/2014/main" id="{2BA5C294-3068-468E-B5E6-6E262C911A04}"/>
              </a:ext>
            </a:extLst>
          </p:cNvPr>
          <p:cNvSpPr/>
          <p:nvPr/>
        </p:nvSpPr>
        <p:spPr>
          <a:xfrm>
            <a:off x="4365139" y="2490746"/>
            <a:ext cx="276344" cy="2584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4857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6E9C-FA68-4065-9947-7A33920064B4}"/>
              </a:ext>
            </a:extLst>
          </p:cNvPr>
          <p:cNvSpPr>
            <a:spLocks noGrp="1"/>
          </p:cNvSpPr>
          <p:nvPr>
            <p:ph type="title"/>
          </p:nvPr>
        </p:nvSpPr>
        <p:spPr/>
        <p:txBody>
          <a:bodyPr/>
          <a:lstStyle/>
          <a:p>
            <a:r>
              <a:rPr lang="en-AU" dirty="0"/>
              <a:t>Stakeholder management process</a:t>
            </a:r>
          </a:p>
        </p:txBody>
      </p:sp>
      <p:pic>
        <p:nvPicPr>
          <p:cNvPr id="4" name="Picture 3">
            <a:extLst>
              <a:ext uri="{FF2B5EF4-FFF2-40B4-BE49-F238E27FC236}">
                <a16:creationId xmlns:a16="http://schemas.microsoft.com/office/drawing/2014/main" id="{77501A09-1ADB-432F-A46F-26A511B1058A}"/>
              </a:ext>
            </a:extLst>
          </p:cNvPr>
          <p:cNvPicPr>
            <a:picLocks noChangeAspect="1"/>
          </p:cNvPicPr>
          <p:nvPr/>
        </p:nvPicPr>
        <p:blipFill>
          <a:blip r:embed="rId4"/>
          <a:stretch>
            <a:fillRect/>
          </a:stretch>
        </p:blipFill>
        <p:spPr>
          <a:xfrm>
            <a:off x="3445196" y="1690687"/>
            <a:ext cx="5301609" cy="4794953"/>
          </a:xfrm>
          <a:prstGeom prst="rect">
            <a:avLst/>
          </a:prstGeom>
        </p:spPr>
      </p:pic>
    </p:spTree>
    <p:custDataLst>
      <p:tags r:id="rId1"/>
    </p:custDataLst>
    <p:extLst>
      <p:ext uri="{BB962C8B-B14F-4D97-AF65-F5344CB8AC3E}">
        <p14:creationId xmlns:p14="http://schemas.microsoft.com/office/powerpoint/2010/main" val="2425367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7F2E40E-2950-4DB3-99DC-44DCD043173A}"/>
              </a:ext>
            </a:extLst>
          </p:cNvPr>
          <p:cNvPicPr>
            <a:picLocks noChangeAspect="1"/>
          </p:cNvPicPr>
          <p:nvPr/>
        </p:nvPicPr>
        <p:blipFill>
          <a:blip r:embed="rId3"/>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386FC8C4-86E4-464C-96A2-BB92D14BD557}"/>
              </a:ext>
            </a:extLst>
          </p:cNvPr>
          <p:cNvSpPr txBox="1"/>
          <p:nvPr/>
        </p:nvSpPr>
        <p:spPr>
          <a:xfrm>
            <a:off x="8797950" y="3202431"/>
            <a:ext cx="2632050" cy="868636"/>
          </a:xfrm>
          <a:prstGeom prst="rect">
            <a:avLst/>
          </a:prstGeom>
          <a:noFill/>
        </p:spPr>
        <p:txBody>
          <a:bodyPr wrap="square">
            <a:spAutoFit/>
          </a:bodyPr>
          <a:lstStyle/>
          <a:p>
            <a:pPr algn="ctr">
              <a:lnSpc>
                <a:spcPct val="150000"/>
              </a:lnSpc>
              <a:spcAft>
                <a:spcPts val="1200"/>
              </a:spcAft>
            </a:pPr>
            <a:r>
              <a:rPr lang="en-AU" b="1" dirty="0">
                <a:latin typeface="Lato" panose="020F0502020204030203" pitchFamily="34" charset="0"/>
                <a:ea typeface="Lato" panose="020F0502020204030203" pitchFamily="34" charset="0"/>
                <a:cs typeface="Lato" panose="020F0502020204030203" pitchFamily="34" charset="0"/>
              </a:rPr>
              <a:t>You can find all this info on the Example tab</a:t>
            </a:r>
          </a:p>
        </p:txBody>
      </p:sp>
      <p:cxnSp>
        <p:nvCxnSpPr>
          <p:cNvPr id="5" name="Straight Arrow Connector 4">
            <a:extLst>
              <a:ext uri="{FF2B5EF4-FFF2-40B4-BE49-F238E27FC236}">
                <a16:creationId xmlns:a16="http://schemas.microsoft.com/office/drawing/2014/main" id="{DA5E4B5D-4986-49FE-BB0D-1B74F1818084}"/>
              </a:ext>
            </a:extLst>
          </p:cNvPr>
          <p:cNvCxnSpPr>
            <a:cxnSpLocks/>
          </p:cNvCxnSpPr>
          <p:nvPr/>
        </p:nvCxnSpPr>
        <p:spPr>
          <a:xfrm flipH="1">
            <a:off x="1897380" y="3989070"/>
            <a:ext cx="7000875" cy="23431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72CEF63-2CA7-4E36-9BF5-C32232C53E2D}"/>
              </a:ext>
            </a:extLst>
          </p:cNvPr>
          <p:cNvCxnSpPr>
            <a:cxnSpLocks/>
          </p:cNvCxnSpPr>
          <p:nvPr/>
        </p:nvCxnSpPr>
        <p:spPr>
          <a:xfrm flipH="1" flipV="1">
            <a:off x="5200650" y="1051560"/>
            <a:ext cx="2777491" cy="605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66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3A46A9-0B76-493D-A1AF-2FF272C40CCD}"/>
              </a:ext>
            </a:extLst>
          </p:cNvPr>
          <p:cNvPicPr>
            <a:picLocks noChangeAspect="1"/>
          </p:cNvPicPr>
          <p:nvPr/>
        </p:nvPicPr>
        <p:blipFill>
          <a:blip r:embed="rId2"/>
          <a:stretch>
            <a:fillRect/>
          </a:stretch>
        </p:blipFill>
        <p:spPr>
          <a:xfrm>
            <a:off x="0" y="103909"/>
            <a:ext cx="12192000" cy="6650182"/>
          </a:xfrm>
          <a:prstGeom prst="rect">
            <a:avLst/>
          </a:prstGeom>
        </p:spPr>
      </p:pic>
      <p:sp>
        <p:nvSpPr>
          <p:cNvPr id="4" name="TextBox 3">
            <a:extLst>
              <a:ext uri="{FF2B5EF4-FFF2-40B4-BE49-F238E27FC236}">
                <a16:creationId xmlns:a16="http://schemas.microsoft.com/office/drawing/2014/main" id="{F9A861FF-449C-4A88-9B1B-E932BFDDA670}"/>
              </a:ext>
            </a:extLst>
          </p:cNvPr>
          <p:cNvSpPr txBox="1"/>
          <p:nvPr/>
        </p:nvSpPr>
        <p:spPr>
          <a:xfrm>
            <a:off x="9552330" y="2970014"/>
            <a:ext cx="2239620" cy="1699632"/>
          </a:xfrm>
          <a:prstGeom prst="rect">
            <a:avLst/>
          </a:prstGeom>
          <a:noFill/>
        </p:spPr>
        <p:txBody>
          <a:bodyPr wrap="square">
            <a:spAutoFit/>
          </a:bodyPr>
          <a:lstStyle/>
          <a:p>
            <a:pPr algn="ctr">
              <a:lnSpc>
                <a:spcPct val="150000"/>
              </a:lnSpc>
              <a:spcAft>
                <a:spcPts val="1200"/>
              </a:spcAft>
            </a:pPr>
            <a:r>
              <a:rPr lang="en-AU" b="1" dirty="0">
                <a:latin typeface="Lato" panose="020F0502020204030203" pitchFamily="34" charset="0"/>
                <a:ea typeface="Lato" panose="020F0502020204030203" pitchFamily="34" charset="0"/>
                <a:cs typeface="Lato" panose="020F0502020204030203" pitchFamily="34" charset="0"/>
              </a:rPr>
              <a:t>Advanced users can update and edit all fields via the Methodology tab</a:t>
            </a:r>
          </a:p>
        </p:txBody>
      </p:sp>
      <p:cxnSp>
        <p:nvCxnSpPr>
          <p:cNvPr id="5" name="Straight Arrow Connector 4">
            <a:extLst>
              <a:ext uri="{FF2B5EF4-FFF2-40B4-BE49-F238E27FC236}">
                <a16:creationId xmlns:a16="http://schemas.microsoft.com/office/drawing/2014/main" id="{AA45FFC6-C177-43C2-96DA-0EF86B666F50}"/>
              </a:ext>
            </a:extLst>
          </p:cNvPr>
          <p:cNvCxnSpPr>
            <a:cxnSpLocks/>
          </p:cNvCxnSpPr>
          <p:nvPr/>
        </p:nvCxnSpPr>
        <p:spPr>
          <a:xfrm flipH="1">
            <a:off x="9315450" y="4669646"/>
            <a:ext cx="1394460" cy="16282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70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Stakeholder register</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normAutofit/>
          </a:bodyPr>
          <a:lstStyle/>
          <a:p>
            <a:r>
              <a:rPr lang="en-AU" dirty="0"/>
              <a:t>A project you have recently contributed to</a:t>
            </a:r>
          </a:p>
          <a:p>
            <a:r>
              <a:rPr lang="en-AU" dirty="0"/>
              <a:t>Can be a personal or professional project</a:t>
            </a:r>
          </a:p>
          <a:p>
            <a:pPr lvl="1"/>
            <a:r>
              <a:rPr lang="en-AU" dirty="0"/>
              <a:t>You do not need to be the project manager</a:t>
            </a:r>
          </a:p>
          <a:p>
            <a:pPr lvl="1"/>
            <a:r>
              <a:rPr lang="en-AU" dirty="0"/>
              <a:t>You can also use the case study project</a:t>
            </a:r>
          </a:p>
          <a:p>
            <a:r>
              <a:rPr lang="en-AU" dirty="0"/>
              <a:t>Use the template provided or one from your workplace</a:t>
            </a:r>
          </a:p>
          <a:p>
            <a:r>
              <a:rPr lang="en-AU" dirty="0"/>
              <a:t>5 entries minimum</a:t>
            </a:r>
          </a:p>
          <a:p>
            <a:pPr marL="0" indent="0" algn="ctr">
              <a:buNone/>
            </a:pPr>
            <a:r>
              <a:rPr lang="en-AU" sz="2000" dirty="0">
                <a:hlinkClick r:id="rId3"/>
              </a:rPr>
              <a:t>https://open.institute.pm/free-project-management-resources/</a:t>
            </a:r>
            <a:r>
              <a:rPr lang="en-AU" sz="2000" dirty="0"/>
              <a:t> </a:t>
            </a:r>
          </a:p>
          <a:p>
            <a:endParaRPr lang="en-AU" dirty="0"/>
          </a:p>
        </p:txBody>
      </p:sp>
      <p:sp>
        <p:nvSpPr>
          <p:cNvPr id="4" name="Oval 3">
            <a:extLst>
              <a:ext uri="{FF2B5EF4-FFF2-40B4-BE49-F238E27FC236}">
                <a16:creationId xmlns:a16="http://schemas.microsoft.com/office/drawing/2014/main" id="{E699803B-7A6B-4632-A151-D176AE8B8BA7}"/>
              </a:ext>
            </a:extLst>
          </p:cNvPr>
          <p:cNvSpPr/>
          <p:nvPr/>
        </p:nvSpPr>
        <p:spPr>
          <a:xfrm>
            <a:off x="8378190" y="445770"/>
            <a:ext cx="3246120" cy="1760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Lato" panose="020F0502020204030203" pitchFamily="34" charset="0"/>
                <a:ea typeface="Lato" panose="020F0502020204030203" pitchFamily="34" charset="0"/>
                <a:cs typeface="Lato" panose="020F0502020204030203" pitchFamily="34" charset="0"/>
              </a:rPr>
              <a:t>De-identify</a:t>
            </a:r>
          </a:p>
          <a:p>
            <a:pPr algn="ctr"/>
            <a:r>
              <a:rPr lang="en-US" dirty="0">
                <a:latin typeface="Lato" panose="020F0502020204030203" pitchFamily="34" charset="0"/>
                <a:ea typeface="Lato" panose="020F0502020204030203" pitchFamily="34" charset="0"/>
                <a:cs typeface="Lato" panose="020F0502020204030203" pitchFamily="34" charset="0"/>
              </a:rPr>
              <a:t>personal</a:t>
            </a:r>
          </a:p>
          <a:p>
            <a:pPr algn="ctr"/>
            <a:r>
              <a:rPr lang="en-US" dirty="0">
                <a:latin typeface="Lato" panose="020F0502020204030203" pitchFamily="34" charset="0"/>
                <a:ea typeface="Lato" panose="020F0502020204030203" pitchFamily="34" charset="0"/>
                <a:cs typeface="Lato" panose="020F0502020204030203" pitchFamily="34" charset="0"/>
              </a:rPr>
              <a:t>information</a:t>
            </a:r>
            <a:endParaRPr lang="en-AU"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95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6AD8-F1DF-4046-91CF-38AD9D3AE5FD}"/>
              </a:ext>
            </a:extLst>
          </p:cNvPr>
          <p:cNvSpPr>
            <a:spLocks noGrp="1"/>
          </p:cNvSpPr>
          <p:nvPr>
            <p:ph type="title"/>
          </p:nvPr>
        </p:nvSpPr>
        <p:spPr/>
        <p:txBody>
          <a:bodyPr/>
          <a:lstStyle/>
          <a:p>
            <a:r>
              <a:rPr lang="en-AU" dirty="0"/>
              <a:t>Reflection</a:t>
            </a:r>
          </a:p>
        </p:txBody>
      </p:sp>
      <p:sp>
        <p:nvSpPr>
          <p:cNvPr id="3" name="Content Placeholder 2">
            <a:extLst>
              <a:ext uri="{FF2B5EF4-FFF2-40B4-BE49-F238E27FC236}">
                <a16:creationId xmlns:a16="http://schemas.microsoft.com/office/drawing/2014/main" id="{8405CE43-0B89-4EF7-8F5A-44E5035920EB}"/>
              </a:ext>
            </a:extLst>
          </p:cNvPr>
          <p:cNvSpPr>
            <a:spLocks noGrp="1"/>
          </p:cNvSpPr>
          <p:nvPr>
            <p:ph idx="1"/>
          </p:nvPr>
        </p:nvSpPr>
        <p:spPr/>
        <p:txBody>
          <a:bodyPr/>
          <a:lstStyle/>
          <a:p>
            <a:r>
              <a:rPr lang="en-AU" dirty="0"/>
              <a:t>What is the most interesting thing you learned today</a:t>
            </a:r>
            <a:r>
              <a:rPr lang="en-US" dirty="0"/>
              <a:t>?</a:t>
            </a:r>
            <a:endParaRPr lang="en-AU" dirty="0"/>
          </a:p>
          <a:p>
            <a:r>
              <a:rPr lang="en-AU" dirty="0"/>
              <a:t>What is one thing </a:t>
            </a:r>
            <a:r>
              <a:rPr lang="en-AU"/>
              <a:t>you will start</a:t>
            </a:r>
            <a:r>
              <a:rPr lang="en-AU" dirty="0"/>
              <a:t>, stop or continue doing</a:t>
            </a:r>
            <a:r>
              <a:rPr lang="en-US" dirty="0"/>
              <a:t>?</a:t>
            </a:r>
            <a:endParaRPr lang="en-AU" dirty="0"/>
          </a:p>
          <a:p>
            <a:r>
              <a:rPr lang="en-AU" dirty="0"/>
              <a:t>What is one thing you would like to learn more about</a:t>
            </a:r>
            <a:r>
              <a:rPr lang="en-US" dirty="0"/>
              <a:t>?</a:t>
            </a:r>
            <a:endParaRPr lang="en-AU" dirty="0"/>
          </a:p>
          <a:p>
            <a:endParaRPr lang="en-AU" dirty="0"/>
          </a:p>
        </p:txBody>
      </p:sp>
    </p:spTree>
    <p:extLst>
      <p:ext uri="{BB962C8B-B14F-4D97-AF65-F5344CB8AC3E}">
        <p14:creationId xmlns:p14="http://schemas.microsoft.com/office/powerpoint/2010/main" val="18845223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3E6EC8-0C3B-4AB4-902B-DE70CAA8C09E}"/>
              </a:ext>
            </a:extLst>
          </p:cNvPr>
          <p:cNvSpPr>
            <a:spLocks noGrp="1"/>
          </p:cNvSpPr>
          <p:nvPr>
            <p:ph type="title"/>
          </p:nvPr>
        </p:nvSpPr>
        <p:spPr>
          <a:xfrm>
            <a:off x="412173" y="3298722"/>
            <a:ext cx="11367654" cy="1784402"/>
          </a:xfrm>
        </p:spPr>
        <p:txBody>
          <a:bodyPr vert="horz" lIns="91440" tIns="45720" rIns="91440" bIns="45720" rtlCol="0" anchor="b">
            <a:normAutofit/>
          </a:bodyPr>
          <a:lstStyle/>
          <a:p>
            <a:pPr algn="ctr"/>
            <a:r>
              <a:rPr lang="en-US" kern="1200" dirty="0">
                <a:solidFill>
                  <a:srgbClr val="FFFFFF"/>
                </a:solidFill>
                <a:latin typeface="+mj-lt"/>
                <a:ea typeface="+mj-ea"/>
                <a:cs typeface="+mj-cs"/>
              </a:rPr>
              <a:t>Questions?</a:t>
            </a:r>
          </a:p>
        </p:txBody>
      </p:sp>
      <p:sp>
        <p:nvSpPr>
          <p:cNvPr id="3" name="Text Placeholder 2">
            <a:extLst>
              <a:ext uri="{FF2B5EF4-FFF2-40B4-BE49-F238E27FC236}">
                <a16:creationId xmlns:a16="http://schemas.microsoft.com/office/drawing/2014/main" id="{1119C50C-5CCC-4602-8141-87C793A9006B}"/>
              </a:ext>
            </a:extLst>
          </p:cNvPr>
          <p:cNvSpPr>
            <a:spLocks noGrp="1"/>
          </p:cNvSpPr>
          <p:nvPr>
            <p:ph type="body" idx="1"/>
          </p:nvPr>
        </p:nvSpPr>
        <p:spPr>
          <a:xfrm>
            <a:off x="1848465" y="5258851"/>
            <a:ext cx="8495070" cy="904005"/>
          </a:xfrm>
        </p:spPr>
        <p:txBody>
          <a:bodyPr vert="horz" lIns="91440" tIns="45720" rIns="91440" bIns="45720" rtlCol="0">
            <a:normAutofit/>
          </a:bodyPr>
          <a:lstStyle/>
          <a:p>
            <a:pPr algn="ctr">
              <a:lnSpc>
                <a:spcPct val="90000"/>
              </a:lnSpc>
              <a:spcBef>
                <a:spcPts val="1000"/>
              </a:spcBef>
            </a:pPr>
            <a:r>
              <a:rPr lang="en-US" i="1" dirty="0">
                <a:solidFill>
                  <a:srgbClr val="FFFFFF"/>
                </a:solidFill>
              </a:rPr>
              <a:t>Coming next… choosing the right project</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Graphic 4" descr="Questions">
            <a:extLst>
              <a:ext uri="{FF2B5EF4-FFF2-40B4-BE49-F238E27FC236}">
                <a16:creationId xmlns:a16="http://schemas.microsoft.com/office/drawing/2014/main" id="{4390251F-1047-46A3-BBA5-C6E4AD6E8D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264" y="1371601"/>
            <a:ext cx="1175474" cy="1175474"/>
          </a:xfrm>
          <a:prstGeom prst="rect">
            <a:avLst/>
          </a:prstGeom>
        </p:spPr>
      </p:pic>
    </p:spTree>
    <p:custDataLst>
      <p:tags r:id="rId1"/>
    </p:custDataLst>
    <p:extLst>
      <p:ext uri="{BB962C8B-B14F-4D97-AF65-F5344CB8AC3E}">
        <p14:creationId xmlns:p14="http://schemas.microsoft.com/office/powerpoint/2010/main" val="2254889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Closing checklist</a:t>
            </a:r>
          </a:p>
        </p:txBody>
      </p:sp>
      <p:sp>
        <p:nvSpPr>
          <p:cNvPr id="3" name="Content Placeholder 2"/>
          <p:cNvSpPr>
            <a:spLocks noGrp="1"/>
          </p:cNvSpPr>
          <p:nvPr>
            <p:ph idx="1"/>
          </p:nvPr>
        </p:nvSpPr>
        <p:spPr/>
        <p:txBody>
          <a:bodyPr>
            <a:normAutofit fontScale="70000" lnSpcReduction="20000"/>
          </a:bodyPr>
          <a:lstStyle/>
          <a:p>
            <a:r>
              <a:rPr lang="en-US" dirty="0"/>
              <a:t>Classroom</a:t>
            </a:r>
          </a:p>
          <a:p>
            <a:pPr lvl="1"/>
            <a:r>
              <a:rPr lang="en-US" dirty="0"/>
              <a:t>Upload signed attendance sheet and any photos taken of work in progress</a:t>
            </a:r>
          </a:p>
          <a:p>
            <a:r>
              <a:rPr lang="en-US" dirty="0"/>
              <a:t>Zoom</a:t>
            </a:r>
          </a:p>
          <a:p>
            <a:pPr lvl="1"/>
            <a:r>
              <a:rPr lang="en-US" dirty="0"/>
              <a:t>Upload video with thumbnail and link to workshop</a:t>
            </a:r>
          </a:p>
          <a:p>
            <a:r>
              <a:rPr lang="en-US" dirty="0"/>
              <a:t>Student administration</a:t>
            </a:r>
          </a:p>
          <a:p>
            <a:pPr lvl="1"/>
            <a:r>
              <a:rPr lang="en-US" dirty="0"/>
              <a:t>Mark participating students as complete</a:t>
            </a:r>
          </a:p>
          <a:p>
            <a:pPr lvl="1"/>
            <a:r>
              <a:rPr lang="en-US" dirty="0"/>
              <a:t>Email absent students and notify of gap requirements (OPEN units)</a:t>
            </a:r>
          </a:p>
          <a:p>
            <a:r>
              <a:rPr lang="en-US" dirty="0"/>
              <a:t>Facilitator feedback – email </a:t>
            </a:r>
            <a:r>
              <a:rPr lang="en-US" dirty="0">
                <a:hlinkClick r:id="rId4"/>
              </a:rPr>
              <a:t>paul@institute.pm</a:t>
            </a:r>
            <a:r>
              <a:rPr lang="en-US" dirty="0"/>
              <a:t> </a:t>
            </a:r>
          </a:p>
          <a:p>
            <a:pPr lvl="1"/>
            <a:r>
              <a:rPr lang="en-US" dirty="0"/>
              <a:t>What worked well today? </a:t>
            </a:r>
          </a:p>
          <a:p>
            <a:pPr lvl="1"/>
            <a:r>
              <a:rPr lang="en-US" dirty="0"/>
              <a:t>How can we improve?</a:t>
            </a:r>
          </a:p>
        </p:txBody>
      </p:sp>
    </p:spTree>
    <p:custDataLst>
      <p:tags r:id="rId1"/>
    </p:custDataLst>
    <p:extLst>
      <p:ext uri="{BB962C8B-B14F-4D97-AF65-F5344CB8AC3E}">
        <p14:creationId xmlns:p14="http://schemas.microsoft.com/office/powerpoint/2010/main" val="1471453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6E9C-FA68-4065-9947-7A33920064B4}"/>
              </a:ext>
            </a:extLst>
          </p:cNvPr>
          <p:cNvSpPr>
            <a:spLocks noGrp="1"/>
          </p:cNvSpPr>
          <p:nvPr>
            <p:ph type="title"/>
          </p:nvPr>
        </p:nvSpPr>
        <p:spPr/>
        <p:txBody>
          <a:bodyPr/>
          <a:lstStyle/>
          <a:p>
            <a:r>
              <a:rPr lang="en-AU" dirty="0"/>
              <a:t>Stakeholder management process</a:t>
            </a:r>
          </a:p>
        </p:txBody>
      </p:sp>
      <p:sp>
        <p:nvSpPr>
          <p:cNvPr id="3" name="TextBox 2">
            <a:extLst>
              <a:ext uri="{FF2B5EF4-FFF2-40B4-BE49-F238E27FC236}">
                <a16:creationId xmlns:a16="http://schemas.microsoft.com/office/drawing/2014/main" id="{082EC86F-60AB-45D4-B4E1-9EA87983D8D7}"/>
              </a:ext>
            </a:extLst>
          </p:cNvPr>
          <p:cNvSpPr txBox="1"/>
          <p:nvPr/>
        </p:nvSpPr>
        <p:spPr>
          <a:xfrm>
            <a:off x="10800678" y="139850"/>
            <a:ext cx="1298220" cy="338554"/>
          </a:xfrm>
          <a:prstGeom prst="rect">
            <a:avLst/>
          </a:prstGeom>
          <a:noFill/>
        </p:spPr>
        <p:txBody>
          <a:bodyPr wrap="square" rtlCol="0">
            <a:spAutoFit/>
          </a:bodyPr>
          <a:lstStyle/>
          <a:p>
            <a:pPr algn="r"/>
            <a:r>
              <a:rPr lang="en-AU" sz="1600" dirty="0">
                <a:solidFill>
                  <a:schemeClr val="bg1">
                    <a:lumMod val="50000"/>
                  </a:schemeClr>
                </a:solidFill>
                <a:latin typeface="Lato" panose="020F0502020204030203" pitchFamily="34" charset="0"/>
                <a:cs typeface="Lato" panose="020F0502020204030203" pitchFamily="34" charset="0"/>
              </a:rPr>
              <a:t>OPEN 2.1</a:t>
            </a:r>
          </a:p>
        </p:txBody>
      </p:sp>
      <p:pic>
        <p:nvPicPr>
          <p:cNvPr id="5" name="Picture 4">
            <a:extLst>
              <a:ext uri="{FF2B5EF4-FFF2-40B4-BE49-F238E27FC236}">
                <a16:creationId xmlns:a16="http://schemas.microsoft.com/office/drawing/2014/main" id="{46707A5D-3BA7-4161-941B-C8C1140D66F2}"/>
              </a:ext>
            </a:extLst>
          </p:cNvPr>
          <p:cNvPicPr>
            <a:picLocks noChangeAspect="1"/>
          </p:cNvPicPr>
          <p:nvPr/>
        </p:nvPicPr>
        <p:blipFill>
          <a:blip r:embed="rId4"/>
          <a:stretch>
            <a:fillRect/>
          </a:stretch>
        </p:blipFill>
        <p:spPr>
          <a:xfrm>
            <a:off x="3445196" y="1690687"/>
            <a:ext cx="5301609" cy="4794953"/>
          </a:xfrm>
          <a:prstGeom prst="rect">
            <a:avLst/>
          </a:prstGeom>
        </p:spPr>
      </p:pic>
    </p:spTree>
    <p:custDataLst>
      <p:tags r:id="rId1"/>
    </p:custDataLst>
    <p:extLst>
      <p:ext uri="{BB962C8B-B14F-4D97-AF65-F5344CB8AC3E}">
        <p14:creationId xmlns:p14="http://schemas.microsoft.com/office/powerpoint/2010/main" val="428581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6E9C-FA68-4065-9947-7A33920064B4}"/>
              </a:ext>
            </a:extLst>
          </p:cNvPr>
          <p:cNvSpPr>
            <a:spLocks noGrp="1"/>
          </p:cNvSpPr>
          <p:nvPr>
            <p:ph type="title"/>
          </p:nvPr>
        </p:nvSpPr>
        <p:spPr/>
        <p:txBody>
          <a:bodyPr/>
          <a:lstStyle/>
          <a:p>
            <a:r>
              <a:rPr lang="en-AU" dirty="0"/>
              <a:t>Stakeholder identification</a:t>
            </a:r>
          </a:p>
        </p:txBody>
      </p:sp>
      <p:pic>
        <p:nvPicPr>
          <p:cNvPr id="4" name="Picture 3">
            <a:extLst>
              <a:ext uri="{FF2B5EF4-FFF2-40B4-BE49-F238E27FC236}">
                <a16:creationId xmlns:a16="http://schemas.microsoft.com/office/drawing/2014/main" id="{6C74CBBF-9F7C-4C55-A955-CC5065215E89}"/>
              </a:ext>
            </a:extLst>
          </p:cNvPr>
          <p:cNvPicPr>
            <a:picLocks noChangeAspect="1"/>
          </p:cNvPicPr>
          <p:nvPr/>
        </p:nvPicPr>
        <p:blipFill>
          <a:blip r:embed="rId4"/>
          <a:stretch>
            <a:fillRect/>
          </a:stretch>
        </p:blipFill>
        <p:spPr>
          <a:xfrm>
            <a:off x="3445196" y="1690687"/>
            <a:ext cx="5301609" cy="4794953"/>
          </a:xfrm>
          <a:prstGeom prst="rect">
            <a:avLst/>
          </a:prstGeom>
        </p:spPr>
      </p:pic>
    </p:spTree>
    <p:custDataLst>
      <p:tags r:id="rId1"/>
    </p:custDataLst>
    <p:extLst>
      <p:ext uri="{BB962C8B-B14F-4D97-AF65-F5344CB8AC3E}">
        <p14:creationId xmlns:p14="http://schemas.microsoft.com/office/powerpoint/2010/main" val="16592551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7&quot;&gt;&lt;/object&gt;&lt;object type=&quot;2&quot; unique_id=&quot;10008&quot;&gt;&lt;object type=&quot;3&quot; unique_id=&quot;10009&quot;&gt;&lt;property id=&quot;20148&quot; value=&quot;5&quot;/&gt;&lt;property id=&quot;20300&quot; value=&quot;Slide 1 - &amp;quot;Project Title&amp;quot;&quot;/&gt;&lt;property id=&quot;20307&quot; value=&quot;256&quot;/&gt;&lt;/object&gt;&lt;object type=&quot;3&quot; unique_id=&quot;10010&quot;&gt;&lt;property id=&quot;20148&quot; value=&quot;5&quot;/&gt;&lt;property id=&quot;20300&quot; value=&quot;Slide 2 - &amp;quot;Introduction&amp;quot;&quot;/&gt;&lt;property id=&quot;20307&quot; value=&quot;258&quot;/&gt;&lt;/object&gt;&lt;object type=&quot;3&quot; unique_id=&quot;10011&quot;&gt;&lt;property id=&quot;20148&quot; value=&quot;5&quot;/&gt;&lt;property id=&quot;20300&quot; value=&quot;Slide 3 - &amp;quot;Opportunity Definition&amp;quot;&quot;/&gt;&lt;property id=&quot;20307&quot; value=&quot;259&quot;/&gt;&lt;/object&gt;&lt;object type=&quot;3&quot; unique_id=&quot;10012&quot;&gt;&lt;property id=&quot;20148&quot; value=&quot;5&quot;/&gt;&lt;property id=&quot;20300&quot; value=&quot;Slide 4 - &amp;quot;Methodology&amp;quot;&quot;/&gt;&lt;property id=&quot;20307&quot; value=&quot;260&quot;/&gt;&lt;/object&gt;&lt;object type=&quot;3&quot; unique_id=&quot;10013&quot;&gt;&lt;property id=&quot;20148&quot; value=&quot;5&quot;/&gt;&lt;property id=&quot;20300&quot; value=&quot;Slide 5 - &amp;quot;Alternatives Analysis&amp;quot;&quot;/&gt;&lt;property id=&quot;20307&quot; value=&quot;257&quot;/&gt;&lt;/object&gt;&lt;object type=&quot;3&quot; unique_id=&quot;10014&quot;&gt;&lt;property id=&quot;20148&quot; value=&quot;5&quot;/&gt;&lt;property id=&quot;20300&quot; value=&quot;Slide 6 - &amp;quot;Alternatives Analysis&amp;quot;&quot;/&gt;&lt;property id=&quot;20307&quot; value=&quot;261&quot;/&gt;&lt;/object&gt;&lt;object type=&quot;3&quot; unique_id=&quot;10015&quot;&gt;&lt;property id=&quot;20148&quot; value=&quot;5&quot;/&gt;&lt;property id=&quot;20300&quot; value=&quot;Slide 7 - &amp;quot;Conclusion&amp;quot;&quot;/&gt;&lt;property id=&quot;20307&quot; value=&quot;262&quot;/&gt;&lt;/object&gt;&lt;object type=&quot;3&quot; unique_id=&quot;10016&quot;&gt;&lt;property id=&quot;20148&quot; value=&quot;5&quot;/&gt;&lt;property id=&quot;20300&quot; value=&quot;Slide 8 - &amp;quot;Recommendations&amp;quot;&quot;/&gt;&lt;property id=&quot;20307&quot; value=&quot;263&quot;/&gt;&lt;/object&gt;&lt;object type=&quot;3&quot; unique_id=&quot;10017&quot;&gt;&lt;property id=&quot;20148&quot; value=&quot;5&quot;/&gt;&lt;property id=&quot;20300&quot; value=&quot;Slide 9 - &amp;quot;Delete this slide&amp;quot;&quot;/&gt;&lt;property id=&quot;20307&quot; value=&quot;264&quot;/&gt;&lt;/object&gt;&lt;/object&gt;&lt;/object&gt;&lt;/database&gt;"/>
  <p:tag name="SECTOMILLISECCONVERTED" val="1"/>
  <p:tag name="ARTICULATE_DESIGN_ID_IPM MASTER TEMPLATE" val="JGH7XNo2"/>
  <p:tag name="ARTICULATE_SLIDE_COUNT" val="19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5A93F9329D8042BBAEA2D7D99CE21E" ma:contentTypeVersion="14" ma:contentTypeDescription="Create a new document." ma:contentTypeScope="" ma:versionID="ba359d2752d6e20ba9ec6fa793a019b1">
  <xsd:schema xmlns:xsd="http://www.w3.org/2001/XMLSchema" xmlns:xs="http://www.w3.org/2001/XMLSchema" xmlns:p="http://schemas.microsoft.com/office/2006/metadata/properties" xmlns:ns2="a074caa6-7fc1-45e8-aa93-0339caabf79f" xmlns:ns3="2f498ea3-f73d-4cf9-868b-af49d77b4ca9" targetNamespace="http://schemas.microsoft.com/office/2006/metadata/properties" ma:root="true" ma:fieldsID="8e2dd0d4ab1956eeca6ab1a2620cd5ac" ns2:_="" ns3:_="">
    <xsd:import namespace="a074caa6-7fc1-45e8-aa93-0339caabf79f"/>
    <xsd:import namespace="2f498ea3-f73d-4cf9-868b-af49d77b4c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caa6-7fc1-45e8-aa93-0339caabf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description="test"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98ea3-f73d-4cf9-868b-af49d77b4c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a074caa6-7fc1-45e8-aa93-0339caabf79f" xsi:nil="true"/>
  </documentManagement>
</p:properties>
</file>

<file path=customXml/itemProps1.xml><?xml version="1.0" encoding="utf-8"?>
<ds:datastoreItem xmlns:ds="http://schemas.openxmlformats.org/officeDocument/2006/customXml" ds:itemID="{BF573994-6F1A-4CAE-8AF5-8CE2803F0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caa6-7fc1-45e8-aa93-0339caabf79f"/>
    <ds:schemaRef ds:uri="2f498ea3-f73d-4cf9-868b-af49d77b4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F17AEB-A483-4273-84E1-28292ED3303E}">
  <ds:schemaRefs>
    <ds:schemaRef ds:uri="http://schemas.microsoft.com/sharepoint/v3/contenttype/forms"/>
  </ds:schemaRefs>
</ds:datastoreItem>
</file>

<file path=customXml/itemProps3.xml><?xml version="1.0" encoding="utf-8"?>
<ds:datastoreItem xmlns:ds="http://schemas.openxmlformats.org/officeDocument/2006/customXml" ds:itemID="{A50F9705-C1BC-4BB8-935E-EC064021FA93}">
  <ds:schemaRefs>
    <ds:schemaRef ds:uri="http://purl.org/dc/elements/1.1/"/>
    <ds:schemaRef ds:uri="http://purl.org/dc/dcmitype/"/>
    <ds:schemaRef ds:uri="http://www.w3.org/XML/1998/namespace"/>
    <ds:schemaRef ds:uri="http://schemas.microsoft.com/office/2006/documentManagement/types"/>
    <ds:schemaRef ds:uri="2f498ea3-f73d-4cf9-868b-af49d77b4ca9"/>
    <ds:schemaRef ds:uri="http://schemas.openxmlformats.org/package/2006/metadata/core-properties"/>
    <ds:schemaRef ds:uri="http://purl.org/dc/terms/"/>
    <ds:schemaRef ds:uri="http://schemas.microsoft.com/office/infopath/2007/PartnerControls"/>
    <ds:schemaRef ds:uri="a074caa6-7fc1-45e8-aa93-0339caabf79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14989</TotalTime>
  <Words>5846</Words>
  <Application>Microsoft Office PowerPoint</Application>
  <PresentationFormat>Widescreen</PresentationFormat>
  <Paragraphs>596</Paragraphs>
  <Slides>75</Slides>
  <Notes>55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75</vt:i4>
      </vt:variant>
    </vt:vector>
  </HeadingPairs>
  <TitlesOfParts>
    <vt:vector size="87" baseType="lpstr">
      <vt:lpstr>Lato Medium</vt:lpstr>
      <vt:lpstr>Lato</vt:lpstr>
      <vt:lpstr>Helvetica LT Std Light</vt:lpstr>
      <vt:lpstr>Arial Black</vt:lpstr>
      <vt:lpstr>Lato</vt:lpstr>
      <vt:lpstr>Merriweather</vt:lpstr>
      <vt:lpstr>Calibri</vt:lpstr>
      <vt:lpstr>Arial</vt:lpstr>
      <vt:lpstr>Merriweather</vt:lpstr>
      <vt:lpstr>Helvetica CE</vt:lpstr>
      <vt:lpstr>Lato Black</vt:lpstr>
      <vt:lpstr>IPM Master template</vt:lpstr>
      <vt:lpstr>Opening checklist</vt:lpstr>
      <vt:lpstr>PowerPoint Presentation</vt:lpstr>
      <vt:lpstr>Who is a stakeholder?</vt:lpstr>
      <vt:lpstr>Who is a stakeholder?</vt:lpstr>
      <vt:lpstr>Stakeholder management process</vt:lpstr>
      <vt:lpstr>Stakeholder management process</vt:lpstr>
      <vt:lpstr>Stakeholder management process</vt:lpstr>
      <vt:lpstr>Stakeholder management process</vt:lpstr>
      <vt:lpstr>Stakeholder identification</vt:lpstr>
      <vt:lpstr>Activity 2.1: The project</vt:lpstr>
      <vt:lpstr>Direct stakeholders – project manager</vt:lpstr>
      <vt:lpstr>Direct stakeholders – project team</vt:lpstr>
      <vt:lpstr>Direct stakeholders – project sponsor</vt:lpstr>
      <vt:lpstr>Direct stakeholders – project client</vt:lpstr>
      <vt:lpstr>Direct stakeholders – support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stakeholders</vt:lpstr>
      <vt:lpstr>Activity 2.2</vt:lpstr>
      <vt:lpstr>Activity 2.2 – answer </vt:lpstr>
      <vt:lpstr>PowerPoint Presentation</vt:lpstr>
      <vt:lpstr>Stakeholder prioritisation</vt:lpstr>
      <vt:lpstr>PowerPoint Presentation</vt:lpstr>
      <vt:lpstr>PowerPoint Presentation</vt:lpstr>
      <vt:lpstr>PowerPoint Presentation</vt:lpstr>
      <vt:lpstr>Overall stakeholder priority</vt:lpstr>
      <vt:lpstr>PowerPoint Presentation</vt:lpstr>
      <vt:lpstr>PowerPoint Presentation</vt:lpstr>
      <vt:lpstr>Discussion</vt:lpstr>
      <vt:lpstr>Activity 2.3</vt:lpstr>
      <vt:lpstr>Stakeholder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2.4</vt:lpstr>
      <vt:lpstr>Activity 2.4 – answer </vt:lpstr>
      <vt:lpstr>Discussion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Stakeholder register</vt:lpstr>
      <vt:lpstr>Reflection</vt:lpstr>
      <vt:lpstr>Questions?</vt:lpstr>
      <vt:lpstr>Closing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notes</dc:title>
  <dc:creator>Paul Muller</dc:creator>
  <cp:lastModifiedBy>Paul Muller, CPD</cp:lastModifiedBy>
  <cp:revision>185</cp:revision>
  <cp:lastPrinted>2021-07-10T05:39:24Z</cp:lastPrinted>
  <dcterms:modified xsi:type="dcterms:W3CDTF">2021-07-10T06:59:05Z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0x010100F75A93F9329D8042BBAEA2D7D99CE21E</vt:lpwstr>
  </property>
  <property fmtid="{D5CDD505-2E9C-101B-9397-08002B2CF9AE}" pid="3" name="ArticulateGUID">
    <vt:lpwstr>EA79EFA1-A120-485E-8DD2-68524653F4AA</vt:lpwstr>
  </property>
  <property fmtid="{D5CDD505-2E9C-101B-9397-08002B2CF9AE}" pid="4" name="ArticulatePath">
    <vt:lpwstr>Day 1 CPO Lecture slides</vt:lpwstr>
  </property>
  <property fmtid="{D5CDD505-2E9C-101B-9397-08002B2CF9AE}" pid="5" name="AuthorIds_UIVersion_13824">
    <vt:lpwstr>12</vt:lpwstr>
  </property>
</Properties>
</file>