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3" r:id="rId4"/>
  </p:sldMasterIdLst>
  <p:notesMasterIdLst>
    <p:notesMasterId r:id="rId66"/>
  </p:notesMasterIdLst>
  <p:handoutMasterIdLst>
    <p:handoutMasterId r:id="rId67"/>
  </p:handoutMasterIdLst>
  <p:sldIdLst>
    <p:sldId id="991" r:id="rId5"/>
    <p:sldId id="989" r:id="rId6"/>
    <p:sldId id="566" r:id="rId7"/>
    <p:sldId id="846" r:id="rId8"/>
    <p:sldId id="873" r:id="rId9"/>
    <p:sldId id="854" r:id="rId10"/>
    <p:sldId id="990" r:id="rId11"/>
    <p:sldId id="848" r:id="rId12"/>
    <p:sldId id="630" r:id="rId13"/>
    <p:sldId id="631" r:id="rId14"/>
    <p:sldId id="652" r:id="rId15"/>
    <p:sldId id="632" r:id="rId16"/>
    <p:sldId id="874" r:id="rId17"/>
    <p:sldId id="973" r:id="rId18"/>
    <p:sldId id="856" r:id="rId19"/>
    <p:sldId id="875" r:id="rId20"/>
    <p:sldId id="961" r:id="rId21"/>
    <p:sldId id="962" r:id="rId22"/>
    <p:sldId id="963" r:id="rId23"/>
    <p:sldId id="964" r:id="rId24"/>
    <p:sldId id="965" r:id="rId25"/>
    <p:sldId id="831" r:id="rId26"/>
    <p:sldId id="832" r:id="rId27"/>
    <p:sldId id="534" r:id="rId28"/>
    <p:sldId id="967" r:id="rId29"/>
    <p:sldId id="1041" r:id="rId30"/>
    <p:sldId id="1042" r:id="rId31"/>
    <p:sldId id="1043" r:id="rId32"/>
    <p:sldId id="1044" r:id="rId33"/>
    <p:sldId id="1045" r:id="rId34"/>
    <p:sldId id="1046" r:id="rId35"/>
    <p:sldId id="1047" r:id="rId36"/>
    <p:sldId id="1048" r:id="rId37"/>
    <p:sldId id="1049" r:id="rId38"/>
    <p:sldId id="1056" r:id="rId39"/>
    <p:sldId id="1051" r:id="rId40"/>
    <p:sldId id="1050" r:id="rId41"/>
    <p:sldId id="1052" r:id="rId42"/>
    <p:sldId id="1053" r:id="rId43"/>
    <p:sldId id="1054" r:id="rId44"/>
    <p:sldId id="1055" r:id="rId45"/>
    <p:sldId id="1022" r:id="rId46"/>
    <p:sldId id="1023" r:id="rId47"/>
    <p:sldId id="1030" r:id="rId48"/>
    <p:sldId id="1031" r:id="rId49"/>
    <p:sldId id="1032" r:id="rId50"/>
    <p:sldId id="1033" r:id="rId51"/>
    <p:sldId id="1034" r:id="rId52"/>
    <p:sldId id="1035" r:id="rId53"/>
    <p:sldId id="1036" r:id="rId54"/>
    <p:sldId id="1037" r:id="rId55"/>
    <p:sldId id="1038" r:id="rId56"/>
    <p:sldId id="538" r:id="rId57"/>
    <p:sldId id="1024" r:id="rId58"/>
    <p:sldId id="1025" r:id="rId59"/>
    <p:sldId id="1026" r:id="rId60"/>
    <p:sldId id="1027" r:id="rId61"/>
    <p:sldId id="1029" r:id="rId62"/>
    <p:sldId id="999" r:id="rId63"/>
    <p:sldId id="979" r:id="rId64"/>
    <p:sldId id="992" r:id="rId65"/>
  </p:sldIdLst>
  <p:sldSz cx="12192000" cy="6858000"/>
  <p:notesSz cx="7099300" cy="10234613"/>
  <p:embeddedFontLst>
    <p:embeddedFont>
      <p:font typeface="Arial Black" panose="020B0A04020102020204" pitchFamily="34" charset="0"/>
      <p:bold r:id="rId68"/>
    </p:embeddedFont>
    <p:embeddedFont>
      <p:font typeface="Calibri" panose="020F0502020204030204" pitchFamily="34" charset="0"/>
      <p:regular r:id="rId69"/>
      <p:bold r:id="rId70"/>
      <p:italic r:id="rId71"/>
      <p:boldItalic r:id="rId72"/>
    </p:embeddedFont>
    <p:embeddedFont>
      <p:font typeface="Helvetica CE" panose="04000500000000000000" pitchFamily="82" charset="0"/>
      <p:regular r:id="rId73"/>
      <p:bold r:id="rId74"/>
      <p:italic r:id="rId75"/>
      <p:boldItalic r:id="rId76"/>
    </p:embeddedFont>
    <p:embeddedFont>
      <p:font typeface="Helvetica LT Std Light" panose="020B0403020202020204" pitchFamily="34" charset="0"/>
      <p:regular r:id="rId77"/>
      <p:italic r:id="rId78"/>
    </p:embeddedFont>
    <p:embeddedFont>
      <p:font typeface="Lato" panose="020F0502020204030203" pitchFamily="34" charset="0"/>
      <p:regular r:id="rId79"/>
      <p:bold r:id="rId80"/>
      <p:italic r:id="rId81"/>
      <p:boldItalic r:id="rId82"/>
    </p:embeddedFont>
    <p:embeddedFont>
      <p:font typeface="Lato" panose="020F0502020204030203" pitchFamily="34" charset="0"/>
      <p:regular r:id="rId79"/>
      <p:bold r:id="rId80"/>
      <p:italic r:id="rId81"/>
      <p:boldItalic r:id="rId82"/>
    </p:embeddedFont>
    <p:embeddedFont>
      <p:font typeface="Lato Black" panose="020F0502020204030203" pitchFamily="34" charset="0"/>
      <p:bold r:id="rId83"/>
      <p:boldItalic r:id="rId84"/>
    </p:embeddedFont>
    <p:embeddedFont>
      <p:font typeface="Lato Medium" panose="020F0502020204030203" pitchFamily="34" charset="0"/>
      <p:regular r:id="rId85"/>
      <p:italic r:id="rId86"/>
    </p:embeddedFont>
    <p:embeddedFont>
      <p:font typeface="Merriweather" panose="00000500000000000000" pitchFamily="50" charset="0"/>
      <p:regular r:id="rId87"/>
      <p:bold r:id="rId88"/>
      <p:italic r:id="rId89"/>
      <p:boldItalic r:id="rId90"/>
    </p:embeddedFont>
    <p:embeddedFont>
      <p:font typeface="Merriweather" panose="00000500000000000000" pitchFamily="50" charset="0"/>
      <p:regular r:id="rId87"/>
      <p:bold r:id="rId88"/>
      <p:italic r:id="rId89"/>
      <p:boldItalic r:id="rId90"/>
    </p:embeddedFont>
  </p:embeddedFontLst>
  <p:custDataLst>
    <p:tags r:id="rId9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3020D283-DFBF-4ECF-8933-8E653084DB3E}">
          <p14:sldIdLst>
            <p14:sldId id="991"/>
          </p14:sldIdLst>
        </p14:section>
        <p14:section name="Introduction" id="{306FBADE-3C1B-49FF-849F-E0FEE18F51BB}">
          <p14:sldIdLst>
            <p14:sldId id="989"/>
          </p14:sldIdLst>
        </p14:section>
        <p14:section name="5.1 WBS and budget" id="{2B343CD3-93BF-4816-946E-D521E5715CBB}">
          <p14:sldIdLst>
            <p14:sldId id="566"/>
            <p14:sldId id="846"/>
            <p14:sldId id="873"/>
            <p14:sldId id="854"/>
            <p14:sldId id="990"/>
            <p14:sldId id="848"/>
            <p14:sldId id="630"/>
            <p14:sldId id="631"/>
            <p14:sldId id="652"/>
            <p14:sldId id="632"/>
            <p14:sldId id="874"/>
            <p14:sldId id="973"/>
          </p14:sldIdLst>
        </p14:section>
        <p14:section name="5.2 Scheduling" id="{D4A0FC80-C589-44AB-AC5E-8A827303C6B0}">
          <p14:sldIdLst>
            <p14:sldId id="856"/>
            <p14:sldId id="875"/>
            <p14:sldId id="961"/>
            <p14:sldId id="962"/>
            <p14:sldId id="963"/>
            <p14:sldId id="964"/>
            <p14:sldId id="965"/>
            <p14:sldId id="831"/>
            <p14:sldId id="832"/>
            <p14:sldId id="534"/>
            <p14:sldId id="967"/>
            <p14:sldId id="1041"/>
            <p14:sldId id="1042"/>
            <p14:sldId id="1043"/>
            <p14:sldId id="1044"/>
            <p14:sldId id="1045"/>
            <p14:sldId id="1046"/>
            <p14:sldId id="1047"/>
            <p14:sldId id="1048"/>
            <p14:sldId id="1049"/>
            <p14:sldId id="1056"/>
            <p14:sldId id="1051"/>
            <p14:sldId id="1050"/>
            <p14:sldId id="1052"/>
            <p14:sldId id="1053"/>
            <p14:sldId id="1054"/>
            <p14:sldId id="1055"/>
            <p14:sldId id="1022"/>
            <p14:sldId id="1023"/>
            <p14:sldId id="1030"/>
            <p14:sldId id="1031"/>
            <p14:sldId id="1032"/>
            <p14:sldId id="1033"/>
            <p14:sldId id="1034"/>
            <p14:sldId id="1035"/>
            <p14:sldId id="1036"/>
            <p14:sldId id="1037"/>
            <p14:sldId id="1038"/>
            <p14:sldId id="538"/>
            <p14:sldId id="1024"/>
            <p14:sldId id="1025"/>
            <p14:sldId id="1026"/>
            <p14:sldId id="1027"/>
            <p14:sldId id="1029"/>
            <p14:sldId id="999"/>
            <p14:sldId id="979"/>
          </p14:sldIdLst>
        </p14:section>
        <p14:section name="Notes" id="{021CC26C-8D8E-4825-A3A5-67F6F42FFAB1}">
          <p14:sldIdLst>
            <p14:sldId id="9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D065"/>
    <a:srgbClr val="88C6E9"/>
    <a:srgbClr val="107FA6"/>
    <a:srgbClr val="FFFF99"/>
    <a:srgbClr val="FFFFCC"/>
    <a:srgbClr val="FFFFFF"/>
    <a:srgbClr val="0E78A0"/>
    <a:srgbClr val="0E7C3A"/>
    <a:srgbClr val="C5E5FB"/>
    <a:srgbClr val="0C74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5CD59-5C39-480F-AFFA-E7D864F6E7F1}" v="1" dt="2021-07-10T06:48:51.70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1520" autoAdjust="0"/>
  </p:normalViewPr>
  <p:slideViewPr>
    <p:cSldViewPr snapToGrid="0">
      <p:cViewPr varScale="1">
        <p:scale>
          <a:sx n="89" d="100"/>
          <a:sy n="89" d="100"/>
        </p:scale>
        <p:origin x="1242" y="90"/>
      </p:cViewPr>
      <p:guideLst/>
    </p:cSldViewPr>
  </p:slideViewPr>
  <p:outlineViewPr>
    <p:cViewPr>
      <p:scale>
        <a:sx n="33" d="100"/>
        <a:sy n="33" d="100"/>
      </p:scale>
      <p:origin x="0" y="-67191"/>
    </p:cViewPr>
  </p:outlineViewPr>
  <p:notesTextViewPr>
    <p:cViewPr>
      <p:scale>
        <a:sx n="3" d="2"/>
        <a:sy n="3" d="2"/>
      </p:scale>
      <p:origin x="0" y="0"/>
    </p:cViewPr>
  </p:notesTextViewPr>
  <p:notesViewPr>
    <p:cSldViewPr snapToGrid="0">
      <p:cViewPr varScale="1">
        <p:scale>
          <a:sx n="75" d="100"/>
          <a:sy n="75" d="100"/>
        </p:scale>
        <p:origin x="3954"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1.xml"/><Relationship Id="rId90" Type="http://schemas.openxmlformats.org/officeDocument/2006/relationships/font" Target="fonts/font23.fntdata"/><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tags" Target="tags/tag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9.fntdata"/><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font" Target="fonts/font4.fntdata"/><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notesMaster" Target="notesMasters/notesMaster1.xml"/><Relationship Id="rId87" Type="http://schemas.openxmlformats.org/officeDocument/2006/relationships/font" Target="fonts/font20.fntdata"/><Relationship Id="rId61" Type="http://schemas.openxmlformats.org/officeDocument/2006/relationships/slide" Target="slides/slide57.xml"/><Relationship Id="rId82"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uller, CPD" userId="a63a91f7-2aee-4d3f-abcf-5b6b29679cb6" providerId="ADAL" clId="{3EE65A4A-586C-45C2-B344-48BF2AD4D6CC}"/>
    <pc:docChg chg="undo custSel addSld delSld modSld modSection">
      <pc:chgData name="Paul Muller, CPD" userId="a63a91f7-2aee-4d3f-abcf-5b6b29679cb6" providerId="ADAL" clId="{3EE65A4A-586C-45C2-B344-48BF2AD4D6CC}" dt="2021-03-08T02:08:56.654" v="3300" actId="729"/>
      <pc:docMkLst>
        <pc:docMk/>
      </pc:docMkLst>
      <pc:sldChg chg="del">
        <pc:chgData name="Paul Muller, CPD" userId="a63a91f7-2aee-4d3f-abcf-5b6b29679cb6" providerId="ADAL" clId="{3EE65A4A-586C-45C2-B344-48BF2AD4D6CC}" dt="2021-03-08T00:03:20.272" v="2" actId="47"/>
        <pc:sldMkLst>
          <pc:docMk/>
          <pc:sldMk cId="3703459249" sldId="256"/>
        </pc:sldMkLst>
      </pc:sldChg>
      <pc:sldChg chg="del">
        <pc:chgData name="Paul Muller, CPD" userId="a63a91f7-2aee-4d3f-abcf-5b6b29679cb6" providerId="ADAL" clId="{3EE65A4A-586C-45C2-B344-48BF2AD4D6CC}" dt="2021-03-08T00:03:56.915" v="10" actId="47"/>
        <pc:sldMkLst>
          <pc:docMk/>
          <pc:sldMk cId="1471453494" sldId="397"/>
        </pc:sldMkLst>
      </pc:sldChg>
      <pc:sldChg chg="mod modShow modNotesTx">
        <pc:chgData name="Paul Muller, CPD" userId="a63a91f7-2aee-4d3f-abcf-5b6b29679cb6" providerId="ADAL" clId="{3EE65A4A-586C-45C2-B344-48BF2AD4D6CC}" dt="2021-03-08T02:08:56.654" v="3300" actId="729"/>
        <pc:sldMkLst>
          <pc:docMk/>
          <pc:sldMk cId="3040449368" sldId="534"/>
        </pc:sldMkLst>
      </pc:sldChg>
      <pc:sldChg chg="addSp modSp mod modAnim modShow modNotesTx">
        <pc:chgData name="Paul Muller, CPD" userId="a63a91f7-2aee-4d3f-abcf-5b6b29679cb6" providerId="ADAL" clId="{3EE65A4A-586C-45C2-B344-48BF2AD4D6CC}" dt="2021-03-08T02:08:56.654" v="3300" actId="729"/>
        <pc:sldMkLst>
          <pc:docMk/>
          <pc:sldMk cId="1682358159" sldId="538"/>
        </pc:sldMkLst>
        <pc:picChg chg="add mod modCrop">
          <ac:chgData name="Paul Muller, CPD" userId="a63a91f7-2aee-4d3f-abcf-5b6b29679cb6" providerId="ADAL" clId="{3EE65A4A-586C-45C2-B344-48BF2AD4D6CC}" dt="2021-03-08T01:16:12.830" v="3085" actId="14100"/>
          <ac:picMkLst>
            <pc:docMk/>
            <pc:sldMk cId="1682358159" sldId="538"/>
            <ac:picMk id="6" creationId="{C55206CE-6F01-4C5E-8FDD-E2249096D1C7}"/>
          </ac:picMkLst>
        </pc:picChg>
      </pc:sldChg>
      <pc:sldChg chg="add mod modShow modNotesTx">
        <pc:chgData name="Paul Muller, CPD" userId="a63a91f7-2aee-4d3f-abcf-5b6b29679cb6" providerId="ADAL" clId="{3EE65A4A-586C-45C2-B344-48BF2AD4D6CC}" dt="2021-03-08T02:08:56.654" v="3300" actId="729"/>
        <pc:sldMkLst>
          <pc:docMk/>
          <pc:sldMk cId="99057964" sldId="566"/>
        </pc:sldMkLst>
      </pc:sldChg>
      <pc:sldChg chg="mod modShow modNotesTx">
        <pc:chgData name="Paul Muller, CPD" userId="a63a91f7-2aee-4d3f-abcf-5b6b29679cb6" providerId="ADAL" clId="{3EE65A4A-586C-45C2-B344-48BF2AD4D6CC}" dt="2021-03-08T02:08:56.654" v="3300" actId="729"/>
        <pc:sldMkLst>
          <pc:docMk/>
          <pc:sldMk cId="157678685" sldId="630"/>
        </pc:sldMkLst>
      </pc:sldChg>
      <pc:sldChg chg="mod modShow modNotesTx">
        <pc:chgData name="Paul Muller, CPD" userId="a63a91f7-2aee-4d3f-abcf-5b6b29679cb6" providerId="ADAL" clId="{3EE65A4A-586C-45C2-B344-48BF2AD4D6CC}" dt="2021-03-08T02:08:56.654" v="3300" actId="729"/>
        <pc:sldMkLst>
          <pc:docMk/>
          <pc:sldMk cId="1026178910" sldId="631"/>
        </pc:sldMkLst>
      </pc:sldChg>
      <pc:sldChg chg="addSp delSp modSp mod modAnim modShow modNotesTx">
        <pc:chgData name="Paul Muller, CPD" userId="a63a91f7-2aee-4d3f-abcf-5b6b29679cb6" providerId="ADAL" clId="{3EE65A4A-586C-45C2-B344-48BF2AD4D6CC}" dt="2021-03-08T02:08:56.654" v="3300" actId="729"/>
        <pc:sldMkLst>
          <pc:docMk/>
          <pc:sldMk cId="3940163043" sldId="632"/>
        </pc:sldMkLst>
        <pc:spChg chg="mod">
          <ac:chgData name="Paul Muller, CPD" userId="a63a91f7-2aee-4d3f-abcf-5b6b29679cb6" providerId="ADAL" clId="{3EE65A4A-586C-45C2-B344-48BF2AD4D6CC}" dt="2021-03-08T00:52:19.751" v="1850" actId="1076"/>
          <ac:spMkLst>
            <pc:docMk/>
            <pc:sldMk cId="3940163043" sldId="632"/>
            <ac:spMk id="5" creationId="{25E608EA-8885-4EC3-9CC5-92217DE80F67}"/>
          </ac:spMkLst>
        </pc:spChg>
        <pc:picChg chg="add del mod">
          <ac:chgData name="Paul Muller, CPD" userId="a63a91f7-2aee-4d3f-abcf-5b6b29679cb6" providerId="ADAL" clId="{3EE65A4A-586C-45C2-B344-48BF2AD4D6CC}" dt="2021-03-08T00:51:09.206" v="1835"/>
          <ac:picMkLst>
            <pc:docMk/>
            <pc:sldMk cId="3940163043" sldId="632"/>
            <ac:picMk id="1026" creationId="{976D766D-7545-4AE6-B328-E0394049D9D3}"/>
          </ac:picMkLst>
        </pc:picChg>
        <pc:picChg chg="add mod">
          <ac:chgData name="Paul Muller, CPD" userId="a63a91f7-2aee-4d3f-abcf-5b6b29679cb6" providerId="ADAL" clId="{3EE65A4A-586C-45C2-B344-48BF2AD4D6CC}" dt="2021-03-08T00:51:22.623" v="1839" actId="1076"/>
          <ac:picMkLst>
            <pc:docMk/>
            <pc:sldMk cId="3940163043" sldId="632"/>
            <ac:picMk id="1028" creationId="{121515A0-439E-4BAA-9744-D322E14F29F2}"/>
          </ac:picMkLst>
        </pc:picChg>
      </pc:sldChg>
      <pc:sldChg chg="mod modShow">
        <pc:chgData name="Paul Muller, CPD" userId="a63a91f7-2aee-4d3f-abcf-5b6b29679cb6" providerId="ADAL" clId="{3EE65A4A-586C-45C2-B344-48BF2AD4D6CC}" dt="2021-03-08T02:08:56.654" v="3300" actId="729"/>
        <pc:sldMkLst>
          <pc:docMk/>
          <pc:sldMk cId="2343685570" sldId="652"/>
        </pc:sldMkLst>
      </pc:sldChg>
      <pc:sldChg chg="modSp mod modShow">
        <pc:chgData name="Paul Muller, CPD" userId="a63a91f7-2aee-4d3f-abcf-5b6b29679cb6" providerId="ADAL" clId="{3EE65A4A-586C-45C2-B344-48BF2AD4D6CC}" dt="2021-03-08T02:08:56.654" v="3300" actId="729"/>
        <pc:sldMkLst>
          <pc:docMk/>
          <pc:sldMk cId="74246412" sldId="831"/>
        </pc:sldMkLst>
        <pc:spChg chg="mod">
          <ac:chgData name="Paul Muller, CPD" userId="a63a91f7-2aee-4d3f-abcf-5b6b29679cb6" providerId="ADAL" clId="{3EE65A4A-586C-45C2-B344-48BF2AD4D6CC}" dt="2021-03-08T01:55:33.929" v="3291" actId="20577"/>
          <ac:spMkLst>
            <pc:docMk/>
            <pc:sldMk cId="74246412" sldId="831"/>
            <ac:spMk id="2" creationId="{10AFE828-66E4-41A2-BF85-C9FD1BF76200}"/>
          </ac:spMkLst>
        </pc:spChg>
        <pc:spChg chg="mod">
          <ac:chgData name="Paul Muller, CPD" userId="a63a91f7-2aee-4d3f-abcf-5b6b29679cb6" providerId="ADAL" clId="{3EE65A4A-586C-45C2-B344-48BF2AD4D6CC}" dt="2021-03-08T01:46:44.312" v="3182" actId="15"/>
          <ac:spMkLst>
            <pc:docMk/>
            <pc:sldMk cId="74246412" sldId="831"/>
            <ac:spMk id="3" creationId="{F035CF32-BF36-4D04-B2C7-5A5016C9D3D3}"/>
          </ac:spMkLst>
        </pc:spChg>
      </pc:sldChg>
      <pc:sldChg chg="modSp mod modShow">
        <pc:chgData name="Paul Muller, CPD" userId="a63a91f7-2aee-4d3f-abcf-5b6b29679cb6" providerId="ADAL" clId="{3EE65A4A-586C-45C2-B344-48BF2AD4D6CC}" dt="2021-03-08T02:08:56.654" v="3300" actId="729"/>
        <pc:sldMkLst>
          <pc:docMk/>
          <pc:sldMk cId="3457146774" sldId="832"/>
        </pc:sldMkLst>
        <pc:spChg chg="mod">
          <ac:chgData name="Paul Muller, CPD" userId="a63a91f7-2aee-4d3f-abcf-5b6b29679cb6" providerId="ADAL" clId="{3EE65A4A-586C-45C2-B344-48BF2AD4D6CC}" dt="2021-03-08T01:55:45.485" v="3293" actId="20577"/>
          <ac:spMkLst>
            <pc:docMk/>
            <pc:sldMk cId="3457146774" sldId="832"/>
            <ac:spMk id="2" creationId="{1813372C-EFB1-4B95-9347-6834AC459034}"/>
          </ac:spMkLst>
        </pc:spChg>
      </pc:sldChg>
      <pc:sldChg chg="addSp modSp mod modAnim modShow modNotesTx">
        <pc:chgData name="Paul Muller, CPD" userId="a63a91f7-2aee-4d3f-abcf-5b6b29679cb6" providerId="ADAL" clId="{3EE65A4A-586C-45C2-B344-48BF2AD4D6CC}" dt="2021-03-08T02:08:56.654" v="3300" actId="729"/>
        <pc:sldMkLst>
          <pc:docMk/>
          <pc:sldMk cId="4031217444" sldId="846"/>
        </pc:sldMkLst>
        <pc:spChg chg="mod">
          <ac:chgData name="Paul Muller, CPD" userId="a63a91f7-2aee-4d3f-abcf-5b6b29679cb6" providerId="ADAL" clId="{3EE65A4A-586C-45C2-B344-48BF2AD4D6CC}" dt="2021-03-08T00:28:30.061" v="697" actId="313"/>
          <ac:spMkLst>
            <pc:docMk/>
            <pc:sldMk cId="4031217444" sldId="846"/>
            <ac:spMk id="3" creationId="{AECFA938-E51A-4D08-AF1F-F09EBCCF8601}"/>
          </ac:spMkLst>
        </pc:spChg>
        <pc:picChg chg="add mod">
          <ac:chgData name="Paul Muller, CPD" userId="a63a91f7-2aee-4d3f-abcf-5b6b29679cb6" providerId="ADAL" clId="{3EE65A4A-586C-45C2-B344-48BF2AD4D6CC}" dt="2021-03-08T00:27:56.114" v="684" actId="14100"/>
          <ac:picMkLst>
            <pc:docMk/>
            <pc:sldMk cId="4031217444" sldId="846"/>
            <ac:picMk id="6" creationId="{E4BFF6FC-63B8-4FEE-875D-0DA80357F16D}"/>
          </ac:picMkLst>
        </pc:picChg>
      </pc:sldChg>
      <pc:sldChg chg="mod modShow modNotesTx">
        <pc:chgData name="Paul Muller, CPD" userId="a63a91f7-2aee-4d3f-abcf-5b6b29679cb6" providerId="ADAL" clId="{3EE65A4A-586C-45C2-B344-48BF2AD4D6CC}" dt="2021-03-08T02:08:56.654" v="3300" actId="729"/>
        <pc:sldMkLst>
          <pc:docMk/>
          <pc:sldMk cId="2264441716" sldId="848"/>
        </pc:sldMkLst>
      </pc:sldChg>
      <pc:sldChg chg="modSp mod modShow modNotesTx">
        <pc:chgData name="Paul Muller, CPD" userId="a63a91f7-2aee-4d3f-abcf-5b6b29679cb6" providerId="ADAL" clId="{3EE65A4A-586C-45C2-B344-48BF2AD4D6CC}" dt="2021-03-08T02:08:56.654" v="3300" actId="729"/>
        <pc:sldMkLst>
          <pc:docMk/>
          <pc:sldMk cId="3468469776" sldId="854"/>
        </pc:sldMkLst>
        <pc:spChg chg="mod">
          <ac:chgData name="Paul Muller, CPD" userId="a63a91f7-2aee-4d3f-abcf-5b6b29679cb6" providerId="ADAL" clId="{3EE65A4A-586C-45C2-B344-48BF2AD4D6CC}" dt="2021-03-08T00:03:18.619" v="1" actId="27636"/>
          <ac:spMkLst>
            <pc:docMk/>
            <pc:sldMk cId="3468469776" sldId="854"/>
            <ac:spMk id="3" creationId="{EAC4ECE2-2DB7-4328-8AD8-F120FF47303F}"/>
          </ac:spMkLst>
        </pc:spChg>
      </pc:sldChg>
      <pc:sldChg chg="mod modShow modNotesTx">
        <pc:chgData name="Paul Muller, CPD" userId="a63a91f7-2aee-4d3f-abcf-5b6b29679cb6" providerId="ADAL" clId="{3EE65A4A-586C-45C2-B344-48BF2AD4D6CC}" dt="2021-03-08T02:08:56.654" v="3300" actId="729"/>
        <pc:sldMkLst>
          <pc:docMk/>
          <pc:sldMk cId="2592587434" sldId="856"/>
        </pc:sldMkLst>
      </pc:sldChg>
      <pc:sldChg chg="addSp delSp modSp mod delAnim modAnim modShow modNotesTx">
        <pc:chgData name="Paul Muller, CPD" userId="a63a91f7-2aee-4d3f-abcf-5b6b29679cb6" providerId="ADAL" clId="{3EE65A4A-586C-45C2-B344-48BF2AD4D6CC}" dt="2021-03-08T02:08:56.654" v="3300" actId="729"/>
        <pc:sldMkLst>
          <pc:docMk/>
          <pc:sldMk cId="332992606" sldId="873"/>
        </pc:sldMkLst>
        <pc:spChg chg="mod">
          <ac:chgData name="Paul Muller, CPD" userId="a63a91f7-2aee-4d3f-abcf-5b6b29679cb6" providerId="ADAL" clId="{3EE65A4A-586C-45C2-B344-48BF2AD4D6CC}" dt="2021-03-08T00:29:21.562" v="698" actId="6549"/>
          <ac:spMkLst>
            <pc:docMk/>
            <pc:sldMk cId="332992606" sldId="873"/>
            <ac:spMk id="9" creationId="{00000000-0000-0000-0000-000000000000}"/>
          </ac:spMkLst>
        </pc:spChg>
        <pc:picChg chg="del">
          <ac:chgData name="Paul Muller, CPD" userId="a63a91f7-2aee-4d3f-abcf-5b6b29679cb6" providerId="ADAL" clId="{3EE65A4A-586C-45C2-B344-48BF2AD4D6CC}" dt="2021-03-08T00:33:11.451" v="953" actId="478"/>
          <ac:picMkLst>
            <pc:docMk/>
            <pc:sldMk cId="332992606" sldId="873"/>
            <ac:picMk id="2" creationId="{00000000-0000-0000-0000-000000000000}"/>
          </ac:picMkLst>
        </pc:picChg>
        <pc:picChg chg="mod">
          <ac:chgData name="Paul Muller, CPD" userId="a63a91f7-2aee-4d3f-abcf-5b6b29679cb6" providerId="ADAL" clId="{3EE65A4A-586C-45C2-B344-48BF2AD4D6CC}" dt="2021-03-08T00:29:32.276" v="700" actId="14100"/>
          <ac:picMkLst>
            <pc:docMk/>
            <pc:sldMk cId="332992606" sldId="873"/>
            <ac:picMk id="4" creationId="{56C6A6A0-C98E-445E-971B-48E3307D86CC}"/>
          </ac:picMkLst>
        </pc:picChg>
        <pc:picChg chg="add del mod modCrop">
          <ac:chgData name="Paul Muller, CPD" userId="a63a91f7-2aee-4d3f-abcf-5b6b29679cb6" providerId="ADAL" clId="{3EE65A4A-586C-45C2-B344-48BF2AD4D6CC}" dt="2021-03-08T00:34:53.243" v="962" actId="478"/>
          <ac:picMkLst>
            <pc:docMk/>
            <pc:sldMk cId="332992606" sldId="873"/>
            <ac:picMk id="6" creationId="{7D722489-047E-4ECD-9E83-7D43111A6043}"/>
          </ac:picMkLst>
        </pc:picChg>
        <pc:picChg chg="add mod modCrop">
          <ac:chgData name="Paul Muller, CPD" userId="a63a91f7-2aee-4d3f-abcf-5b6b29679cb6" providerId="ADAL" clId="{3EE65A4A-586C-45C2-B344-48BF2AD4D6CC}" dt="2021-03-08T00:35:40.512" v="971" actId="1076"/>
          <ac:picMkLst>
            <pc:docMk/>
            <pc:sldMk cId="332992606" sldId="873"/>
            <ac:picMk id="8" creationId="{A3D6CB7B-8C5B-45AF-8CDA-8E91D95978D9}"/>
          </ac:picMkLst>
        </pc:picChg>
      </pc:sldChg>
      <pc:sldChg chg="modSp mod modClrScheme modAnim modShow chgLayout modNotesTx">
        <pc:chgData name="Paul Muller, CPD" userId="a63a91f7-2aee-4d3f-abcf-5b6b29679cb6" providerId="ADAL" clId="{3EE65A4A-586C-45C2-B344-48BF2AD4D6CC}" dt="2021-03-08T02:08:56.654" v="3300" actId="729"/>
        <pc:sldMkLst>
          <pc:docMk/>
          <pc:sldMk cId="3034411632" sldId="874"/>
        </pc:sldMkLst>
        <pc:spChg chg="mod ord">
          <ac:chgData name="Paul Muller, CPD" userId="a63a91f7-2aee-4d3f-abcf-5b6b29679cb6" providerId="ADAL" clId="{3EE65A4A-586C-45C2-B344-48BF2AD4D6CC}" dt="2021-03-08T01:55:13.605" v="3289" actId="700"/>
          <ac:spMkLst>
            <pc:docMk/>
            <pc:sldMk cId="3034411632" sldId="874"/>
            <ac:spMk id="2" creationId="{243F6977-BB7A-4B05-9A90-650E239CEF18}"/>
          </ac:spMkLst>
        </pc:spChg>
        <pc:spChg chg="mod ord">
          <ac:chgData name="Paul Muller, CPD" userId="a63a91f7-2aee-4d3f-abcf-5b6b29679cb6" providerId="ADAL" clId="{3EE65A4A-586C-45C2-B344-48BF2AD4D6CC}" dt="2021-03-08T01:55:13.605" v="3289" actId="700"/>
          <ac:spMkLst>
            <pc:docMk/>
            <pc:sldMk cId="3034411632" sldId="874"/>
            <ac:spMk id="3" creationId="{50C4ABF9-425C-4CC2-ACC6-8E545CC25ED5}"/>
          </ac:spMkLst>
        </pc:spChg>
      </pc:sldChg>
      <pc:sldChg chg="mod modShow modNotesTx">
        <pc:chgData name="Paul Muller, CPD" userId="a63a91f7-2aee-4d3f-abcf-5b6b29679cb6" providerId="ADAL" clId="{3EE65A4A-586C-45C2-B344-48BF2AD4D6CC}" dt="2021-03-08T02:08:56.654" v="3300" actId="729"/>
        <pc:sldMkLst>
          <pc:docMk/>
          <pc:sldMk cId="3322653549" sldId="875"/>
        </pc:sldMkLst>
      </pc:sldChg>
      <pc:sldChg chg="del">
        <pc:chgData name="Paul Muller, CPD" userId="a63a91f7-2aee-4d3f-abcf-5b6b29679cb6" providerId="ADAL" clId="{3EE65A4A-586C-45C2-B344-48BF2AD4D6CC}" dt="2021-03-08T01:11:27.878" v="3075" actId="47"/>
        <pc:sldMkLst>
          <pc:docMk/>
          <pc:sldMk cId="668935297" sldId="960"/>
        </pc:sldMkLst>
      </pc:sldChg>
      <pc:sldChg chg="mod modShow modNotesTx">
        <pc:chgData name="Paul Muller, CPD" userId="a63a91f7-2aee-4d3f-abcf-5b6b29679cb6" providerId="ADAL" clId="{3EE65A4A-586C-45C2-B344-48BF2AD4D6CC}" dt="2021-03-08T02:08:56.654" v="3300" actId="729"/>
        <pc:sldMkLst>
          <pc:docMk/>
          <pc:sldMk cId="814867146" sldId="961"/>
        </pc:sldMkLst>
      </pc:sldChg>
      <pc:sldChg chg="mod modShow modNotesTx">
        <pc:chgData name="Paul Muller, CPD" userId="a63a91f7-2aee-4d3f-abcf-5b6b29679cb6" providerId="ADAL" clId="{3EE65A4A-586C-45C2-B344-48BF2AD4D6CC}" dt="2021-03-08T02:08:56.654" v="3300" actId="729"/>
        <pc:sldMkLst>
          <pc:docMk/>
          <pc:sldMk cId="2073819649" sldId="962"/>
        </pc:sldMkLst>
      </pc:sldChg>
      <pc:sldChg chg="mod modShow modNotesTx">
        <pc:chgData name="Paul Muller, CPD" userId="a63a91f7-2aee-4d3f-abcf-5b6b29679cb6" providerId="ADAL" clId="{3EE65A4A-586C-45C2-B344-48BF2AD4D6CC}" dt="2021-03-08T02:08:56.654" v="3300" actId="729"/>
        <pc:sldMkLst>
          <pc:docMk/>
          <pc:sldMk cId="2318948021" sldId="963"/>
        </pc:sldMkLst>
      </pc:sldChg>
      <pc:sldChg chg="mod modShow modNotesTx">
        <pc:chgData name="Paul Muller, CPD" userId="a63a91f7-2aee-4d3f-abcf-5b6b29679cb6" providerId="ADAL" clId="{3EE65A4A-586C-45C2-B344-48BF2AD4D6CC}" dt="2021-03-08T02:08:56.654" v="3300" actId="729"/>
        <pc:sldMkLst>
          <pc:docMk/>
          <pc:sldMk cId="141471434" sldId="964"/>
        </pc:sldMkLst>
      </pc:sldChg>
      <pc:sldChg chg="mod modShow modNotesTx">
        <pc:chgData name="Paul Muller, CPD" userId="a63a91f7-2aee-4d3f-abcf-5b6b29679cb6" providerId="ADAL" clId="{3EE65A4A-586C-45C2-B344-48BF2AD4D6CC}" dt="2021-03-08T02:08:56.654" v="3300" actId="729"/>
        <pc:sldMkLst>
          <pc:docMk/>
          <pc:sldMk cId="2314594935" sldId="965"/>
        </pc:sldMkLst>
      </pc:sldChg>
      <pc:sldChg chg="mod modShow modNotesTx">
        <pc:chgData name="Paul Muller, CPD" userId="a63a91f7-2aee-4d3f-abcf-5b6b29679cb6" providerId="ADAL" clId="{3EE65A4A-586C-45C2-B344-48BF2AD4D6CC}" dt="2021-03-08T02:08:56.654" v="3300" actId="729"/>
        <pc:sldMkLst>
          <pc:docMk/>
          <pc:sldMk cId="2081263192" sldId="967"/>
        </pc:sldMkLst>
      </pc:sldChg>
      <pc:sldChg chg="mod modShow modNotesTx">
        <pc:chgData name="Paul Muller, CPD" userId="a63a91f7-2aee-4d3f-abcf-5b6b29679cb6" providerId="ADAL" clId="{3EE65A4A-586C-45C2-B344-48BF2AD4D6CC}" dt="2021-03-08T02:08:56.654" v="3300" actId="729"/>
        <pc:sldMkLst>
          <pc:docMk/>
          <pc:sldMk cId="2914417070" sldId="968"/>
        </pc:sldMkLst>
      </pc:sldChg>
      <pc:sldChg chg="mod modShow modNotesTx">
        <pc:chgData name="Paul Muller, CPD" userId="a63a91f7-2aee-4d3f-abcf-5b6b29679cb6" providerId="ADAL" clId="{3EE65A4A-586C-45C2-B344-48BF2AD4D6CC}" dt="2021-03-08T02:08:56.654" v="3300" actId="729"/>
        <pc:sldMkLst>
          <pc:docMk/>
          <pc:sldMk cId="2799871657" sldId="969"/>
        </pc:sldMkLst>
      </pc:sldChg>
      <pc:sldChg chg="del">
        <pc:chgData name="Paul Muller, CPD" userId="a63a91f7-2aee-4d3f-abcf-5b6b29679cb6" providerId="ADAL" clId="{3EE65A4A-586C-45C2-B344-48BF2AD4D6CC}" dt="2021-03-08T00:03:33.165" v="4" actId="47"/>
        <pc:sldMkLst>
          <pc:docMk/>
          <pc:sldMk cId="3615078562" sldId="971"/>
        </pc:sldMkLst>
      </pc:sldChg>
      <pc:sldChg chg="add mod modShow">
        <pc:chgData name="Paul Muller, CPD" userId="a63a91f7-2aee-4d3f-abcf-5b6b29679cb6" providerId="ADAL" clId="{3EE65A4A-586C-45C2-B344-48BF2AD4D6CC}" dt="2021-03-08T02:08:56.654" v="3300" actId="729"/>
        <pc:sldMkLst>
          <pc:docMk/>
          <pc:sldMk cId="584493799" sldId="973"/>
        </pc:sldMkLst>
      </pc:sldChg>
      <pc:sldChg chg="mod modShow">
        <pc:chgData name="Paul Muller, CPD" userId="a63a91f7-2aee-4d3f-abcf-5b6b29679cb6" providerId="ADAL" clId="{3EE65A4A-586C-45C2-B344-48BF2AD4D6CC}" dt="2021-03-08T02:08:56.654" v="3300" actId="729"/>
        <pc:sldMkLst>
          <pc:docMk/>
          <pc:sldMk cId="225488998" sldId="979"/>
        </pc:sldMkLst>
      </pc:sldChg>
      <pc:sldChg chg="del modNotesTx">
        <pc:chgData name="Paul Muller, CPD" userId="a63a91f7-2aee-4d3f-abcf-5b6b29679cb6" providerId="ADAL" clId="{3EE65A4A-586C-45C2-B344-48BF2AD4D6CC}" dt="2021-03-08T00:04:09.093" v="12" actId="47"/>
        <pc:sldMkLst>
          <pc:docMk/>
          <pc:sldMk cId="2061669881" sldId="983"/>
        </pc:sldMkLst>
      </pc:sldChg>
      <pc:sldChg chg="modSp mod modShow">
        <pc:chgData name="Paul Muller, CPD" userId="a63a91f7-2aee-4d3f-abcf-5b6b29679cb6" providerId="ADAL" clId="{3EE65A4A-586C-45C2-B344-48BF2AD4D6CC}" dt="2021-03-08T02:08:56.654" v="3300" actId="729"/>
        <pc:sldMkLst>
          <pc:docMk/>
          <pc:sldMk cId="1235370619" sldId="989"/>
        </pc:sldMkLst>
        <pc:spChg chg="mod">
          <ac:chgData name="Paul Muller, CPD" userId="a63a91f7-2aee-4d3f-abcf-5b6b29679cb6" providerId="ADAL" clId="{3EE65A4A-586C-45C2-B344-48BF2AD4D6CC}" dt="2021-03-08T00:04:17.566" v="13" actId="20577"/>
          <ac:spMkLst>
            <pc:docMk/>
            <pc:sldMk cId="1235370619" sldId="989"/>
            <ac:spMk id="9" creationId="{C7F06FC7-11D3-4958-95C5-172CC26B422D}"/>
          </ac:spMkLst>
        </pc:spChg>
      </pc:sldChg>
      <pc:sldChg chg="mod modShow modNotesTx">
        <pc:chgData name="Paul Muller, CPD" userId="a63a91f7-2aee-4d3f-abcf-5b6b29679cb6" providerId="ADAL" clId="{3EE65A4A-586C-45C2-B344-48BF2AD4D6CC}" dt="2021-03-08T02:08:56.654" v="3300" actId="729"/>
        <pc:sldMkLst>
          <pc:docMk/>
          <pc:sldMk cId="4117087465" sldId="990"/>
        </pc:sldMkLst>
      </pc:sldChg>
      <pc:sldChg chg="add mod modShow">
        <pc:chgData name="Paul Muller, CPD" userId="a63a91f7-2aee-4d3f-abcf-5b6b29679cb6" providerId="ADAL" clId="{3EE65A4A-586C-45C2-B344-48BF2AD4D6CC}" dt="2021-03-08T02:08:56.654" v="3300" actId="729"/>
        <pc:sldMkLst>
          <pc:docMk/>
          <pc:sldMk cId="1234551240" sldId="991"/>
        </pc:sldMkLst>
      </pc:sldChg>
      <pc:sldChg chg="addSp delSp add del setBg delDesignElem">
        <pc:chgData name="Paul Muller, CPD" userId="a63a91f7-2aee-4d3f-abcf-5b6b29679cb6" providerId="ADAL" clId="{3EE65A4A-586C-45C2-B344-48BF2AD4D6CC}" dt="2021-03-08T00:03:45.566" v="7"/>
        <pc:sldMkLst>
          <pc:docMk/>
          <pc:sldMk cId="914207722" sldId="992"/>
        </pc:sldMkLst>
        <pc:spChg chg="add del">
          <ac:chgData name="Paul Muller, CPD" userId="a63a91f7-2aee-4d3f-abcf-5b6b29679cb6" providerId="ADAL" clId="{3EE65A4A-586C-45C2-B344-48BF2AD4D6CC}" dt="2021-03-08T00:03:45.566" v="7"/>
          <ac:spMkLst>
            <pc:docMk/>
            <pc:sldMk cId="914207722" sldId="992"/>
            <ac:spMk id="10" creationId="{7905BA41-EE6E-4F80-8636-447F22DD729A}"/>
          </ac:spMkLst>
        </pc:spChg>
        <pc:spChg chg="add del">
          <ac:chgData name="Paul Muller, CPD" userId="a63a91f7-2aee-4d3f-abcf-5b6b29679cb6" providerId="ADAL" clId="{3EE65A4A-586C-45C2-B344-48BF2AD4D6CC}" dt="2021-03-08T00:03:45.566" v="7"/>
          <ac:spMkLst>
            <pc:docMk/>
            <pc:sldMk cId="914207722" sldId="992"/>
            <ac:spMk id="12" creationId="{CD7549B2-EE05-4558-8C64-AC46755F2B25}"/>
          </ac:spMkLst>
        </pc:spChg>
      </pc:sldChg>
      <pc:sldChg chg="add mod modShow">
        <pc:chgData name="Paul Muller, CPD" userId="a63a91f7-2aee-4d3f-abcf-5b6b29679cb6" providerId="ADAL" clId="{3EE65A4A-586C-45C2-B344-48BF2AD4D6CC}" dt="2021-03-08T02:08:56.654" v="3300" actId="729"/>
        <pc:sldMkLst>
          <pc:docMk/>
          <pc:sldMk cId="1630228585" sldId="992"/>
        </pc:sldMkLst>
      </pc:sldChg>
      <pc:sldChg chg="add mod modShow">
        <pc:chgData name="Paul Muller, CPD" userId="a63a91f7-2aee-4d3f-abcf-5b6b29679cb6" providerId="ADAL" clId="{3EE65A4A-586C-45C2-B344-48BF2AD4D6CC}" dt="2021-03-08T02:08:56.654" v="3300" actId="729"/>
        <pc:sldMkLst>
          <pc:docMk/>
          <pc:sldMk cId="1095562980" sldId="999"/>
        </pc:sldMkLst>
      </pc:sldChg>
      <pc:sldChg chg="modSp new del mod">
        <pc:chgData name="Paul Muller, CPD" userId="a63a91f7-2aee-4d3f-abcf-5b6b29679cb6" providerId="ADAL" clId="{3EE65A4A-586C-45C2-B344-48BF2AD4D6CC}" dt="2021-03-08T00:11:25.227" v="113" actId="47"/>
        <pc:sldMkLst>
          <pc:docMk/>
          <pc:sldMk cId="4156975914" sldId="1000"/>
        </pc:sldMkLst>
        <pc:spChg chg="mod">
          <ac:chgData name="Paul Muller, CPD" userId="a63a91f7-2aee-4d3f-abcf-5b6b29679cb6" providerId="ADAL" clId="{3EE65A4A-586C-45C2-B344-48BF2AD4D6CC}" dt="2021-03-08T00:09:14.921" v="71" actId="20577"/>
          <ac:spMkLst>
            <pc:docMk/>
            <pc:sldMk cId="4156975914" sldId="1000"/>
            <ac:spMk id="2" creationId="{2E035BD9-F957-4B48-BD42-DC8D93695D61}"/>
          </ac:spMkLst>
        </pc:spChg>
      </pc:sldChg>
    </pc:docChg>
  </pc:docChgLst>
  <pc:docChgLst>
    <pc:chgData name="Paul Muller, CPD" userId="a63a91f7-2aee-4d3f-abcf-5b6b29679cb6" providerId="ADAL" clId="{826B68B5-D371-4D3C-898E-6D0DE93431B3}"/>
    <pc:docChg chg="custSel addSld modSld sldOrd modNotesMaster modHandout">
      <pc:chgData name="Paul Muller, CPD" userId="a63a91f7-2aee-4d3f-abcf-5b6b29679cb6" providerId="ADAL" clId="{826B68B5-D371-4D3C-898E-6D0DE93431B3}" dt="2020-09-26T06:20:07.763" v="248"/>
      <pc:docMkLst>
        <pc:docMk/>
      </pc:docMkLst>
      <pc:sldChg chg="modTransition">
        <pc:chgData name="Paul Muller, CPD" userId="a63a91f7-2aee-4d3f-abcf-5b6b29679cb6" providerId="ADAL" clId="{826B68B5-D371-4D3C-898E-6D0DE93431B3}" dt="2020-09-26T06:20:07.763" v="248"/>
        <pc:sldMkLst>
          <pc:docMk/>
          <pc:sldMk cId="3703459249" sldId="256"/>
        </pc:sldMkLst>
      </pc:sldChg>
      <pc:sldChg chg="modTransition">
        <pc:chgData name="Paul Muller, CPD" userId="a63a91f7-2aee-4d3f-abcf-5b6b29679cb6" providerId="ADAL" clId="{826B68B5-D371-4D3C-898E-6D0DE93431B3}" dt="2020-09-26T06:20:07.763" v="248"/>
        <pc:sldMkLst>
          <pc:docMk/>
          <pc:sldMk cId="1471453494" sldId="397"/>
        </pc:sldMkLst>
      </pc:sldChg>
      <pc:sldChg chg="modTransition">
        <pc:chgData name="Paul Muller, CPD" userId="a63a91f7-2aee-4d3f-abcf-5b6b29679cb6" providerId="ADAL" clId="{826B68B5-D371-4D3C-898E-6D0DE93431B3}" dt="2020-09-26T06:20:07.763" v="248"/>
        <pc:sldMkLst>
          <pc:docMk/>
          <pc:sldMk cId="3040449368" sldId="534"/>
        </pc:sldMkLst>
      </pc:sldChg>
      <pc:sldChg chg="modTransition">
        <pc:chgData name="Paul Muller, CPD" userId="a63a91f7-2aee-4d3f-abcf-5b6b29679cb6" providerId="ADAL" clId="{826B68B5-D371-4D3C-898E-6D0DE93431B3}" dt="2020-09-26T06:20:07.763" v="248"/>
        <pc:sldMkLst>
          <pc:docMk/>
          <pc:sldMk cId="1682358159" sldId="538"/>
        </pc:sldMkLst>
      </pc:sldChg>
      <pc:sldChg chg="modTransition">
        <pc:chgData name="Paul Muller, CPD" userId="a63a91f7-2aee-4d3f-abcf-5b6b29679cb6" providerId="ADAL" clId="{826B68B5-D371-4D3C-898E-6D0DE93431B3}" dt="2020-09-26T06:20:07.763" v="248"/>
        <pc:sldMkLst>
          <pc:docMk/>
          <pc:sldMk cId="157678685" sldId="630"/>
        </pc:sldMkLst>
      </pc:sldChg>
      <pc:sldChg chg="modSp modTransition modAnim modNotes">
        <pc:chgData name="Paul Muller, CPD" userId="a63a91f7-2aee-4d3f-abcf-5b6b29679cb6" providerId="ADAL" clId="{826B68B5-D371-4D3C-898E-6D0DE93431B3}" dt="2020-09-26T06:20:07.763" v="248"/>
        <pc:sldMkLst>
          <pc:docMk/>
          <pc:sldMk cId="1026178910" sldId="631"/>
        </pc:sldMkLst>
        <pc:spChg chg="mod">
          <ac:chgData name="Paul Muller, CPD" userId="a63a91f7-2aee-4d3f-abcf-5b6b29679cb6" providerId="ADAL" clId="{826B68B5-D371-4D3C-898E-6D0DE93431B3}" dt="2020-09-07T12:47:26.392" v="175" actId="114"/>
          <ac:spMkLst>
            <pc:docMk/>
            <pc:sldMk cId="1026178910" sldId="631"/>
            <ac:spMk id="3" creationId="{00000000-0000-0000-0000-000000000000}"/>
          </ac:spMkLst>
        </pc:spChg>
      </pc:sldChg>
      <pc:sldChg chg="modTransition modNotes">
        <pc:chgData name="Paul Muller, CPD" userId="a63a91f7-2aee-4d3f-abcf-5b6b29679cb6" providerId="ADAL" clId="{826B68B5-D371-4D3C-898E-6D0DE93431B3}" dt="2020-09-26T06:20:07.763" v="248"/>
        <pc:sldMkLst>
          <pc:docMk/>
          <pc:sldMk cId="3940163043" sldId="632"/>
        </pc:sldMkLst>
      </pc:sldChg>
      <pc:sldChg chg="modTransition">
        <pc:chgData name="Paul Muller, CPD" userId="a63a91f7-2aee-4d3f-abcf-5b6b29679cb6" providerId="ADAL" clId="{826B68B5-D371-4D3C-898E-6D0DE93431B3}" dt="2020-09-26T06:20:07.763" v="248"/>
        <pc:sldMkLst>
          <pc:docMk/>
          <pc:sldMk cId="2343685570" sldId="652"/>
        </pc:sldMkLst>
      </pc:sldChg>
      <pc:sldChg chg="modTransition">
        <pc:chgData name="Paul Muller, CPD" userId="a63a91f7-2aee-4d3f-abcf-5b6b29679cb6" providerId="ADAL" clId="{826B68B5-D371-4D3C-898E-6D0DE93431B3}" dt="2020-09-26T06:20:07.763" v="248"/>
        <pc:sldMkLst>
          <pc:docMk/>
          <pc:sldMk cId="74246412" sldId="831"/>
        </pc:sldMkLst>
      </pc:sldChg>
      <pc:sldChg chg="modSp modTransition modAnim">
        <pc:chgData name="Paul Muller, CPD" userId="a63a91f7-2aee-4d3f-abcf-5b6b29679cb6" providerId="ADAL" clId="{826B68B5-D371-4D3C-898E-6D0DE93431B3}" dt="2020-09-26T06:20:07.763" v="248"/>
        <pc:sldMkLst>
          <pc:docMk/>
          <pc:sldMk cId="3457146774" sldId="832"/>
        </pc:sldMkLst>
        <pc:spChg chg="mod">
          <ac:chgData name="Paul Muller, CPD" userId="a63a91f7-2aee-4d3f-abcf-5b6b29679cb6" providerId="ADAL" clId="{826B68B5-D371-4D3C-898E-6D0DE93431B3}" dt="2020-09-07T13:59:57.271" v="239" actId="313"/>
          <ac:spMkLst>
            <pc:docMk/>
            <pc:sldMk cId="3457146774" sldId="832"/>
            <ac:spMk id="13" creationId="{C2060727-128B-499A-A2E1-9822278BEDA9}"/>
          </ac:spMkLst>
        </pc:spChg>
      </pc:sldChg>
      <pc:sldChg chg="modTransition">
        <pc:chgData name="Paul Muller, CPD" userId="a63a91f7-2aee-4d3f-abcf-5b6b29679cb6" providerId="ADAL" clId="{826B68B5-D371-4D3C-898E-6D0DE93431B3}" dt="2020-09-26T06:20:07.763" v="248"/>
        <pc:sldMkLst>
          <pc:docMk/>
          <pc:sldMk cId="4031217444" sldId="846"/>
        </pc:sldMkLst>
      </pc:sldChg>
      <pc:sldChg chg="modTransition">
        <pc:chgData name="Paul Muller, CPD" userId="a63a91f7-2aee-4d3f-abcf-5b6b29679cb6" providerId="ADAL" clId="{826B68B5-D371-4D3C-898E-6D0DE93431B3}" dt="2020-09-26T06:20:07.763" v="248"/>
        <pc:sldMkLst>
          <pc:docMk/>
          <pc:sldMk cId="2264441716" sldId="848"/>
        </pc:sldMkLst>
      </pc:sldChg>
      <pc:sldChg chg="modTransition">
        <pc:chgData name="Paul Muller, CPD" userId="a63a91f7-2aee-4d3f-abcf-5b6b29679cb6" providerId="ADAL" clId="{826B68B5-D371-4D3C-898E-6D0DE93431B3}" dt="2020-09-26T06:20:07.763" v="248"/>
        <pc:sldMkLst>
          <pc:docMk/>
          <pc:sldMk cId="3468469776" sldId="854"/>
        </pc:sldMkLst>
      </pc:sldChg>
      <pc:sldChg chg="modTransition">
        <pc:chgData name="Paul Muller, CPD" userId="a63a91f7-2aee-4d3f-abcf-5b6b29679cb6" providerId="ADAL" clId="{826B68B5-D371-4D3C-898E-6D0DE93431B3}" dt="2020-09-26T06:20:07.763" v="248"/>
        <pc:sldMkLst>
          <pc:docMk/>
          <pc:sldMk cId="2592587434" sldId="856"/>
        </pc:sldMkLst>
      </pc:sldChg>
      <pc:sldChg chg="modTransition">
        <pc:chgData name="Paul Muller, CPD" userId="a63a91f7-2aee-4d3f-abcf-5b6b29679cb6" providerId="ADAL" clId="{826B68B5-D371-4D3C-898E-6D0DE93431B3}" dt="2020-09-26T06:20:07.763" v="248"/>
        <pc:sldMkLst>
          <pc:docMk/>
          <pc:sldMk cId="332992606" sldId="873"/>
        </pc:sldMkLst>
      </pc:sldChg>
      <pc:sldChg chg="modTransition">
        <pc:chgData name="Paul Muller, CPD" userId="a63a91f7-2aee-4d3f-abcf-5b6b29679cb6" providerId="ADAL" clId="{826B68B5-D371-4D3C-898E-6D0DE93431B3}" dt="2020-09-26T06:20:07.763" v="248"/>
        <pc:sldMkLst>
          <pc:docMk/>
          <pc:sldMk cId="3034411632" sldId="874"/>
        </pc:sldMkLst>
      </pc:sldChg>
      <pc:sldChg chg="modTransition">
        <pc:chgData name="Paul Muller, CPD" userId="a63a91f7-2aee-4d3f-abcf-5b6b29679cb6" providerId="ADAL" clId="{826B68B5-D371-4D3C-898E-6D0DE93431B3}" dt="2020-09-26T06:20:07.763" v="248"/>
        <pc:sldMkLst>
          <pc:docMk/>
          <pc:sldMk cId="3322653549" sldId="875"/>
        </pc:sldMkLst>
      </pc:sldChg>
      <pc:sldChg chg="modSp ord modTransition modAnim">
        <pc:chgData name="Paul Muller, CPD" userId="a63a91f7-2aee-4d3f-abcf-5b6b29679cb6" providerId="ADAL" clId="{826B68B5-D371-4D3C-898E-6D0DE93431B3}" dt="2020-09-26T06:20:07.763" v="248"/>
        <pc:sldMkLst>
          <pc:docMk/>
          <pc:sldMk cId="668935297" sldId="960"/>
        </pc:sldMkLst>
        <pc:spChg chg="mod">
          <ac:chgData name="Paul Muller, CPD" userId="a63a91f7-2aee-4d3f-abcf-5b6b29679cb6" providerId="ADAL" clId="{826B68B5-D371-4D3C-898E-6D0DE93431B3}" dt="2020-09-02T05:57:14.525" v="125" actId="20577"/>
          <ac:spMkLst>
            <pc:docMk/>
            <pc:sldMk cId="668935297" sldId="960"/>
            <ac:spMk id="3" creationId="{0B51A5F1-5C6D-4B7F-96BD-0830D99E20CB}"/>
          </ac:spMkLst>
        </pc:spChg>
      </pc:sldChg>
      <pc:sldChg chg="modTransition">
        <pc:chgData name="Paul Muller, CPD" userId="a63a91f7-2aee-4d3f-abcf-5b6b29679cb6" providerId="ADAL" clId="{826B68B5-D371-4D3C-898E-6D0DE93431B3}" dt="2020-09-26T06:20:07.763" v="248"/>
        <pc:sldMkLst>
          <pc:docMk/>
          <pc:sldMk cId="814867146" sldId="961"/>
        </pc:sldMkLst>
      </pc:sldChg>
      <pc:sldChg chg="modTransition">
        <pc:chgData name="Paul Muller, CPD" userId="a63a91f7-2aee-4d3f-abcf-5b6b29679cb6" providerId="ADAL" clId="{826B68B5-D371-4D3C-898E-6D0DE93431B3}" dt="2020-09-26T06:20:07.763" v="248"/>
        <pc:sldMkLst>
          <pc:docMk/>
          <pc:sldMk cId="2073819649" sldId="962"/>
        </pc:sldMkLst>
      </pc:sldChg>
      <pc:sldChg chg="modTransition">
        <pc:chgData name="Paul Muller, CPD" userId="a63a91f7-2aee-4d3f-abcf-5b6b29679cb6" providerId="ADAL" clId="{826B68B5-D371-4D3C-898E-6D0DE93431B3}" dt="2020-09-26T06:20:07.763" v="248"/>
        <pc:sldMkLst>
          <pc:docMk/>
          <pc:sldMk cId="2318948021" sldId="963"/>
        </pc:sldMkLst>
      </pc:sldChg>
      <pc:sldChg chg="modTransition">
        <pc:chgData name="Paul Muller, CPD" userId="a63a91f7-2aee-4d3f-abcf-5b6b29679cb6" providerId="ADAL" clId="{826B68B5-D371-4D3C-898E-6D0DE93431B3}" dt="2020-09-26T06:20:07.763" v="248"/>
        <pc:sldMkLst>
          <pc:docMk/>
          <pc:sldMk cId="141471434" sldId="964"/>
        </pc:sldMkLst>
      </pc:sldChg>
      <pc:sldChg chg="modTransition">
        <pc:chgData name="Paul Muller, CPD" userId="a63a91f7-2aee-4d3f-abcf-5b6b29679cb6" providerId="ADAL" clId="{826B68B5-D371-4D3C-898E-6D0DE93431B3}" dt="2020-09-26T06:20:07.763" v="248"/>
        <pc:sldMkLst>
          <pc:docMk/>
          <pc:sldMk cId="2314594935" sldId="965"/>
        </pc:sldMkLst>
      </pc:sldChg>
      <pc:sldChg chg="modTransition modNotes">
        <pc:chgData name="Paul Muller, CPD" userId="a63a91f7-2aee-4d3f-abcf-5b6b29679cb6" providerId="ADAL" clId="{826B68B5-D371-4D3C-898E-6D0DE93431B3}" dt="2020-09-26T06:20:07.763" v="248"/>
        <pc:sldMkLst>
          <pc:docMk/>
          <pc:sldMk cId="2081263192" sldId="967"/>
        </pc:sldMkLst>
      </pc:sldChg>
      <pc:sldChg chg="modTransition modNotes">
        <pc:chgData name="Paul Muller, CPD" userId="a63a91f7-2aee-4d3f-abcf-5b6b29679cb6" providerId="ADAL" clId="{826B68B5-D371-4D3C-898E-6D0DE93431B3}" dt="2020-09-26T06:20:07.763" v="248"/>
        <pc:sldMkLst>
          <pc:docMk/>
          <pc:sldMk cId="2914417070" sldId="968"/>
        </pc:sldMkLst>
      </pc:sldChg>
      <pc:sldChg chg="modTransition modNotes">
        <pc:chgData name="Paul Muller, CPD" userId="a63a91f7-2aee-4d3f-abcf-5b6b29679cb6" providerId="ADAL" clId="{826B68B5-D371-4D3C-898E-6D0DE93431B3}" dt="2020-09-26T06:20:07.763" v="248"/>
        <pc:sldMkLst>
          <pc:docMk/>
          <pc:sldMk cId="2799871657" sldId="969"/>
        </pc:sldMkLst>
      </pc:sldChg>
      <pc:sldChg chg="ord modTransition">
        <pc:chgData name="Paul Muller, CPD" userId="a63a91f7-2aee-4d3f-abcf-5b6b29679cb6" providerId="ADAL" clId="{826B68B5-D371-4D3C-898E-6D0DE93431B3}" dt="2020-09-26T06:20:07.763" v="248"/>
        <pc:sldMkLst>
          <pc:docMk/>
          <pc:sldMk cId="3615078562" sldId="971"/>
        </pc:sldMkLst>
      </pc:sldChg>
      <pc:sldChg chg="modTransition">
        <pc:chgData name="Paul Muller, CPD" userId="a63a91f7-2aee-4d3f-abcf-5b6b29679cb6" providerId="ADAL" clId="{826B68B5-D371-4D3C-898E-6D0DE93431B3}" dt="2020-09-26T06:20:07.763" v="248"/>
        <pc:sldMkLst>
          <pc:docMk/>
          <pc:sldMk cId="225488998" sldId="979"/>
        </pc:sldMkLst>
      </pc:sldChg>
      <pc:sldChg chg="add modTransition">
        <pc:chgData name="Paul Muller, CPD" userId="a63a91f7-2aee-4d3f-abcf-5b6b29679cb6" providerId="ADAL" clId="{826B68B5-D371-4D3C-898E-6D0DE93431B3}" dt="2020-09-26T06:20:07.763" v="248"/>
        <pc:sldMkLst>
          <pc:docMk/>
          <pc:sldMk cId="2061669881" sldId="983"/>
        </pc:sldMkLst>
      </pc:sldChg>
      <pc:sldChg chg="modTransition">
        <pc:chgData name="Paul Muller, CPD" userId="a63a91f7-2aee-4d3f-abcf-5b6b29679cb6" providerId="ADAL" clId="{826B68B5-D371-4D3C-898E-6D0DE93431B3}" dt="2020-09-26T06:20:07.763" v="248"/>
        <pc:sldMkLst>
          <pc:docMk/>
          <pc:sldMk cId="1235370619" sldId="989"/>
        </pc:sldMkLst>
      </pc:sldChg>
      <pc:sldChg chg="modSp modTransition modNotes">
        <pc:chgData name="Paul Muller, CPD" userId="a63a91f7-2aee-4d3f-abcf-5b6b29679cb6" providerId="ADAL" clId="{826B68B5-D371-4D3C-898E-6D0DE93431B3}" dt="2020-09-26T06:20:07.763" v="248"/>
        <pc:sldMkLst>
          <pc:docMk/>
          <pc:sldMk cId="4117087465" sldId="990"/>
        </pc:sldMkLst>
        <pc:spChg chg="mod">
          <ac:chgData name="Paul Muller, CPD" userId="a63a91f7-2aee-4d3f-abcf-5b6b29679cb6" providerId="ADAL" clId="{826B68B5-D371-4D3C-898E-6D0DE93431B3}" dt="2020-09-07T12:48:26.831" v="182" actId="20577"/>
          <ac:spMkLst>
            <pc:docMk/>
            <pc:sldMk cId="4117087465" sldId="990"/>
            <ac:spMk id="3" creationId="{00000000-0000-0000-0000-000000000000}"/>
          </ac:spMkLst>
        </pc:spChg>
      </pc:sldChg>
    </pc:docChg>
  </pc:docChgLst>
  <pc:docChgLst>
    <pc:chgData name="Scott Kinder" userId="3640c11d-4719-4612-a8d1-53662bce67f3" providerId="ADAL" clId="{FF7E4DE1-1CF6-4C57-A73E-D56EC1783D3C}"/>
    <pc:docChg chg="custSel modSld">
      <pc:chgData name="Scott Kinder" userId="3640c11d-4719-4612-a8d1-53662bce67f3" providerId="ADAL" clId="{FF7E4DE1-1CF6-4C57-A73E-D56EC1783D3C}" dt="2019-11-14T20:41:46.645" v="1" actId="27636"/>
      <pc:docMkLst>
        <pc:docMk/>
      </pc:docMkLst>
      <pc:sldChg chg="modSp">
        <pc:chgData name="Scott Kinder" userId="3640c11d-4719-4612-a8d1-53662bce67f3" providerId="ADAL" clId="{FF7E4DE1-1CF6-4C57-A73E-D56EC1783D3C}" dt="2019-11-14T20:41:46.645" v="1" actId="27636"/>
        <pc:sldMkLst>
          <pc:docMk/>
          <pc:sldMk cId="3468469776" sldId="854"/>
        </pc:sldMkLst>
        <pc:spChg chg="mod">
          <ac:chgData name="Scott Kinder" userId="3640c11d-4719-4612-a8d1-53662bce67f3" providerId="ADAL" clId="{FF7E4DE1-1CF6-4C57-A73E-D56EC1783D3C}" dt="2019-11-14T20:41:46.645" v="1" actId="27636"/>
          <ac:spMkLst>
            <pc:docMk/>
            <pc:sldMk cId="3468469776" sldId="854"/>
            <ac:spMk id="3" creationId="{EAC4ECE2-2DB7-4328-8AD8-F120FF47303F}"/>
          </ac:spMkLst>
        </pc:spChg>
      </pc:sldChg>
      <pc:sldChg chg="modTransition">
        <pc:chgData name="Scott Kinder" userId="3640c11d-4719-4612-a8d1-53662bce67f3" providerId="ADAL" clId="{FF7E4DE1-1CF6-4C57-A73E-D56EC1783D3C}" dt="2019-11-14T20:41:46.169" v="0"/>
        <pc:sldMkLst>
          <pc:docMk/>
          <pc:sldMk cId="3615078562" sldId="971"/>
        </pc:sldMkLst>
      </pc:sldChg>
    </pc:docChg>
  </pc:docChgLst>
  <pc:docChgLst>
    <pc:chgData name="Paul Muller" userId="a63a91f7-2aee-4d3f-abcf-5b6b29679cb6" providerId="ADAL" clId="{E3F8326F-A12B-43F4-8B9D-2C780967CC11}"/>
    <pc:docChg chg="undo custSel addSld delSld modSld sldOrd delSection modSection">
      <pc:chgData name="Paul Muller" userId="a63a91f7-2aee-4d3f-abcf-5b6b29679cb6" providerId="ADAL" clId="{E3F8326F-A12B-43F4-8B9D-2C780967CC11}" dt="2019-11-13T04:58:43.662" v="321" actId="20577"/>
      <pc:docMkLst>
        <pc:docMk/>
      </pc:docMkLst>
      <pc:sldChg chg="add del modTransition">
        <pc:chgData name="Paul Muller" userId="a63a91f7-2aee-4d3f-abcf-5b6b29679cb6" providerId="ADAL" clId="{E3F8326F-A12B-43F4-8B9D-2C780967CC11}" dt="2019-11-13T04:49:36.255" v="164"/>
        <pc:sldMkLst>
          <pc:docMk/>
          <pc:sldMk cId="3703459249" sldId="256"/>
        </pc:sldMkLst>
      </pc:sldChg>
      <pc:sldChg chg="modTransition">
        <pc:chgData name="Paul Muller" userId="a63a91f7-2aee-4d3f-abcf-5b6b29679cb6" providerId="ADAL" clId="{E3F8326F-A12B-43F4-8B9D-2C780967CC11}" dt="2019-11-13T04:49:36.255" v="164"/>
        <pc:sldMkLst>
          <pc:docMk/>
          <pc:sldMk cId="457522568" sldId="385"/>
        </pc:sldMkLst>
      </pc:sldChg>
      <pc:sldChg chg="add modTransition">
        <pc:chgData name="Paul Muller" userId="a63a91f7-2aee-4d3f-abcf-5b6b29679cb6" providerId="ADAL" clId="{E3F8326F-A12B-43F4-8B9D-2C780967CC11}" dt="2019-11-13T04:49:36.255" v="164"/>
        <pc:sldMkLst>
          <pc:docMk/>
          <pc:sldMk cId="1471453494" sldId="397"/>
        </pc:sldMkLst>
      </pc:sldChg>
      <pc:sldChg chg="modTransition">
        <pc:chgData name="Paul Muller" userId="a63a91f7-2aee-4d3f-abcf-5b6b29679cb6" providerId="ADAL" clId="{E3F8326F-A12B-43F4-8B9D-2C780967CC11}" dt="2019-11-13T04:49:36.255" v="164"/>
        <pc:sldMkLst>
          <pc:docMk/>
          <pc:sldMk cId="3127026278" sldId="470"/>
        </pc:sldMkLst>
      </pc:sldChg>
      <pc:sldChg chg="modTransition">
        <pc:chgData name="Paul Muller" userId="a63a91f7-2aee-4d3f-abcf-5b6b29679cb6" providerId="ADAL" clId="{E3F8326F-A12B-43F4-8B9D-2C780967CC11}" dt="2019-11-13T04:49:36.255" v="164"/>
        <pc:sldMkLst>
          <pc:docMk/>
          <pc:sldMk cId="3040449368" sldId="534"/>
        </pc:sldMkLst>
      </pc:sldChg>
      <pc:sldChg chg="modTransition">
        <pc:chgData name="Paul Muller" userId="a63a91f7-2aee-4d3f-abcf-5b6b29679cb6" providerId="ADAL" clId="{E3F8326F-A12B-43F4-8B9D-2C780967CC11}" dt="2019-11-13T04:49:36.255" v="164"/>
        <pc:sldMkLst>
          <pc:docMk/>
          <pc:sldMk cId="1682358159" sldId="538"/>
        </pc:sldMkLst>
      </pc:sldChg>
      <pc:sldChg chg="add modTransition">
        <pc:chgData name="Paul Muller" userId="a63a91f7-2aee-4d3f-abcf-5b6b29679cb6" providerId="ADAL" clId="{E3F8326F-A12B-43F4-8B9D-2C780967CC11}" dt="2019-11-13T04:49:36.255" v="164"/>
        <pc:sldMkLst>
          <pc:docMk/>
          <pc:sldMk cId="157678685" sldId="630"/>
        </pc:sldMkLst>
      </pc:sldChg>
      <pc:sldChg chg="add modTransition">
        <pc:chgData name="Paul Muller" userId="a63a91f7-2aee-4d3f-abcf-5b6b29679cb6" providerId="ADAL" clId="{E3F8326F-A12B-43F4-8B9D-2C780967CC11}" dt="2019-11-13T04:49:36.255" v="164"/>
        <pc:sldMkLst>
          <pc:docMk/>
          <pc:sldMk cId="1026178910" sldId="631"/>
        </pc:sldMkLst>
      </pc:sldChg>
      <pc:sldChg chg="add modTransition">
        <pc:chgData name="Paul Muller" userId="a63a91f7-2aee-4d3f-abcf-5b6b29679cb6" providerId="ADAL" clId="{E3F8326F-A12B-43F4-8B9D-2C780967CC11}" dt="2019-11-13T04:49:36.255" v="164"/>
        <pc:sldMkLst>
          <pc:docMk/>
          <pc:sldMk cId="3940163043" sldId="632"/>
        </pc:sldMkLst>
      </pc:sldChg>
      <pc:sldChg chg="add modTransition">
        <pc:chgData name="Paul Muller" userId="a63a91f7-2aee-4d3f-abcf-5b6b29679cb6" providerId="ADAL" clId="{E3F8326F-A12B-43F4-8B9D-2C780967CC11}" dt="2019-11-13T04:49:36.255" v="164"/>
        <pc:sldMkLst>
          <pc:docMk/>
          <pc:sldMk cId="2343685570" sldId="652"/>
        </pc:sldMkLst>
      </pc:sldChg>
      <pc:sldChg chg="modSp add ord modTransition">
        <pc:chgData name="Paul Muller" userId="a63a91f7-2aee-4d3f-abcf-5b6b29679cb6" providerId="ADAL" clId="{E3F8326F-A12B-43F4-8B9D-2C780967CC11}" dt="2019-11-13T04:53:35.824" v="274" actId="20577"/>
        <pc:sldMkLst>
          <pc:docMk/>
          <pc:sldMk cId="74246412" sldId="831"/>
        </pc:sldMkLst>
        <pc:spChg chg="mod">
          <ac:chgData name="Paul Muller" userId="a63a91f7-2aee-4d3f-abcf-5b6b29679cb6" providerId="ADAL" clId="{E3F8326F-A12B-43F4-8B9D-2C780967CC11}" dt="2019-11-13T04:45:41.804" v="158" actId="20577"/>
          <ac:spMkLst>
            <pc:docMk/>
            <pc:sldMk cId="74246412" sldId="831"/>
            <ac:spMk id="2" creationId="{10AFE828-66E4-41A2-BF85-C9FD1BF76200}"/>
          </ac:spMkLst>
        </pc:spChg>
        <pc:spChg chg="mod">
          <ac:chgData name="Paul Muller" userId="a63a91f7-2aee-4d3f-abcf-5b6b29679cb6" providerId="ADAL" clId="{E3F8326F-A12B-43F4-8B9D-2C780967CC11}" dt="2019-11-13T04:53:35.824" v="274" actId="20577"/>
          <ac:spMkLst>
            <pc:docMk/>
            <pc:sldMk cId="74246412" sldId="831"/>
            <ac:spMk id="3" creationId="{F035CF32-BF36-4D04-B2C7-5A5016C9D3D3}"/>
          </ac:spMkLst>
        </pc:spChg>
      </pc:sldChg>
      <pc:sldChg chg="modSp add ord modTransition setBg">
        <pc:chgData name="Paul Muller" userId="a63a91f7-2aee-4d3f-abcf-5b6b29679cb6" providerId="ADAL" clId="{E3F8326F-A12B-43F4-8B9D-2C780967CC11}" dt="2019-11-13T04:53:43.138" v="276" actId="20577"/>
        <pc:sldMkLst>
          <pc:docMk/>
          <pc:sldMk cId="3457146774" sldId="832"/>
        </pc:sldMkLst>
        <pc:spChg chg="mod">
          <ac:chgData name="Paul Muller" userId="a63a91f7-2aee-4d3f-abcf-5b6b29679cb6" providerId="ADAL" clId="{E3F8326F-A12B-43F4-8B9D-2C780967CC11}" dt="2019-11-13T04:53:43.138" v="276" actId="20577"/>
          <ac:spMkLst>
            <pc:docMk/>
            <pc:sldMk cId="3457146774" sldId="832"/>
            <ac:spMk id="2" creationId="{1813372C-EFB1-4B95-9347-6834AC459034}"/>
          </ac:spMkLst>
        </pc:spChg>
      </pc:sldChg>
      <pc:sldChg chg="modTransition">
        <pc:chgData name="Paul Muller" userId="a63a91f7-2aee-4d3f-abcf-5b6b29679cb6" providerId="ADAL" clId="{E3F8326F-A12B-43F4-8B9D-2C780967CC11}" dt="2019-11-13T04:49:36.255" v="164"/>
        <pc:sldMkLst>
          <pc:docMk/>
          <pc:sldMk cId="4031217444" sldId="846"/>
        </pc:sldMkLst>
      </pc:sldChg>
      <pc:sldChg chg="modTransition">
        <pc:chgData name="Paul Muller" userId="a63a91f7-2aee-4d3f-abcf-5b6b29679cb6" providerId="ADAL" clId="{E3F8326F-A12B-43F4-8B9D-2C780967CC11}" dt="2019-11-13T04:49:36.255" v="164"/>
        <pc:sldMkLst>
          <pc:docMk/>
          <pc:sldMk cId="2264441716" sldId="848"/>
        </pc:sldMkLst>
      </pc:sldChg>
      <pc:sldChg chg="modSp modTransition">
        <pc:chgData name="Paul Muller" userId="a63a91f7-2aee-4d3f-abcf-5b6b29679cb6" providerId="ADAL" clId="{E3F8326F-A12B-43F4-8B9D-2C780967CC11}" dt="2019-11-13T04:49:36.255" v="164"/>
        <pc:sldMkLst>
          <pc:docMk/>
          <pc:sldMk cId="3468469776" sldId="854"/>
        </pc:sldMkLst>
        <pc:spChg chg="mod">
          <ac:chgData name="Paul Muller" userId="a63a91f7-2aee-4d3f-abcf-5b6b29679cb6" providerId="ADAL" clId="{E3F8326F-A12B-43F4-8B9D-2C780967CC11}" dt="2019-11-13T04:38:56.193" v="1" actId="27636"/>
          <ac:spMkLst>
            <pc:docMk/>
            <pc:sldMk cId="3468469776" sldId="854"/>
            <ac:spMk id="3" creationId="{EAC4ECE2-2DB7-4328-8AD8-F120FF47303F}"/>
          </ac:spMkLst>
        </pc:spChg>
      </pc:sldChg>
      <pc:sldChg chg="modTransition">
        <pc:chgData name="Paul Muller" userId="a63a91f7-2aee-4d3f-abcf-5b6b29679cb6" providerId="ADAL" clId="{E3F8326F-A12B-43F4-8B9D-2C780967CC11}" dt="2019-11-13T04:49:36.255" v="164"/>
        <pc:sldMkLst>
          <pc:docMk/>
          <pc:sldMk cId="2592587434" sldId="856"/>
        </pc:sldMkLst>
      </pc:sldChg>
      <pc:sldChg chg="modTransition">
        <pc:chgData name="Paul Muller" userId="a63a91f7-2aee-4d3f-abcf-5b6b29679cb6" providerId="ADAL" clId="{E3F8326F-A12B-43F4-8B9D-2C780967CC11}" dt="2019-11-13T04:49:36.255" v="164"/>
        <pc:sldMkLst>
          <pc:docMk/>
          <pc:sldMk cId="332992606" sldId="873"/>
        </pc:sldMkLst>
      </pc:sldChg>
      <pc:sldChg chg="modSp add modTransition">
        <pc:chgData name="Paul Muller" userId="a63a91f7-2aee-4d3f-abcf-5b6b29679cb6" providerId="ADAL" clId="{E3F8326F-A12B-43F4-8B9D-2C780967CC11}" dt="2019-11-13T04:49:51.794" v="173" actId="20577"/>
        <pc:sldMkLst>
          <pc:docMk/>
          <pc:sldMk cId="3034411632" sldId="874"/>
        </pc:sldMkLst>
        <pc:spChg chg="mod">
          <ac:chgData name="Paul Muller" userId="a63a91f7-2aee-4d3f-abcf-5b6b29679cb6" providerId="ADAL" clId="{E3F8326F-A12B-43F4-8B9D-2C780967CC11}" dt="2019-11-13T04:49:51.794" v="173" actId="20577"/>
          <ac:spMkLst>
            <pc:docMk/>
            <pc:sldMk cId="3034411632" sldId="874"/>
            <ac:spMk id="3" creationId="{50C4ABF9-425C-4CC2-ACC6-8E545CC25ED5}"/>
          </ac:spMkLst>
        </pc:spChg>
      </pc:sldChg>
      <pc:sldChg chg="modTransition">
        <pc:chgData name="Paul Muller" userId="a63a91f7-2aee-4d3f-abcf-5b6b29679cb6" providerId="ADAL" clId="{E3F8326F-A12B-43F4-8B9D-2C780967CC11}" dt="2019-11-13T04:49:36.255" v="164"/>
        <pc:sldMkLst>
          <pc:docMk/>
          <pc:sldMk cId="3322653549" sldId="875"/>
        </pc:sldMkLst>
      </pc:sldChg>
      <pc:sldChg chg="add modTransition">
        <pc:chgData name="Paul Muller" userId="a63a91f7-2aee-4d3f-abcf-5b6b29679cb6" providerId="ADAL" clId="{E3F8326F-A12B-43F4-8B9D-2C780967CC11}" dt="2019-11-13T04:49:36.255" v="164"/>
        <pc:sldMkLst>
          <pc:docMk/>
          <pc:sldMk cId="668935297" sldId="960"/>
        </pc:sldMkLst>
      </pc:sldChg>
      <pc:sldChg chg="modTransition">
        <pc:chgData name="Paul Muller" userId="a63a91f7-2aee-4d3f-abcf-5b6b29679cb6" providerId="ADAL" clId="{E3F8326F-A12B-43F4-8B9D-2C780967CC11}" dt="2019-11-13T04:49:36.255" v="164"/>
        <pc:sldMkLst>
          <pc:docMk/>
          <pc:sldMk cId="814867146" sldId="961"/>
        </pc:sldMkLst>
      </pc:sldChg>
      <pc:sldChg chg="modTransition">
        <pc:chgData name="Paul Muller" userId="a63a91f7-2aee-4d3f-abcf-5b6b29679cb6" providerId="ADAL" clId="{E3F8326F-A12B-43F4-8B9D-2C780967CC11}" dt="2019-11-13T04:49:36.255" v="164"/>
        <pc:sldMkLst>
          <pc:docMk/>
          <pc:sldMk cId="2073819649" sldId="962"/>
        </pc:sldMkLst>
      </pc:sldChg>
      <pc:sldChg chg="modTransition">
        <pc:chgData name="Paul Muller" userId="a63a91f7-2aee-4d3f-abcf-5b6b29679cb6" providerId="ADAL" clId="{E3F8326F-A12B-43F4-8B9D-2C780967CC11}" dt="2019-11-13T04:49:36.255" v="164"/>
        <pc:sldMkLst>
          <pc:docMk/>
          <pc:sldMk cId="2318948021" sldId="963"/>
        </pc:sldMkLst>
      </pc:sldChg>
      <pc:sldChg chg="modTransition">
        <pc:chgData name="Paul Muller" userId="a63a91f7-2aee-4d3f-abcf-5b6b29679cb6" providerId="ADAL" clId="{E3F8326F-A12B-43F4-8B9D-2C780967CC11}" dt="2019-11-13T04:49:36.255" v="164"/>
        <pc:sldMkLst>
          <pc:docMk/>
          <pc:sldMk cId="141471434" sldId="964"/>
        </pc:sldMkLst>
      </pc:sldChg>
      <pc:sldChg chg="modTransition">
        <pc:chgData name="Paul Muller" userId="a63a91f7-2aee-4d3f-abcf-5b6b29679cb6" providerId="ADAL" clId="{E3F8326F-A12B-43F4-8B9D-2C780967CC11}" dt="2019-11-13T04:49:36.255" v="164"/>
        <pc:sldMkLst>
          <pc:docMk/>
          <pc:sldMk cId="2314594935" sldId="965"/>
        </pc:sldMkLst>
      </pc:sldChg>
      <pc:sldChg chg="modTransition">
        <pc:chgData name="Paul Muller" userId="a63a91f7-2aee-4d3f-abcf-5b6b29679cb6" providerId="ADAL" clId="{E3F8326F-A12B-43F4-8B9D-2C780967CC11}" dt="2019-11-13T04:49:36.255" v="164"/>
        <pc:sldMkLst>
          <pc:docMk/>
          <pc:sldMk cId="2081263192" sldId="967"/>
        </pc:sldMkLst>
      </pc:sldChg>
      <pc:sldChg chg="modTransition">
        <pc:chgData name="Paul Muller" userId="a63a91f7-2aee-4d3f-abcf-5b6b29679cb6" providerId="ADAL" clId="{E3F8326F-A12B-43F4-8B9D-2C780967CC11}" dt="2019-11-13T04:49:36.255" v="164"/>
        <pc:sldMkLst>
          <pc:docMk/>
          <pc:sldMk cId="2914417070" sldId="968"/>
        </pc:sldMkLst>
      </pc:sldChg>
      <pc:sldChg chg="modTransition">
        <pc:chgData name="Paul Muller" userId="a63a91f7-2aee-4d3f-abcf-5b6b29679cb6" providerId="ADAL" clId="{E3F8326F-A12B-43F4-8B9D-2C780967CC11}" dt="2019-11-13T04:49:36.255" v="164"/>
        <pc:sldMkLst>
          <pc:docMk/>
          <pc:sldMk cId="2799871657" sldId="969"/>
        </pc:sldMkLst>
      </pc:sldChg>
      <pc:sldChg chg="modTransition">
        <pc:chgData name="Paul Muller" userId="a63a91f7-2aee-4d3f-abcf-5b6b29679cb6" providerId="ADAL" clId="{E3F8326F-A12B-43F4-8B9D-2C780967CC11}" dt="2019-11-13T04:49:36.255" v="164"/>
        <pc:sldMkLst>
          <pc:docMk/>
          <pc:sldMk cId="3615078562" sldId="971"/>
        </pc:sldMkLst>
      </pc:sldChg>
      <pc:sldChg chg="modSp modTransition">
        <pc:chgData name="Paul Muller" userId="a63a91f7-2aee-4d3f-abcf-5b6b29679cb6" providerId="ADAL" clId="{E3F8326F-A12B-43F4-8B9D-2C780967CC11}" dt="2019-11-13T04:49:36.255" v="164"/>
        <pc:sldMkLst>
          <pc:docMk/>
          <pc:sldMk cId="225488998" sldId="979"/>
        </pc:sldMkLst>
        <pc:spChg chg="mod">
          <ac:chgData name="Paul Muller" userId="a63a91f7-2aee-4d3f-abcf-5b6b29679cb6" providerId="ADAL" clId="{E3F8326F-A12B-43F4-8B9D-2C780967CC11}" dt="2019-11-13T04:39:55.246" v="114" actId="20577"/>
          <ac:spMkLst>
            <pc:docMk/>
            <pc:sldMk cId="225488998" sldId="979"/>
            <ac:spMk id="3" creationId="{1119C50C-5CCC-4602-8141-87C793A9006B}"/>
          </ac:spMkLst>
        </pc:spChg>
      </pc:sldChg>
      <pc:sldChg chg="addSp delSp modSp add modTransition">
        <pc:chgData name="Paul Muller" userId="a63a91f7-2aee-4d3f-abcf-5b6b29679cb6" providerId="ADAL" clId="{E3F8326F-A12B-43F4-8B9D-2C780967CC11}" dt="2019-11-13T04:58:43.662" v="321" actId="20577"/>
        <pc:sldMkLst>
          <pc:docMk/>
          <pc:sldMk cId="1235370619" sldId="989"/>
        </pc:sldMkLst>
        <pc:spChg chg="del mod">
          <ac:chgData name="Paul Muller" userId="a63a91f7-2aee-4d3f-abcf-5b6b29679cb6" providerId="ADAL" clId="{E3F8326F-A12B-43F4-8B9D-2C780967CC11}" dt="2019-11-13T04:58:31.375" v="280" actId="478"/>
          <ac:spMkLst>
            <pc:docMk/>
            <pc:sldMk cId="1235370619" sldId="989"/>
            <ac:spMk id="6" creationId="{2C1715E9-26D2-42D6-986E-6CB3A31FB2CB}"/>
          </ac:spMkLst>
        </pc:spChg>
        <pc:spChg chg="add mod">
          <ac:chgData name="Paul Muller" userId="a63a91f7-2aee-4d3f-abcf-5b6b29679cb6" providerId="ADAL" clId="{E3F8326F-A12B-43F4-8B9D-2C780967CC11}" dt="2019-11-13T04:58:43.662" v="321" actId="20577"/>
          <ac:spMkLst>
            <pc:docMk/>
            <pc:sldMk cId="1235370619" sldId="989"/>
            <ac:spMk id="9" creationId="{C7F06FC7-11D3-4958-95C5-172CC26B422D}"/>
          </ac:spMkLst>
        </pc:spChg>
        <pc:spChg chg="del">
          <ac:chgData name="Paul Muller" userId="a63a91f7-2aee-4d3f-abcf-5b6b29679cb6" providerId="ADAL" clId="{E3F8326F-A12B-43F4-8B9D-2C780967CC11}" dt="2019-11-13T04:58:31.375" v="280" actId="478"/>
          <ac:spMkLst>
            <pc:docMk/>
            <pc:sldMk cId="1235370619" sldId="989"/>
            <ac:spMk id="11" creationId="{0281E51B-B38B-43DF-8172-0D4E670B2E0B}"/>
          </ac:spMkLst>
        </pc:spChg>
        <pc:picChg chg="del">
          <ac:chgData name="Paul Muller" userId="a63a91f7-2aee-4d3f-abcf-5b6b29679cb6" providerId="ADAL" clId="{E3F8326F-A12B-43F4-8B9D-2C780967CC11}" dt="2019-11-13T04:40:26.672" v="117" actId="478"/>
          <ac:picMkLst>
            <pc:docMk/>
            <pc:sldMk cId="1235370619" sldId="989"/>
            <ac:picMk id="3" creationId="{A23D6DD3-7DDD-4D1C-8AA1-7CC9DF9B1964}"/>
          </ac:picMkLst>
        </pc:picChg>
        <pc:picChg chg="add ord">
          <ac:chgData name="Paul Muller" userId="a63a91f7-2aee-4d3f-abcf-5b6b29679cb6" providerId="ADAL" clId="{E3F8326F-A12B-43F4-8B9D-2C780967CC11}" dt="2019-11-13T04:40:33.682" v="119" actId="167"/>
          <ac:picMkLst>
            <pc:docMk/>
            <pc:sldMk cId="1235370619" sldId="989"/>
            <ac:picMk id="8" creationId="{F5191616-7300-4339-9622-540FFE452B36}"/>
          </ac:picMkLst>
        </pc:picChg>
        <pc:picChg chg="del">
          <ac:chgData name="Paul Muller" userId="a63a91f7-2aee-4d3f-abcf-5b6b29679cb6" providerId="ADAL" clId="{E3F8326F-A12B-43F4-8B9D-2C780967CC11}" dt="2019-11-13T04:58:31.375" v="280" actId="478"/>
          <ac:picMkLst>
            <pc:docMk/>
            <pc:sldMk cId="1235370619" sldId="989"/>
            <ac:picMk id="10" creationId="{A462C7E0-C055-4585-954D-342704B8039D}"/>
          </ac:picMkLst>
        </pc:picChg>
        <pc:picChg chg="add mod">
          <ac:chgData name="Paul Muller" userId="a63a91f7-2aee-4d3f-abcf-5b6b29679cb6" providerId="ADAL" clId="{E3F8326F-A12B-43F4-8B9D-2C780967CC11}" dt="2019-11-13T04:58:38.110" v="311" actId="1036"/>
          <ac:picMkLst>
            <pc:docMk/>
            <pc:sldMk cId="1235370619" sldId="989"/>
            <ac:picMk id="12" creationId="{D97704AF-4932-4AC7-BCFA-8648E4A2AA69}"/>
          </ac:picMkLst>
        </pc:picChg>
      </pc:sldChg>
      <pc:sldChg chg="modSp add modTransition modNotesTx">
        <pc:chgData name="Paul Muller" userId="a63a91f7-2aee-4d3f-abcf-5b6b29679cb6" providerId="ADAL" clId="{E3F8326F-A12B-43F4-8B9D-2C780967CC11}" dt="2019-11-13T04:57:39.666" v="279" actId="20577"/>
        <pc:sldMkLst>
          <pc:docMk/>
          <pc:sldMk cId="4117087465" sldId="990"/>
        </pc:sldMkLst>
        <pc:spChg chg="mod">
          <ac:chgData name="Paul Muller" userId="a63a91f7-2aee-4d3f-abcf-5b6b29679cb6" providerId="ADAL" clId="{E3F8326F-A12B-43F4-8B9D-2C780967CC11}" dt="2019-11-13T04:44:13.037" v="136" actId="20577"/>
          <ac:spMkLst>
            <pc:docMk/>
            <pc:sldMk cId="4117087465" sldId="990"/>
            <ac:spMk id="2" creationId="{00000000-0000-0000-0000-000000000000}"/>
          </ac:spMkLst>
        </pc:spChg>
      </pc:sldChg>
    </pc:docChg>
  </pc:docChgLst>
  <pc:docChgLst>
    <pc:chgData name="Paul Muller" userId="a63a91f7-2aee-4d3f-abcf-5b6b29679cb6" providerId="ADAL" clId="{B33D7D85-3528-4CA7-807A-D836BC1E457C}"/>
    <pc:docChg chg="custSel delSld modSld modSection modHandout">
      <pc:chgData name="Paul Muller" userId="a63a91f7-2aee-4d3f-abcf-5b6b29679cb6" providerId="ADAL" clId="{B33D7D85-3528-4CA7-807A-D836BC1E457C}" dt="2020-05-19T03:24:18.079" v="13"/>
      <pc:docMkLst>
        <pc:docMk/>
      </pc:docMkLst>
      <pc:sldChg chg="modTransition">
        <pc:chgData name="Paul Muller" userId="a63a91f7-2aee-4d3f-abcf-5b6b29679cb6" providerId="ADAL" clId="{B33D7D85-3528-4CA7-807A-D836BC1E457C}" dt="2020-05-19T03:24:18.079" v="13"/>
        <pc:sldMkLst>
          <pc:docMk/>
          <pc:sldMk cId="3703459249" sldId="256"/>
        </pc:sldMkLst>
      </pc:sldChg>
      <pc:sldChg chg="del">
        <pc:chgData name="Paul Muller" userId="a63a91f7-2aee-4d3f-abcf-5b6b29679cb6" providerId="ADAL" clId="{B33D7D85-3528-4CA7-807A-D836BC1E457C}" dt="2020-05-18T00:27:18.897" v="5" actId="2696"/>
        <pc:sldMkLst>
          <pc:docMk/>
          <pc:sldMk cId="457522568" sldId="385"/>
        </pc:sldMkLst>
      </pc:sldChg>
      <pc:sldChg chg="modTransition">
        <pc:chgData name="Paul Muller" userId="a63a91f7-2aee-4d3f-abcf-5b6b29679cb6" providerId="ADAL" clId="{B33D7D85-3528-4CA7-807A-D836BC1E457C}" dt="2020-05-19T03:24:18.079" v="13"/>
        <pc:sldMkLst>
          <pc:docMk/>
          <pc:sldMk cId="1471453494" sldId="397"/>
        </pc:sldMkLst>
      </pc:sldChg>
      <pc:sldChg chg="del">
        <pc:chgData name="Paul Muller" userId="a63a91f7-2aee-4d3f-abcf-5b6b29679cb6" providerId="ADAL" clId="{B33D7D85-3528-4CA7-807A-D836BC1E457C}" dt="2020-05-18T00:27:22.857" v="6" actId="2696"/>
        <pc:sldMkLst>
          <pc:docMk/>
          <pc:sldMk cId="3127026278" sldId="470"/>
        </pc:sldMkLst>
      </pc:sldChg>
      <pc:sldChg chg="modTransition">
        <pc:chgData name="Paul Muller" userId="a63a91f7-2aee-4d3f-abcf-5b6b29679cb6" providerId="ADAL" clId="{B33D7D85-3528-4CA7-807A-D836BC1E457C}" dt="2020-05-19T03:24:18.079" v="13"/>
        <pc:sldMkLst>
          <pc:docMk/>
          <pc:sldMk cId="3040449368" sldId="534"/>
        </pc:sldMkLst>
      </pc:sldChg>
      <pc:sldChg chg="modTransition">
        <pc:chgData name="Paul Muller" userId="a63a91f7-2aee-4d3f-abcf-5b6b29679cb6" providerId="ADAL" clId="{B33D7D85-3528-4CA7-807A-D836BC1E457C}" dt="2020-05-19T03:24:18.079" v="13"/>
        <pc:sldMkLst>
          <pc:docMk/>
          <pc:sldMk cId="1682358159" sldId="538"/>
        </pc:sldMkLst>
      </pc:sldChg>
      <pc:sldChg chg="modTransition">
        <pc:chgData name="Paul Muller" userId="a63a91f7-2aee-4d3f-abcf-5b6b29679cb6" providerId="ADAL" clId="{B33D7D85-3528-4CA7-807A-D836BC1E457C}" dt="2020-05-19T03:24:18.079" v="13"/>
        <pc:sldMkLst>
          <pc:docMk/>
          <pc:sldMk cId="157678685" sldId="630"/>
        </pc:sldMkLst>
      </pc:sldChg>
      <pc:sldChg chg="modTransition">
        <pc:chgData name="Paul Muller" userId="a63a91f7-2aee-4d3f-abcf-5b6b29679cb6" providerId="ADAL" clId="{B33D7D85-3528-4CA7-807A-D836BC1E457C}" dt="2020-05-19T03:24:18.079" v="13"/>
        <pc:sldMkLst>
          <pc:docMk/>
          <pc:sldMk cId="1026178910" sldId="631"/>
        </pc:sldMkLst>
      </pc:sldChg>
      <pc:sldChg chg="modTransition">
        <pc:chgData name="Paul Muller" userId="a63a91f7-2aee-4d3f-abcf-5b6b29679cb6" providerId="ADAL" clId="{B33D7D85-3528-4CA7-807A-D836BC1E457C}" dt="2020-05-19T03:24:18.079" v="13"/>
        <pc:sldMkLst>
          <pc:docMk/>
          <pc:sldMk cId="3940163043" sldId="632"/>
        </pc:sldMkLst>
      </pc:sldChg>
      <pc:sldChg chg="modTransition">
        <pc:chgData name="Paul Muller" userId="a63a91f7-2aee-4d3f-abcf-5b6b29679cb6" providerId="ADAL" clId="{B33D7D85-3528-4CA7-807A-D836BC1E457C}" dt="2020-05-19T03:24:18.079" v="13"/>
        <pc:sldMkLst>
          <pc:docMk/>
          <pc:sldMk cId="2343685570" sldId="652"/>
        </pc:sldMkLst>
      </pc:sldChg>
      <pc:sldChg chg="modTransition">
        <pc:chgData name="Paul Muller" userId="a63a91f7-2aee-4d3f-abcf-5b6b29679cb6" providerId="ADAL" clId="{B33D7D85-3528-4CA7-807A-D836BC1E457C}" dt="2020-05-19T03:24:18.079" v="13"/>
        <pc:sldMkLst>
          <pc:docMk/>
          <pc:sldMk cId="74246412" sldId="831"/>
        </pc:sldMkLst>
      </pc:sldChg>
      <pc:sldChg chg="modTransition">
        <pc:chgData name="Paul Muller" userId="a63a91f7-2aee-4d3f-abcf-5b6b29679cb6" providerId="ADAL" clId="{B33D7D85-3528-4CA7-807A-D836BC1E457C}" dt="2020-05-19T03:24:18.079" v="13"/>
        <pc:sldMkLst>
          <pc:docMk/>
          <pc:sldMk cId="3457146774" sldId="832"/>
        </pc:sldMkLst>
      </pc:sldChg>
      <pc:sldChg chg="modTransition">
        <pc:chgData name="Paul Muller" userId="a63a91f7-2aee-4d3f-abcf-5b6b29679cb6" providerId="ADAL" clId="{B33D7D85-3528-4CA7-807A-D836BC1E457C}" dt="2020-05-19T03:24:18.079" v="13"/>
        <pc:sldMkLst>
          <pc:docMk/>
          <pc:sldMk cId="4031217444" sldId="846"/>
        </pc:sldMkLst>
      </pc:sldChg>
      <pc:sldChg chg="modTransition">
        <pc:chgData name="Paul Muller" userId="a63a91f7-2aee-4d3f-abcf-5b6b29679cb6" providerId="ADAL" clId="{B33D7D85-3528-4CA7-807A-D836BC1E457C}" dt="2020-05-19T03:24:18.079" v="13"/>
        <pc:sldMkLst>
          <pc:docMk/>
          <pc:sldMk cId="2264441716" sldId="848"/>
        </pc:sldMkLst>
      </pc:sldChg>
      <pc:sldChg chg="modSp modTransition">
        <pc:chgData name="Paul Muller" userId="a63a91f7-2aee-4d3f-abcf-5b6b29679cb6" providerId="ADAL" clId="{B33D7D85-3528-4CA7-807A-D836BC1E457C}" dt="2020-05-19T03:24:18.079" v="13"/>
        <pc:sldMkLst>
          <pc:docMk/>
          <pc:sldMk cId="3468469776" sldId="854"/>
        </pc:sldMkLst>
        <pc:spChg chg="mod">
          <ac:chgData name="Paul Muller" userId="a63a91f7-2aee-4d3f-abcf-5b6b29679cb6" providerId="ADAL" clId="{B33D7D85-3528-4CA7-807A-D836BC1E457C}" dt="2020-05-18T00:26:57.823" v="3" actId="27636"/>
          <ac:spMkLst>
            <pc:docMk/>
            <pc:sldMk cId="3468469776" sldId="854"/>
            <ac:spMk id="3" creationId="{EAC4ECE2-2DB7-4328-8AD8-F120FF47303F}"/>
          </ac:spMkLst>
        </pc:spChg>
      </pc:sldChg>
      <pc:sldChg chg="modTransition">
        <pc:chgData name="Paul Muller" userId="a63a91f7-2aee-4d3f-abcf-5b6b29679cb6" providerId="ADAL" clId="{B33D7D85-3528-4CA7-807A-D836BC1E457C}" dt="2020-05-19T03:24:18.079" v="13"/>
        <pc:sldMkLst>
          <pc:docMk/>
          <pc:sldMk cId="2592587434" sldId="856"/>
        </pc:sldMkLst>
      </pc:sldChg>
      <pc:sldChg chg="modTransition">
        <pc:chgData name="Paul Muller" userId="a63a91f7-2aee-4d3f-abcf-5b6b29679cb6" providerId="ADAL" clId="{B33D7D85-3528-4CA7-807A-D836BC1E457C}" dt="2020-05-19T03:24:18.079" v="13"/>
        <pc:sldMkLst>
          <pc:docMk/>
          <pc:sldMk cId="332992606" sldId="873"/>
        </pc:sldMkLst>
      </pc:sldChg>
      <pc:sldChg chg="modTransition">
        <pc:chgData name="Paul Muller" userId="a63a91f7-2aee-4d3f-abcf-5b6b29679cb6" providerId="ADAL" clId="{B33D7D85-3528-4CA7-807A-D836BC1E457C}" dt="2020-05-19T03:24:18.079" v="13"/>
        <pc:sldMkLst>
          <pc:docMk/>
          <pc:sldMk cId="3034411632" sldId="874"/>
        </pc:sldMkLst>
      </pc:sldChg>
      <pc:sldChg chg="modTransition">
        <pc:chgData name="Paul Muller" userId="a63a91f7-2aee-4d3f-abcf-5b6b29679cb6" providerId="ADAL" clId="{B33D7D85-3528-4CA7-807A-D836BC1E457C}" dt="2020-05-19T03:24:18.079" v="13"/>
        <pc:sldMkLst>
          <pc:docMk/>
          <pc:sldMk cId="3322653549" sldId="875"/>
        </pc:sldMkLst>
      </pc:sldChg>
      <pc:sldChg chg="modTransition">
        <pc:chgData name="Paul Muller" userId="a63a91f7-2aee-4d3f-abcf-5b6b29679cb6" providerId="ADAL" clId="{B33D7D85-3528-4CA7-807A-D836BC1E457C}" dt="2020-05-19T03:24:18.079" v="13"/>
        <pc:sldMkLst>
          <pc:docMk/>
          <pc:sldMk cId="668935297" sldId="960"/>
        </pc:sldMkLst>
      </pc:sldChg>
      <pc:sldChg chg="modTransition">
        <pc:chgData name="Paul Muller" userId="a63a91f7-2aee-4d3f-abcf-5b6b29679cb6" providerId="ADAL" clId="{B33D7D85-3528-4CA7-807A-D836BC1E457C}" dt="2020-05-19T03:24:18.079" v="13"/>
        <pc:sldMkLst>
          <pc:docMk/>
          <pc:sldMk cId="814867146" sldId="961"/>
        </pc:sldMkLst>
      </pc:sldChg>
      <pc:sldChg chg="modTransition">
        <pc:chgData name="Paul Muller" userId="a63a91f7-2aee-4d3f-abcf-5b6b29679cb6" providerId="ADAL" clId="{B33D7D85-3528-4CA7-807A-D836BC1E457C}" dt="2020-05-19T03:24:18.079" v="13"/>
        <pc:sldMkLst>
          <pc:docMk/>
          <pc:sldMk cId="2073819649" sldId="962"/>
        </pc:sldMkLst>
      </pc:sldChg>
      <pc:sldChg chg="modTransition">
        <pc:chgData name="Paul Muller" userId="a63a91f7-2aee-4d3f-abcf-5b6b29679cb6" providerId="ADAL" clId="{B33D7D85-3528-4CA7-807A-D836BC1E457C}" dt="2020-05-19T03:24:18.079" v="13"/>
        <pc:sldMkLst>
          <pc:docMk/>
          <pc:sldMk cId="2318948021" sldId="963"/>
        </pc:sldMkLst>
      </pc:sldChg>
      <pc:sldChg chg="modTransition">
        <pc:chgData name="Paul Muller" userId="a63a91f7-2aee-4d3f-abcf-5b6b29679cb6" providerId="ADAL" clId="{B33D7D85-3528-4CA7-807A-D836BC1E457C}" dt="2020-05-19T03:24:18.079" v="13"/>
        <pc:sldMkLst>
          <pc:docMk/>
          <pc:sldMk cId="141471434" sldId="964"/>
        </pc:sldMkLst>
      </pc:sldChg>
      <pc:sldChg chg="modTransition">
        <pc:chgData name="Paul Muller" userId="a63a91f7-2aee-4d3f-abcf-5b6b29679cb6" providerId="ADAL" clId="{B33D7D85-3528-4CA7-807A-D836BC1E457C}" dt="2020-05-19T03:24:18.079" v="13"/>
        <pc:sldMkLst>
          <pc:docMk/>
          <pc:sldMk cId="2314594935" sldId="965"/>
        </pc:sldMkLst>
      </pc:sldChg>
      <pc:sldChg chg="modTransition">
        <pc:chgData name="Paul Muller" userId="a63a91f7-2aee-4d3f-abcf-5b6b29679cb6" providerId="ADAL" clId="{B33D7D85-3528-4CA7-807A-D836BC1E457C}" dt="2020-05-19T03:24:18.079" v="13"/>
        <pc:sldMkLst>
          <pc:docMk/>
          <pc:sldMk cId="2081263192" sldId="967"/>
        </pc:sldMkLst>
      </pc:sldChg>
      <pc:sldChg chg="modTransition">
        <pc:chgData name="Paul Muller" userId="a63a91f7-2aee-4d3f-abcf-5b6b29679cb6" providerId="ADAL" clId="{B33D7D85-3528-4CA7-807A-D836BC1E457C}" dt="2020-05-19T03:24:18.079" v="13"/>
        <pc:sldMkLst>
          <pc:docMk/>
          <pc:sldMk cId="2914417070" sldId="968"/>
        </pc:sldMkLst>
      </pc:sldChg>
      <pc:sldChg chg="modTransition">
        <pc:chgData name="Paul Muller" userId="a63a91f7-2aee-4d3f-abcf-5b6b29679cb6" providerId="ADAL" clId="{B33D7D85-3528-4CA7-807A-D836BC1E457C}" dt="2020-05-19T03:24:18.079" v="13"/>
        <pc:sldMkLst>
          <pc:docMk/>
          <pc:sldMk cId="2799871657" sldId="969"/>
        </pc:sldMkLst>
      </pc:sldChg>
      <pc:sldChg chg="modTransition">
        <pc:chgData name="Paul Muller" userId="a63a91f7-2aee-4d3f-abcf-5b6b29679cb6" providerId="ADAL" clId="{B33D7D85-3528-4CA7-807A-D836BC1E457C}" dt="2020-05-19T03:24:18.079" v="13"/>
        <pc:sldMkLst>
          <pc:docMk/>
          <pc:sldMk cId="3615078562" sldId="971"/>
        </pc:sldMkLst>
      </pc:sldChg>
      <pc:sldChg chg="modTransition">
        <pc:chgData name="Paul Muller" userId="a63a91f7-2aee-4d3f-abcf-5b6b29679cb6" providerId="ADAL" clId="{B33D7D85-3528-4CA7-807A-D836BC1E457C}" dt="2020-05-19T03:24:18.079" v="13"/>
        <pc:sldMkLst>
          <pc:docMk/>
          <pc:sldMk cId="225488998" sldId="979"/>
        </pc:sldMkLst>
      </pc:sldChg>
      <pc:sldChg chg="modTransition">
        <pc:chgData name="Paul Muller" userId="a63a91f7-2aee-4d3f-abcf-5b6b29679cb6" providerId="ADAL" clId="{B33D7D85-3528-4CA7-807A-D836BC1E457C}" dt="2020-05-19T03:24:18.079" v="13"/>
        <pc:sldMkLst>
          <pc:docMk/>
          <pc:sldMk cId="1235370619" sldId="989"/>
        </pc:sldMkLst>
      </pc:sldChg>
      <pc:sldChg chg="modSp modTransition">
        <pc:chgData name="Paul Muller" userId="a63a91f7-2aee-4d3f-abcf-5b6b29679cb6" providerId="ADAL" clId="{B33D7D85-3528-4CA7-807A-D836BC1E457C}" dt="2020-05-19T03:24:18.079" v="13"/>
        <pc:sldMkLst>
          <pc:docMk/>
          <pc:sldMk cId="4117087465" sldId="990"/>
        </pc:sldMkLst>
        <pc:spChg chg="mod">
          <ac:chgData name="Paul Muller" userId="a63a91f7-2aee-4d3f-abcf-5b6b29679cb6" providerId="ADAL" clId="{B33D7D85-3528-4CA7-807A-D836BC1E457C}" dt="2020-05-18T00:24:12.203" v="1" actId="20577"/>
          <ac:spMkLst>
            <pc:docMk/>
            <pc:sldMk cId="4117087465" sldId="990"/>
            <ac:spMk id="2" creationId="{00000000-0000-0000-0000-000000000000}"/>
          </ac:spMkLst>
        </pc:spChg>
      </pc:sldChg>
    </pc:docChg>
  </pc:docChgLst>
  <pc:docChgLst>
    <pc:chgData name="Paul Muller" userId="a63a91f7-2aee-4d3f-abcf-5b6b29679cb6" providerId="ADAL" clId="{8840BD49-7D4C-435C-9BCC-80B681313660}"/>
    <pc:docChg chg="custSel modSld">
      <pc:chgData name="Paul Muller" userId="a63a91f7-2aee-4d3f-abcf-5b6b29679cb6" providerId="ADAL" clId="{8840BD49-7D4C-435C-9BCC-80B681313660}" dt="2020-01-10T06:09:42.862" v="144" actId="1076"/>
      <pc:docMkLst>
        <pc:docMk/>
      </pc:docMkLst>
      <pc:sldChg chg="modSp">
        <pc:chgData name="Paul Muller" userId="a63a91f7-2aee-4d3f-abcf-5b6b29679cb6" providerId="ADAL" clId="{8840BD49-7D4C-435C-9BCC-80B681313660}" dt="2020-01-10T06:07:44.441" v="0" actId="6549"/>
        <pc:sldMkLst>
          <pc:docMk/>
          <pc:sldMk cId="3703459249" sldId="256"/>
        </pc:sldMkLst>
        <pc:spChg chg="mod">
          <ac:chgData name="Paul Muller" userId="a63a91f7-2aee-4d3f-abcf-5b6b29679cb6" providerId="ADAL" clId="{8840BD49-7D4C-435C-9BCC-80B681313660}" dt="2020-01-10T06:07:44.441" v="0" actId="6549"/>
          <ac:spMkLst>
            <pc:docMk/>
            <pc:sldMk cId="3703459249" sldId="256"/>
            <ac:spMk id="5" creationId="{FCF18DDA-D325-49C9-8ED0-8651B859A4A6}"/>
          </ac:spMkLst>
        </pc:spChg>
      </pc:sldChg>
      <pc:sldChg chg="addSp modSp modAnim">
        <pc:chgData name="Paul Muller" userId="a63a91f7-2aee-4d3f-abcf-5b6b29679cb6" providerId="ADAL" clId="{8840BD49-7D4C-435C-9BCC-80B681313660}" dt="2020-01-10T06:09:12.520" v="123" actId="13822"/>
        <pc:sldMkLst>
          <pc:docMk/>
          <pc:sldMk cId="2343685570" sldId="652"/>
        </pc:sldMkLst>
        <pc:spChg chg="add mod">
          <ac:chgData name="Paul Muller" userId="a63a91f7-2aee-4d3f-abcf-5b6b29679cb6" providerId="ADAL" clId="{8840BD49-7D4C-435C-9BCC-80B681313660}" dt="2020-01-10T06:09:12.520" v="123" actId="13822"/>
          <ac:spMkLst>
            <pc:docMk/>
            <pc:sldMk cId="2343685570" sldId="652"/>
            <ac:spMk id="7" creationId="{04672892-C614-4DBE-B0C4-CEC0765E9C5C}"/>
          </ac:spMkLst>
        </pc:spChg>
      </pc:sldChg>
      <pc:sldChg chg="modSp">
        <pc:chgData name="Paul Muller" userId="a63a91f7-2aee-4d3f-abcf-5b6b29679cb6" providerId="ADAL" clId="{8840BD49-7D4C-435C-9BCC-80B681313660}" dt="2020-01-10T06:07:54.669" v="2" actId="27636"/>
        <pc:sldMkLst>
          <pc:docMk/>
          <pc:sldMk cId="3468469776" sldId="854"/>
        </pc:sldMkLst>
        <pc:spChg chg="mod">
          <ac:chgData name="Paul Muller" userId="a63a91f7-2aee-4d3f-abcf-5b6b29679cb6" providerId="ADAL" clId="{8840BD49-7D4C-435C-9BCC-80B681313660}" dt="2020-01-10T06:07:54.669" v="2" actId="27636"/>
          <ac:spMkLst>
            <pc:docMk/>
            <pc:sldMk cId="3468469776" sldId="854"/>
            <ac:spMk id="3" creationId="{EAC4ECE2-2DB7-4328-8AD8-F120FF47303F}"/>
          </ac:spMkLst>
        </pc:spChg>
      </pc:sldChg>
      <pc:sldChg chg="modSp modAnim">
        <pc:chgData name="Paul Muller" userId="a63a91f7-2aee-4d3f-abcf-5b6b29679cb6" providerId="ADAL" clId="{8840BD49-7D4C-435C-9BCC-80B681313660}" dt="2020-01-10T06:08:14.758" v="64" actId="1076"/>
        <pc:sldMkLst>
          <pc:docMk/>
          <pc:sldMk cId="332992606" sldId="873"/>
        </pc:sldMkLst>
        <pc:spChg chg="mod">
          <ac:chgData name="Paul Muller" userId="a63a91f7-2aee-4d3f-abcf-5b6b29679cb6" providerId="ADAL" clId="{8840BD49-7D4C-435C-9BCC-80B681313660}" dt="2020-01-10T06:08:08.243" v="63" actId="114"/>
          <ac:spMkLst>
            <pc:docMk/>
            <pc:sldMk cId="332992606" sldId="873"/>
            <ac:spMk id="9" creationId="{00000000-0000-0000-0000-000000000000}"/>
          </ac:spMkLst>
        </pc:spChg>
        <pc:picChg chg="mod">
          <ac:chgData name="Paul Muller" userId="a63a91f7-2aee-4d3f-abcf-5b6b29679cb6" providerId="ADAL" clId="{8840BD49-7D4C-435C-9BCC-80B681313660}" dt="2020-01-10T06:08:14.758" v="64" actId="1076"/>
          <ac:picMkLst>
            <pc:docMk/>
            <pc:sldMk cId="332992606" sldId="873"/>
            <ac:picMk id="4" creationId="{56C6A6A0-C98E-445E-971B-48E3307D86CC}"/>
          </ac:picMkLst>
        </pc:picChg>
      </pc:sldChg>
      <pc:sldChg chg="addSp modSp modAnim">
        <pc:chgData name="Paul Muller" userId="a63a91f7-2aee-4d3f-abcf-5b6b29679cb6" providerId="ADAL" clId="{8840BD49-7D4C-435C-9BCC-80B681313660}" dt="2020-01-10T06:09:42.862" v="144" actId="1076"/>
        <pc:sldMkLst>
          <pc:docMk/>
          <pc:sldMk cId="3322653549" sldId="875"/>
        </pc:sldMkLst>
        <pc:spChg chg="add mod">
          <ac:chgData name="Paul Muller" userId="a63a91f7-2aee-4d3f-abcf-5b6b29679cb6" providerId="ADAL" clId="{8840BD49-7D4C-435C-9BCC-80B681313660}" dt="2020-01-10T06:09:42.862" v="144" actId="1076"/>
          <ac:spMkLst>
            <pc:docMk/>
            <pc:sldMk cId="3322653549" sldId="875"/>
            <ac:spMk id="8" creationId="{C46FDC8D-B3A4-4770-88A6-DF019B55C784}"/>
          </ac:spMkLst>
        </pc:spChg>
      </pc:sldChg>
    </pc:docChg>
  </pc:docChgLst>
  <pc:docChgLst>
    <pc:chgData name="Paul Muller, CPD" userId="a63a91f7-2aee-4d3f-abcf-5b6b29679cb6" providerId="ADAL" clId="{2383C8F4-8122-4921-98B4-965D100A3808}"/>
    <pc:docChg chg="undo redo custSel addSld delSld modSld sldOrd modSection">
      <pc:chgData name="Paul Muller, CPD" userId="a63a91f7-2aee-4d3f-abcf-5b6b29679cb6" providerId="ADAL" clId="{2383C8F4-8122-4921-98B4-965D100A3808}" dt="2021-06-09T07:18:20.830" v="4154" actId="729"/>
      <pc:docMkLst>
        <pc:docMk/>
      </pc:docMkLst>
      <pc:sldChg chg="mod modShow">
        <pc:chgData name="Paul Muller, CPD" userId="a63a91f7-2aee-4d3f-abcf-5b6b29679cb6" providerId="ADAL" clId="{2383C8F4-8122-4921-98B4-965D100A3808}" dt="2021-06-09T07:18:20.830" v="4154" actId="729"/>
        <pc:sldMkLst>
          <pc:docMk/>
          <pc:sldMk cId="3040449368" sldId="534"/>
        </pc:sldMkLst>
      </pc:sldChg>
      <pc:sldChg chg="delSp modSp mod ord modShow modNotesTx">
        <pc:chgData name="Paul Muller, CPD" userId="a63a91f7-2aee-4d3f-abcf-5b6b29679cb6" providerId="ADAL" clId="{2383C8F4-8122-4921-98B4-965D100A3808}" dt="2021-06-09T07:18:20.830" v="4154" actId="729"/>
        <pc:sldMkLst>
          <pc:docMk/>
          <pc:sldMk cId="1682358159" sldId="538"/>
        </pc:sldMkLst>
        <pc:spChg chg="del">
          <ac:chgData name="Paul Muller, CPD" userId="a63a91f7-2aee-4d3f-abcf-5b6b29679cb6" providerId="ADAL" clId="{2383C8F4-8122-4921-98B4-965D100A3808}" dt="2021-06-02T08:22:51.180" v="0" actId="478"/>
          <ac:spMkLst>
            <pc:docMk/>
            <pc:sldMk cId="1682358159" sldId="538"/>
            <ac:spMk id="5" creationId="{BB6D49F2-5622-428A-B14B-0173658FA36F}"/>
          </ac:spMkLst>
        </pc:spChg>
        <pc:picChg chg="mod">
          <ac:chgData name="Paul Muller, CPD" userId="a63a91f7-2aee-4d3f-abcf-5b6b29679cb6" providerId="ADAL" clId="{2383C8F4-8122-4921-98B4-965D100A3808}" dt="2021-06-02T08:24:08.358" v="9" actId="1076"/>
          <ac:picMkLst>
            <pc:docMk/>
            <pc:sldMk cId="1682358159" sldId="538"/>
            <ac:picMk id="6" creationId="{C55206CE-6F01-4C5E-8FDD-E2249096D1C7}"/>
          </ac:picMkLst>
        </pc:picChg>
      </pc:sldChg>
      <pc:sldChg chg="mod modShow">
        <pc:chgData name="Paul Muller, CPD" userId="a63a91f7-2aee-4d3f-abcf-5b6b29679cb6" providerId="ADAL" clId="{2383C8F4-8122-4921-98B4-965D100A3808}" dt="2021-06-09T07:18:20.830" v="4154" actId="729"/>
        <pc:sldMkLst>
          <pc:docMk/>
          <pc:sldMk cId="99057964" sldId="566"/>
        </pc:sldMkLst>
      </pc:sldChg>
      <pc:sldChg chg="mod modShow">
        <pc:chgData name="Paul Muller, CPD" userId="a63a91f7-2aee-4d3f-abcf-5b6b29679cb6" providerId="ADAL" clId="{2383C8F4-8122-4921-98B4-965D100A3808}" dt="2021-06-09T07:18:20.830" v="4154" actId="729"/>
        <pc:sldMkLst>
          <pc:docMk/>
          <pc:sldMk cId="157678685" sldId="630"/>
        </pc:sldMkLst>
      </pc:sldChg>
      <pc:sldChg chg="mod modShow">
        <pc:chgData name="Paul Muller, CPD" userId="a63a91f7-2aee-4d3f-abcf-5b6b29679cb6" providerId="ADAL" clId="{2383C8F4-8122-4921-98B4-965D100A3808}" dt="2021-06-09T07:18:20.830" v="4154" actId="729"/>
        <pc:sldMkLst>
          <pc:docMk/>
          <pc:sldMk cId="1026178910" sldId="631"/>
        </pc:sldMkLst>
      </pc:sldChg>
      <pc:sldChg chg="mod modShow">
        <pc:chgData name="Paul Muller, CPD" userId="a63a91f7-2aee-4d3f-abcf-5b6b29679cb6" providerId="ADAL" clId="{2383C8F4-8122-4921-98B4-965D100A3808}" dt="2021-06-09T07:18:20.830" v="4154" actId="729"/>
        <pc:sldMkLst>
          <pc:docMk/>
          <pc:sldMk cId="3940163043" sldId="632"/>
        </pc:sldMkLst>
      </pc:sldChg>
      <pc:sldChg chg="mod modShow">
        <pc:chgData name="Paul Muller, CPD" userId="a63a91f7-2aee-4d3f-abcf-5b6b29679cb6" providerId="ADAL" clId="{2383C8F4-8122-4921-98B4-965D100A3808}" dt="2021-06-09T07:18:20.830" v="4154" actId="729"/>
        <pc:sldMkLst>
          <pc:docMk/>
          <pc:sldMk cId="2343685570" sldId="652"/>
        </pc:sldMkLst>
      </pc:sldChg>
      <pc:sldChg chg="mod modShow">
        <pc:chgData name="Paul Muller, CPD" userId="a63a91f7-2aee-4d3f-abcf-5b6b29679cb6" providerId="ADAL" clId="{2383C8F4-8122-4921-98B4-965D100A3808}" dt="2021-06-09T07:18:20.830" v="4154" actId="729"/>
        <pc:sldMkLst>
          <pc:docMk/>
          <pc:sldMk cId="74246412" sldId="831"/>
        </pc:sldMkLst>
      </pc:sldChg>
      <pc:sldChg chg="mod modShow">
        <pc:chgData name="Paul Muller, CPD" userId="a63a91f7-2aee-4d3f-abcf-5b6b29679cb6" providerId="ADAL" clId="{2383C8F4-8122-4921-98B4-965D100A3808}" dt="2021-06-09T07:18:20.830" v="4154" actId="729"/>
        <pc:sldMkLst>
          <pc:docMk/>
          <pc:sldMk cId="3457146774" sldId="832"/>
        </pc:sldMkLst>
      </pc:sldChg>
      <pc:sldChg chg="mod modShow">
        <pc:chgData name="Paul Muller, CPD" userId="a63a91f7-2aee-4d3f-abcf-5b6b29679cb6" providerId="ADAL" clId="{2383C8F4-8122-4921-98B4-965D100A3808}" dt="2021-06-09T07:18:20.830" v="4154" actId="729"/>
        <pc:sldMkLst>
          <pc:docMk/>
          <pc:sldMk cId="4031217444" sldId="846"/>
        </pc:sldMkLst>
      </pc:sldChg>
      <pc:sldChg chg="mod modShow">
        <pc:chgData name="Paul Muller, CPD" userId="a63a91f7-2aee-4d3f-abcf-5b6b29679cb6" providerId="ADAL" clId="{2383C8F4-8122-4921-98B4-965D100A3808}" dt="2021-06-09T07:18:20.830" v="4154" actId="729"/>
        <pc:sldMkLst>
          <pc:docMk/>
          <pc:sldMk cId="2264441716" sldId="848"/>
        </pc:sldMkLst>
      </pc:sldChg>
      <pc:sldChg chg="mod modShow">
        <pc:chgData name="Paul Muller, CPD" userId="a63a91f7-2aee-4d3f-abcf-5b6b29679cb6" providerId="ADAL" clId="{2383C8F4-8122-4921-98B4-965D100A3808}" dt="2021-06-09T07:18:20.830" v="4154" actId="729"/>
        <pc:sldMkLst>
          <pc:docMk/>
          <pc:sldMk cId="3468469776" sldId="854"/>
        </pc:sldMkLst>
      </pc:sldChg>
      <pc:sldChg chg="mod modShow">
        <pc:chgData name="Paul Muller, CPD" userId="a63a91f7-2aee-4d3f-abcf-5b6b29679cb6" providerId="ADAL" clId="{2383C8F4-8122-4921-98B4-965D100A3808}" dt="2021-06-09T07:18:20.830" v="4154" actId="729"/>
        <pc:sldMkLst>
          <pc:docMk/>
          <pc:sldMk cId="2592587434" sldId="856"/>
        </pc:sldMkLst>
      </pc:sldChg>
      <pc:sldChg chg="mod modShow">
        <pc:chgData name="Paul Muller, CPD" userId="a63a91f7-2aee-4d3f-abcf-5b6b29679cb6" providerId="ADAL" clId="{2383C8F4-8122-4921-98B4-965D100A3808}" dt="2021-06-09T07:18:20.830" v="4154" actId="729"/>
        <pc:sldMkLst>
          <pc:docMk/>
          <pc:sldMk cId="332992606" sldId="873"/>
        </pc:sldMkLst>
      </pc:sldChg>
      <pc:sldChg chg="mod modShow">
        <pc:chgData name="Paul Muller, CPD" userId="a63a91f7-2aee-4d3f-abcf-5b6b29679cb6" providerId="ADAL" clId="{2383C8F4-8122-4921-98B4-965D100A3808}" dt="2021-06-09T07:18:20.830" v="4154" actId="729"/>
        <pc:sldMkLst>
          <pc:docMk/>
          <pc:sldMk cId="3034411632" sldId="874"/>
        </pc:sldMkLst>
      </pc:sldChg>
      <pc:sldChg chg="mod modShow">
        <pc:chgData name="Paul Muller, CPD" userId="a63a91f7-2aee-4d3f-abcf-5b6b29679cb6" providerId="ADAL" clId="{2383C8F4-8122-4921-98B4-965D100A3808}" dt="2021-06-09T07:18:20.830" v="4154" actId="729"/>
        <pc:sldMkLst>
          <pc:docMk/>
          <pc:sldMk cId="3322653549" sldId="875"/>
        </pc:sldMkLst>
      </pc:sldChg>
      <pc:sldChg chg="mod modShow">
        <pc:chgData name="Paul Muller, CPD" userId="a63a91f7-2aee-4d3f-abcf-5b6b29679cb6" providerId="ADAL" clId="{2383C8F4-8122-4921-98B4-965D100A3808}" dt="2021-06-09T07:18:20.830" v="4154" actId="729"/>
        <pc:sldMkLst>
          <pc:docMk/>
          <pc:sldMk cId="814867146" sldId="961"/>
        </pc:sldMkLst>
      </pc:sldChg>
      <pc:sldChg chg="mod modShow">
        <pc:chgData name="Paul Muller, CPD" userId="a63a91f7-2aee-4d3f-abcf-5b6b29679cb6" providerId="ADAL" clId="{2383C8F4-8122-4921-98B4-965D100A3808}" dt="2021-06-09T07:18:20.830" v="4154" actId="729"/>
        <pc:sldMkLst>
          <pc:docMk/>
          <pc:sldMk cId="2073819649" sldId="962"/>
        </pc:sldMkLst>
      </pc:sldChg>
      <pc:sldChg chg="mod modShow">
        <pc:chgData name="Paul Muller, CPD" userId="a63a91f7-2aee-4d3f-abcf-5b6b29679cb6" providerId="ADAL" clId="{2383C8F4-8122-4921-98B4-965D100A3808}" dt="2021-06-09T07:18:20.830" v="4154" actId="729"/>
        <pc:sldMkLst>
          <pc:docMk/>
          <pc:sldMk cId="2318948021" sldId="963"/>
        </pc:sldMkLst>
      </pc:sldChg>
      <pc:sldChg chg="mod modShow">
        <pc:chgData name="Paul Muller, CPD" userId="a63a91f7-2aee-4d3f-abcf-5b6b29679cb6" providerId="ADAL" clId="{2383C8F4-8122-4921-98B4-965D100A3808}" dt="2021-06-09T07:18:20.830" v="4154" actId="729"/>
        <pc:sldMkLst>
          <pc:docMk/>
          <pc:sldMk cId="141471434" sldId="964"/>
        </pc:sldMkLst>
      </pc:sldChg>
      <pc:sldChg chg="mod modShow">
        <pc:chgData name="Paul Muller, CPD" userId="a63a91f7-2aee-4d3f-abcf-5b6b29679cb6" providerId="ADAL" clId="{2383C8F4-8122-4921-98B4-965D100A3808}" dt="2021-06-09T07:18:20.830" v="4154" actId="729"/>
        <pc:sldMkLst>
          <pc:docMk/>
          <pc:sldMk cId="2314594935" sldId="965"/>
        </pc:sldMkLst>
      </pc:sldChg>
      <pc:sldChg chg="addSp delSp modSp mod delAnim modAnim modShow modNotesTx">
        <pc:chgData name="Paul Muller, CPD" userId="a63a91f7-2aee-4d3f-abcf-5b6b29679cb6" providerId="ADAL" clId="{2383C8F4-8122-4921-98B4-965D100A3808}" dt="2021-06-09T07:18:20.830" v="4154" actId="729"/>
        <pc:sldMkLst>
          <pc:docMk/>
          <pc:sldMk cId="2081263192" sldId="967"/>
        </pc:sldMkLst>
        <pc:spChg chg="add mod">
          <ac:chgData name="Paul Muller, CPD" userId="a63a91f7-2aee-4d3f-abcf-5b6b29679cb6" providerId="ADAL" clId="{2383C8F4-8122-4921-98B4-965D100A3808}" dt="2021-06-07T08:31:13.812" v="2108" actId="207"/>
          <ac:spMkLst>
            <pc:docMk/>
            <pc:sldMk cId="2081263192" sldId="967"/>
            <ac:spMk id="2" creationId="{6B8B498A-16D9-4311-A5AF-2C468453A78A}"/>
          </ac:spMkLst>
        </pc:spChg>
        <pc:spChg chg="del mod modVis">
          <ac:chgData name="Paul Muller, CPD" userId="a63a91f7-2aee-4d3f-abcf-5b6b29679cb6" providerId="ADAL" clId="{2383C8F4-8122-4921-98B4-965D100A3808}" dt="2021-06-07T08:44:51.385" v="2315" actId="478"/>
          <ac:spMkLst>
            <pc:docMk/>
            <pc:sldMk cId="2081263192" sldId="967"/>
            <ac:spMk id="5" creationId="{21D0D464-1AFC-4DA3-B423-FA348EFDF831}"/>
          </ac:spMkLst>
        </pc:spChg>
        <pc:spChg chg="mod">
          <ac:chgData name="Paul Muller, CPD" userId="a63a91f7-2aee-4d3f-abcf-5b6b29679cb6" providerId="ADAL" clId="{2383C8F4-8122-4921-98B4-965D100A3808}" dt="2021-06-07T08:47:53.664" v="2356" actId="1035"/>
          <ac:spMkLst>
            <pc:docMk/>
            <pc:sldMk cId="2081263192" sldId="967"/>
            <ac:spMk id="6" creationId="{00000000-0000-0000-0000-000000000000}"/>
          </ac:spMkLst>
        </pc:spChg>
        <pc:spChg chg="add del mod">
          <ac:chgData name="Paul Muller, CPD" userId="a63a91f7-2aee-4d3f-abcf-5b6b29679cb6" providerId="ADAL" clId="{2383C8F4-8122-4921-98B4-965D100A3808}" dt="2021-06-07T08:38:43.471" v="2220" actId="478"/>
          <ac:spMkLst>
            <pc:docMk/>
            <pc:sldMk cId="2081263192" sldId="967"/>
            <ac:spMk id="8" creationId="{C0AEDAE7-3ACF-492D-AC16-4B9DE9A7F094}"/>
          </ac:spMkLst>
        </pc:spChg>
        <pc:spChg chg="del mod modVis">
          <ac:chgData name="Paul Muller, CPD" userId="a63a91f7-2aee-4d3f-abcf-5b6b29679cb6" providerId="ADAL" clId="{2383C8F4-8122-4921-98B4-965D100A3808}" dt="2021-06-07T08:44:12.132" v="2310" actId="478"/>
          <ac:spMkLst>
            <pc:docMk/>
            <pc:sldMk cId="2081263192" sldId="967"/>
            <ac:spMk id="10" creationId="{4B96EC38-D7DE-4AE7-88BC-B24D0905128F}"/>
          </ac:spMkLst>
        </pc:spChg>
        <pc:spChg chg="add del mod">
          <ac:chgData name="Paul Muller, CPD" userId="a63a91f7-2aee-4d3f-abcf-5b6b29679cb6" providerId="ADAL" clId="{2383C8F4-8122-4921-98B4-965D100A3808}" dt="2021-06-07T08:38:43.471" v="2220" actId="478"/>
          <ac:spMkLst>
            <pc:docMk/>
            <pc:sldMk cId="2081263192" sldId="967"/>
            <ac:spMk id="11" creationId="{F600B01B-CF8A-45F5-AB4D-40F92A2F76F4}"/>
          </ac:spMkLst>
        </pc:spChg>
        <pc:spChg chg="add del mod">
          <ac:chgData name="Paul Muller, CPD" userId="a63a91f7-2aee-4d3f-abcf-5b6b29679cb6" providerId="ADAL" clId="{2383C8F4-8122-4921-98B4-965D100A3808}" dt="2021-06-07T08:38:43.471" v="2220" actId="478"/>
          <ac:spMkLst>
            <pc:docMk/>
            <pc:sldMk cId="2081263192" sldId="967"/>
            <ac:spMk id="12" creationId="{C69D9CDF-B149-4196-9C92-74A1B34EA26D}"/>
          </ac:spMkLst>
        </pc:spChg>
        <pc:spChg chg="add del mod">
          <ac:chgData name="Paul Muller, CPD" userId="a63a91f7-2aee-4d3f-abcf-5b6b29679cb6" providerId="ADAL" clId="{2383C8F4-8122-4921-98B4-965D100A3808}" dt="2021-06-07T08:38:43.471" v="2220" actId="478"/>
          <ac:spMkLst>
            <pc:docMk/>
            <pc:sldMk cId="2081263192" sldId="967"/>
            <ac:spMk id="13" creationId="{A007EE44-8DC7-4724-BB7C-4563488F6D8B}"/>
          </ac:spMkLst>
        </pc:spChg>
        <pc:spChg chg="add del mod">
          <ac:chgData name="Paul Muller, CPD" userId="a63a91f7-2aee-4d3f-abcf-5b6b29679cb6" providerId="ADAL" clId="{2383C8F4-8122-4921-98B4-965D100A3808}" dt="2021-06-07T08:38:43.471" v="2220" actId="478"/>
          <ac:spMkLst>
            <pc:docMk/>
            <pc:sldMk cId="2081263192" sldId="967"/>
            <ac:spMk id="14" creationId="{032B9102-D9C4-4A7E-BB2F-FC09D84CD30F}"/>
          </ac:spMkLst>
        </pc:spChg>
        <pc:spChg chg="add del mod">
          <ac:chgData name="Paul Muller, CPD" userId="a63a91f7-2aee-4d3f-abcf-5b6b29679cb6" providerId="ADAL" clId="{2383C8F4-8122-4921-98B4-965D100A3808}" dt="2021-06-07T08:38:43.471" v="2220" actId="478"/>
          <ac:spMkLst>
            <pc:docMk/>
            <pc:sldMk cId="2081263192" sldId="967"/>
            <ac:spMk id="15" creationId="{DC1C38DA-C4E1-4B32-AAAF-E752A8E000C8}"/>
          </ac:spMkLst>
        </pc:spChg>
        <pc:spChg chg="add mod">
          <ac:chgData name="Paul Muller, CPD" userId="a63a91f7-2aee-4d3f-abcf-5b6b29679cb6" providerId="ADAL" clId="{2383C8F4-8122-4921-98B4-965D100A3808}" dt="2021-06-07T08:46:24.671" v="2336" actId="1076"/>
          <ac:spMkLst>
            <pc:docMk/>
            <pc:sldMk cId="2081263192" sldId="967"/>
            <ac:spMk id="17" creationId="{BC031A49-46FC-46E8-B03B-BD8B7D452AF9}"/>
          </ac:spMkLst>
        </pc:spChg>
        <pc:spChg chg="add mod">
          <ac:chgData name="Paul Muller, CPD" userId="a63a91f7-2aee-4d3f-abcf-5b6b29679cb6" providerId="ADAL" clId="{2383C8F4-8122-4921-98B4-965D100A3808}" dt="2021-06-07T08:46:17.548" v="2335" actId="1036"/>
          <ac:spMkLst>
            <pc:docMk/>
            <pc:sldMk cId="2081263192" sldId="967"/>
            <ac:spMk id="25" creationId="{29AFF50E-1534-4378-A74D-28A099112091}"/>
          </ac:spMkLst>
        </pc:spChg>
        <pc:spChg chg="add mod ord">
          <ac:chgData name="Paul Muller, CPD" userId="a63a91f7-2aee-4d3f-abcf-5b6b29679cb6" providerId="ADAL" clId="{2383C8F4-8122-4921-98B4-965D100A3808}" dt="2021-06-07T08:45:45.792" v="2320" actId="164"/>
          <ac:spMkLst>
            <pc:docMk/>
            <pc:sldMk cId="2081263192" sldId="967"/>
            <ac:spMk id="26" creationId="{F5B40C37-0908-423D-9813-6CBA77272AE0}"/>
          </ac:spMkLst>
        </pc:spChg>
        <pc:spChg chg="add mod ord">
          <ac:chgData name="Paul Muller, CPD" userId="a63a91f7-2aee-4d3f-abcf-5b6b29679cb6" providerId="ADAL" clId="{2383C8F4-8122-4921-98B4-965D100A3808}" dt="2021-06-07T08:45:45.792" v="2320" actId="164"/>
          <ac:spMkLst>
            <pc:docMk/>
            <pc:sldMk cId="2081263192" sldId="967"/>
            <ac:spMk id="27" creationId="{8D1D661A-8F07-4312-87C2-3BD4151FDE5D}"/>
          </ac:spMkLst>
        </pc:spChg>
        <pc:spChg chg="add mod ord">
          <ac:chgData name="Paul Muller, CPD" userId="a63a91f7-2aee-4d3f-abcf-5b6b29679cb6" providerId="ADAL" clId="{2383C8F4-8122-4921-98B4-965D100A3808}" dt="2021-06-07T08:59:24.621" v="2781" actId="167"/>
          <ac:spMkLst>
            <pc:docMk/>
            <pc:sldMk cId="2081263192" sldId="967"/>
            <ac:spMk id="30" creationId="{68594C4F-3E7C-4FF8-9660-01E2C8752FC9}"/>
          </ac:spMkLst>
        </pc:spChg>
        <pc:grpChg chg="add mod">
          <ac:chgData name="Paul Muller, CPD" userId="a63a91f7-2aee-4d3f-abcf-5b6b29679cb6" providerId="ADAL" clId="{2383C8F4-8122-4921-98B4-965D100A3808}" dt="2021-06-07T08:45:58.549" v="2327" actId="1038"/>
          <ac:grpSpMkLst>
            <pc:docMk/>
            <pc:sldMk cId="2081263192" sldId="967"/>
            <ac:grpSpMk id="28" creationId="{EF52FEC1-6976-43A7-9083-5B9F3ADB8D1E}"/>
          </ac:grpSpMkLst>
        </pc:grpChg>
        <pc:picChg chg="mod">
          <ac:chgData name="Paul Muller, CPD" userId="a63a91f7-2aee-4d3f-abcf-5b6b29679cb6" providerId="ADAL" clId="{2383C8F4-8122-4921-98B4-965D100A3808}" dt="2021-06-07T08:45:45.792" v="2320" actId="164"/>
          <ac:picMkLst>
            <pc:docMk/>
            <pc:sldMk cId="2081263192" sldId="967"/>
            <ac:picMk id="3" creationId="{3EBF4341-BEB5-4088-8E68-2A41120983F4}"/>
          </ac:picMkLst>
        </pc:picChg>
        <pc:picChg chg="add del mod">
          <ac:chgData name="Paul Muller, CPD" userId="a63a91f7-2aee-4d3f-abcf-5b6b29679cb6" providerId="ADAL" clId="{2383C8F4-8122-4921-98B4-965D100A3808}" dt="2021-06-07T08:34:36.778" v="2170" actId="21"/>
          <ac:picMkLst>
            <pc:docMk/>
            <pc:sldMk cId="2081263192" sldId="967"/>
            <ac:picMk id="7" creationId="{8203EE0C-BF1B-4FAE-82BA-612335E1327C}"/>
          </ac:picMkLst>
        </pc:picChg>
        <pc:picChg chg="del mod">
          <ac:chgData name="Paul Muller, CPD" userId="a63a91f7-2aee-4d3f-abcf-5b6b29679cb6" providerId="ADAL" clId="{2383C8F4-8122-4921-98B4-965D100A3808}" dt="2021-06-07T08:34:38.805" v="2171" actId="478"/>
          <ac:picMkLst>
            <pc:docMk/>
            <pc:sldMk cId="2081263192" sldId="967"/>
            <ac:picMk id="9" creationId="{EC915AE1-2698-4F79-9E5C-CB0C0054B931}"/>
          </ac:picMkLst>
        </pc:picChg>
        <pc:picChg chg="add mod ord">
          <ac:chgData name="Paul Muller, CPD" userId="a63a91f7-2aee-4d3f-abcf-5b6b29679cb6" providerId="ADAL" clId="{2383C8F4-8122-4921-98B4-965D100A3808}" dt="2021-06-07T08:57:41.455" v="2766" actId="14826"/>
          <ac:picMkLst>
            <pc:docMk/>
            <pc:sldMk cId="2081263192" sldId="967"/>
            <ac:picMk id="16" creationId="{54F5DB77-0408-473F-A104-FF09416D559E}"/>
          </ac:picMkLst>
        </pc:picChg>
        <pc:cxnChg chg="add mod">
          <ac:chgData name="Paul Muller, CPD" userId="a63a91f7-2aee-4d3f-abcf-5b6b29679cb6" providerId="ADAL" clId="{2383C8F4-8122-4921-98B4-965D100A3808}" dt="2021-06-07T08:46:33.242" v="2337" actId="14100"/>
          <ac:cxnSpMkLst>
            <pc:docMk/>
            <pc:sldMk cId="2081263192" sldId="967"/>
            <ac:cxnSpMk id="19" creationId="{9A6A82AA-9965-417D-A6A4-EA66AE9EC0E0}"/>
          </ac:cxnSpMkLst>
        </pc:cxnChg>
      </pc:sldChg>
      <pc:sldChg chg="delSp add del mod modShow">
        <pc:chgData name="Paul Muller, CPD" userId="a63a91f7-2aee-4d3f-abcf-5b6b29679cb6" providerId="ADAL" clId="{2383C8F4-8122-4921-98B4-965D100A3808}" dt="2021-06-07T09:16:49.347" v="3141" actId="47"/>
        <pc:sldMkLst>
          <pc:docMk/>
          <pc:sldMk cId="2914417070" sldId="968"/>
        </pc:sldMkLst>
        <pc:picChg chg="del">
          <ac:chgData name="Paul Muller, CPD" userId="a63a91f7-2aee-4d3f-abcf-5b6b29679cb6" providerId="ADAL" clId="{2383C8F4-8122-4921-98B4-965D100A3808}" dt="2021-06-07T09:08:37.308" v="2894" actId="21"/>
          <ac:picMkLst>
            <pc:docMk/>
            <pc:sldMk cId="2914417070" sldId="968"/>
            <ac:picMk id="12" creationId="{75D80AEC-B7EF-4DA7-AC3E-A74629335680}"/>
          </ac:picMkLst>
        </pc:picChg>
        <pc:picChg chg="del">
          <ac:chgData name="Paul Muller, CPD" userId="a63a91f7-2aee-4d3f-abcf-5b6b29679cb6" providerId="ADAL" clId="{2383C8F4-8122-4921-98B4-965D100A3808}" dt="2021-06-07T09:00:44.622" v="2796" actId="21"/>
          <ac:picMkLst>
            <pc:docMk/>
            <pc:sldMk cId="2914417070" sldId="968"/>
            <ac:picMk id="15" creationId="{ED2B2773-193D-4181-9385-7C851347206B}"/>
          </ac:picMkLst>
        </pc:picChg>
      </pc:sldChg>
      <pc:sldChg chg="del mod modShow modNotesTx">
        <pc:chgData name="Paul Muller, CPD" userId="a63a91f7-2aee-4d3f-abcf-5b6b29679cb6" providerId="ADAL" clId="{2383C8F4-8122-4921-98B4-965D100A3808}" dt="2021-06-09T06:50:36.306" v="3877" actId="47"/>
        <pc:sldMkLst>
          <pc:docMk/>
          <pc:sldMk cId="2799871657" sldId="969"/>
        </pc:sldMkLst>
      </pc:sldChg>
      <pc:sldChg chg="mod modShow">
        <pc:chgData name="Paul Muller, CPD" userId="a63a91f7-2aee-4d3f-abcf-5b6b29679cb6" providerId="ADAL" clId="{2383C8F4-8122-4921-98B4-965D100A3808}" dt="2021-06-09T07:18:20.830" v="4154" actId="729"/>
        <pc:sldMkLst>
          <pc:docMk/>
          <pc:sldMk cId="584493799" sldId="973"/>
        </pc:sldMkLst>
      </pc:sldChg>
      <pc:sldChg chg="mod modShow">
        <pc:chgData name="Paul Muller, CPD" userId="a63a91f7-2aee-4d3f-abcf-5b6b29679cb6" providerId="ADAL" clId="{2383C8F4-8122-4921-98B4-965D100A3808}" dt="2021-06-09T07:18:20.830" v="4154" actId="729"/>
        <pc:sldMkLst>
          <pc:docMk/>
          <pc:sldMk cId="225488998" sldId="979"/>
        </pc:sldMkLst>
      </pc:sldChg>
      <pc:sldChg chg="mod modShow">
        <pc:chgData name="Paul Muller, CPD" userId="a63a91f7-2aee-4d3f-abcf-5b6b29679cb6" providerId="ADAL" clId="{2383C8F4-8122-4921-98B4-965D100A3808}" dt="2021-06-09T07:18:20.830" v="4154" actId="729"/>
        <pc:sldMkLst>
          <pc:docMk/>
          <pc:sldMk cId="1235370619" sldId="989"/>
        </pc:sldMkLst>
      </pc:sldChg>
      <pc:sldChg chg="mod modShow">
        <pc:chgData name="Paul Muller, CPD" userId="a63a91f7-2aee-4d3f-abcf-5b6b29679cb6" providerId="ADAL" clId="{2383C8F4-8122-4921-98B4-965D100A3808}" dt="2021-06-09T07:18:20.830" v="4154" actId="729"/>
        <pc:sldMkLst>
          <pc:docMk/>
          <pc:sldMk cId="4117087465" sldId="990"/>
        </pc:sldMkLst>
      </pc:sldChg>
      <pc:sldChg chg="mod modShow">
        <pc:chgData name="Paul Muller, CPD" userId="a63a91f7-2aee-4d3f-abcf-5b6b29679cb6" providerId="ADAL" clId="{2383C8F4-8122-4921-98B4-965D100A3808}" dt="2021-06-09T07:18:20.830" v="4154" actId="729"/>
        <pc:sldMkLst>
          <pc:docMk/>
          <pc:sldMk cId="1234551240" sldId="991"/>
        </pc:sldMkLst>
      </pc:sldChg>
      <pc:sldChg chg="mod modShow">
        <pc:chgData name="Paul Muller, CPD" userId="a63a91f7-2aee-4d3f-abcf-5b6b29679cb6" providerId="ADAL" clId="{2383C8F4-8122-4921-98B4-965D100A3808}" dt="2021-06-09T07:18:20.830" v="4154" actId="729"/>
        <pc:sldMkLst>
          <pc:docMk/>
          <pc:sldMk cId="1630228585" sldId="992"/>
        </pc:sldMkLst>
      </pc:sldChg>
      <pc:sldChg chg="mod modShow">
        <pc:chgData name="Paul Muller, CPD" userId="a63a91f7-2aee-4d3f-abcf-5b6b29679cb6" providerId="ADAL" clId="{2383C8F4-8122-4921-98B4-965D100A3808}" dt="2021-06-09T07:18:20.830" v="4154" actId="729"/>
        <pc:sldMkLst>
          <pc:docMk/>
          <pc:sldMk cId="1095562980" sldId="999"/>
        </pc:sldMkLst>
      </pc:sldChg>
      <pc:sldChg chg="delSp modSp add del mod setBg delAnim modAnim">
        <pc:chgData name="Paul Muller, CPD" userId="a63a91f7-2aee-4d3f-abcf-5b6b29679cb6" providerId="ADAL" clId="{2383C8F4-8122-4921-98B4-965D100A3808}" dt="2021-06-02T08:40:57.954" v="903" actId="47"/>
        <pc:sldMkLst>
          <pc:docMk/>
          <pc:sldMk cId="89500481" sldId="1000"/>
        </pc:sldMkLst>
        <pc:spChg chg="mod">
          <ac:chgData name="Paul Muller, CPD" userId="a63a91f7-2aee-4d3f-abcf-5b6b29679cb6" providerId="ADAL" clId="{2383C8F4-8122-4921-98B4-965D100A3808}" dt="2021-06-02T08:37:26.604" v="778" actId="20577"/>
          <ac:spMkLst>
            <pc:docMk/>
            <pc:sldMk cId="89500481" sldId="1000"/>
            <ac:spMk id="2" creationId="{48EEE6C6-8C69-458E-A74A-E1A3871FF551}"/>
          </ac:spMkLst>
        </pc:spChg>
        <pc:spChg chg="mod">
          <ac:chgData name="Paul Muller, CPD" userId="a63a91f7-2aee-4d3f-abcf-5b6b29679cb6" providerId="ADAL" clId="{2383C8F4-8122-4921-98B4-965D100A3808}" dt="2021-06-02T08:40:34.543" v="884" actId="21"/>
          <ac:spMkLst>
            <pc:docMk/>
            <pc:sldMk cId="89500481" sldId="1000"/>
            <ac:spMk id="3" creationId="{5BEF3D7F-906A-483A-8A58-AA45B7B27838}"/>
          </ac:spMkLst>
        </pc:spChg>
        <pc:spChg chg="del">
          <ac:chgData name="Paul Muller, CPD" userId="a63a91f7-2aee-4d3f-abcf-5b6b29679cb6" providerId="ADAL" clId="{2383C8F4-8122-4921-98B4-965D100A3808}" dt="2021-06-02T08:37:37.872" v="783" actId="478"/>
          <ac:spMkLst>
            <pc:docMk/>
            <pc:sldMk cId="89500481" sldId="1000"/>
            <ac:spMk id="4" creationId="{E699803B-7A6B-4632-A151-D176AE8B8BA7}"/>
          </ac:spMkLst>
        </pc:spChg>
      </pc:sldChg>
      <pc:sldChg chg="add mod modAnim modShow">
        <pc:chgData name="Paul Muller, CPD" userId="a63a91f7-2aee-4d3f-abcf-5b6b29679cb6" providerId="ADAL" clId="{2383C8F4-8122-4921-98B4-965D100A3808}" dt="2021-06-09T07:18:20.830" v="4154" actId="729"/>
        <pc:sldMkLst>
          <pc:docMk/>
          <pc:sldMk cId="243160358" sldId="1022"/>
        </pc:sldMkLst>
      </pc:sldChg>
      <pc:sldChg chg="addSp modSp new mod modAnim modShow">
        <pc:chgData name="Paul Muller, CPD" userId="a63a91f7-2aee-4d3f-abcf-5b6b29679cb6" providerId="ADAL" clId="{2383C8F4-8122-4921-98B4-965D100A3808}" dt="2021-06-09T07:18:20.830" v="4154" actId="729"/>
        <pc:sldMkLst>
          <pc:docMk/>
          <pc:sldMk cId="2037507590" sldId="1023"/>
        </pc:sldMkLst>
        <pc:spChg chg="add mod">
          <ac:chgData name="Paul Muller, CPD" userId="a63a91f7-2aee-4d3f-abcf-5b6b29679cb6" providerId="ADAL" clId="{2383C8F4-8122-4921-98B4-965D100A3808}" dt="2021-06-02T08:25:58.480" v="14" actId="1076"/>
          <ac:spMkLst>
            <pc:docMk/>
            <pc:sldMk cId="2037507590" sldId="1023"/>
            <ac:spMk id="4" creationId="{7767E7B5-01A0-46D1-B1BF-F0175FFE4F00}"/>
          </ac:spMkLst>
        </pc:spChg>
        <pc:picChg chg="add">
          <ac:chgData name="Paul Muller, CPD" userId="a63a91f7-2aee-4d3f-abcf-5b6b29679cb6" providerId="ADAL" clId="{2383C8F4-8122-4921-98B4-965D100A3808}" dt="2021-06-02T08:25:32.878" v="12" actId="22"/>
          <ac:picMkLst>
            <pc:docMk/>
            <pc:sldMk cId="2037507590" sldId="1023"/>
            <ac:picMk id="3" creationId="{F3D227CB-3A38-4418-A5E9-846B65F41929}"/>
          </ac:picMkLst>
        </pc:picChg>
      </pc:sldChg>
      <pc:sldChg chg="modSp add mod ord modAnim modShow modNotesTx">
        <pc:chgData name="Paul Muller, CPD" userId="a63a91f7-2aee-4d3f-abcf-5b6b29679cb6" providerId="ADAL" clId="{2383C8F4-8122-4921-98B4-965D100A3808}" dt="2021-06-09T07:18:20.830" v="4154" actId="729"/>
        <pc:sldMkLst>
          <pc:docMk/>
          <pc:sldMk cId="2557924073" sldId="1024"/>
        </pc:sldMkLst>
        <pc:spChg chg="mod">
          <ac:chgData name="Paul Muller, CPD" userId="a63a91f7-2aee-4d3f-abcf-5b6b29679cb6" providerId="ADAL" clId="{2383C8F4-8122-4921-98B4-965D100A3808}" dt="2021-06-02T08:26:07.182" v="16" actId="1076"/>
          <ac:spMkLst>
            <pc:docMk/>
            <pc:sldMk cId="2557924073" sldId="1024"/>
            <ac:spMk id="4" creationId="{7767E7B5-01A0-46D1-B1BF-F0175FFE4F00}"/>
          </ac:spMkLst>
        </pc:spChg>
      </pc:sldChg>
      <pc:sldChg chg="addSp new mod modTransition modShow modNotesTx">
        <pc:chgData name="Paul Muller, CPD" userId="a63a91f7-2aee-4d3f-abcf-5b6b29679cb6" providerId="ADAL" clId="{2383C8F4-8122-4921-98B4-965D100A3808}" dt="2021-06-09T07:18:20.830" v="4154" actId="729"/>
        <pc:sldMkLst>
          <pc:docMk/>
          <pc:sldMk cId="3663588696" sldId="1025"/>
        </pc:sldMkLst>
        <pc:picChg chg="add">
          <ac:chgData name="Paul Muller, CPD" userId="a63a91f7-2aee-4d3f-abcf-5b6b29679cb6" providerId="ADAL" clId="{2383C8F4-8122-4921-98B4-965D100A3808}" dt="2021-06-02T08:26:46.774" v="22" actId="22"/>
          <ac:picMkLst>
            <pc:docMk/>
            <pc:sldMk cId="3663588696" sldId="1025"/>
            <ac:picMk id="3" creationId="{F7164403-E5B0-4E6C-8FC6-D22FE3D6F4A2}"/>
          </ac:picMkLst>
        </pc:picChg>
      </pc:sldChg>
      <pc:sldChg chg="add del">
        <pc:chgData name="Paul Muller, CPD" userId="a63a91f7-2aee-4d3f-abcf-5b6b29679cb6" providerId="ADAL" clId="{2383C8F4-8122-4921-98B4-965D100A3808}" dt="2021-06-02T08:26:34.668" v="19" actId="47"/>
        <pc:sldMkLst>
          <pc:docMk/>
          <pc:sldMk cId="2018092647" sldId="1026"/>
        </pc:sldMkLst>
      </pc:sldChg>
      <pc:sldChg chg="add del">
        <pc:chgData name="Paul Muller, CPD" userId="a63a91f7-2aee-4d3f-abcf-5b6b29679cb6" providerId="ADAL" clId="{2383C8F4-8122-4921-98B4-965D100A3808}" dt="2021-06-02T08:26:39.630" v="21"/>
        <pc:sldMkLst>
          <pc:docMk/>
          <pc:sldMk cId="3257570719" sldId="1026"/>
        </pc:sldMkLst>
      </pc:sldChg>
      <pc:sldChg chg="addSp modSp new mod modTransition modAnim modShow modNotesTx">
        <pc:chgData name="Paul Muller, CPD" userId="a63a91f7-2aee-4d3f-abcf-5b6b29679cb6" providerId="ADAL" clId="{2383C8F4-8122-4921-98B4-965D100A3808}" dt="2021-06-09T07:18:20.830" v="4154" actId="729"/>
        <pc:sldMkLst>
          <pc:docMk/>
          <pc:sldMk cId="3583455812" sldId="1026"/>
        </pc:sldMkLst>
        <pc:spChg chg="add mod">
          <ac:chgData name="Paul Muller, CPD" userId="a63a91f7-2aee-4d3f-abcf-5b6b29679cb6" providerId="ADAL" clId="{2383C8F4-8122-4921-98B4-965D100A3808}" dt="2021-06-02T08:36:45.578" v="765" actId="1038"/>
          <ac:spMkLst>
            <pc:docMk/>
            <pc:sldMk cId="3583455812" sldId="1026"/>
            <ac:spMk id="6" creationId="{31CBACE6-3E9E-472A-8D82-D9B3B423643B}"/>
          </ac:spMkLst>
        </pc:spChg>
        <pc:picChg chg="add mod modCrop">
          <ac:chgData name="Paul Muller, CPD" userId="a63a91f7-2aee-4d3f-abcf-5b6b29679cb6" providerId="ADAL" clId="{2383C8F4-8122-4921-98B4-965D100A3808}" dt="2021-06-02T08:35:58.727" v="726" actId="1076"/>
          <ac:picMkLst>
            <pc:docMk/>
            <pc:sldMk cId="3583455812" sldId="1026"/>
            <ac:picMk id="3" creationId="{9B0B75C2-31E8-4ADF-8457-4D9EEFF52624}"/>
          </ac:picMkLst>
        </pc:picChg>
        <pc:picChg chg="add mod modCrop">
          <ac:chgData name="Paul Muller, CPD" userId="a63a91f7-2aee-4d3f-abcf-5b6b29679cb6" providerId="ADAL" clId="{2383C8F4-8122-4921-98B4-965D100A3808}" dt="2021-06-02T08:36:14.433" v="730" actId="732"/>
          <ac:picMkLst>
            <pc:docMk/>
            <pc:sldMk cId="3583455812" sldId="1026"/>
            <ac:picMk id="5" creationId="{BC2021E7-B870-4390-834A-F6037EC42F19}"/>
          </ac:picMkLst>
        </pc:picChg>
      </pc:sldChg>
      <pc:sldChg chg="delSp modSp mod delAnim modAnim modShow modNotesTx">
        <pc:chgData name="Paul Muller, CPD" userId="a63a91f7-2aee-4d3f-abcf-5b6b29679cb6" providerId="ADAL" clId="{2383C8F4-8122-4921-98B4-965D100A3808}" dt="2021-06-09T07:18:20.830" v="4154" actId="729"/>
        <pc:sldMkLst>
          <pc:docMk/>
          <pc:sldMk cId="3146185725" sldId="1027"/>
        </pc:sldMkLst>
        <pc:spChg chg="mod">
          <ac:chgData name="Paul Muller, CPD" userId="a63a91f7-2aee-4d3f-abcf-5b6b29679cb6" providerId="ADAL" clId="{2383C8F4-8122-4921-98B4-965D100A3808}" dt="2021-06-02T08:40:46.706" v="901" actId="20577"/>
          <ac:spMkLst>
            <pc:docMk/>
            <pc:sldMk cId="3146185725" sldId="1027"/>
            <ac:spMk id="2" creationId="{48EEE6C6-8C69-458E-A74A-E1A3871FF551}"/>
          </ac:spMkLst>
        </pc:spChg>
        <pc:spChg chg="mod">
          <ac:chgData name="Paul Muller, CPD" userId="a63a91f7-2aee-4d3f-abcf-5b6b29679cb6" providerId="ADAL" clId="{2383C8F4-8122-4921-98B4-965D100A3808}" dt="2021-06-04T07:17:28.883" v="2071" actId="20577"/>
          <ac:spMkLst>
            <pc:docMk/>
            <pc:sldMk cId="3146185725" sldId="1027"/>
            <ac:spMk id="3" creationId="{5BEF3D7F-906A-483A-8A58-AA45B7B27838}"/>
          </ac:spMkLst>
        </pc:spChg>
        <pc:spChg chg="del">
          <ac:chgData name="Paul Muller, CPD" userId="a63a91f7-2aee-4d3f-abcf-5b6b29679cb6" providerId="ADAL" clId="{2383C8F4-8122-4921-98B4-965D100A3808}" dt="2021-06-02T08:40:43.063" v="889" actId="478"/>
          <ac:spMkLst>
            <pc:docMk/>
            <pc:sldMk cId="3146185725" sldId="1027"/>
            <ac:spMk id="4" creationId="{E699803B-7A6B-4632-A151-D176AE8B8BA7}"/>
          </ac:spMkLst>
        </pc:spChg>
      </pc:sldChg>
      <pc:sldChg chg="add del setBg">
        <pc:chgData name="Paul Muller, CPD" userId="a63a91f7-2aee-4d3f-abcf-5b6b29679cb6" providerId="ADAL" clId="{2383C8F4-8122-4921-98B4-965D100A3808}" dt="2021-06-02T08:40:57.954" v="903" actId="47"/>
        <pc:sldMkLst>
          <pc:docMk/>
          <pc:sldMk cId="584134566" sldId="1028"/>
        </pc:sldMkLst>
      </pc:sldChg>
      <pc:sldChg chg="modSp mod modAnim modShow">
        <pc:chgData name="Paul Muller, CPD" userId="a63a91f7-2aee-4d3f-abcf-5b6b29679cb6" providerId="ADAL" clId="{2383C8F4-8122-4921-98B4-965D100A3808}" dt="2021-06-09T07:18:20.830" v="4154" actId="729"/>
        <pc:sldMkLst>
          <pc:docMk/>
          <pc:sldMk cId="4011140955" sldId="1029"/>
        </pc:sldMkLst>
        <pc:spChg chg="mod">
          <ac:chgData name="Paul Muller, CPD" userId="a63a91f7-2aee-4d3f-abcf-5b6b29679cb6" providerId="ADAL" clId="{2383C8F4-8122-4921-98B4-965D100A3808}" dt="2021-06-02T08:41:08.717" v="907" actId="27636"/>
          <ac:spMkLst>
            <pc:docMk/>
            <pc:sldMk cId="4011140955" sldId="1029"/>
            <ac:spMk id="3" creationId="{5BEF3D7F-906A-483A-8A58-AA45B7B27838}"/>
          </ac:spMkLst>
        </pc:spChg>
      </pc:sldChg>
      <pc:sldChg chg="addSp delSp new mod modShow">
        <pc:chgData name="Paul Muller, CPD" userId="a63a91f7-2aee-4d3f-abcf-5b6b29679cb6" providerId="ADAL" clId="{2383C8F4-8122-4921-98B4-965D100A3808}" dt="2021-06-09T07:18:20.830" v="4154" actId="729"/>
        <pc:sldMkLst>
          <pc:docMk/>
          <pc:sldMk cId="2727620060" sldId="1030"/>
        </pc:sldMkLst>
        <pc:picChg chg="add del">
          <ac:chgData name="Paul Muller, CPD" userId="a63a91f7-2aee-4d3f-abcf-5b6b29679cb6" providerId="ADAL" clId="{2383C8F4-8122-4921-98B4-965D100A3808}" dt="2021-06-02T08:45:25.930" v="952" actId="478"/>
          <ac:picMkLst>
            <pc:docMk/>
            <pc:sldMk cId="2727620060" sldId="1030"/>
            <ac:picMk id="3" creationId="{D31F22A3-EDED-4569-92BE-5691B2E3236E}"/>
          </ac:picMkLst>
        </pc:picChg>
        <pc:picChg chg="add del">
          <ac:chgData name="Paul Muller, CPD" userId="a63a91f7-2aee-4d3f-abcf-5b6b29679cb6" providerId="ADAL" clId="{2383C8F4-8122-4921-98B4-965D100A3808}" dt="2021-06-02T08:52:24.853" v="1020" actId="478"/>
          <ac:picMkLst>
            <pc:docMk/>
            <pc:sldMk cId="2727620060" sldId="1030"/>
            <ac:picMk id="5" creationId="{662A5E0E-5135-4F71-80E4-5F62A57345CB}"/>
          </ac:picMkLst>
        </pc:picChg>
        <pc:picChg chg="add">
          <ac:chgData name="Paul Muller, CPD" userId="a63a91f7-2aee-4d3f-abcf-5b6b29679cb6" providerId="ADAL" clId="{2383C8F4-8122-4921-98B4-965D100A3808}" dt="2021-06-02T08:52:25.777" v="1021" actId="22"/>
          <ac:picMkLst>
            <pc:docMk/>
            <pc:sldMk cId="2727620060" sldId="1030"/>
            <ac:picMk id="7" creationId="{A5A52716-754C-472E-B984-3B9A1DA86D76}"/>
          </ac:picMkLst>
        </pc:picChg>
      </pc:sldChg>
      <pc:sldChg chg="addSp modSp new mod modShow">
        <pc:chgData name="Paul Muller, CPD" userId="a63a91f7-2aee-4d3f-abcf-5b6b29679cb6" providerId="ADAL" clId="{2383C8F4-8122-4921-98B4-965D100A3808}" dt="2021-06-09T07:18:20.830" v="4154" actId="729"/>
        <pc:sldMkLst>
          <pc:docMk/>
          <pc:sldMk cId="2831460569" sldId="1031"/>
        </pc:sldMkLst>
        <pc:spChg chg="add mod">
          <ac:chgData name="Paul Muller, CPD" userId="a63a91f7-2aee-4d3f-abcf-5b6b29679cb6" providerId="ADAL" clId="{2383C8F4-8122-4921-98B4-965D100A3808}" dt="2021-06-02T09:08:13.499" v="1315" actId="207"/>
          <ac:spMkLst>
            <pc:docMk/>
            <pc:sldMk cId="2831460569" sldId="1031"/>
            <ac:spMk id="4" creationId="{690F2BEF-6293-4A81-8AF5-815DD140777A}"/>
          </ac:spMkLst>
        </pc:spChg>
        <pc:picChg chg="add">
          <ac:chgData name="Paul Muller, CPD" userId="a63a91f7-2aee-4d3f-abcf-5b6b29679cb6" providerId="ADAL" clId="{2383C8F4-8122-4921-98B4-965D100A3808}" dt="2021-06-02T08:46:17.245" v="955" actId="22"/>
          <ac:picMkLst>
            <pc:docMk/>
            <pc:sldMk cId="2831460569" sldId="1031"/>
            <ac:picMk id="3" creationId="{EC89F861-6D09-45F6-991C-B3161ED9B0B1}"/>
          </ac:picMkLst>
        </pc:picChg>
      </pc:sldChg>
      <pc:sldChg chg="addSp modSp new mod modShow">
        <pc:chgData name="Paul Muller, CPD" userId="a63a91f7-2aee-4d3f-abcf-5b6b29679cb6" providerId="ADAL" clId="{2383C8F4-8122-4921-98B4-965D100A3808}" dt="2021-06-09T07:18:20.830" v="4154" actId="729"/>
        <pc:sldMkLst>
          <pc:docMk/>
          <pc:sldMk cId="850154770" sldId="1032"/>
        </pc:sldMkLst>
        <pc:spChg chg="add mod">
          <ac:chgData name="Paul Muller, CPD" userId="a63a91f7-2aee-4d3f-abcf-5b6b29679cb6" providerId="ADAL" clId="{2383C8F4-8122-4921-98B4-965D100A3808}" dt="2021-06-02T09:08:18.440" v="1316" actId="207"/>
          <ac:spMkLst>
            <pc:docMk/>
            <pc:sldMk cId="850154770" sldId="1032"/>
            <ac:spMk id="4" creationId="{144BFD00-211A-484B-8088-E7DBDF225679}"/>
          </ac:spMkLst>
        </pc:spChg>
        <pc:picChg chg="add">
          <ac:chgData name="Paul Muller, CPD" userId="a63a91f7-2aee-4d3f-abcf-5b6b29679cb6" providerId="ADAL" clId="{2383C8F4-8122-4921-98B4-965D100A3808}" dt="2021-06-02T08:51:08.296" v="994" actId="22"/>
          <ac:picMkLst>
            <pc:docMk/>
            <pc:sldMk cId="850154770" sldId="1032"/>
            <ac:picMk id="3" creationId="{94012633-487B-4C10-9FA7-9E70E7C50AF3}"/>
          </ac:picMkLst>
        </pc:picChg>
      </pc:sldChg>
      <pc:sldChg chg="addSp delSp modSp add mod modShow">
        <pc:chgData name="Paul Muller, CPD" userId="a63a91f7-2aee-4d3f-abcf-5b6b29679cb6" providerId="ADAL" clId="{2383C8F4-8122-4921-98B4-965D100A3808}" dt="2021-06-09T07:18:20.830" v="4154" actId="729"/>
        <pc:sldMkLst>
          <pc:docMk/>
          <pc:sldMk cId="1490194572" sldId="1033"/>
        </pc:sldMkLst>
        <pc:spChg chg="mod">
          <ac:chgData name="Paul Muller, CPD" userId="a63a91f7-2aee-4d3f-abcf-5b6b29679cb6" providerId="ADAL" clId="{2383C8F4-8122-4921-98B4-965D100A3808}" dt="2021-06-02T09:08:22.279" v="1317" actId="207"/>
          <ac:spMkLst>
            <pc:docMk/>
            <pc:sldMk cId="1490194572" sldId="1033"/>
            <ac:spMk id="4" creationId="{144BFD00-211A-484B-8088-E7DBDF225679}"/>
          </ac:spMkLst>
        </pc:spChg>
        <pc:picChg chg="del">
          <ac:chgData name="Paul Muller, CPD" userId="a63a91f7-2aee-4d3f-abcf-5b6b29679cb6" providerId="ADAL" clId="{2383C8F4-8122-4921-98B4-965D100A3808}" dt="2021-06-02T08:52:38.774" v="1023" actId="478"/>
          <ac:picMkLst>
            <pc:docMk/>
            <pc:sldMk cId="1490194572" sldId="1033"/>
            <ac:picMk id="3" creationId="{94012633-487B-4C10-9FA7-9E70E7C50AF3}"/>
          </ac:picMkLst>
        </pc:picChg>
        <pc:picChg chg="add ord">
          <ac:chgData name="Paul Muller, CPD" userId="a63a91f7-2aee-4d3f-abcf-5b6b29679cb6" providerId="ADAL" clId="{2383C8F4-8122-4921-98B4-965D100A3808}" dt="2021-06-02T08:58:10.023" v="1064" actId="171"/>
          <ac:picMkLst>
            <pc:docMk/>
            <pc:sldMk cId="1490194572" sldId="1033"/>
            <ac:picMk id="5" creationId="{30689E39-6060-4CFB-95A2-719E4BE2FFB3}"/>
          </ac:picMkLst>
        </pc:picChg>
      </pc:sldChg>
      <pc:sldChg chg="addSp modSp new mod modAnim modShow modNotesTx">
        <pc:chgData name="Paul Muller, CPD" userId="a63a91f7-2aee-4d3f-abcf-5b6b29679cb6" providerId="ADAL" clId="{2383C8F4-8122-4921-98B4-965D100A3808}" dt="2021-06-09T07:18:20.830" v="4154" actId="729"/>
        <pc:sldMkLst>
          <pc:docMk/>
          <pc:sldMk cId="3112924118" sldId="1034"/>
        </pc:sldMkLst>
        <pc:spChg chg="add mod">
          <ac:chgData name="Paul Muller, CPD" userId="a63a91f7-2aee-4d3f-abcf-5b6b29679cb6" providerId="ADAL" clId="{2383C8F4-8122-4921-98B4-965D100A3808}" dt="2021-06-02T09:08:26.729" v="1318" actId="207"/>
          <ac:spMkLst>
            <pc:docMk/>
            <pc:sldMk cId="3112924118" sldId="1034"/>
            <ac:spMk id="4" creationId="{E09966B6-3E7C-4782-AB14-C09B85225AEE}"/>
          </ac:spMkLst>
        </pc:spChg>
        <pc:spChg chg="add mod">
          <ac:chgData name="Paul Muller, CPD" userId="a63a91f7-2aee-4d3f-abcf-5b6b29679cb6" providerId="ADAL" clId="{2383C8F4-8122-4921-98B4-965D100A3808}" dt="2021-06-02T09:02:43.679" v="1098" actId="14100"/>
          <ac:spMkLst>
            <pc:docMk/>
            <pc:sldMk cId="3112924118" sldId="1034"/>
            <ac:spMk id="5" creationId="{FD583D03-B56F-4C39-984A-D4AC4329E64E}"/>
          </ac:spMkLst>
        </pc:spChg>
        <pc:spChg chg="add mod">
          <ac:chgData name="Paul Muller, CPD" userId="a63a91f7-2aee-4d3f-abcf-5b6b29679cb6" providerId="ADAL" clId="{2383C8F4-8122-4921-98B4-965D100A3808}" dt="2021-06-02T09:05:14.822" v="1163" actId="1035"/>
          <ac:spMkLst>
            <pc:docMk/>
            <pc:sldMk cId="3112924118" sldId="1034"/>
            <ac:spMk id="6" creationId="{041999F7-2B9E-494B-B480-A526736C23DF}"/>
          </ac:spMkLst>
        </pc:spChg>
        <pc:spChg chg="add mod">
          <ac:chgData name="Paul Muller, CPD" userId="a63a91f7-2aee-4d3f-abcf-5b6b29679cb6" providerId="ADAL" clId="{2383C8F4-8122-4921-98B4-965D100A3808}" dt="2021-06-02T09:05:55.703" v="1172" actId="14100"/>
          <ac:spMkLst>
            <pc:docMk/>
            <pc:sldMk cId="3112924118" sldId="1034"/>
            <ac:spMk id="7" creationId="{DC6A26D5-171F-410F-85DC-C3989B32D4B4}"/>
          </ac:spMkLst>
        </pc:spChg>
        <pc:spChg chg="add mod">
          <ac:chgData name="Paul Muller, CPD" userId="a63a91f7-2aee-4d3f-abcf-5b6b29679cb6" providerId="ADAL" clId="{2383C8F4-8122-4921-98B4-965D100A3808}" dt="2021-06-02T09:06:59.643" v="1246" actId="14100"/>
          <ac:spMkLst>
            <pc:docMk/>
            <pc:sldMk cId="3112924118" sldId="1034"/>
            <ac:spMk id="8" creationId="{05027F2C-6C83-400A-A5A6-C5E282CC10A7}"/>
          </ac:spMkLst>
        </pc:spChg>
        <pc:picChg chg="add">
          <ac:chgData name="Paul Muller, CPD" userId="a63a91f7-2aee-4d3f-abcf-5b6b29679cb6" providerId="ADAL" clId="{2383C8F4-8122-4921-98B4-965D100A3808}" dt="2021-06-02T09:01:54.001" v="1066" actId="22"/>
          <ac:picMkLst>
            <pc:docMk/>
            <pc:sldMk cId="3112924118" sldId="1034"/>
            <ac:picMk id="3" creationId="{44403D39-0246-4ED6-8026-D1C3BF23F1E2}"/>
          </ac:picMkLst>
        </pc:picChg>
      </pc:sldChg>
      <pc:sldChg chg="addSp delSp modSp new mod modAnim modShow modNotesTx">
        <pc:chgData name="Paul Muller, CPD" userId="a63a91f7-2aee-4d3f-abcf-5b6b29679cb6" providerId="ADAL" clId="{2383C8F4-8122-4921-98B4-965D100A3808}" dt="2021-06-09T07:18:20.830" v="4154" actId="729"/>
        <pc:sldMkLst>
          <pc:docMk/>
          <pc:sldMk cId="921256250" sldId="1035"/>
        </pc:sldMkLst>
        <pc:spChg chg="add mod">
          <ac:chgData name="Paul Muller, CPD" userId="a63a91f7-2aee-4d3f-abcf-5b6b29679cb6" providerId="ADAL" clId="{2383C8F4-8122-4921-98B4-965D100A3808}" dt="2021-06-02T09:09:57.710" v="1351" actId="20577"/>
          <ac:spMkLst>
            <pc:docMk/>
            <pc:sldMk cId="921256250" sldId="1035"/>
            <ac:spMk id="4" creationId="{B915931A-0C94-4942-8B3E-BA853CDB7038}"/>
          </ac:spMkLst>
        </pc:spChg>
        <pc:spChg chg="add mod">
          <ac:chgData name="Paul Muller, CPD" userId="a63a91f7-2aee-4d3f-abcf-5b6b29679cb6" providerId="ADAL" clId="{2383C8F4-8122-4921-98B4-965D100A3808}" dt="2021-06-02T09:12:39.055" v="1467" actId="14100"/>
          <ac:spMkLst>
            <pc:docMk/>
            <pc:sldMk cId="921256250" sldId="1035"/>
            <ac:spMk id="5" creationId="{96CB0799-8D1B-4C7F-885B-CCD28A755AC9}"/>
          </ac:spMkLst>
        </pc:spChg>
        <pc:picChg chg="add del">
          <ac:chgData name="Paul Muller, CPD" userId="a63a91f7-2aee-4d3f-abcf-5b6b29679cb6" providerId="ADAL" clId="{2383C8F4-8122-4921-98B4-965D100A3808}" dt="2021-06-02T09:12:31.404" v="1463" actId="478"/>
          <ac:picMkLst>
            <pc:docMk/>
            <pc:sldMk cId="921256250" sldId="1035"/>
            <ac:picMk id="3" creationId="{889D8743-D0F3-4695-BDEF-31A14D03D26B}"/>
          </ac:picMkLst>
        </pc:picChg>
        <pc:picChg chg="add ord">
          <ac:chgData name="Paul Muller, CPD" userId="a63a91f7-2aee-4d3f-abcf-5b6b29679cb6" providerId="ADAL" clId="{2383C8F4-8122-4921-98B4-965D100A3808}" dt="2021-06-02T09:12:34.554" v="1466" actId="171"/>
          <ac:picMkLst>
            <pc:docMk/>
            <pc:sldMk cId="921256250" sldId="1035"/>
            <ac:picMk id="7" creationId="{728811C0-319A-4373-8A9B-C8CEA439D0FE}"/>
          </ac:picMkLst>
        </pc:picChg>
      </pc:sldChg>
      <pc:sldChg chg="addSp modSp new mod modShow modNotesTx">
        <pc:chgData name="Paul Muller, CPD" userId="a63a91f7-2aee-4d3f-abcf-5b6b29679cb6" providerId="ADAL" clId="{2383C8F4-8122-4921-98B4-965D100A3808}" dt="2021-06-09T07:18:20.830" v="4154" actId="729"/>
        <pc:sldMkLst>
          <pc:docMk/>
          <pc:sldMk cId="910373729" sldId="1036"/>
        </pc:sldMkLst>
        <pc:spChg chg="add mod">
          <ac:chgData name="Paul Muller, CPD" userId="a63a91f7-2aee-4d3f-abcf-5b6b29679cb6" providerId="ADAL" clId="{2383C8F4-8122-4921-98B4-965D100A3808}" dt="2021-06-02T09:14:17.485" v="1563" actId="20577"/>
          <ac:spMkLst>
            <pc:docMk/>
            <pc:sldMk cId="910373729" sldId="1036"/>
            <ac:spMk id="4" creationId="{95688F78-7A32-4FE8-9CD8-73C34E8A40A6}"/>
          </ac:spMkLst>
        </pc:spChg>
        <pc:picChg chg="add">
          <ac:chgData name="Paul Muller, CPD" userId="a63a91f7-2aee-4d3f-abcf-5b6b29679cb6" providerId="ADAL" clId="{2383C8F4-8122-4921-98B4-965D100A3808}" dt="2021-06-02T09:14:03.512" v="1544" actId="22"/>
          <ac:picMkLst>
            <pc:docMk/>
            <pc:sldMk cId="910373729" sldId="1036"/>
            <ac:picMk id="3" creationId="{E5001B6B-9DD6-44A6-96C5-D22FA035C2EB}"/>
          </ac:picMkLst>
        </pc:picChg>
      </pc:sldChg>
      <pc:sldChg chg="addSp modSp new mod modShow">
        <pc:chgData name="Paul Muller, CPD" userId="a63a91f7-2aee-4d3f-abcf-5b6b29679cb6" providerId="ADAL" clId="{2383C8F4-8122-4921-98B4-965D100A3808}" dt="2021-06-09T07:18:20.830" v="4154" actId="729"/>
        <pc:sldMkLst>
          <pc:docMk/>
          <pc:sldMk cId="2798047830" sldId="1037"/>
        </pc:sldMkLst>
        <pc:spChg chg="add mod">
          <ac:chgData name="Paul Muller, CPD" userId="a63a91f7-2aee-4d3f-abcf-5b6b29679cb6" providerId="ADAL" clId="{2383C8F4-8122-4921-98B4-965D100A3808}" dt="2021-06-02T09:15:52.967" v="1663" actId="114"/>
          <ac:spMkLst>
            <pc:docMk/>
            <pc:sldMk cId="2798047830" sldId="1037"/>
            <ac:spMk id="4" creationId="{A760903E-B556-4AB4-93DA-3CCB769417C1}"/>
          </ac:spMkLst>
        </pc:spChg>
        <pc:picChg chg="add">
          <ac:chgData name="Paul Muller, CPD" userId="a63a91f7-2aee-4d3f-abcf-5b6b29679cb6" providerId="ADAL" clId="{2383C8F4-8122-4921-98B4-965D100A3808}" dt="2021-06-02T09:15:30.594" v="1630" actId="22"/>
          <ac:picMkLst>
            <pc:docMk/>
            <pc:sldMk cId="2798047830" sldId="1037"/>
            <ac:picMk id="3" creationId="{D10A13B4-2E17-4561-A29A-84E2ECEB7253}"/>
          </ac:picMkLst>
        </pc:picChg>
      </pc:sldChg>
      <pc:sldChg chg="addSp delSp modSp new mod modAnim modShow modNotesTx">
        <pc:chgData name="Paul Muller, CPD" userId="a63a91f7-2aee-4d3f-abcf-5b6b29679cb6" providerId="ADAL" clId="{2383C8F4-8122-4921-98B4-965D100A3808}" dt="2021-06-09T07:18:20.830" v="4154" actId="729"/>
        <pc:sldMkLst>
          <pc:docMk/>
          <pc:sldMk cId="997046978" sldId="1038"/>
        </pc:sldMkLst>
        <pc:spChg chg="add mod">
          <ac:chgData name="Paul Muller, CPD" userId="a63a91f7-2aee-4d3f-abcf-5b6b29679cb6" providerId="ADAL" clId="{2383C8F4-8122-4921-98B4-965D100A3808}" dt="2021-06-02T09:18:17.965" v="1697" actId="20577"/>
          <ac:spMkLst>
            <pc:docMk/>
            <pc:sldMk cId="997046978" sldId="1038"/>
            <ac:spMk id="4" creationId="{5F89250B-B53D-475C-BB72-C5650E3EF460}"/>
          </ac:spMkLst>
        </pc:spChg>
        <pc:spChg chg="add mod">
          <ac:chgData name="Paul Muller, CPD" userId="a63a91f7-2aee-4d3f-abcf-5b6b29679cb6" providerId="ADAL" clId="{2383C8F4-8122-4921-98B4-965D100A3808}" dt="2021-06-06T02:48:31.586" v="2072" actId="1035"/>
          <ac:spMkLst>
            <pc:docMk/>
            <pc:sldMk cId="997046978" sldId="1038"/>
            <ac:spMk id="6" creationId="{CAD26DAE-822E-4CC5-8C67-B656EEF46BC6}"/>
          </ac:spMkLst>
        </pc:spChg>
        <pc:spChg chg="add del mod">
          <ac:chgData name="Paul Muller, CPD" userId="a63a91f7-2aee-4d3f-abcf-5b6b29679cb6" providerId="ADAL" clId="{2383C8F4-8122-4921-98B4-965D100A3808}" dt="2021-06-02T09:24:43.342" v="1954" actId="478"/>
          <ac:spMkLst>
            <pc:docMk/>
            <pc:sldMk cId="997046978" sldId="1038"/>
            <ac:spMk id="7" creationId="{BF19DB69-7B00-41C3-A689-E41167F3ADE5}"/>
          </ac:spMkLst>
        </pc:spChg>
        <pc:spChg chg="add mod">
          <ac:chgData name="Paul Muller, CPD" userId="a63a91f7-2aee-4d3f-abcf-5b6b29679cb6" providerId="ADAL" clId="{2383C8F4-8122-4921-98B4-965D100A3808}" dt="2021-06-02T09:25:32.677" v="1966" actId="14100"/>
          <ac:spMkLst>
            <pc:docMk/>
            <pc:sldMk cId="997046978" sldId="1038"/>
            <ac:spMk id="8" creationId="{E401DE78-81C5-4A89-87F4-FAC515A3D723}"/>
          </ac:spMkLst>
        </pc:spChg>
        <pc:picChg chg="add del">
          <ac:chgData name="Paul Muller, CPD" userId="a63a91f7-2aee-4d3f-abcf-5b6b29679cb6" providerId="ADAL" clId="{2383C8F4-8122-4921-98B4-965D100A3808}" dt="2021-06-02T09:25:11.753" v="1957" actId="478"/>
          <ac:picMkLst>
            <pc:docMk/>
            <pc:sldMk cId="997046978" sldId="1038"/>
            <ac:picMk id="3" creationId="{C16E072A-75B8-4F07-8A6A-F3C7F4DBF770}"/>
          </ac:picMkLst>
        </pc:picChg>
        <pc:picChg chg="add mod">
          <ac:chgData name="Paul Muller, CPD" userId="a63a91f7-2aee-4d3f-abcf-5b6b29679cb6" providerId="ADAL" clId="{2383C8F4-8122-4921-98B4-965D100A3808}" dt="2021-06-02T09:22:47.363" v="1840" actId="1076"/>
          <ac:picMkLst>
            <pc:docMk/>
            <pc:sldMk cId="997046978" sldId="1038"/>
            <ac:picMk id="5" creationId="{714582E7-68A3-49D9-BD0D-9204DB6EA688}"/>
          </ac:picMkLst>
        </pc:picChg>
        <pc:picChg chg="add del">
          <ac:chgData name="Paul Muller, CPD" userId="a63a91f7-2aee-4d3f-abcf-5b6b29679cb6" providerId="ADAL" clId="{2383C8F4-8122-4921-98B4-965D100A3808}" dt="2021-06-02T09:25:16.879" v="1959" actId="478"/>
          <ac:picMkLst>
            <pc:docMk/>
            <pc:sldMk cId="997046978" sldId="1038"/>
            <ac:picMk id="10" creationId="{266FF90D-40D0-48D5-9CFB-2BCC20266E6A}"/>
          </ac:picMkLst>
        </pc:picChg>
        <pc:picChg chg="add del ord">
          <ac:chgData name="Paul Muller, CPD" userId="a63a91f7-2aee-4d3f-abcf-5b6b29679cb6" providerId="ADAL" clId="{2383C8F4-8122-4921-98B4-965D100A3808}" dt="2021-06-02T09:27:43.873" v="2041" actId="478"/>
          <ac:picMkLst>
            <pc:docMk/>
            <pc:sldMk cId="997046978" sldId="1038"/>
            <ac:picMk id="12" creationId="{3CD1A578-CD2B-4A3B-A0AB-3C412642B315}"/>
          </ac:picMkLst>
        </pc:picChg>
        <pc:picChg chg="add ord">
          <ac:chgData name="Paul Muller, CPD" userId="a63a91f7-2aee-4d3f-abcf-5b6b29679cb6" providerId="ADAL" clId="{2383C8F4-8122-4921-98B4-965D100A3808}" dt="2021-06-02T09:27:48.361" v="2048" actId="171"/>
          <ac:picMkLst>
            <pc:docMk/>
            <pc:sldMk cId="997046978" sldId="1038"/>
            <ac:picMk id="14" creationId="{753BBE16-387A-4226-AC79-305E98E1B14A}"/>
          </ac:picMkLst>
        </pc:picChg>
      </pc:sldChg>
      <pc:sldChg chg="addSp delSp modSp new del mod">
        <pc:chgData name="Paul Muller, CPD" userId="a63a91f7-2aee-4d3f-abcf-5b6b29679cb6" providerId="ADAL" clId="{2383C8F4-8122-4921-98B4-965D100A3808}" dt="2021-06-02T09:26:19.478" v="2027" actId="47"/>
        <pc:sldMkLst>
          <pc:docMk/>
          <pc:sldMk cId="2009897987" sldId="1039"/>
        </pc:sldMkLst>
        <pc:picChg chg="add del">
          <ac:chgData name="Paul Muller, CPD" userId="a63a91f7-2aee-4d3f-abcf-5b6b29679cb6" providerId="ADAL" clId="{2383C8F4-8122-4921-98B4-965D100A3808}" dt="2021-06-02T09:20:33.204" v="1700" actId="478"/>
          <ac:picMkLst>
            <pc:docMk/>
            <pc:sldMk cId="2009897987" sldId="1039"/>
            <ac:picMk id="3" creationId="{E7D92B04-0597-4E39-B438-3F5E3FF806CD}"/>
          </ac:picMkLst>
        </pc:picChg>
        <pc:picChg chg="add del mod modCrop">
          <ac:chgData name="Paul Muller, CPD" userId="a63a91f7-2aee-4d3f-abcf-5b6b29679cb6" providerId="ADAL" clId="{2383C8F4-8122-4921-98B4-965D100A3808}" dt="2021-06-02T09:22:40.852" v="1838" actId="21"/>
          <ac:picMkLst>
            <pc:docMk/>
            <pc:sldMk cId="2009897987" sldId="1039"/>
            <ac:picMk id="5" creationId="{0BD3A30B-877E-4643-BDD0-03DFE1252D15}"/>
          </ac:picMkLst>
        </pc:picChg>
      </pc:sldChg>
      <pc:sldChg chg="add del">
        <pc:chgData name="Paul Muller, CPD" userId="a63a91f7-2aee-4d3f-abcf-5b6b29679cb6" providerId="ADAL" clId="{2383C8F4-8122-4921-98B4-965D100A3808}" dt="2021-06-07T08:55:00.850" v="2755" actId="47"/>
        <pc:sldMkLst>
          <pc:docMk/>
          <pc:sldMk cId="3437251823" sldId="1039"/>
        </pc:sldMkLst>
      </pc:sldChg>
      <pc:sldChg chg="add del">
        <pc:chgData name="Paul Muller, CPD" userId="a63a91f7-2aee-4d3f-abcf-5b6b29679cb6" providerId="ADAL" clId="{2383C8F4-8122-4921-98B4-965D100A3808}" dt="2021-06-07T08:55:00.850" v="2755" actId="47"/>
        <pc:sldMkLst>
          <pc:docMk/>
          <pc:sldMk cId="1852376023" sldId="1040"/>
        </pc:sldMkLst>
      </pc:sldChg>
      <pc:sldChg chg="modSp add del mod">
        <pc:chgData name="Paul Muller, CPD" userId="a63a91f7-2aee-4d3f-abcf-5b6b29679cb6" providerId="ADAL" clId="{2383C8F4-8122-4921-98B4-965D100A3808}" dt="2021-06-07T08:39:07.538" v="2246" actId="47"/>
        <pc:sldMkLst>
          <pc:docMk/>
          <pc:sldMk cId="694356279" sldId="1041"/>
        </pc:sldMkLst>
        <pc:spChg chg="mod">
          <ac:chgData name="Paul Muller, CPD" userId="a63a91f7-2aee-4d3f-abcf-5b6b29679cb6" providerId="ADAL" clId="{2383C8F4-8122-4921-98B4-965D100A3808}" dt="2021-06-07T08:39:03.634" v="2245" actId="1038"/>
          <ac:spMkLst>
            <pc:docMk/>
            <pc:sldMk cId="694356279" sldId="1041"/>
            <ac:spMk id="25" creationId="{29AFF50E-1534-4378-A74D-28A099112091}"/>
          </ac:spMkLst>
        </pc:spChg>
      </pc:sldChg>
      <pc:sldChg chg="addSp delSp modSp add del mod modAnim">
        <pc:chgData name="Paul Muller, CPD" userId="a63a91f7-2aee-4d3f-abcf-5b6b29679cb6" providerId="ADAL" clId="{2383C8F4-8122-4921-98B4-965D100A3808}" dt="2021-06-07T08:48:05.021" v="2357" actId="47"/>
        <pc:sldMkLst>
          <pc:docMk/>
          <pc:sldMk cId="1728971106" sldId="1041"/>
        </pc:sldMkLst>
        <pc:spChg chg="add del mod ord">
          <ac:chgData name="Paul Muller, CPD" userId="a63a91f7-2aee-4d3f-abcf-5b6b29679cb6" providerId="ADAL" clId="{2383C8F4-8122-4921-98B4-965D100A3808}" dt="2021-06-07T08:45:19.569" v="2317" actId="21"/>
          <ac:spMkLst>
            <pc:docMk/>
            <pc:sldMk cId="1728971106" sldId="1041"/>
            <ac:spMk id="8" creationId="{B2F80482-0534-450C-A761-E7B15E7359D1}"/>
          </ac:spMkLst>
        </pc:spChg>
        <pc:spChg chg="del">
          <ac:chgData name="Paul Muller, CPD" userId="a63a91f7-2aee-4d3f-abcf-5b6b29679cb6" providerId="ADAL" clId="{2383C8F4-8122-4921-98B4-965D100A3808}" dt="2021-06-07T08:41:57.313" v="2285" actId="478"/>
          <ac:spMkLst>
            <pc:docMk/>
            <pc:sldMk cId="1728971106" sldId="1041"/>
            <ac:spMk id="10" creationId="{4B96EC38-D7DE-4AE7-88BC-B24D0905128F}"/>
          </ac:spMkLst>
        </pc:spChg>
        <pc:spChg chg="add del mod ord">
          <ac:chgData name="Paul Muller, CPD" userId="a63a91f7-2aee-4d3f-abcf-5b6b29679cb6" providerId="ADAL" clId="{2383C8F4-8122-4921-98B4-965D100A3808}" dt="2021-06-07T08:45:19.569" v="2317" actId="21"/>
          <ac:spMkLst>
            <pc:docMk/>
            <pc:sldMk cId="1728971106" sldId="1041"/>
            <ac:spMk id="15" creationId="{FC238623-710B-4935-981B-FD277AC2D183}"/>
          </ac:spMkLst>
        </pc:spChg>
        <pc:spChg chg="mod">
          <ac:chgData name="Paul Muller, CPD" userId="a63a91f7-2aee-4d3f-abcf-5b6b29679cb6" providerId="ADAL" clId="{2383C8F4-8122-4921-98B4-965D100A3808}" dt="2021-06-07T08:40:40.595" v="2263" actId="14100"/>
          <ac:spMkLst>
            <pc:docMk/>
            <pc:sldMk cId="1728971106" sldId="1041"/>
            <ac:spMk id="17" creationId="{BC031A49-46FC-46E8-B03B-BD8B7D452AF9}"/>
          </ac:spMkLst>
        </pc:spChg>
        <pc:spChg chg="mod">
          <ac:chgData name="Paul Muller, CPD" userId="a63a91f7-2aee-4d3f-abcf-5b6b29679cb6" providerId="ADAL" clId="{2383C8F4-8122-4921-98B4-965D100A3808}" dt="2021-06-07T08:40:49.582" v="2283" actId="1038"/>
          <ac:spMkLst>
            <pc:docMk/>
            <pc:sldMk cId="1728971106" sldId="1041"/>
            <ac:spMk id="25" creationId="{29AFF50E-1534-4378-A74D-28A099112091}"/>
          </ac:spMkLst>
        </pc:spChg>
        <pc:picChg chg="del">
          <ac:chgData name="Paul Muller, CPD" userId="a63a91f7-2aee-4d3f-abcf-5b6b29679cb6" providerId="ADAL" clId="{2383C8F4-8122-4921-98B4-965D100A3808}" dt="2021-06-07T08:41:52.431" v="2284" actId="21"/>
          <ac:picMkLst>
            <pc:docMk/>
            <pc:sldMk cId="1728971106" sldId="1041"/>
            <ac:picMk id="3" creationId="{3EBF4341-BEB5-4088-8E68-2A41120983F4}"/>
          </ac:picMkLst>
        </pc:picChg>
        <pc:picChg chg="add mod ord">
          <ac:chgData name="Paul Muller, CPD" userId="a63a91f7-2aee-4d3f-abcf-5b6b29679cb6" providerId="ADAL" clId="{2383C8F4-8122-4921-98B4-965D100A3808}" dt="2021-06-07T08:42:26.814" v="2291" actId="1035"/>
          <ac:picMkLst>
            <pc:docMk/>
            <pc:sldMk cId="1728971106" sldId="1041"/>
            <ac:picMk id="13" creationId="{A3713338-F1BA-4D1D-8A7D-AE01B6B3FBAF}"/>
          </ac:picMkLst>
        </pc:picChg>
        <pc:cxnChg chg="mod">
          <ac:chgData name="Paul Muller, CPD" userId="a63a91f7-2aee-4d3f-abcf-5b6b29679cb6" providerId="ADAL" clId="{2383C8F4-8122-4921-98B4-965D100A3808}" dt="2021-06-07T08:40:44.798" v="2264" actId="14100"/>
          <ac:cxnSpMkLst>
            <pc:docMk/>
            <pc:sldMk cId="1728971106" sldId="1041"/>
            <ac:cxnSpMk id="19" creationId="{9A6A82AA-9965-417D-A6A4-EA66AE9EC0E0}"/>
          </ac:cxnSpMkLst>
        </pc:cxnChg>
      </pc:sldChg>
      <pc:sldChg chg="addSp modSp add mod modAnim modShow modNotesTx">
        <pc:chgData name="Paul Muller, CPD" userId="a63a91f7-2aee-4d3f-abcf-5b6b29679cb6" providerId="ADAL" clId="{2383C8F4-8122-4921-98B4-965D100A3808}" dt="2021-06-09T07:18:20.830" v="4154" actId="729"/>
        <pc:sldMkLst>
          <pc:docMk/>
          <pc:sldMk cId="2815654881" sldId="1041"/>
        </pc:sldMkLst>
        <pc:spChg chg="add mod ord">
          <ac:chgData name="Paul Muller, CPD" userId="a63a91f7-2aee-4d3f-abcf-5b6b29679cb6" providerId="ADAL" clId="{2383C8F4-8122-4921-98B4-965D100A3808}" dt="2021-06-07T08:59:32.970" v="2783" actId="167"/>
          <ac:spMkLst>
            <pc:docMk/>
            <pc:sldMk cId="2815654881" sldId="1041"/>
            <ac:spMk id="14" creationId="{327D1AD2-72A2-456F-B31B-B7AE3CA67136}"/>
          </ac:spMkLst>
        </pc:spChg>
        <pc:spChg chg="mod">
          <ac:chgData name="Paul Muller, CPD" userId="a63a91f7-2aee-4d3f-abcf-5b6b29679cb6" providerId="ADAL" clId="{2383C8F4-8122-4921-98B4-965D100A3808}" dt="2021-06-07T08:48:24.661" v="2365" actId="14100"/>
          <ac:spMkLst>
            <pc:docMk/>
            <pc:sldMk cId="2815654881" sldId="1041"/>
            <ac:spMk id="17" creationId="{BC031A49-46FC-46E8-B03B-BD8B7D452AF9}"/>
          </ac:spMkLst>
        </pc:spChg>
        <pc:spChg chg="mod">
          <ac:chgData name="Paul Muller, CPD" userId="a63a91f7-2aee-4d3f-abcf-5b6b29679cb6" providerId="ADAL" clId="{2383C8F4-8122-4921-98B4-965D100A3808}" dt="2021-06-07T08:48:41.888" v="2381" actId="1038"/>
          <ac:spMkLst>
            <pc:docMk/>
            <pc:sldMk cId="2815654881" sldId="1041"/>
            <ac:spMk id="25" creationId="{29AFF50E-1534-4378-A74D-28A099112091}"/>
          </ac:spMkLst>
        </pc:spChg>
        <pc:picChg chg="mod">
          <ac:chgData name="Paul Muller, CPD" userId="a63a91f7-2aee-4d3f-abcf-5b6b29679cb6" providerId="ADAL" clId="{2383C8F4-8122-4921-98B4-965D100A3808}" dt="2021-06-07T08:57:52.738" v="2767" actId="14826"/>
          <ac:picMkLst>
            <pc:docMk/>
            <pc:sldMk cId="2815654881" sldId="1041"/>
            <ac:picMk id="16" creationId="{54F5DB77-0408-473F-A104-FF09416D559E}"/>
          </ac:picMkLst>
        </pc:picChg>
        <pc:cxnChg chg="mod">
          <ac:chgData name="Paul Muller, CPD" userId="a63a91f7-2aee-4d3f-abcf-5b6b29679cb6" providerId="ADAL" clId="{2383C8F4-8122-4921-98B4-965D100A3808}" dt="2021-06-07T08:48:30.685" v="2366" actId="14100"/>
          <ac:cxnSpMkLst>
            <pc:docMk/>
            <pc:sldMk cId="2815654881" sldId="1041"/>
            <ac:cxnSpMk id="19" creationId="{9A6A82AA-9965-417D-A6A4-EA66AE9EC0E0}"/>
          </ac:cxnSpMkLst>
        </pc:cxnChg>
      </pc:sldChg>
      <pc:sldChg chg="addSp delSp modSp add mod delAnim modAnim modShow modNotesTx">
        <pc:chgData name="Paul Muller, CPD" userId="a63a91f7-2aee-4d3f-abcf-5b6b29679cb6" providerId="ADAL" clId="{2383C8F4-8122-4921-98B4-965D100A3808}" dt="2021-06-09T07:18:20.830" v="4154" actId="729"/>
        <pc:sldMkLst>
          <pc:docMk/>
          <pc:sldMk cId="2278784834" sldId="1042"/>
        </pc:sldMkLst>
        <pc:spChg chg="add mod">
          <ac:chgData name="Paul Muller, CPD" userId="a63a91f7-2aee-4d3f-abcf-5b6b29679cb6" providerId="ADAL" clId="{2383C8F4-8122-4921-98B4-965D100A3808}" dt="2021-06-07T08:49:24.933" v="2386"/>
          <ac:spMkLst>
            <pc:docMk/>
            <pc:sldMk cId="2278784834" sldId="1042"/>
            <ac:spMk id="12" creationId="{66B06584-D495-4562-98D9-98EE72FFF7F1}"/>
          </ac:spMkLst>
        </pc:spChg>
        <pc:spChg chg="add mod">
          <ac:chgData name="Paul Muller, CPD" userId="a63a91f7-2aee-4d3f-abcf-5b6b29679cb6" providerId="ADAL" clId="{2383C8F4-8122-4921-98B4-965D100A3808}" dt="2021-06-07T08:49:54.582" v="2443" actId="1038"/>
          <ac:spMkLst>
            <pc:docMk/>
            <pc:sldMk cId="2278784834" sldId="1042"/>
            <ac:spMk id="13" creationId="{387321C3-AA48-49FA-9B5B-254330C903A6}"/>
          </ac:spMkLst>
        </pc:spChg>
        <pc:spChg chg="add mod ord">
          <ac:chgData name="Paul Muller, CPD" userId="a63a91f7-2aee-4d3f-abcf-5b6b29679cb6" providerId="ADAL" clId="{2383C8F4-8122-4921-98B4-965D100A3808}" dt="2021-06-07T08:59:37.416" v="2785" actId="167"/>
          <ac:spMkLst>
            <pc:docMk/>
            <pc:sldMk cId="2278784834" sldId="1042"/>
            <ac:spMk id="14" creationId="{6C9A4318-9A67-482B-9C67-AD713BA95AFD}"/>
          </ac:spMkLst>
        </pc:spChg>
        <pc:spChg chg="add mod">
          <ac:chgData name="Paul Muller, CPD" userId="a63a91f7-2aee-4d3f-abcf-5b6b29679cb6" providerId="ADAL" clId="{2383C8F4-8122-4921-98B4-965D100A3808}" dt="2021-06-09T06:22:12.786" v="3209" actId="1035"/>
          <ac:spMkLst>
            <pc:docMk/>
            <pc:sldMk cId="2278784834" sldId="1042"/>
            <ac:spMk id="15" creationId="{638198E5-DEF2-4A9C-AFB4-BD3969F434EC}"/>
          </ac:spMkLst>
        </pc:spChg>
        <pc:spChg chg="add mod">
          <ac:chgData name="Paul Muller, CPD" userId="a63a91f7-2aee-4d3f-abcf-5b6b29679cb6" providerId="ADAL" clId="{2383C8F4-8122-4921-98B4-965D100A3808}" dt="2021-06-09T06:22:30.827" v="3213" actId="1076"/>
          <ac:spMkLst>
            <pc:docMk/>
            <pc:sldMk cId="2278784834" sldId="1042"/>
            <ac:spMk id="17" creationId="{8B47C84F-9662-49AD-BAB2-D65F07D2B9E4}"/>
          </ac:spMkLst>
        </pc:spChg>
        <pc:spChg chg="del">
          <ac:chgData name="Paul Muller, CPD" userId="a63a91f7-2aee-4d3f-abcf-5b6b29679cb6" providerId="ADAL" clId="{2383C8F4-8122-4921-98B4-965D100A3808}" dt="2021-06-07T08:49:33.493" v="2387" actId="478"/>
          <ac:spMkLst>
            <pc:docMk/>
            <pc:sldMk cId="2278784834" sldId="1042"/>
            <ac:spMk id="17" creationId="{BC031A49-46FC-46E8-B03B-BD8B7D452AF9}"/>
          </ac:spMkLst>
        </pc:spChg>
        <pc:spChg chg="mod">
          <ac:chgData name="Paul Muller, CPD" userId="a63a91f7-2aee-4d3f-abcf-5b6b29679cb6" providerId="ADAL" clId="{2383C8F4-8122-4921-98B4-965D100A3808}" dt="2021-06-07T08:49:39.656" v="2408" actId="1037"/>
          <ac:spMkLst>
            <pc:docMk/>
            <pc:sldMk cId="2278784834" sldId="1042"/>
            <ac:spMk id="25" creationId="{29AFF50E-1534-4378-A74D-28A099112091}"/>
          </ac:spMkLst>
        </pc:spChg>
        <pc:grpChg chg="mod">
          <ac:chgData name="Paul Muller, CPD" userId="a63a91f7-2aee-4d3f-abcf-5b6b29679cb6" providerId="ADAL" clId="{2383C8F4-8122-4921-98B4-965D100A3808}" dt="2021-06-09T06:22:21.133" v="3212" actId="1076"/>
          <ac:grpSpMkLst>
            <pc:docMk/>
            <pc:sldMk cId="2278784834" sldId="1042"/>
            <ac:grpSpMk id="28" creationId="{EF52FEC1-6976-43A7-9083-5B9F3ADB8D1E}"/>
          </ac:grpSpMkLst>
        </pc:grpChg>
        <pc:picChg chg="mod">
          <ac:chgData name="Paul Muller, CPD" userId="a63a91f7-2aee-4d3f-abcf-5b6b29679cb6" providerId="ADAL" clId="{2383C8F4-8122-4921-98B4-965D100A3808}" dt="2021-06-07T08:58:00.929" v="2768" actId="14826"/>
          <ac:picMkLst>
            <pc:docMk/>
            <pc:sldMk cId="2278784834" sldId="1042"/>
            <ac:picMk id="16" creationId="{54F5DB77-0408-473F-A104-FF09416D559E}"/>
          </ac:picMkLst>
        </pc:picChg>
        <pc:cxnChg chg="del mod">
          <ac:chgData name="Paul Muller, CPD" userId="a63a91f7-2aee-4d3f-abcf-5b6b29679cb6" providerId="ADAL" clId="{2383C8F4-8122-4921-98B4-965D100A3808}" dt="2021-06-07T08:49:33.493" v="2387" actId="478"/>
          <ac:cxnSpMkLst>
            <pc:docMk/>
            <pc:sldMk cId="2278784834" sldId="1042"/>
            <ac:cxnSpMk id="19" creationId="{9A6A82AA-9965-417D-A6A4-EA66AE9EC0E0}"/>
          </ac:cxnSpMkLst>
        </pc:cxnChg>
      </pc:sldChg>
      <pc:sldChg chg="addSp modSp add mod modAnim modShow modNotesTx">
        <pc:chgData name="Paul Muller, CPD" userId="a63a91f7-2aee-4d3f-abcf-5b6b29679cb6" providerId="ADAL" clId="{2383C8F4-8122-4921-98B4-965D100A3808}" dt="2021-06-09T07:18:20.830" v="4154" actId="729"/>
        <pc:sldMkLst>
          <pc:docMk/>
          <pc:sldMk cId="462049457" sldId="1043"/>
        </pc:sldMkLst>
        <pc:spChg chg="mod">
          <ac:chgData name="Paul Muller, CPD" userId="a63a91f7-2aee-4d3f-abcf-5b6b29679cb6" providerId="ADAL" clId="{2383C8F4-8122-4921-98B4-965D100A3808}" dt="2021-06-07T08:51:17.792" v="2489" actId="1037"/>
          <ac:spMkLst>
            <pc:docMk/>
            <pc:sldMk cId="462049457" sldId="1043"/>
            <ac:spMk id="13" creationId="{387321C3-AA48-49FA-9B5B-254330C903A6}"/>
          </ac:spMkLst>
        </pc:spChg>
        <pc:spChg chg="add mod">
          <ac:chgData name="Paul Muller, CPD" userId="a63a91f7-2aee-4d3f-abcf-5b6b29679cb6" providerId="ADAL" clId="{2383C8F4-8122-4921-98B4-965D100A3808}" dt="2021-06-07T08:50:46.136" v="2446"/>
          <ac:spMkLst>
            <pc:docMk/>
            <pc:sldMk cId="462049457" sldId="1043"/>
            <ac:spMk id="14" creationId="{A6A23595-60A3-481B-AEE4-1A46698B1E71}"/>
          </ac:spMkLst>
        </pc:spChg>
        <pc:spChg chg="add mod ord">
          <ac:chgData name="Paul Muller, CPD" userId="a63a91f7-2aee-4d3f-abcf-5b6b29679cb6" providerId="ADAL" clId="{2383C8F4-8122-4921-98B4-965D100A3808}" dt="2021-06-07T08:59:46.581" v="2787" actId="167"/>
          <ac:spMkLst>
            <pc:docMk/>
            <pc:sldMk cId="462049457" sldId="1043"/>
            <ac:spMk id="15" creationId="{EF71BBE1-CE87-4C9B-925D-FB3393961A2A}"/>
          </ac:spMkLst>
        </pc:spChg>
        <pc:spChg chg="add mod">
          <ac:chgData name="Paul Muller, CPD" userId="a63a91f7-2aee-4d3f-abcf-5b6b29679cb6" providerId="ADAL" clId="{2383C8F4-8122-4921-98B4-965D100A3808}" dt="2021-06-09T06:23:25.958" v="3320" actId="1037"/>
          <ac:spMkLst>
            <pc:docMk/>
            <pc:sldMk cId="462049457" sldId="1043"/>
            <ac:spMk id="17" creationId="{12730AD9-5A21-4979-98D4-A30DB6D9C3DE}"/>
          </ac:spMkLst>
        </pc:spChg>
        <pc:spChg chg="add mod">
          <ac:chgData name="Paul Muller, CPD" userId="a63a91f7-2aee-4d3f-abcf-5b6b29679cb6" providerId="ADAL" clId="{2383C8F4-8122-4921-98B4-965D100A3808}" dt="2021-06-09T06:23:19.596" v="3280" actId="1037"/>
          <ac:spMkLst>
            <pc:docMk/>
            <pc:sldMk cId="462049457" sldId="1043"/>
            <ac:spMk id="18" creationId="{52DB814C-9DFF-4394-A89F-D787803F4A70}"/>
          </ac:spMkLst>
        </pc:spChg>
        <pc:spChg chg="mod">
          <ac:chgData name="Paul Muller, CPD" userId="a63a91f7-2aee-4d3f-abcf-5b6b29679cb6" providerId="ADAL" clId="{2383C8F4-8122-4921-98B4-965D100A3808}" dt="2021-06-07T08:51:26.125" v="2490" actId="1038"/>
          <ac:spMkLst>
            <pc:docMk/>
            <pc:sldMk cId="462049457" sldId="1043"/>
            <ac:spMk id="25" creationId="{29AFF50E-1534-4378-A74D-28A099112091}"/>
          </ac:spMkLst>
        </pc:spChg>
        <pc:picChg chg="mod">
          <ac:chgData name="Paul Muller, CPD" userId="a63a91f7-2aee-4d3f-abcf-5b6b29679cb6" providerId="ADAL" clId="{2383C8F4-8122-4921-98B4-965D100A3808}" dt="2021-06-07T08:58:07.944" v="2769" actId="14826"/>
          <ac:picMkLst>
            <pc:docMk/>
            <pc:sldMk cId="462049457" sldId="1043"/>
            <ac:picMk id="16" creationId="{54F5DB77-0408-473F-A104-FF09416D559E}"/>
          </ac:picMkLst>
        </pc:picChg>
      </pc:sldChg>
      <pc:sldChg chg="addSp modSp add mod modAnim modShow modNotesTx">
        <pc:chgData name="Paul Muller, CPD" userId="a63a91f7-2aee-4d3f-abcf-5b6b29679cb6" providerId="ADAL" clId="{2383C8F4-8122-4921-98B4-965D100A3808}" dt="2021-06-09T07:18:20.830" v="4154" actId="729"/>
        <pc:sldMkLst>
          <pc:docMk/>
          <pc:sldMk cId="1427872632" sldId="1044"/>
        </pc:sldMkLst>
        <pc:spChg chg="mod">
          <ac:chgData name="Paul Muller, CPD" userId="a63a91f7-2aee-4d3f-abcf-5b6b29679cb6" providerId="ADAL" clId="{2383C8F4-8122-4921-98B4-965D100A3808}" dt="2021-06-07T08:52:44.141" v="2562" actId="1035"/>
          <ac:spMkLst>
            <pc:docMk/>
            <pc:sldMk cId="1427872632" sldId="1044"/>
            <ac:spMk id="13" creationId="{387321C3-AA48-49FA-9B5B-254330C903A6}"/>
          </ac:spMkLst>
        </pc:spChg>
        <pc:spChg chg="add mod">
          <ac:chgData name="Paul Muller, CPD" userId="a63a91f7-2aee-4d3f-abcf-5b6b29679cb6" providerId="ADAL" clId="{2383C8F4-8122-4921-98B4-965D100A3808}" dt="2021-06-07T08:52:09.696" v="2492"/>
          <ac:spMkLst>
            <pc:docMk/>
            <pc:sldMk cId="1427872632" sldId="1044"/>
            <ac:spMk id="15" creationId="{F38845CB-968F-4715-B25C-8EBF862F5C5A}"/>
          </ac:spMkLst>
        </pc:spChg>
        <pc:spChg chg="add mod ord">
          <ac:chgData name="Paul Muller, CPD" userId="a63a91f7-2aee-4d3f-abcf-5b6b29679cb6" providerId="ADAL" clId="{2383C8F4-8122-4921-98B4-965D100A3808}" dt="2021-06-07T08:59:51.008" v="2789" actId="167"/>
          <ac:spMkLst>
            <pc:docMk/>
            <pc:sldMk cId="1427872632" sldId="1044"/>
            <ac:spMk id="17" creationId="{E9D84BAD-6CA2-4457-87AB-9C376A60A2AA}"/>
          </ac:spMkLst>
        </pc:spChg>
        <pc:spChg chg="add mod">
          <ac:chgData name="Paul Muller, CPD" userId="a63a91f7-2aee-4d3f-abcf-5b6b29679cb6" providerId="ADAL" clId="{2383C8F4-8122-4921-98B4-965D100A3808}" dt="2021-06-09T06:23:52.462" v="3322"/>
          <ac:spMkLst>
            <pc:docMk/>
            <pc:sldMk cId="1427872632" sldId="1044"/>
            <ac:spMk id="18" creationId="{48DDCDDF-D0B1-4EE6-B6DB-BE08EFD0DB8E}"/>
          </ac:spMkLst>
        </pc:spChg>
        <pc:spChg chg="add mod">
          <ac:chgData name="Paul Muller, CPD" userId="a63a91f7-2aee-4d3f-abcf-5b6b29679cb6" providerId="ADAL" clId="{2383C8F4-8122-4921-98B4-965D100A3808}" dt="2021-06-09T06:23:59.420" v="3356" actId="1038"/>
          <ac:spMkLst>
            <pc:docMk/>
            <pc:sldMk cId="1427872632" sldId="1044"/>
            <ac:spMk id="19" creationId="{B49B12C2-A546-47B8-9C70-423F45F627FC}"/>
          </ac:spMkLst>
        </pc:spChg>
        <pc:spChg chg="mod">
          <ac:chgData name="Paul Muller, CPD" userId="a63a91f7-2aee-4d3f-abcf-5b6b29679cb6" providerId="ADAL" clId="{2383C8F4-8122-4921-98B4-965D100A3808}" dt="2021-06-07T08:52:44.141" v="2562" actId="1035"/>
          <ac:spMkLst>
            <pc:docMk/>
            <pc:sldMk cId="1427872632" sldId="1044"/>
            <ac:spMk id="25" creationId="{29AFF50E-1534-4378-A74D-28A099112091}"/>
          </ac:spMkLst>
        </pc:spChg>
        <pc:picChg chg="mod">
          <ac:chgData name="Paul Muller, CPD" userId="a63a91f7-2aee-4d3f-abcf-5b6b29679cb6" providerId="ADAL" clId="{2383C8F4-8122-4921-98B4-965D100A3808}" dt="2021-06-07T08:58:16.414" v="2770" actId="14826"/>
          <ac:picMkLst>
            <pc:docMk/>
            <pc:sldMk cId="1427872632" sldId="1044"/>
            <ac:picMk id="16" creationId="{54F5DB77-0408-473F-A104-FF09416D559E}"/>
          </ac:picMkLst>
        </pc:picChg>
      </pc:sldChg>
      <pc:sldChg chg="addSp modSp add mod modAnim modShow modNotesTx">
        <pc:chgData name="Paul Muller, CPD" userId="a63a91f7-2aee-4d3f-abcf-5b6b29679cb6" providerId="ADAL" clId="{2383C8F4-8122-4921-98B4-965D100A3808}" dt="2021-06-09T07:18:20.830" v="4154" actId="729"/>
        <pc:sldMkLst>
          <pc:docMk/>
          <pc:sldMk cId="2467557821" sldId="1045"/>
        </pc:sldMkLst>
        <pc:spChg chg="mod">
          <ac:chgData name="Paul Muller, CPD" userId="a63a91f7-2aee-4d3f-abcf-5b6b29679cb6" providerId="ADAL" clId="{2383C8F4-8122-4921-98B4-965D100A3808}" dt="2021-06-07T08:53:16.015" v="2609" actId="1038"/>
          <ac:spMkLst>
            <pc:docMk/>
            <pc:sldMk cId="2467557821" sldId="1045"/>
            <ac:spMk id="13" creationId="{387321C3-AA48-49FA-9B5B-254330C903A6}"/>
          </ac:spMkLst>
        </pc:spChg>
        <pc:spChg chg="add mod">
          <ac:chgData name="Paul Muller, CPD" userId="a63a91f7-2aee-4d3f-abcf-5b6b29679cb6" providerId="ADAL" clId="{2383C8F4-8122-4921-98B4-965D100A3808}" dt="2021-06-07T08:52:56.871" v="2564"/>
          <ac:spMkLst>
            <pc:docMk/>
            <pc:sldMk cId="2467557821" sldId="1045"/>
            <ac:spMk id="17" creationId="{34C77294-AE0C-4A6F-B403-3401DF20E3E0}"/>
          </ac:spMkLst>
        </pc:spChg>
        <pc:spChg chg="add mod ord">
          <ac:chgData name="Paul Muller, CPD" userId="a63a91f7-2aee-4d3f-abcf-5b6b29679cb6" providerId="ADAL" clId="{2383C8F4-8122-4921-98B4-965D100A3808}" dt="2021-06-07T08:59:56.537" v="2791" actId="167"/>
          <ac:spMkLst>
            <pc:docMk/>
            <pc:sldMk cId="2467557821" sldId="1045"/>
            <ac:spMk id="18" creationId="{D23999E9-7356-4912-84EC-3F8D67467D1F}"/>
          </ac:spMkLst>
        </pc:spChg>
        <pc:spChg chg="add mod">
          <ac:chgData name="Paul Muller, CPD" userId="a63a91f7-2aee-4d3f-abcf-5b6b29679cb6" providerId="ADAL" clId="{2383C8F4-8122-4921-98B4-965D100A3808}" dt="2021-06-09T06:24:13.887" v="3419" actId="1038"/>
          <ac:spMkLst>
            <pc:docMk/>
            <pc:sldMk cId="2467557821" sldId="1045"/>
            <ac:spMk id="19" creationId="{D4934464-9DC3-4CA7-BCE3-BD03B94F21B6}"/>
          </ac:spMkLst>
        </pc:spChg>
        <pc:spChg chg="add mod">
          <ac:chgData name="Paul Muller, CPD" userId="a63a91f7-2aee-4d3f-abcf-5b6b29679cb6" providerId="ADAL" clId="{2383C8F4-8122-4921-98B4-965D100A3808}" dt="2021-06-09T06:24:23.347" v="3460" actId="1037"/>
          <ac:spMkLst>
            <pc:docMk/>
            <pc:sldMk cId="2467557821" sldId="1045"/>
            <ac:spMk id="20" creationId="{7075711F-B0F1-4AE2-905D-784159B53916}"/>
          </ac:spMkLst>
        </pc:spChg>
        <pc:spChg chg="mod">
          <ac:chgData name="Paul Muller, CPD" userId="a63a91f7-2aee-4d3f-abcf-5b6b29679cb6" providerId="ADAL" clId="{2383C8F4-8122-4921-98B4-965D100A3808}" dt="2021-06-07T08:53:16.015" v="2609" actId="1038"/>
          <ac:spMkLst>
            <pc:docMk/>
            <pc:sldMk cId="2467557821" sldId="1045"/>
            <ac:spMk id="25" creationId="{29AFF50E-1534-4378-A74D-28A099112091}"/>
          </ac:spMkLst>
        </pc:spChg>
        <pc:picChg chg="mod">
          <ac:chgData name="Paul Muller, CPD" userId="a63a91f7-2aee-4d3f-abcf-5b6b29679cb6" providerId="ADAL" clId="{2383C8F4-8122-4921-98B4-965D100A3808}" dt="2021-06-07T08:58:23.292" v="2771" actId="14826"/>
          <ac:picMkLst>
            <pc:docMk/>
            <pc:sldMk cId="2467557821" sldId="1045"/>
            <ac:picMk id="16" creationId="{54F5DB77-0408-473F-A104-FF09416D559E}"/>
          </ac:picMkLst>
        </pc:picChg>
      </pc:sldChg>
      <pc:sldChg chg="addSp modSp add mod modAnim modShow modNotesTx">
        <pc:chgData name="Paul Muller, CPD" userId="a63a91f7-2aee-4d3f-abcf-5b6b29679cb6" providerId="ADAL" clId="{2383C8F4-8122-4921-98B4-965D100A3808}" dt="2021-06-09T07:18:20.830" v="4154" actId="729"/>
        <pc:sldMkLst>
          <pc:docMk/>
          <pc:sldMk cId="3833577810" sldId="1046"/>
        </pc:sldMkLst>
        <pc:spChg chg="mod">
          <ac:chgData name="Paul Muller, CPD" userId="a63a91f7-2aee-4d3f-abcf-5b6b29679cb6" providerId="ADAL" clId="{2383C8F4-8122-4921-98B4-965D100A3808}" dt="2021-06-07T08:53:55.092" v="2703" actId="1038"/>
          <ac:spMkLst>
            <pc:docMk/>
            <pc:sldMk cId="3833577810" sldId="1046"/>
            <ac:spMk id="13" creationId="{387321C3-AA48-49FA-9B5B-254330C903A6}"/>
          </ac:spMkLst>
        </pc:spChg>
        <pc:spChg chg="add mod">
          <ac:chgData name="Paul Muller, CPD" userId="a63a91f7-2aee-4d3f-abcf-5b6b29679cb6" providerId="ADAL" clId="{2383C8F4-8122-4921-98B4-965D100A3808}" dt="2021-06-07T08:53:30.115" v="2611"/>
          <ac:spMkLst>
            <pc:docMk/>
            <pc:sldMk cId="3833577810" sldId="1046"/>
            <ac:spMk id="18" creationId="{EB9E1E13-4D45-4170-8D58-4B55D1166F63}"/>
          </ac:spMkLst>
        </pc:spChg>
        <pc:spChg chg="add mod ord">
          <ac:chgData name="Paul Muller, CPD" userId="a63a91f7-2aee-4d3f-abcf-5b6b29679cb6" providerId="ADAL" clId="{2383C8F4-8122-4921-98B4-965D100A3808}" dt="2021-06-07T09:00:02.007" v="2793" actId="167"/>
          <ac:spMkLst>
            <pc:docMk/>
            <pc:sldMk cId="3833577810" sldId="1046"/>
            <ac:spMk id="19" creationId="{4C5B3076-2539-47D4-8C7E-02EAC468C36B}"/>
          </ac:spMkLst>
        </pc:spChg>
        <pc:spChg chg="add mod">
          <ac:chgData name="Paul Muller, CPD" userId="a63a91f7-2aee-4d3f-abcf-5b6b29679cb6" providerId="ADAL" clId="{2383C8F4-8122-4921-98B4-965D100A3808}" dt="2021-06-09T06:24:39.329" v="3523" actId="1037"/>
          <ac:spMkLst>
            <pc:docMk/>
            <pc:sldMk cId="3833577810" sldId="1046"/>
            <ac:spMk id="20" creationId="{2647AFF1-543B-4B91-B3D5-884D049AE973}"/>
          </ac:spMkLst>
        </pc:spChg>
        <pc:spChg chg="add mod">
          <ac:chgData name="Paul Muller, CPD" userId="a63a91f7-2aee-4d3f-abcf-5b6b29679cb6" providerId="ADAL" clId="{2383C8F4-8122-4921-98B4-965D100A3808}" dt="2021-06-09T06:24:47.436" v="3543" actId="1038"/>
          <ac:spMkLst>
            <pc:docMk/>
            <pc:sldMk cId="3833577810" sldId="1046"/>
            <ac:spMk id="21" creationId="{4DD3913E-C1E0-48BF-A18B-8D5B989C9338}"/>
          </ac:spMkLst>
        </pc:spChg>
        <pc:spChg chg="mod">
          <ac:chgData name="Paul Muller, CPD" userId="a63a91f7-2aee-4d3f-abcf-5b6b29679cb6" providerId="ADAL" clId="{2383C8F4-8122-4921-98B4-965D100A3808}" dt="2021-06-07T08:53:55.092" v="2703" actId="1038"/>
          <ac:spMkLst>
            <pc:docMk/>
            <pc:sldMk cId="3833577810" sldId="1046"/>
            <ac:spMk id="25" creationId="{29AFF50E-1534-4378-A74D-28A099112091}"/>
          </ac:spMkLst>
        </pc:spChg>
        <pc:picChg chg="mod">
          <ac:chgData name="Paul Muller, CPD" userId="a63a91f7-2aee-4d3f-abcf-5b6b29679cb6" providerId="ADAL" clId="{2383C8F4-8122-4921-98B4-965D100A3808}" dt="2021-06-07T08:58:30.596" v="2772" actId="14826"/>
          <ac:picMkLst>
            <pc:docMk/>
            <pc:sldMk cId="3833577810" sldId="1046"/>
            <ac:picMk id="16" creationId="{54F5DB77-0408-473F-A104-FF09416D559E}"/>
          </ac:picMkLst>
        </pc:picChg>
      </pc:sldChg>
      <pc:sldChg chg="addSp modSp add mod modAnim modShow modNotesTx">
        <pc:chgData name="Paul Muller, CPD" userId="a63a91f7-2aee-4d3f-abcf-5b6b29679cb6" providerId="ADAL" clId="{2383C8F4-8122-4921-98B4-965D100A3808}" dt="2021-06-09T07:18:20.830" v="4154" actId="729"/>
        <pc:sldMkLst>
          <pc:docMk/>
          <pc:sldMk cId="3583338064" sldId="1047"/>
        </pc:sldMkLst>
        <pc:spChg chg="mod">
          <ac:chgData name="Paul Muller, CPD" userId="a63a91f7-2aee-4d3f-abcf-5b6b29679cb6" providerId="ADAL" clId="{2383C8F4-8122-4921-98B4-965D100A3808}" dt="2021-06-07T08:54:35.981" v="2754" actId="1038"/>
          <ac:spMkLst>
            <pc:docMk/>
            <pc:sldMk cId="3583338064" sldId="1047"/>
            <ac:spMk id="13" creationId="{387321C3-AA48-49FA-9B5B-254330C903A6}"/>
          </ac:spMkLst>
        </pc:spChg>
        <pc:spChg chg="add mod">
          <ac:chgData name="Paul Muller, CPD" userId="a63a91f7-2aee-4d3f-abcf-5b6b29679cb6" providerId="ADAL" clId="{2383C8F4-8122-4921-98B4-965D100A3808}" dt="2021-06-07T08:54:13.295" v="2705"/>
          <ac:spMkLst>
            <pc:docMk/>
            <pc:sldMk cId="3583338064" sldId="1047"/>
            <ac:spMk id="19" creationId="{059B26B7-533C-42C5-90B0-4DC46794D1BC}"/>
          </ac:spMkLst>
        </pc:spChg>
        <pc:spChg chg="add mod ord">
          <ac:chgData name="Paul Muller, CPD" userId="a63a91f7-2aee-4d3f-abcf-5b6b29679cb6" providerId="ADAL" clId="{2383C8F4-8122-4921-98B4-965D100A3808}" dt="2021-06-07T09:00:08.590" v="2795" actId="167"/>
          <ac:spMkLst>
            <pc:docMk/>
            <pc:sldMk cId="3583338064" sldId="1047"/>
            <ac:spMk id="20" creationId="{AD90514E-B20E-4CDC-991A-DFA8220A4FCA}"/>
          </ac:spMkLst>
        </pc:spChg>
        <pc:spChg chg="add mod">
          <ac:chgData name="Paul Muller, CPD" userId="a63a91f7-2aee-4d3f-abcf-5b6b29679cb6" providerId="ADAL" clId="{2383C8F4-8122-4921-98B4-965D100A3808}" dt="2021-06-09T06:24:54.986" v="3545"/>
          <ac:spMkLst>
            <pc:docMk/>
            <pc:sldMk cId="3583338064" sldId="1047"/>
            <ac:spMk id="21" creationId="{E8A61415-33CE-416D-B481-C3D1015AB084}"/>
          </ac:spMkLst>
        </pc:spChg>
        <pc:spChg chg="add mod">
          <ac:chgData name="Paul Muller, CPD" userId="a63a91f7-2aee-4d3f-abcf-5b6b29679cb6" providerId="ADAL" clId="{2383C8F4-8122-4921-98B4-965D100A3808}" dt="2021-06-09T06:25:04.091" v="3575" actId="1037"/>
          <ac:spMkLst>
            <pc:docMk/>
            <pc:sldMk cId="3583338064" sldId="1047"/>
            <ac:spMk id="22" creationId="{5817E083-0997-48E1-A111-9C54E4BA9752}"/>
          </ac:spMkLst>
        </pc:spChg>
        <pc:spChg chg="mod">
          <ac:chgData name="Paul Muller, CPD" userId="a63a91f7-2aee-4d3f-abcf-5b6b29679cb6" providerId="ADAL" clId="{2383C8F4-8122-4921-98B4-965D100A3808}" dt="2021-06-07T08:54:35.981" v="2754" actId="1038"/>
          <ac:spMkLst>
            <pc:docMk/>
            <pc:sldMk cId="3583338064" sldId="1047"/>
            <ac:spMk id="25" creationId="{29AFF50E-1534-4378-A74D-28A099112091}"/>
          </ac:spMkLst>
        </pc:spChg>
        <pc:picChg chg="mod">
          <ac:chgData name="Paul Muller, CPD" userId="a63a91f7-2aee-4d3f-abcf-5b6b29679cb6" providerId="ADAL" clId="{2383C8F4-8122-4921-98B4-965D100A3808}" dt="2021-06-07T08:58:42.507" v="2773" actId="14826"/>
          <ac:picMkLst>
            <pc:docMk/>
            <pc:sldMk cId="3583338064" sldId="1047"/>
            <ac:picMk id="16" creationId="{54F5DB77-0408-473F-A104-FF09416D559E}"/>
          </ac:picMkLst>
        </pc:picChg>
      </pc:sldChg>
      <pc:sldChg chg="addSp delSp modSp add mod modTransition delAnim modAnim modShow modNotesTx">
        <pc:chgData name="Paul Muller, CPD" userId="a63a91f7-2aee-4d3f-abcf-5b6b29679cb6" providerId="ADAL" clId="{2383C8F4-8122-4921-98B4-965D100A3808}" dt="2021-06-09T07:18:20.830" v="4154" actId="729"/>
        <pc:sldMkLst>
          <pc:docMk/>
          <pc:sldMk cId="4172454257" sldId="1048"/>
        </pc:sldMkLst>
        <pc:spChg chg="add mod ord">
          <ac:chgData name="Paul Muller, CPD" userId="a63a91f7-2aee-4d3f-abcf-5b6b29679cb6" providerId="ADAL" clId="{2383C8F4-8122-4921-98B4-965D100A3808}" dt="2021-06-07T08:59:11.427" v="2778" actId="167"/>
          <ac:spMkLst>
            <pc:docMk/>
            <pc:sldMk cId="4172454257" sldId="1048"/>
            <ac:spMk id="4" creationId="{4A965B12-ED27-45C1-9C3B-20415F19A1C4}"/>
          </ac:spMkLst>
        </pc:spChg>
        <pc:spChg chg="del">
          <ac:chgData name="Paul Muller, CPD" userId="a63a91f7-2aee-4d3f-abcf-5b6b29679cb6" providerId="ADAL" clId="{2383C8F4-8122-4921-98B4-965D100A3808}" dt="2021-06-07T08:55:09.224" v="2757" actId="478"/>
          <ac:spMkLst>
            <pc:docMk/>
            <pc:sldMk cId="4172454257" sldId="1048"/>
            <ac:spMk id="13" creationId="{387321C3-AA48-49FA-9B5B-254330C903A6}"/>
          </ac:spMkLst>
        </pc:spChg>
        <pc:spChg chg="del">
          <ac:chgData name="Paul Muller, CPD" userId="a63a91f7-2aee-4d3f-abcf-5b6b29679cb6" providerId="ADAL" clId="{2383C8F4-8122-4921-98B4-965D100A3808}" dt="2021-06-07T08:55:09.224" v="2757" actId="478"/>
          <ac:spMkLst>
            <pc:docMk/>
            <pc:sldMk cId="4172454257" sldId="1048"/>
            <ac:spMk id="25" creationId="{29AFF50E-1534-4378-A74D-28A099112091}"/>
          </ac:spMkLst>
        </pc:spChg>
        <pc:picChg chg="mod">
          <ac:chgData name="Paul Muller, CPD" userId="a63a91f7-2aee-4d3f-abcf-5b6b29679cb6" providerId="ADAL" clId="{2383C8F4-8122-4921-98B4-965D100A3808}" dt="2021-06-07T08:58:52.533" v="2774" actId="14826"/>
          <ac:picMkLst>
            <pc:docMk/>
            <pc:sldMk cId="4172454257" sldId="1048"/>
            <ac:picMk id="16" creationId="{54F5DB77-0408-473F-A104-FF09416D559E}"/>
          </ac:picMkLst>
        </pc:picChg>
        <pc:picChg chg="add del mod">
          <ac:chgData name="Paul Muller, CPD" userId="a63a91f7-2aee-4d3f-abcf-5b6b29679cb6" providerId="ADAL" clId="{2383C8F4-8122-4921-98B4-965D100A3808}" dt="2021-06-07T09:01:01.753" v="2800" actId="21"/>
          <ac:picMkLst>
            <pc:docMk/>
            <pc:sldMk cId="4172454257" sldId="1048"/>
            <ac:picMk id="20" creationId="{566A49F8-FA03-48F3-84F8-7DE8C054D5A3}"/>
          </ac:picMkLst>
        </pc:picChg>
        <pc:picChg chg="add del mod">
          <ac:chgData name="Paul Muller, CPD" userId="a63a91f7-2aee-4d3f-abcf-5b6b29679cb6" providerId="ADAL" clId="{2383C8F4-8122-4921-98B4-965D100A3808}" dt="2021-06-07T09:01:37.455" v="2808" actId="21"/>
          <ac:picMkLst>
            <pc:docMk/>
            <pc:sldMk cId="4172454257" sldId="1048"/>
            <ac:picMk id="21" creationId="{C95C270C-F06F-4046-AA49-E364B624F408}"/>
          </ac:picMkLst>
        </pc:picChg>
      </pc:sldChg>
      <pc:sldChg chg="addSp delSp modSp add mod ord modTransition addAnim delAnim modAnim modShow modNotesTx">
        <pc:chgData name="Paul Muller, CPD" userId="a63a91f7-2aee-4d3f-abcf-5b6b29679cb6" providerId="ADAL" clId="{2383C8F4-8122-4921-98B4-965D100A3808}" dt="2021-06-09T07:18:20.830" v="4154" actId="729"/>
        <pc:sldMkLst>
          <pc:docMk/>
          <pc:sldMk cId="2114646216" sldId="1049"/>
        </pc:sldMkLst>
        <pc:spChg chg="add del">
          <ac:chgData name="Paul Muller, CPD" userId="a63a91f7-2aee-4d3f-abcf-5b6b29679cb6" providerId="ADAL" clId="{2383C8F4-8122-4921-98B4-965D100A3808}" dt="2021-06-09T06:26:52.003" v="3622" actId="478"/>
          <ac:spMkLst>
            <pc:docMk/>
            <pc:sldMk cId="2114646216" sldId="1049"/>
            <ac:spMk id="3" creationId="{00BE2BE9-602F-43F0-B083-204360188829}"/>
          </ac:spMkLst>
        </pc:spChg>
        <pc:spChg chg="ord">
          <ac:chgData name="Paul Muller, CPD" userId="a63a91f7-2aee-4d3f-abcf-5b6b29679cb6" providerId="ADAL" clId="{2383C8F4-8122-4921-98B4-965D100A3808}" dt="2021-06-07T09:03:47.990" v="2841" actId="167"/>
          <ac:spMkLst>
            <pc:docMk/>
            <pc:sldMk cId="2114646216" sldId="1049"/>
            <ac:spMk id="4" creationId="{4A965B12-ED27-45C1-9C3B-20415F19A1C4}"/>
          </ac:spMkLst>
        </pc:spChg>
        <pc:spChg chg="add mod ord">
          <ac:chgData name="Paul Muller, CPD" userId="a63a91f7-2aee-4d3f-abcf-5b6b29679cb6" providerId="ADAL" clId="{2383C8F4-8122-4921-98B4-965D100A3808}" dt="2021-06-07T09:03:34.285" v="2839" actId="167"/>
          <ac:spMkLst>
            <pc:docMk/>
            <pc:sldMk cId="2114646216" sldId="1049"/>
            <ac:spMk id="5" creationId="{D6D11C5E-E4C7-4AF7-8C89-6877EB1361B4}"/>
          </ac:spMkLst>
        </pc:spChg>
        <pc:spChg chg="mod">
          <ac:chgData name="Paul Muller, CPD" userId="a63a91f7-2aee-4d3f-abcf-5b6b29679cb6" providerId="ADAL" clId="{2383C8F4-8122-4921-98B4-965D100A3808}" dt="2021-06-07T09:07:16.058" v="2874" actId="5793"/>
          <ac:spMkLst>
            <pc:docMk/>
            <pc:sldMk cId="2114646216" sldId="1049"/>
            <ac:spMk id="6" creationId="{00000000-0000-0000-0000-000000000000}"/>
          </ac:spMkLst>
        </pc:spChg>
        <pc:spChg chg="add del mod">
          <ac:chgData name="Paul Muller, CPD" userId="a63a91f7-2aee-4d3f-abcf-5b6b29679cb6" providerId="ADAL" clId="{2383C8F4-8122-4921-98B4-965D100A3808}" dt="2021-06-09T07:02:36.973" v="4001" actId="478"/>
          <ac:spMkLst>
            <pc:docMk/>
            <pc:sldMk cId="2114646216" sldId="1049"/>
            <ac:spMk id="7" creationId="{53BECBB5-B26C-4064-92A1-27986D9AB27B}"/>
          </ac:spMkLst>
        </pc:spChg>
        <pc:spChg chg="add del mod">
          <ac:chgData name="Paul Muller, CPD" userId="a63a91f7-2aee-4d3f-abcf-5b6b29679cb6" providerId="ADAL" clId="{2383C8F4-8122-4921-98B4-965D100A3808}" dt="2021-06-09T07:02:40.081" v="4002" actId="478"/>
          <ac:spMkLst>
            <pc:docMk/>
            <pc:sldMk cId="2114646216" sldId="1049"/>
            <ac:spMk id="8" creationId="{20ED4BEA-1CCB-4946-A864-86F99773EE56}"/>
          </ac:spMkLst>
        </pc:spChg>
        <pc:spChg chg="add mod ord">
          <ac:chgData name="Paul Muller, CPD" userId="a63a91f7-2aee-4d3f-abcf-5b6b29679cb6" providerId="ADAL" clId="{2383C8F4-8122-4921-98B4-965D100A3808}" dt="2021-06-07T09:03:34.285" v="2839" actId="167"/>
          <ac:spMkLst>
            <pc:docMk/>
            <pc:sldMk cId="2114646216" sldId="1049"/>
            <ac:spMk id="21" creationId="{81BCD141-979F-44A9-98B1-B679087B53A9}"/>
          </ac:spMkLst>
        </pc:spChg>
        <pc:spChg chg="add mod ord">
          <ac:chgData name="Paul Muller, CPD" userId="a63a91f7-2aee-4d3f-abcf-5b6b29679cb6" providerId="ADAL" clId="{2383C8F4-8122-4921-98B4-965D100A3808}" dt="2021-06-07T09:03:34.285" v="2839" actId="167"/>
          <ac:spMkLst>
            <pc:docMk/>
            <pc:sldMk cId="2114646216" sldId="1049"/>
            <ac:spMk id="22" creationId="{54B95A02-8769-4C19-B55B-5D9669CF1021}"/>
          </ac:spMkLst>
        </pc:spChg>
        <pc:spChg chg="add mod ord">
          <ac:chgData name="Paul Muller, CPD" userId="a63a91f7-2aee-4d3f-abcf-5b6b29679cb6" providerId="ADAL" clId="{2383C8F4-8122-4921-98B4-965D100A3808}" dt="2021-06-07T09:03:34.285" v="2839" actId="167"/>
          <ac:spMkLst>
            <pc:docMk/>
            <pc:sldMk cId="2114646216" sldId="1049"/>
            <ac:spMk id="23" creationId="{92B3FDDA-7169-42DD-A4CF-55F620FE1928}"/>
          </ac:spMkLst>
        </pc:spChg>
        <pc:spChg chg="add mod ord">
          <ac:chgData name="Paul Muller, CPD" userId="a63a91f7-2aee-4d3f-abcf-5b6b29679cb6" providerId="ADAL" clId="{2383C8F4-8122-4921-98B4-965D100A3808}" dt="2021-06-07T09:03:34.285" v="2839" actId="167"/>
          <ac:spMkLst>
            <pc:docMk/>
            <pc:sldMk cId="2114646216" sldId="1049"/>
            <ac:spMk id="24" creationId="{D771ED87-BFA3-4993-96DC-5A4036A3878D}"/>
          </ac:spMkLst>
        </pc:spChg>
        <pc:spChg chg="add mod ord">
          <ac:chgData name="Paul Muller, CPD" userId="a63a91f7-2aee-4d3f-abcf-5b6b29679cb6" providerId="ADAL" clId="{2383C8F4-8122-4921-98B4-965D100A3808}" dt="2021-06-07T09:03:34.285" v="2839" actId="167"/>
          <ac:spMkLst>
            <pc:docMk/>
            <pc:sldMk cId="2114646216" sldId="1049"/>
            <ac:spMk id="25" creationId="{78AA5372-BA15-4A51-BE33-324893EE5B4F}"/>
          </ac:spMkLst>
        </pc:spChg>
        <pc:spChg chg="add del mod">
          <ac:chgData name="Paul Muller, CPD" userId="a63a91f7-2aee-4d3f-abcf-5b6b29679cb6" providerId="ADAL" clId="{2383C8F4-8122-4921-98B4-965D100A3808}" dt="2021-06-09T06:25:31.841" v="3578" actId="478"/>
          <ac:spMkLst>
            <pc:docMk/>
            <pc:sldMk cId="2114646216" sldId="1049"/>
            <ac:spMk id="26" creationId="{F1EC62D3-94C9-45DA-A717-10F6EAA7C61B}"/>
          </ac:spMkLst>
        </pc:spChg>
        <pc:spChg chg="add del mod">
          <ac:chgData name="Paul Muller, CPD" userId="a63a91f7-2aee-4d3f-abcf-5b6b29679cb6" providerId="ADAL" clId="{2383C8F4-8122-4921-98B4-965D100A3808}" dt="2021-06-09T07:02:36.973" v="4001" actId="478"/>
          <ac:spMkLst>
            <pc:docMk/>
            <pc:sldMk cId="2114646216" sldId="1049"/>
            <ac:spMk id="27" creationId="{BBD575D7-2CE3-47EB-A2B3-D4E58606994C}"/>
          </ac:spMkLst>
        </pc:spChg>
        <pc:spChg chg="add del mod">
          <ac:chgData name="Paul Muller, CPD" userId="a63a91f7-2aee-4d3f-abcf-5b6b29679cb6" providerId="ADAL" clId="{2383C8F4-8122-4921-98B4-965D100A3808}" dt="2021-06-09T07:03:26.140" v="4009" actId="478"/>
          <ac:spMkLst>
            <pc:docMk/>
            <pc:sldMk cId="2114646216" sldId="1049"/>
            <ac:spMk id="28" creationId="{35DFA083-BFEB-4F17-AF77-56F535791DE8}"/>
          </ac:spMkLst>
        </pc:spChg>
        <pc:spChg chg="add mod ord">
          <ac:chgData name="Paul Muller, CPD" userId="a63a91f7-2aee-4d3f-abcf-5b6b29679cb6" providerId="ADAL" clId="{2383C8F4-8122-4921-98B4-965D100A3808}" dt="2021-06-07T09:03:34.285" v="2839" actId="167"/>
          <ac:spMkLst>
            <pc:docMk/>
            <pc:sldMk cId="2114646216" sldId="1049"/>
            <ac:spMk id="29" creationId="{11A44143-D3DB-4660-80DD-C332FAC0C7F8}"/>
          </ac:spMkLst>
        </pc:spChg>
        <pc:spChg chg="add del mod">
          <ac:chgData name="Paul Muller, CPD" userId="a63a91f7-2aee-4d3f-abcf-5b6b29679cb6" providerId="ADAL" clId="{2383C8F4-8122-4921-98B4-965D100A3808}" dt="2021-06-09T07:02:46.199" v="4003" actId="478"/>
          <ac:spMkLst>
            <pc:docMk/>
            <pc:sldMk cId="2114646216" sldId="1049"/>
            <ac:spMk id="30" creationId="{4F1C6D76-CC8E-4CF0-B6D7-AA1598B5045A}"/>
          </ac:spMkLst>
        </pc:spChg>
        <pc:spChg chg="add mod">
          <ac:chgData name="Paul Muller, CPD" userId="a63a91f7-2aee-4d3f-abcf-5b6b29679cb6" providerId="ADAL" clId="{2383C8F4-8122-4921-98B4-965D100A3808}" dt="2021-06-09T07:03:34.314" v="4045" actId="1038"/>
          <ac:spMkLst>
            <pc:docMk/>
            <pc:sldMk cId="2114646216" sldId="1049"/>
            <ac:spMk id="31" creationId="{EF9A84E9-AE11-4013-81D3-0797D72122DE}"/>
          </ac:spMkLst>
        </pc:spChg>
        <pc:spChg chg="add del">
          <ac:chgData name="Paul Muller, CPD" userId="a63a91f7-2aee-4d3f-abcf-5b6b29679cb6" providerId="ADAL" clId="{2383C8F4-8122-4921-98B4-965D100A3808}" dt="2021-06-07T09:11:06.862" v="2922" actId="22"/>
          <ac:spMkLst>
            <pc:docMk/>
            <pc:sldMk cId="2114646216" sldId="1049"/>
            <ac:spMk id="32" creationId="{48636DE1-1CB2-45D9-AE40-E6CBC1D73FCF}"/>
          </ac:spMkLst>
        </pc:spChg>
        <pc:spChg chg="add mod">
          <ac:chgData name="Paul Muller, CPD" userId="a63a91f7-2aee-4d3f-abcf-5b6b29679cb6" providerId="ADAL" clId="{2383C8F4-8122-4921-98B4-965D100A3808}" dt="2021-06-09T07:03:34.314" v="4045" actId="1038"/>
          <ac:spMkLst>
            <pc:docMk/>
            <pc:sldMk cId="2114646216" sldId="1049"/>
            <ac:spMk id="32" creationId="{A2AE60DE-F89C-449D-A9DF-51D7A4880946}"/>
          </ac:spMkLst>
        </pc:spChg>
        <pc:spChg chg="add del mod">
          <ac:chgData name="Paul Muller, CPD" userId="a63a91f7-2aee-4d3f-abcf-5b6b29679cb6" providerId="ADAL" clId="{2383C8F4-8122-4921-98B4-965D100A3808}" dt="2021-06-09T07:02:36.973" v="4001" actId="478"/>
          <ac:spMkLst>
            <pc:docMk/>
            <pc:sldMk cId="2114646216" sldId="1049"/>
            <ac:spMk id="33" creationId="{94C21321-0E97-4AA9-89AE-6CDCC63CCE3C}"/>
          </ac:spMkLst>
        </pc:spChg>
        <pc:spChg chg="add del mod">
          <ac:chgData name="Paul Muller, CPD" userId="a63a91f7-2aee-4d3f-abcf-5b6b29679cb6" providerId="ADAL" clId="{2383C8F4-8122-4921-98B4-965D100A3808}" dt="2021-06-09T07:02:36.973" v="4001" actId="478"/>
          <ac:spMkLst>
            <pc:docMk/>
            <pc:sldMk cId="2114646216" sldId="1049"/>
            <ac:spMk id="34" creationId="{064547FF-65A3-441E-9205-17525D1C4AFF}"/>
          </ac:spMkLst>
        </pc:spChg>
        <pc:spChg chg="add mod">
          <ac:chgData name="Paul Muller, CPD" userId="a63a91f7-2aee-4d3f-abcf-5b6b29679cb6" providerId="ADAL" clId="{2383C8F4-8122-4921-98B4-965D100A3808}" dt="2021-06-09T07:04:34.801" v="4116" actId="1036"/>
          <ac:spMkLst>
            <pc:docMk/>
            <pc:sldMk cId="2114646216" sldId="1049"/>
            <ac:spMk id="35" creationId="{F26CF985-4CD5-4B52-9956-313DBF1D4C29}"/>
          </ac:spMkLst>
        </pc:spChg>
        <pc:spChg chg="add mod">
          <ac:chgData name="Paul Muller, CPD" userId="a63a91f7-2aee-4d3f-abcf-5b6b29679cb6" providerId="ADAL" clId="{2383C8F4-8122-4921-98B4-965D100A3808}" dt="2021-06-09T07:04:42.555" v="4122" actId="1036"/>
          <ac:spMkLst>
            <pc:docMk/>
            <pc:sldMk cId="2114646216" sldId="1049"/>
            <ac:spMk id="36" creationId="{1897B77A-2436-4CE8-9CD1-CDB9AFB9D4BB}"/>
          </ac:spMkLst>
        </pc:spChg>
        <pc:grpChg chg="del">
          <ac:chgData name="Paul Muller, CPD" userId="a63a91f7-2aee-4d3f-abcf-5b6b29679cb6" providerId="ADAL" clId="{2383C8F4-8122-4921-98B4-965D100A3808}" dt="2021-06-07T09:01:12.587" v="2802" actId="478"/>
          <ac:grpSpMkLst>
            <pc:docMk/>
            <pc:sldMk cId="2114646216" sldId="1049"/>
            <ac:grpSpMk id="28" creationId="{EF52FEC1-6976-43A7-9083-5B9F3ADB8D1E}"/>
          </ac:grpSpMkLst>
        </pc:grpChg>
        <pc:picChg chg="ord">
          <ac:chgData name="Paul Muller, CPD" userId="a63a91f7-2aee-4d3f-abcf-5b6b29679cb6" providerId="ADAL" clId="{2383C8F4-8122-4921-98B4-965D100A3808}" dt="2021-06-07T09:04:14.096" v="2856"/>
          <ac:picMkLst>
            <pc:docMk/>
            <pc:sldMk cId="2114646216" sldId="1049"/>
            <ac:picMk id="16" creationId="{54F5DB77-0408-473F-A104-FF09416D559E}"/>
          </ac:picMkLst>
        </pc:picChg>
        <pc:picChg chg="add del mod ord">
          <ac:chgData name="Paul Muller, CPD" userId="a63a91f7-2aee-4d3f-abcf-5b6b29679cb6" providerId="ADAL" clId="{2383C8F4-8122-4921-98B4-965D100A3808}" dt="2021-06-09T07:02:34.641" v="4000" actId="478"/>
          <ac:picMkLst>
            <pc:docMk/>
            <pc:sldMk cId="2114646216" sldId="1049"/>
            <ac:picMk id="20" creationId="{637539B2-9ECF-4BFB-BD0C-80959A1D5D7F}"/>
          </ac:picMkLst>
        </pc:picChg>
        <pc:picChg chg="add del mod">
          <ac:chgData name="Paul Muller, CPD" userId="a63a91f7-2aee-4d3f-abcf-5b6b29679cb6" providerId="ADAL" clId="{2383C8F4-8122-4921-98B4-965D100A3808}" dt="2021-06-07T09:09:03.760" v="2901" actId="478"/>
          <ac:picMkLst>
            <pc:docMk/>
            <pc:sldMk cId="2114646216" sldId="1049"/>
            <ac:picMk id="31" creationId="{2E2C7F24-160C-4E54-BF55-30F84192F299}"/>
          </ac:picMkLst>
        </pc:picChg>
      </pc:sldChg>
      <pc:sldChg chg="addSp delSp modSp add del mod">
        <pc:chgData name="Paul Muller, CPD" userId="a63a91f7-2aee-4d3f-abcf-5b6b29679cb6" providerId="ADAL" clId="{2383C8F4-8122-4921-98B4-965D100A3808}" dt="2021-06-07T09:06:45.629" v="2864" actId="47"/>
        <pc:sldMkLst>
          <pc:docMk/>
          <pc:sldMk cId="45309778" sldId="1050"/>
        </pc:sldMkLst>
        <pc:spChg chg="del">
          <ac:chgData name="Paul Muller, CPD" userId="a63a91f7-2aee-4d3f-abcf-5b6b29679cb6" providerId="ADAL" clId="{2383C8F4-8122-4921-98B4-965D100A3808}" dt="2021-06-07T09:06:03.819" v="2860" actId="478"/>
          <ac:spMkLst>
            <pc:docMk/>
            <pc:sldMk cId="45309778" sldId="1050"/>
            <ac:spMk id="5" creationId="{D6D11C5E-E4C7-4AF7-8C89-6877EB1361B4}"/>
          </ac:spMkLst>
        </pc:spChg>
        <pc:spChg chg="del">
          <ac:chgData name="Paul Muller, CPD" userId="a63a91f7-2aee-4d3f-abcf-5b6b29679cb6" providerId="ADAL" clId="{2383C8F4-8122-4921-98B4-965D100A3808}" dt="2021-06-07T09:06:03.819" v="2860" actId="478"/>
          <ac:spMkLst>
            <pc:docMk/>
            <pc:sldMk cId="45309778" sldId="1050"/>
            <ac:spMk id="21" creationId="{81BCD141-979F-44A9-98B1-B679087B53A9}"/>
          </ac:spMkLst>
        </pc:spChg>
        <pc:spChg chg="del">
          <ac:chgData name="Paul Muller, CPD" userId="a63a91f7-2aee-4d3f-abcf-5b6b29679cb6" providerId="ADAL" clId="{2383C8F4-8122-4921-98B4-965D100A3808}" dt="2021-06-07T09:06:03.819" v="2860" actId="478"/>
          <ac:spMkLst>
            <pc:docMk/>
            <pc:sldMk cId="45309778" sldId="1050"/>
            <ac:spMk id="22" creationId="{54B95A02-8769-4C19-B55B-5D9669CF1021}"/>
          </ac:spMkLst>
        </pc:spChg>
        <pc:spChg chg="del">
          <ac:chgData name="Paul Muller, CPD" userId="a63a91f7-2aee-4d3f-abcf-5b6b29679cb6" providerId="ADAL" clId="{2383C8F4-8122-4921-98B4-965D100A3808}" dt="2021-06-07T09:06:03.819" v="2860" actId="478"/>
          <ac:spMkLst>
            <pc:docMk/>
            <pc:sldMk cId="45309778" sldId="1050"/>
            <ac:spMk id="23" creationId="{92B3FDDA-7169-42DD-A4CF-55F620FE1928}"/>
          </ac:spMkLst>
        </pc:spChg>
        <pc:spChg chg="del">
          <ac:chgData name="Paul Muller, CPD" userId="a63a91f7-2aee-4d3f-abcf-5b6b29679cb6" providerId="ADAL" clId="{2383C8F4-8122-4921-98B4-965D100A3808}" dt="2021-06-07T09:06:03.819" v="2860" actId="478"/>
          <ac:spMkLst>
            <pc:docMk/>
            <pc:sldMk cId="45309778" sldId="1050"/>
            <ac:spMk id="24" creationId="{D771ED87-BFA3-4993-96DC-5A4036A3878D}"/>
          </ac:spMkLst>
        </pc:spChg>
        <pc:spChg chg="del">
          <ac:chgData name="Paul Muller, CPD" userId="a63a91f7-2aee-4d3f-abcf-5b6b29679cb6" providerId="ADAL" clId="{2383C8F4-8122-4921-98B4-965D100A3808}" dt="2021-06-07T09:06:03.819" v="2860" actId="478"/>
          <ac:spMkLst>
            <pc:docMk/>
            <pc:sldMk cId="45309778" sldId="1050"/>
            <ac:spMk id="25" creationId="{78AA5372-BA15-4A51-BE33-324893EE5B4F}"/>
          </ac:spMkLst>
        </pc:spChg>
        <pc:spChg chg="mod">
          <ac:chgData name="Paul Muller, CPD" userId="a63a91f7-2aee-4d3f-abcf-5b6b29679cb6" providerId="ADAL" clId="{2383C8F4-8122-4921-98B4-965D100A3808}" dt="2021-06-07T09:06:19.715" v="2863"/>
          <ac:spMkLst>
            <pc:docMk/>
            <pc:sldMk cId="45309778" sldId="1050"/>
            <ac:spMk id="27" creationId="{78A898C9-AE6F-4502-BE3D-6556B533FD66}"/>
          </ac:spMkLst>
        </pc:spChg>
        <pc:spChg chg="mod">
          <ac:chgData name="Paul Muller, CPD" userId="a63a91f7-2aee-4d3f-abcf-5b6b29679cb6" providerId="ADAL" clId="{2383C8F4-8122-4921-98B4-965D100A3808}" dt="2021-06-07T09:06:19.715" v="2863"/>
          <ac:spMkLst>
            <pc:docMk/>
            <pc:sldMk cId="45309778" sldId="1050"/>
            <ac:spMk id="28" creationId="{40B036FD-721D-42A3-8C69-208C0D2B4835}"/>
          </ac:spMkLst>
        </pc:spChg>
        <pc:spChg chg="del">
          <ac:chgData name="Paul Muller, CPD" userId="a63a91f7-2aee-4d3f-abcf-5b6b29679cb6" providerId="ADAL" clId="{2383C8F4-8122-4921-98B4-965D100A3808}" dt="2021-06-07T09:06:03.819" v="2860" actId="478"/>
          <ac:spMkLst>
            <pc:docMk/>
            <pc:sldMk cId="45309778" sldId="1050"/>
            <ac:spMk id="29" creationId="{11A44143-D3DB-4660-80DD-C332FAC0C7F8}"/>
          </ac:spMkLst>
        </pc:spChg>
        <pc:grpChg chg="add mod">
          <ac:chgData name="Paul Muller, CPD" userId="a63a91f7-2aee-4d3f-abcf-5b6b29679cb6" providerId="ADAL" clId="{2383C8F4-8122-4921-98B4-965D100A3808}" dt="2021-06-07T09:06:19.715" v="2863"/>
          <ac:grpSpMkLst>
            <pc:docMk/>
            <pc:sldMk cId="45309778" sldId="1050"/>
            <ac:grpSpMk id="26" creationId="{65192397-04CC-4AD8-A9E2-86D849BCAFFB}"/>
          </ac:grpSpMkLst>
        </pc:grpChg>
        <pc:picChg chg="del">
          <ac:chgData name="Paul Muller, CPD" userId="a63a91f7-2aee-4d3f-abcf-5b6b29679cb6" providerId="ADAL" clId="{2383C8F4-8122-4921-98B4-965D100A3808}" dt="2021-06-07T09:06:03.819" v="2860" actId="478"/>
          <ac:picMkLst>
            <pc:docMk/>
            <pc:sldMk cId="45309778" sldId="1050"/>
            <ac:picMk id="20" creationId="{637539B2-9ECF-4BFB-BD0C-80959A1D5D7F}"/>
          </ac:picMkLst>
        </pc:picChg>
        <pc:picChg chg="mod">
          <ac:chgData name="Paul Muller, CPD" userId="a63a91f7-2aee-4d3f-abcf-5b6b29679cb6" providerId="ADAL" clId="{2383C8F4-8122-4921-98B4-965D100A3808}" dt="2021-06-07T09:06:19.715" v="2863"/>
          <ac:picMkLst>
            <pc:docMk/>
            <pc:sldMk cId="45309778" sldId="1050"/>
            <ac:picMk id="30" creationId="{C9F0DE67-BB36-4AE0-BA2A-FEF1A4D3CF73}"/>
          </ac:picMkLst>
        </pc:picChg>
      </pc:sldChg>
      <pc:sldChg chg="addSp modSp add mod ord modAnim modShow modNotesTx">
        <pc:chgData name="Paul Muller, CPD" userId="a63a91f7-2aee-4d3f-abcf-5b6b29679cb6" providerId="ADAL" clId="{2383C8F4-8122-4921-98B4-965D100A3808}" dt="2021-06-09T07:18:20.830" v="4154" actId="729"/>
        <pc:sldMkLst>
          <pc:docMk/>
          <pc:sldMk cId="982873934" sldId="1050"/>
        </pc:sldMkLst>
        <pc:spChg chg="add mod">
          <ac:chgData name="Paul Muller, CPD" userId="a63a91f7-2aee-4d3f-abcf-5b6b29679cb6" providerId="ADAL" clId="{2383C8F4-8122-4921-98B4-965D100A3808}" dt="2021-06-07T09:14:32.747" v="3052" actId="1076"/>
          <ac:spMkLst>
            <pc:docMk/>
            <pc:sldMk cId="982873934" sldId="1050"/>
            <ac:spMk id="26" creationId="{C29193F8-8B21-4D04-B782-123406EA838C}"/>
          </ac:spMkLst>
        </pc:spChg>
        <pc:spChg chg="add mod">
          <ac:chgData name="Paul Muller, CPD" userId="a63a91f7-2aee-4d3f-abcf-5b6b29679cb6" providerId="ADAL" clId="{2383C8F4-8122-4921-98B4-965D100A3808}" dt="2021-06-07T09:15:54.261" v="3063" actId="14100"/>
          <ac:spMkLst>
            <pc:docMk/>
            <pc:sldMk cId="982873934" sldId="1050"/>
            <ac:spMk id="27" creationId="{9A3A88E4-947B-4176-AEA6-7CC2863A0A60}"/>
          </ac:spMkLst>
        </pc:spChg>
        <pc:spChg chg="mod">
          <ac:chgData name="Paul Muller, CPD" userId="a63a91f7-2aee-4d3f-abcf-5b6b29679cb6" providerId="ADAL" clId="{2383C8F4-8122-4921-98B4-965D100A3808}" dt="2021-06-07T09:14:05.135" v="3014" actId="1076"/>
          <ac:spMkLst>
            <pc:docMk/>
            <pc:sldMk cId="982873934" sldId="1050"/>
            <ac:spMk id="30" creationId="{4F1C6D76-CC8E-4CF0-B6D7-AA1598B5045A}"/>
          </ac:spMkLst>
        </pc:spChg>
        <pc:spChg chg="mod">
          <ac:chgData name="Paul Muller, CPD" userId="a63a91f7-2aee-4d3f-abcf-5b6b29679cb6" providerId="ADAL" clId="{2383C8F4-8122-4921-98B4-965D100A3808}" dt="2021-06-07T09:16:36.406" v="3139" actId="1035"/>
          <ac:spMkLst>
            <pc:docMk/>
            <pc:sldMk cId="982873934" sldId="1050"/>
            <ac:spMk id="33" creationId="{94C21321-0E97-4AA9-89AE-6CDCC63CCE3C}"/>
          </ac:spMkLst>
        </pc:spChg>
        <pc:spChg chg="mod">
          <ac:chgData name="Paul Muller, CPD" userId="a63a91f7-2aee-4d3f-abcf-5b6b29679cb6" providerId="ADAL" clId="{2383C8F4-8122-4921-98B4-965D100A3808}" dt="2021-06-07T09:16:36.406" v="3139" actId="1035"/>
          <ac:spMkLst>
            <pc:docMk/>
            <pc:sldMk cId="982873934" sldId="1050"/>
            <ac:spMk id="34" creationId="{064547FF-65A3-441E-9205-17525D1C4AFF}"/>
          </ac:spMkLst>
        </pc:spChg>
      </pc:sldChg>
      <pc:sldChg chg="add del">
        <pc:chgData name="Paul Muller, CPD" userId="a63a91f7-2aee-4d3f-abcf-5b6b29679cb6" providerId="ADAL" clId="{2383C8F4-8122-4921-98B4-965D100A3808}" dt="2021-06-07T09:01:16.383" v="2804"/>
        <pc:sldMkLst>
          <pc:docMk/>
          <pc:sldMk cId="1763420135" sldId="1050"/>
        </pc:sldMkLst>
      </pc:sldChg>
      <pc:sldChg chg="addSp modSp add mod modAnim modShow modNotesTx">
        <pc:chgData name="Paul Muller, CPD" userId="a63a91f7-2aee-4d3f-abcf-5b6b29679cb6" providerId="ADAL" clId="{2383C8F4-8122-4921-98B4-965D100A3808}" dt="2021-06-09T07:18:20.830" v="4154" actId="729"/>
        <pc:sldMkLst>
          <pc:docMk/>
          <pc:sldMk cId="3422427745" sldId="1051"/>
        </pc:sldMkLst>
        <pc:spChg chg="add mod">
          <ac:chgData name="Paul Muller, CPD" userId="a63a91f7-2aee-4d3f-abcf-5b6b29679cb6" providerId="ADAL" clId="{2383C8F4-8122-4921-98B4-965D100A3808}" dt="2021-06-09T07:06:50.130" v="4131" actId="1076"/>
          <ac:spMkLst>
            <pc:docMk/>
            <pc:sldMk cId="3422427745" sldId="1051"/>
            <ac:spMk id="27" creationId="{67E0D75D-DAC6-4EEF-8415-285EDD6D69D0}"/>
          </ac:spMkLst>
        </pc:spChg>
        <pc:spChg chg="add mod">
          <ac:chgData name="Paul Muller, CPD" userId="a63a91f7-2aee-4d3f-abcf-5b6b29679cb6" providerId="ADAL" clId="{2383C8F4-8122-4921-98B4-965D100A3808}" dt="2021-06-09T07:06:58.782" v="4133" actId="1076"/>
          <ac:spMkLst>
            <pc:docMk/>
            <pc:sldMk cId="3422427745" sldId="1051"/>
            <ac:spMk id="28" creationId="{43A547F3-3500-4505-9A92-BA80453D52BC}"/>
          </ac:spMkLst>
        </pc:spChg>
      </pc:sldChg>
      <pc:sldChg chg="addSp modSp add mod modAnim modShow modNotesTx">
        <pc:chgData name="Paul Muller, CPD" userId="a63a91f7-2aee-4d3f-abcf-5b6b29679cb6" providerId="ADAL" clId="{2383C8F4-8122-4921-98B4-965D100A3808}" dt="2021-06-09T07:18:20.830" v="4154" actId="729"/>
        <pc:sldMkLst>
          <pc:docMk/>
          <pc:sldMk cId="2676147564" sldId="1052"/>
        </pc:sldMkLst>
        <pc:spChg chg="add mod">
          <ac:chgData name="Paul Muller, CPD" userId="a63a91f7-2aee-4d3f-abcf-5b6b29679cb6" providerId="ADAL" clId="{2383C8F4-8122-4921-98B4-965D100A3808}" dt="2021-06-07T09:17:10.002" v="3146" actId="14100"/>
          <ac:spMkLst>
            <pc:docMk/>
            <pc:sldMk cId="2676147564" sldId="1052"/>
            <ac:spMk id="28" creationId="{00F970F4-88D4-490C-BD41-EBB6A5081AFF}"/>
          </ac:spMkLst>
        </pc:spChg>
        <pc:spChg chg="mod">
          <ac:chgData name="Paul Muller, CPD" userId="a63a91f7-2aee-4d3f-abcf-5b6b29679cb6" providerId="ADAL" clId="{2383C8F4-8122-4921-98B4-965D100A3808}" dt="2021-06-07T09:17:17.255" v="3190" actId="1038"/>
          <ac:spMkLst>
            <pc:docMk/>
            <pc:sldMk cId="2676147564" sldId="1052"/>
            <ac:spMk id="33" creationId="{94C21321-0E97-4AA9-89AE-6CDCC63CCE3C}"/>
          </ac:spMkLst>
        </pc:spChg>
        <pc:spChg chg="mod">
          <ac:chgData name="Paul Muller, CPD" userId="a63a91f7-2aee-4d3f-abcf-5b6b29679cb6" providerId="ADAL" clId="{2383C8F4-8122-4921-98B4-965D100A3808}" dt="2021-06-07T09:17:17.255" v="3190" actId="1038"/>
          <ac:spMkLst>
            <pc:docMk/>
            <pc:sldMk cId="2676147564" sldId="1052"/>
            <ac:spMk id="34" creationId="{064547FF-65A3-441E-9205-17525D1C4AFF}"/>
          </ac:spMkLst>
        </pc:spChg>
      </pc:sldChg>
      <pc:sldChg chg="delSp add mod modTransition delAnim modAnim modShow modNotesTx">
        <pc:chgData name="Paul Muller, CPD" userId="a63a91f7-2aee-4d3f-abcf-5b6b29679cb6" providerId="ADAL" clId="{2383C8F4-8122-4921-98B4-965D100A3808}" dt="2021-06-09T07:18:20.830" v="4154" actId="729"/>
        <pc:sldMkLst>
          <pc:docMk/>
          <pc:sldMk cId="2167828442" sldId="1053"/>
        </pc:sldMkLst>
        <pc:spChg chg="del">
          <ac:chgData name="Paul Muller, CPD" userId="a63a91f7-2aee-4d3f-abcf-5b6b29679cb6" providerId="ADAL" clId="{2383C8F4-8122-4921-98B4-965D100A3808}" dt="2021-06-07T09:18:15.816" v="3202" actId="478"/>
          <ac:spMkLst>
            <pc:docMk/>
            <pc:sldMk cId="2167828442" sldId="1053"/>
            <ac:spMk id="33" creationId="{94C21321-0E97-4AA9-89AE-6CDCC63CCE3C}"/>
          </ac:spMkLst>
        </pc:spChg>
        <pc:spChg chg="del">
          <ac:chgData name="Paul Muller, CPD" userId="a63a91f7-2aee-4d3f-abcf-5b6b29679cb6" providerId="ADAL" clId="{2383C8F4-8122-4921-98B4-965D100A3808}" dt="2021-06-07T09:18:15.816" v="3202" actId="478"/>
          <ac:spMkLst>
            <pc:docMk/>
            <pc:sldMk cId="2167828442" sldId="1053"/>
            <ac:spMk id="34" creationId="{064547FF-65A3-441E-9205-17525D1C4AFF}"/>
          </ac:spMkLst>
        </pc:spChg>
      </pc:sldChg>
      <pc:sldChg chg="addSp delSp modSp add mod modTransition delAnim modAnim modShow modNotesTx">
        <pc:chgData name="Paul Muller, CPD" userId="a63a91f7-2aee-4d3f-abcf-5b6b29679cb6" providerId="ADAL" clId="{2383C8F4-8122-4921-98B4-965D100A3808}" dt="2021-06-09T07:18:20.830" v="4154" actId="729"/>
        <pc:sldMkLst>
          <pc:docMk/>
          <pc:sldMk cId="525436676" sldId="1054"/>
        </pc:sldMkLst>
        <pc:spChg chg="mod">
          <ac:chgData name="Paul Muller, CPD" userId="a63a91f7-2aee-4d3f-abcf-5b6b29679cb6" providerId="ADAL" clId="{2383C8F4-8122-4921-98B4-965D100A3808}" dt="2021-06-09T06:50:07.733" v="3872" actId="20577"/>
          <ac:spMkLst>
            <pc:docMk/>
            <pc:sldMk cId="525436676" sldId="1054"/>
            <ac:spMk id="6" creationId="{00000000-0000-0000-0000-000000000000}"/>
          </ac:spMkLst>
        </pc:spChg>
        <pc:spChg chg="add mod">
          <ac:chgData name="Paul Muller, CPD" userId="a63a91f7-2aee-4d3f-abcf-5b6b29679cb6" providerId="ADAL" clId="{2383C8F4-8122-4921-98B4-965D100A3808}" dt="2021-06-09T06:51:14.910" v="3886" actId="1035"/>
          <ac:spMkLst>
            <pc:docMk/>
            <pc:sldMk cId="525436676" sldId="1054"/>
            <ac:spMk id="61" creationId="{9C20D0D1-B94B-45FF-9151-7B72C00BE0E2}"/>
          </ac:spMkLst>
        </pc:spChg>
        <pc:spChg chg="add mod">
          <ac:chgData name="Paul Muller, CPD" userId="a63a91f7-2aee-4d3f-abcf-5b6b29679cb6" providerId="ADAL" clId="{2383C8F4-8122-4921-98B4-965D100A3808}" dt="2021-06-09T06:51:42.919" v="3894" actId="1035"/>
          <ac:spMkLst>
            <pc:docMk/>
            <pc:sldMk cId="525436676" sldId="1054"/>
            <ac:spMk id="62" creationId="{4C413BE0-CBF8-4165-9F9D-3C688C11D3CB}"/>
          </ac:spMkLst>
        </pc:spChg>
        <pc:spChg chg="add mod">
          <ac:chgData name="Paul Muller, CPD" userId="a63a91f7-2aee-4d3f-abcf-5b6b29679cb6" providerId="ADAL" clId="{2383C8F4-8122-4921-98B4-965D100A3808}" dt="2021-06-09T06:53:22.034" v="3923" actId="1038"/>
          <ac:spMkLst>
            <pc:docMk/>
            <pc:sldMk cId="525436676" sldId="1054"/>
            <ac:spMk id="63" creationId="{09242665-CBF0-4BCC-AA6E-C499412AAADC}"/>
          </ac:spMkLst>
        </pc:spChg>
        <pc:spChg chg="add mod">
          <ac:chgData name="Paul Muller, CPD" userId="a63a91f7-2aee-4d3f-abcf-5b6b29679cb6" providerId="ADAL" clId="{2383C8F4-8122-4921-98B4-965D100A3808}" dt="2021-06-09T06:54:24.835" v="3931" actId="1036"/>
          <ac:spMkLst>
            <pc:docMk/>
            <pc:sldMk cId="525436676" sldId="1054"/>
            <ac:spMk id="64" creationId="{726C8FCE-9010-4D0E-A277-CEEBBB710DC6}"/>
          </ac:spMkLst>
        </pc:spChg>
        <pc:spChg chg="add mod">
          <ac:chgData name="Paul Muller, CPD" userId="a63a91f7-2aee-4d3f-abcf-5b6b29679cb6" providerId="ADAL" clId="{2383C8F4-8122-4921-98B4-965D100A3808}" dt="2021-06-09T06:56:13.293" v="3960" actId="1037"/>
          <ac:spMkLst>
            <pc:docMk/>
            <pc:sldMk cId="525436676" sldId="1054"/>
            <ac:spMk id="65" creationId="{21E501DC-E059-48E1-B253-24AFC4E618FF}"/>
          </ac:spMkLst>
        </pc:spChg>
        <pc:spChg chg="add mod">
          <ac:chgData name="Paul Muller, CPD" userId="a63a91f7-2aee-4d3f-abcf-5b6b29679cb6" providerId="ADAL" clId="{2383C8F4-8122-4921-98B4-965D100A3808}" dt="2021-06-09T06:56:51.295" v="3967" actId="14100"/>
          <ac:spMkLst>
            <pc:docMk/>
            <pc:sldMk cId="525436676" sldId="1054"/>
            <ac:spMk id="66" creationId="{5932BFE5-8C5A-4166-986C-6CF8ED592218}"/>
          </ac:spMkLst>
        </pc:spChg>
        <pc:cxnChg chg="add del mod">
          <ac:chgData name="Paul Muller, CPD" userId="a63a91f7-2aee-4d3f-abcf-5b6b29679cb6" providerId="ADAL" clId="{2383C8F4-8122-4921-98B4-965D100A3808}" dt="2021-06-09T06:36:55.839" v="3698" actId="478"/>
          <ac:cxnSpMkLst>
            <pc:docMk/>
            <pc:sldMk cId="525436676" sldId="1054"/>
            <ac:cxnSpMk id="7" creationId="{C0DC7ABD-DEB4-4398-BE64-D3D9FDBE3369}"/>
          </ac:cxnSpMkLst>
        </pc:cxnChg>
        <pc:cxnChg chg="add del mod">
          <ac:chgData name="Paul Muller, CPD" userId="a63a91f7-2aee-4d3f-abcf-5b6b29679cb6" providerId="ADAL" clId="{2383C8F4-8122-4921-98B4-965D100A3808}" dt="2021-06-09T06:37:50.160" v="3702" actId="478"/>
          <ac:cxnSpMkLst>
            <pc:docMk/>
            <pc:sldMk cId="525436676" sldId="1054"/>
            <ac:cxnSpMk id="11" creationId="{01BDF743-0530-4325-8060-F1E0F0092B91}"/>
          </ac:cxnSpMkLst>
        </pc:cxnChg>
        <pc:cxnChg chg="add del mod">
          <ac:chgData name="Paul Muller, CPD" userId="a63a91f7-2aee-4d3f-abcf-5b6b29679cb6" providerId="ADAL" clId="{2383C8F4-8122-4921-98B4-965D100A3808}" dt="2021-06-09T06:38:11.698" v="3708" actId="478"/>
          <ac:cxnSpMkLst>
            <pc:docMk/>
            <pc:sldMk cId="525436676" sldId="1054"/>
            <ac:cxnSpMk id="33" creationId="{1C3AB11C-1AA2-435E-B19D-86616B7472B6}"/>
          </ac:cxnSpMkLst>
        </pc:cxnChg>
        <pc:cxnChg chg="add mod">
          <ac:chgData name="Paul Muller, CPD" userId="a63a91f7-2aee-4d3f-abcf-5b6b29679cb6" providerId="ADAL" clId="{2383C8F4-8122-4921-98B4-965D100A3808}" dt="2021-06-09T06:40:37.037" v="3734" actId="14100"/>
          <ac:cxnSpMkLst>
            <pc:docMk/>
            <pc:sldMk cId="525436676" sldId="1054"/>
            <ac:cxnSpMk id="39" creationId="{606751CC-74C3-49A0-88FD-9B346587313B}"/>
          </ac:cxnSpMkLst>
        </pc:cxnChg>
        <pc:cxnChg chg="add mod">
          <ac:chgData name="Paul Muller, CPD" userId="a63a91f7-2aee-4d3f-abcf-5b6b29679cb6" providerId="ADAL" clId="{2383C8F4-8122-4921-98B4-965D100A3808}" dt="2021-06-09T06:40:40.439" v="3744" actId="1037"/>
          <ac:cxnSpMkLst>
            <pc:docMk/>
            <pc:sldMk cId="525436676" sldId="1054"/>
            <ac:cxnSpMk id="41" creationId="{3D04C07B-46FA-45C9-AE2C-CAB73EB8ECA8}"/>
          </ac:cxnSpMkLst>
        </pc:cxnChg>
        <pc:cxnChg chg="add mod">
          <ac:chgData name="Paul Muller, CPD" userId="a63a91f7-2aee-4d3f-abcf-5b6b29679cb6" providerId="ADAL" clId="{2383C8F4-8122-4921-98B4-965D100A3808}" dt="2021-06-09T06:43:09.599" v="3799" actId="208"/>
          <ac:cxnSpMkLst>
            <pc:docMk/>
            <pc:sldMk cId="525436676" sldId="1054"/>
            <ac:cxnSpMk id="43" creationId="{31FC25E2-358C-4AEB-9EAB-17AC5368C270}"/>
          </ac:cxnSpMkLst>
        </pc:cxnChg>
        <pc:cxnChg chg="add mod">
          <ac:chgData name="Paul Muller, CPD" userId="a63a91f7-2aee-4d3f-abcf-5b6b29679cb6" providerId="ADAL" clId="{2383C8F4-8122-4921-98B4-965D100A3808}" dt="2021-06-09T06:41:45.469" v="3754" actId="14100"/>
          <ac:cxnSpMkLst>
            <pc:docMk/>
            <pc:sldMk cId="525436676" sldId="1054"/>
            <ac:cxnSpMk id="44" creationId="{5A8B7F82-17B2-4293-8D53-F3A9C28C661A}"/>
          </ac:cxnSpMkLst>
        </pc:cxnChg>
        <pc:cxnChg chg="add mod ord">
          <ac:chgData name="Paul Muller, CPD" userId="a63a91f7-2aee-4d3f-abcf-5b6b29679cb6" providerId="ADAL" clId="{2383C8F4-8122-4921-98B4-965D100A3808}" dt="2021-06-09T06:47:32.116" v="3831" actId="1037"/>
          <ac:cxnSpMkLst>
            <pc:docMk/>
            <pc:sldMk cId="525436676" sldId="1054"/>
            <ac:cxnSpMk id="46" creationId="{74CF4C4B-4355-4FFF-AD8A-F164C8486B31}"/>
          </ac:cxnSpMkLst>
        </pc:cxnChg>
        <pc:cxnChg chg="add mod ord">
          <ac:chgData name="Paul Muller, CPD" userId="a63a91f7-2aee-4d3f-abcf-5b6b29679cb6" providerId="ADAL" clId="{2383C8F4-8122-4921-98B4-965D100A3808}" dt="2021-06-09T06:42:38.487" v="3783" actId="171"/>
          <ac:cxnSpMkLst>
            <pc:docMk/>
            <pc:sldMk cId="525436676" sldId="1054"/>
            <ac:cxnSpMk id="47" creationId="{BA88ECF6-A80B-489F-AEC1-F24259D3188A}"/>
          </ac:cxnSpMkLst>
        </pc:cxnChg>
        <pc:cxnChg chg="add mod">
          <ac:chgData name="Paul Muller, CPD" userId="a63a91f7-2aee-4d3f-abcf-5b6b29679cb6" providerId="ADAL" clId="{2383C8F4-8122-4921-98B4-965D100A3808}" dt="2021-06-09T06:43:57.281" v="3803" actId="1076"/>
          <ac:cxnSpMkLst>
            <pc:docMk/>
            <pc:sldMk cId="525436676" sldId="1054"/>
            <ac:cxnSpMk id="50" creationId="{3E2E047C-FD04-40E8-9C57-FFA9D9EA66AC}"/>
          </ac:cxnSpMkLst>
        </pc:cxnChg>
        <pc:cxnChg chg="add mod">
          <ac:chgData name="Paul Muller, CPD" userId="a63a91f7-2aee-4d3f-abcf-5b6b29679cb6" providerId="ADAL" clId="{2383C8F4-8122-4921-98B4-965D100A3808}" dt="2021-06-09T06:44:01.845" v="3804" actId="14100"/>
          <ac:cxnSpMkLst>
            <pc:docMk/>
            <pc:sldMk cId="525436676" sldId="1054"/>
            <ac:cxnSpMk id="51" creationId="{E3C9D85C-0AD6-4976-BF22-18C8FBD89D28}"/>
          </ac:cxnSpMkLst>
        </pc:cxnChg>
        <pc:cxnChg chg="add mod">
          <ac:chgData name="Paul Muller, CPD" userId="a63a91f7-2aee-4d3f-abcf-5b6b29679cb6" providerId="ADAL" clId="{2383C8F4-8122-4921-98B4-965D100A3808}" dt="2021-06-09T06:44:47.437" v="3812" actId="208"/>
          <ac:cxnSpMkLst>
            <pc:docMk/>
            <pc:sldMk cId="525436676" sldId="1054"/>
            <ac:cxnSpMk id="53" creationId="{D10FAD14-28C8-4259-9340-F8C6839700EE}"/>
          </ac:cxnSpMkLst>
        </pc:cxnChg>
        <pc:cxnChg chg="add mod">
          <ac:chgData name="Paul Muller, CPD" userId="a63a91f7-2aee-4d3f-abcf-5b6b29679cb6" providerId="ADAL" clId="{2383C8F4-8122-4921-98B4-965D100A3808}" dt="2021-06-09T06:44:47.437" v="3812" actId="208"/>
          <ac:cxnSpMkLst>
            <pc:docMk/>
            <pc:sldMk cId="525436676" sldId="1054"/>
            <ac:cxnSpMk id="54" creationId="{F390EFAA-3064-430D-AF7D-A7681666F17A}"/>
          </ac:cxnSpMkLst>
        </pc:cxnChg>
        <pc:cxnChg chg="add mod">
          <ac:chgData name="Paul Muller, CPD" userId="a63a91f7-2aee-4d3f-abcf-5b6b29679cb6" providerId="ADAL" clId="{2383C8F4-8122-4921-98B4-965D100A3808}" dt="2021-06-09T06:45:41.044" v="3817" actId="14100"/>
          <ac:cxnSpMkLst>
            <pc:docMk/>
            <pc:sldMk cId="525436676" sldId="1054"/>
            <ac:cxnSpMk id="57" creationId="{358A462E-7F0A-4791-A4B9-D07DA634922C}"/>
          </ac:cxnSpMkLst>
        </pc:cxnChg>
        <pc:cxnChg chg="add mod">
          <ac:chgData name="Paul Muller, CPD" userId="a63a91f7-2aee-4d3f-abcf-5b6b29679cb6" providerId="ADAL" clId="{2383C8F4-8122-4921-98B4-965D100A3808}" dt="2021-06-09T06:45:54.601" v="3821" actId="1038"/>
          <ac:cxnSpMkLst>
            <pc:docMk/>
            <pc:sldMk cId="525436676" sldId="1054"/>
            <ac:cxnSpMk id="58" creationId="{2BD03EE2-9802-41A6-8A50-12D75921D259}"/>
          </ac:cxnSpMkLst>
        </pc:cxnChg>
      </pc:sldChg>
      <pc:sldChg chg="delSp add mod modTransition modAnim modShow modNotesTx">
        <pc:chgData name="Paul Muller, CPD" userId="a63a91f7-2aee-4d3f-abcf-5b6b29679cb6" providerId="ADAL" clId="{2383C8F4-8122-4921-98B4-965D100A3808}" dt="2021-06-09T07:18:20.830" v="4154" actId="729"/>
        <pc:sldMkLst>
          <pc:docMk/>
          <pc:sldMk cId="630872521" sldId="1055"/>
        </pc:sldMkLst>
        <pc:spChg chg="del">
          <ac:chgData name="Paul Muller, CPD" userId="a63a91f7-2aee-4d3f-abcf-5b6b29679cb6" providerId="ADAL" clId="{2383C8F4-8122-4921-98B4-965D100A3808}" dt="2021-06-09T06:57:50.998" v="3976" actId="478"/>
          <ac:spMkLst>
            <pc:docMk/>
            <pc:sldMk cId="630872521" sldId="1055"/>
            <ac:spMk id="61" creationId="{9C20D0D1-B94B-45FF-9151-7B72C00BE0E2}"/>
          </ac:spMkLst>
        </pc:spChg>
        <pc:spChg chg="del">
          <ac:chgData name="Paul Muller, CPD" userId="a63a91f7-2aee-4d3f-abcf-5b6b29679cb6" providerId="ADAL" clId="{2383C8F4-8122-4921-98B4-965D100A3808}" dt="2021-06-09T06:57:57.548" v="3978" actId="478"/>
          <ac:spMkLst>
            <pc:docMk/>
            <pc:sldMk cId="630872521" sldId="1055"/>
            <ac:spMk id="62" creationId="{4C413BE0-CBF8-4165-9F9D-3C688C11D3CB}"/>
          </ac:spMkLst>
        </pc:spChg>
        <pc:spChg chg="del">
          <ac:chgData name="Paul Muller, CPD" userId="a63a91f7-2aee-4d3f-abcf-5b6b29679cb6" providerId="ADAL" clId="{2383C8F4-8122-4921-98B4-965D100A3808}" dt="2021-06-09T06:57:54.454" v="3977" actId="478"/>
          <ac:spMkLst>
            <pc:docMk/>
            <pc:sldMk cId="630872521" sldId="1055"/>
            <ac:spMk id="63" creationId="{09242665-CBF0-4BCC-AA6E-C499412AAADC}"/>
          </ac:spMkLst>
        </pc:spChg>
        <pc:spChg chg="del">
          <ac:chgData name="Paul Muller, CPD" userId="a63a91f7-2aee-4d3f-abcf-5b6b29679cb6" providerId="ADAL" clId="{2383C8F4-8122-4921-98B4-965D100A3808}" dt="2021-06-09T06:57:59.794" v="3979" actId="478"/>
          <ac:spMkLst>
            <pc:docMk/>
            <pc:sldMk cId="630872521" sldId="1055"/>
            <ac:spMk id="64" creationId="{726C8FCE-9010-4D0E-A277-CEEBBB710DC6}"/>
          </ac:spMkLst>
        </pc:spChg>
        <pc:spChg chg="del">
          <ac:chgData name="Paul Muller, CPD" userId="a63a91f7-2aee-4d3f-abcf-5b6b29679cb6" providerId="ADAL" clId="{2383C8F4-8122-4921-98B4-965D100A3808}" dt="2021-06-09T06:57:48.705" v="3975" actId="478"/>
          <ac:spMkLst>
            <pc:docMk/>
            <pc:sldMk cId="630872521" sldId="1055"/>
            <ac:spMk id="65" creationId="{21E501DC-E059-48E1-B253-24AFC4E618FF}"/>
          </ac:spMkLst>
        </pc:spChg>
        <pc:spChg chg="del">
          <ac:chgData name="Paul Muller, CPD" userId="a63a91f7-2aee-4d3f-abcf-5b6b29679cb6" providerId="ADAL" clId="{2383C8F4-8122-4921-98B4-965D100A3808}" dt="2021-06-09T06:57:44.795" v="3974" actId="478"/>
          <ac:spMkLst>
            <pc:docMk/>
            <pc:sldMk cId="630872521" sldId="1055"/>
            <ac:spMk id="66" creationId="{5932BFE5-8C5A-4166-986C-6CF8ED592218}"/>
          </ac:spMkLst>
        </pc:spChg>
      </pc:sldChg>
      <pc:sldChg chg="delSp add mod delAnim modAnim modShow">
        <pc:chgData name="Paul Muller, CPD" userId="a63a91f7-2aee-4d3f-abcf-5b6b29679cb6" providerId="ADAL" clId="{2383C8F4-8122-4921-98B4-965D100A3808}" dt="2021-06-09T07:18:20.830" v="4154" actId="729"/>
        <pc:sldMkLst>
          <pc:docMk/>
          <pc:sldMk cId="2577156097" sldId="1056"/>
        </pc:sldMkLst>
        <pc:spChg chg="del">
          <ac:chgData name="Paul Muller, CPD" userId="a63a91f7-2aee-4d3f-abcf-5b6b29679cb6" providerId="ADAL" clId="{2383C8F4-8122-4921-98B4-965D100A3808}" dt="2021-06-09T07:05:22.177" v="4124" actId="478"/>
          <ac:spMkLst>
            <pc:docMk/>
            <pc:sldMk cId="2577156097" sldId="1056"/>
            <ac:spMk id="28" creationId="{35DFA083-BFEB-4F17-AF77-56F535791DE8}"/>
          </ac:spMkLst>
        </pc:spChg>
      </pc:sldChg>
    </pc:docChg>
  </pc:docChgLst>
  <pc:docChgLst>
    <pc:chgData name="Paul Muller, CPD" userId="a63a91f7-2aee-4d3f-abcf-5b6b29679cb6" providerId="ADAL" clId="{6B25CD59-5C39-480F-AFFA-E7D864F6E7F1}"/>
    <pc:docChg chg="custSel modSld modHandout">
      <pc:chgData name="Paul Muller, CPD" userId="a63a91f7-2aee-4d3f-abcf-5b6b29679cb6" providerId="ADAL" clId="{6B25CD59-5C39-480F-AFFA-E7D864F6E7F1}" dt="2021-07-10T06:52:26.557" v="34" actId="729"/>
      <pc:docMkLst>
        <pc:docMk/>
      </pc:docMkLst>
      <pc:sldChg chg="mod modShow">
        <pc:chgData name="Paul Muller, CPD" userId="a63a91f7-2aee-4d3f-abcf-5b6b29679cb6" providerId="ADAL" clId="{6B25CD59-5C39-480F-AFFA-E7D864F6E7F1}" dt="2021-07-10T06:52:26.557" v="34" actId="729"/>
        <pc:sldMkLst>
          <pc:docMk/>
          <pc:sldMk cId="3040449368" sldId="534"/>
        </pc:sldMkLst>
      </pc:sldChg>
      <pc:sldChg chg="mod modShow">
        <pc:chgData name="Paul Muller, CPD" userId="a63a91f7-2aee-4d3f-abcf-5b6b29679cb6" providerId="ADAL" clId="{6B25CD59-5C39-480F-AFFA-E7D864F6E7F1}" dt="2021-07-10T06:52:26.557" v="34" actId="729"/>
        <pc:sldMkLst>
          <pc:docMk/>
          <pc:sldMk cId="1682358159" sldId="538"/>
        </pc:sldMkLst>
      </pc:sldChg>
      <pc:sldChg chg="mod modShow">
        <pc:chgData name="Paul Muller, CPD" userId="a63a91f7-2aee-4d3f-abcf-5b6b29679cb6" providerId="ADAL" clId="{6B25CD59-5C39-480F-AFFA-E7D864F6E7F1}" dt="2021-07-10T06:52:26.557" v="34" actId="729"/>
        <pc:sldMkLst>
          <pc:docMk/>
          <pc:sldMk cId="99057964" sldId="566"/>
        </pc:sldMkLst>
      </pc:sldChg>
      <pc:sldChg chg="mod modShow">
        <pc:chgData name="Paul Muller, CPD" userId="a63a91f7-2aee-4d3f-abcf-5b6b29679cb6" providerId="ADAL" clId="{6B25CD59-5C39-480F-AFFA-E7D864F6E7F1}" dt="2021-07-10T06:52:26.557" v="34" actId="729"/>
        <pc:sldMkLst>
          <pc:docMk/>
          <pc:sldMk cId="157678685" sldId="630"/>
        </pc:sldMkLst>
      </pc:sldChg>
      <pc:sldChg chg="mod modShow">
        <pc:chgData name="Paul Muller, CPD" userId="a63a91f7-2aee-4d3f-abcf-5b6b29679cb6" providerId="ADAL" clId="{6B25CD59-5C39-480F-AFFA-E7D864F6E7F1}" dt="2021-07-10T06:52:26.557" v="34" actId="729"/>
        <pc:sldMkLst>
          <pc:docMk/>
          <pc:sldMk cId="1026178910" sldId="631"/>
        </pc:sldMkLst>
      </pc:sldChg>
      <pc:sldChg chg="mod modShow">
        <pc:chgData name="Paul Muller, CPD" userId="a63a91f7-2aee-4d3f-abcf-5b6b29679cb6" providerId="ADAL" clId="{6B25CD59-5C39-480F-AFFA-E7D864F6E7F1}" dt="2021-07-10T06:52:26.557" v="34" actId="729"/>
        <pc:sldMkLst>
          <pc:docMk/>
          <pc:sldMk cId="3940163043" sldId="632"/>
        </pc:sldMkLst>
      </pc:sldChg>
      <pc:sldChg chg="mod modShow">
        <pc:chgData name="Paul Muller, CPD" userId="a63a91f7-2aee-4d3f-abcf-5b6b29679cb6" providerId="ADAL" clId="{6B25CD59-5C39-480F-AFFA-E7D864F6E7F1}" dt="2021-07-10T06:52:26.557" v="34" actId="729"/>
        <pc:sldMkLst>
          <pc:docMk/>
          <pc:sldMk cId="2343685570" sldId="652"/>
        </pc:sldMkLst>
      </pc:sldChg>
      <pc:sldChg chg="mod modShow">
        <pc:chgData name="Paul Muller, CPD" userId="a63a91f7-2aee-4d3f-abcf-5b6b29679cb6" providerId="ADAL" clId="{6B25CD59-5C39-480F-AFFA-E7D864F6E7F1}" dt="2021-07-10T06:52:26.557" v="34" actId="729"/>
        <pc:sldMkLst>
          <pc:docMk/>
          <pc:sldMk cId="74246412" sldId="831"/>
        </pc:sldMkLst>
      </pc:sldChg>
      <pc:sldChg chg="mod modShow">
        <pc:chgData name="Paul Muller, CPD" userId="a63a91f7-2aee-4d3f-abcf-5b6b29679cb6" providerId="ADAL" clId="{6B25CD59-5C39-480F-AFFA-E7D864F6E7F1}" dt="2021-07-10T06:52:26.557" v="34" actId="729"/>
        <pc:sldMkLst>
          <pc:docMk/>
          <pc:sldMk cId="3457146774" sldId="832"/>
        </pc:sldMkLst>
      </pc:sldChg>
      <pc:sldChg chg="mod modShow">
        <pc:chgData name="Paul Muller, CPD" userId="a63a91f7-2aee-4d3f-abcf-5b6b29679cb6" providerId="ADAL" clId="{6B25CD59-5C39-480F-AFFA-E7D864F6E7F1}" dt="2021-07-10T06:52:26.557" v="34" actId="729"/>
        <pc:sldMkLst>
          <pc:docMk/>
          <pc:sldMk cId="4031217444" sldId="846"/>
        </pc:sldMkLst>
      </pc:sldChg>
      <pc:sldChg chg="mod modShow">
        <pc:chgData name="Paul Muller, CPD" userId="a63a91f7-2aee-4d3f-abcf-5b6b29679cb6" providerId="ADAL" clId="{6B25CD59-5C39-480F-AFFA-E7D864F6E7F1}" dt="2021-07-10T06:52:26.557" v="34" actId="729"/>
        <pc:sldMkLst>
          <pc:docMk/>
          <pc:sldMk cId="2264441716" sldId="848"/>
        </pc:sldMkLst>
      </pc:sldChg>
      <pc:sldChg chg="mod modShow">
        <pc:chgData name="Paul Muller, CPD" userId="a63a91f7-2aee-4d3f-abcf-5b6b29679cb6" providerId="ADAL" clId="{6B25CD59-5C39-480F-AFFA-E7D864F6E7F1}" dt="2021-07-10T06:52:26.557" v="34" actId="729"/>
        <pc:sldMkLst>
          <pc:docMk/>
          <pc:sldMk cId="3468469776" sldId="854"/>
        </pc:sldMkLst>
      </pc:sldChg>
      <pc:sldChg chg="mod modShow">
        <pc:chgData name="Paul Muller, CPD" userId="a63a91f7-2aee-4d3f-abcf-5b6b29679cb6" providerId="ADAL" clId="{6B25CD59-5C39-480F-AFFA-E7D864F6E7F1}" dt="2021-07-10T06:52:26.557" v="34" actId="729"/>
        <pc:sldMkLst>
          <pc:docMk/>
          <pc:sldMk cId="2592587434" sldId="856"/>
        </pc:sldMkLst>
      </pc:sldChg>
      <pc:sldChg chg="mod modShow">
        <pc:chgData name="Paul Muller, CPD" userId="a63a91f7-2aee-4d3f-abcf-5b6b29679cb6" providerId="ADAL" clId="{6B25CD59-5C39-480F-AFFA-E7D864F6E7F1}" dt="2021-07-10T06:52:26.557" v="34" actId="729"/>
        <pc:sldMkLst>
          <pc:docMk/>
          <pc:sldMk cId="332992606" sldId="873"/>
        </pc:sldMkLst>
      </pc:sldChg>
      <pc:sldChg chg="mod modShow">
        <pc:chgData name="Paul Muller, CPD" userId="a63a91f7-2aee-4d3f-abcf-5b6b29679cb6" providerId="ADAL" clId="{6B25CD59-5C39-480F-AFFA-E7D864F6E7F1}" dt="2021-07-10T06:52:26.557" v="34" actId="729"/>
        <pc:sldMkLst>
          <pc:docMk/>
          <pc:sldMk cId="3034411632" sldId="874"/>
        </pc:sldMkLst>
      </pc:sldChg>
      <pc:sldChg chg="mod modShow">
        <pc:chgData name="Paul Muller, CPD" userId="a63a91f7-2aee-4d3f-abcf-5b6b29679cb6" providerId="ADAL" clId="{6B25CD59-5C39-480F-AFFA-E7D864F6E7F1}" dt="2021-07-10T06:52:26.557" v="34" actId="729"/>
        <pc:sldMkLst>
          <pc:docMk/>
          <pc:sldMk cId="3322653549" sldId="875"/>
        </pc:sldMkLst>
      </pc:sldChg>
      <pc:sldChg chg="mod modShow">
        <pc:chgData name="Paul Muller, CPD" userId="a63a91f7-2aee-4d3f-abcf-5b6b29679cb6" providerId="ADAL" clId="{6B25CD59-5C39-480F-AFFA-E7D864F6E7F1}" dt="2021-07-10T06:52:26.557" v="34" actId="729"/>
        <pc:sldMkLst>
          <pc:docMk/>
          <pc:sldMk cId="814867146" sldId="961"/>
        </pc:sldMkLst>
      </pc:sldChg>
      <pc:sldChg chg="mod modShow">
        <pc:chgData name="Paul Muller, CPD" userId="a63a91f7-2aee-4d3f-abcf-5b6b29679cb6" providerId="ADAL" clId="{6B25CD59-5C39-480F-AFFA-E7D864F6E7F1}" dt="2021-07-10T06:52:26.557" v="34" actId="729"/>
        <pc:sldMkLst>
          <pc:docMk/>
          <pc:sldMk cId="2073819649" sldId="962"/>
        </pc:sldMkLst>
      </pc:sldChg>
      <pc:sldChg chg="mod modShow">
        <pc:chgData name="Paul Muller, CPD" userId="a63a91f7-2aee-4d3f-abcf-5b6b29679cb6" providerId="ADAL" clId="{6B25CD59-5C39-480F-AFFA-E7D864F6E7F1}" dt="2021-07-10T06:52:26.557" v="34" actId="729"/>
        <pc:sldMkLst>
          <pc:docMk/>
          <pc:sldMk cId="2318948021" sldId="963"/>
        </pc:sldMkLst>
      </pc:sldChg>
      <pc:sldChg chg="mod modShow">
        <pc:chgData name="Paul Muller, CPD" userId="a63a91f7-2aee-4d3f-abcf-5b6b29679cb6" providerId="ADAL" clId="{6B25CD59-5C39-480F-AFFA-E7D864F6E7F1}" dt="2021-07-10T06:52:26.557" v="34" actId="729"/>
        <pc:sldMkLst>
          <pc:docMk/>
          <pc:sldMk cId="141471434" sldId="964"/>
        </pc:sldMkLst>
      </pc:sldChg>
      <pc:sldChg chg="mod modShow">
        <pc:chgData name="Paul Muller, CPD" userId="a63a91f7-2aee-4d3f-abcf-5b6b29679cb6" providerId="ADAL" clId="{6B25CD59-5C39-480F-AFFA-E7D864F6E7F1}" dt="2021-07-10T06:52:26.557" v="34" actId="729"/>
        <pc:sldMkLst>
          <pc:docMk/>
          <pc:sldMk cId="2314594935" sldId="965"/>
        </pc:sldMkLst>
      </pc:sldChg>
      <pc:sldChg chg="mod modShow">
        <pc:chgData name="Paul Muller, CPD" userId="a63a91f7-2aee-4d3f-abcf-5b6b29679cb6" providerId="ADAL" clId="{6B25CD59-5C39-480F-AFFA-E7D864F6E7F1}" dt="2021-07-10T06:52:26.557" v="34" actId="729"/>
        <pc:sldMkLst>
          <pc:docMk/>
          <pc:sldMk cId="2081263192" sldId="967"/>
        </pc:sldMkLst>
      </pc:sldChg>
      <pc:sldChg chg="mod modShow">
        <pc:chgData name="Paul Muller, CPD" userId="a63a91f7-2aee-4d3f-abcf-5b6b29679cb6" providerId="ADAL" clId="{6B25CD59-5C39-480F-AFFA-E7D864F6E7F1}" dt="2021-07-10T06:52:26.557" v="34" actId="729"/>
        <pc:sldMkLst>
          <pc:docMk/>
          <pc:sldMk cId="584493799" sldId="973"/>
        </pc:sldMkLst>
      </pc:sldChg>
      <pc:sldChg chg="mod modShow">
        <pc:chgData name="Paul Muller, CPD" userId="a63a91f7-2aee-4d3f-abcf-5b6b29679cb6" providerId="ADAL" clId="{6B25CD59-5C39-480F-AFFA-E7D864F6E7F1}" dt="2021-07-10T06:52:26.557" v="34" actId="729"/>
        <pc:sldMkLst>
          <pc:docMk/>
          <pc:sldMk cId="225488998" sldId="979"/>
        </pc:sldMkLst>
      </pc:sldChg>
      <pc:sldChg chg="addSp delSp modSp mod modShow">
        <pc:chgData name="Paul Muller, CPD" userId="a63a91f7-2aee-4d3f-abcf-5b6b29679cb6" providerId="ADAL" clId="{6B25CD59-5C39-480F-AFFA-E7D864F6E7F1}" dt="2021-07-10T06:52:26.557" v="34" actId="729"/>
        <pc:sldMkLst>
          <pc:docMk/>
          <pc:sldMk cId="1235370619" sldId="989"/>
        </pc:sldMkLst>
        <pc:spChg chg="mod">
          <ac:chgData name="Paul Muller, CPD" userId="a63a91f7-2aee-4d3f-abcf-5b6b29679cb6" providerId="ADAL" clId="{6B25CD59-5C39-480F-AFFA-E7D864F6E7F1}" dt="2021-07-10T06:48:46.812" v="3" actId="1076"/>
          <ac:spMkLst>
            <pc:docMk/>
            <pc:sldMk cId="1235370619" sldId="989"/>
            <ac:spMk id="9" creationId="{C7F06FC7-11D3-4958-95C5-172CC26B422D}"/>
          </ac:spMkLst>
        </pc:spChg>
        <pc:picChg chg="add mod">
          <ac:chgData name="Paul Muller, CPD" userId="a63a91f7-2aee-4d3f-abcf-5b6b29679cb6" providerId="ADAL" clId="{6B25CD59-5C39-480F-AFFA-E7D864F6E7F1}" dt="2021-07-10T06:48:51.703" v="5"/>
          <ac:picMkLst>
            <pc:docMk/>
            <pc:sldMk cId="1235370619" sldId="989"/>
            <ac:picMk id="10" creationId="{F24FFB6E-3E49-4914-B75E-77C588EBCD1F}"/>
          </ac:picMkLst>
        </pc:picChg>
        <pc:picChg chg="del">
          <ac:chgData name="Paul Muller, CPD" userId="a63a91f7-2aee-4d3f-abcf-5b6b29679cb6" providerId="ADAL" clId="{6B25CD59-5C39-480F-AFFA-E7D864F6E7F1}" dt="2021-07-10T06:48:48.155" v="4" actId="478"/>
          <ac:picMkLst>
            <pc:docMk/>
            <pc:sldMk cId="1235370619" sldId="989"/>
            <ac:picMk id="12" creationId="{D97704AF-4932-4AC7-BCFA-8648E4A2AA69}"/>
          </ac:picMkLst>
        </pc:picChg>
      </pc:sldChg>
      <pc:sldChg chg="mod modShow">
        <pc:chgData name="Paul Muller, CPD" userId="a63a91f7-2aee-4d3f-abcf-5b6b29679cb6" providerId="ADAL" clId="{6B25CD59-5C39-480F-AFFA-E7D864F6E7F1}" dt="2021-07-10T06:52:26.557" v="34" actId="729"/>
        <pc:sldMkLst>
          <pc:docMk/>
          <pc:sldMk cId="4117087465" sldId="990"/>
        </pc:sldMkLst>
      </pc:sldChg>
      <pc:sldChg chg="mod modShow">
        <pc:chgData name="Paul Muller, CPD" userId="a63a91f7-2aee-4d3f-abcf-5b6b29679cb6" providerId="ADAL" clId="{6B25CD59-5C39-480F-AFFA-E7D864F6E7F1}" dt="2021-07-10T06:52:26.557" v="34" actId="729"/>
        <pc:sldMkLst>
          <pc:docMk/>
          <pc:sldMk cId="1234551240" sldId="991"/>
        </pc:sldMkLst>
      </pc:sldChg>
      <pc:sldChg chg="mod modShow">
        <pc:chgData name="Paul Muller, CPD" userId="a63a91f7-2aee-4d3f-abcf-5b6b29679cb6" providerId="ADAL" clId="{6B25CD59-5C39-480F-AFFA-E7D864F6E7F1}" dt="2021-07-10T06:52:26.557" v="34" actId="729"/>
        <pc:sldMkLst>
          <pc:docMk/>
          <pc:sldMk cId="1630228585" sldId="992"/>
        </pc:sldMkLst>
      </pc:sldChg>
      <pc:sldChg chg="mod modShow">
        <pc:chgData name="Paul Muller, CPD" userId="a63a91f7-2aee-4d3f-abcf-5b6b29679cb6" providerId="ADAL" clId="{6B25CD59-5C39-480F-AFFA-E7D864F6E7F1}" dt="2021-07-10T06:52:26.557" v="34" actId="729"/>
        <pc:sldMkLst>
          <pc:docMk/>
          <pc:sldMk cId="1095562980" sldId="999"/>
        </pc:sldMkLst>
      </pc:sldChg>
      <pc:sldChg chg="mod modShow">
        <pc:chgData name="Paul Muller, CPD" userId="a63a91f7-2aee-4d3f-abcf-5b6b29679cb6" providerId="ADAL" clId="{6B25CD59-5C39-480F-AFFA-E7D864F6E7F1}" dt="2021-07-10T06:52:26.557" v="34" actId="729"/>
        <pc:sldMkLst>
          <pc:docMk/>
          <pc:sldMk cId="243160358" sldId="1022"/>
        </pc:sldMkLst>
      </pc:sldChg>
      <pc:sldChg chg="mod modShow">
        <pc:chgData name="Paul Muller, CPD" userId="a63a91f7-2aee-4d3f-abcf-5b6b29679cb6" providerId="ADAL" clId="{6B25CD59-5C39-480F-AFFA-E7D864F6E7F1}" dt="2021-07-10T06:52:26.557" v="34" actId="729"/>
        <pc:sldMkLst>
          <pc:docMk/>
          <pc:sldMk cId="2037507590" sldId="1023"/>
        </pc:sldMkLst>
      </pc:sldChg>
      <pc:sldChg chg="mod modShow">
        <pc:chgData name="Paul Muller, CPD" userId="a63a91f7-2aee-4d3f-abcf-5b6b29679cb6" providerId="ADAL" clId="{6B25CD59-5C39-480F-AFFA-E7D864F6E7F1}" dt="2021-07-10T06:52:26.557" v="34" actId="729"/>
        <pc:sldMkLst>
          <pc:docMk/>
          <pc:sldMk cId="2557924073" sldId="1024"/>
        </pc:sldMkLst>
      </pc:sldChg>
      <pc:sldChg chg="mod modShow">
        <pc:chgData name="Paul Muller, CPD" userId="a63a91f7-2aee-4d3f-abcf-5b6b29679cb6" providerId="ADAL" clId="{6B25CD59-5C39-480F-AFFA-E7D864F6E7F1}" dt="2021-07-10T06:52:26.557" v="34" actId="729"/>
        <pc:sldMkLst>
          <pc:docMk/>
          <pc:sldMk cId="3663588696" sldId="1025"/>
        </pc:sldMkLst>
      </pc:sldChg>
      <pc:sldChg chg="mod modShow">
        <pc:chgData name="Paul Muller, CPD" userId="a63a91f7-2aee-4d3f-abcf-5b6b29679cb6" providerId="ADAL" clId="{6B25CD59-5C39-480F-AFFA-E7D864F6E7F1}" dt="2021-07-10T06:52:26.557" v="34" actId="729"/>
        <pc:sldMkLst>
          <pc:docMk/>
          <pc:sldMk cId="3583455812" sldId="1026"/>
        </pc:sldMkLst>
      </pc:sldChg>
      <pc:sldChg chg="mod modShow">
        <pc:chgData name="Paul Muller, CPD" userId="a63a91f7-2aee-4d3f-abcf-5b6b29679cb6" providerId="ADAL" clId="{6B25CD59-5C39-480F-AFFA-E7D864F6E7F1}" dt="2021-07-10T06:52:26.557" v="34" actId="729"/>
        <pc:sldMkLst>
          <pc:docMk/>
          <pc:sldMk cId="3146185725" sldId="1027"/>
        </pc:sldMkLst>
      </pc:sldChg>
      <pc:sldChg chg="mod modShow">
        <pc:chgData name="Paul Muller, CPD" userId="a63a91f7-2aee-4d3f-abcf-5b6b29679cb6" providerId="ADAL" clId="{6B25CD59-5C39-480F-AFFA-E7D864F6E7F1}" dt="2021-07-10T06:52:26.557" v="34" actId="729"/>
        <pc:sldMkLst>
          <pc:docMk/>
          <pc:sldMk cId="4011140955" sldId="1029"/>
        </pc:sldMkLst>
      </pc:sldChg>
      <pc:sldChg chg="mod modShow">
        <pc:chgData name="Paul Muller, CPD" userId="a63a91f7-2aee-4d3f-abcf-5b6b29679cb6" providerId="ADAL" clId="{6B25CD59-5C39-480F-AFFA-E7D864F6E7F1}" dt="2021-07-10T06:52:26.557" v="34" actId="729"/>
        <pc:sldMkLst>
          <pc:docMk/>
          <pc:sldMk cId="2727620060" sldId="1030"/>
        </pc:sldMkLst>
      </pc:sldChg>
      <pc:sldChg chg="mod modShow">
        <pc:chgData name="Paul Muller, CPD" userId="a63a91f7-2aee-4d3f-abcf-5b6b29679cb6" providerId="ADAL" clId="{6B25CD59-5C39-480F-AFFA-E7D864F6E7F1}" dt="2021-07-10T06:52:26.557" v="34" actId="729"/>
        <pc:sldMkLst>
          <pc:docMk/>
          <pc:sldMk cId="2831460569" sldId="1031"/>
        </pc:sldMkLst>
      </pc:sldChg>
      <pc:sldChg chg="mod modShow">
        <pc:chgData name="Paul Muller, CPD" userId="a63a91f7-2aee-4d3f-abcf-5b6b29679cb6" providerId="ADAL" clId="{6B25CD59-5C39-480F-AFFA-E7D864F6E7F1}" dt="2021-07-10T06:52:26.557" v="34" actId="729"/>
        <pc:sldMkLst>
          <pc:docMk/>
          <pc:sldMk cId="850154770" sldId="1032"/>
        </pc:sldMkLst>
      </pc:sldChg>
      <pc:sldChg chg="mod modShow">
        <pc:chgData name="Paul Muller, CPD" userId="a63a91f7-2aee-4d3f-abcf-5b6b29679cb6" providerId="ADAL" clId="{6B25CD59-5C39-480F-AFFA-E7D864F6E7F1}" dt="2021-07-10T06:52:26.557" v="34" actId="729"/>
        <pc:sldMkLst>
          <pc:docMk/>
          <pc:sldMk cId="1490194572" sldId="1033"/>
        </pc:sldMkLst>
      </pc:sldChg>
      <pc:sldChg chg="mod modShow">
        <pc:chgData name="Paul Muller, CPD" userId="a63a91f7-2aee-4d3f-abcf-5b6b29679cb6" providerId="ADAL" clId="{6B25CD59-5C39-480F-AFFA-E7D864F6E7F1}" dt="2021-07-10T06:52:26.557" v="34" actId="729"/>
        <pc:sldMkLst>
          <pc:docMk/>
          <pc:sldMk cId="3112924118" sldId="1034"/>
        </pc:sldMkLst>
      </pc:sldChg>
      <pc:sldChg chg="mod modShow">
        <pc:chgData name="Paul Muller, CPD" userId="a63a91f7-2aee-4d3f-abcf-5b6b29679cb6" providerId="ADAL" clId="{6B25CD59-5C39-480F-AFFA-E7D864F6E7F1}" dt="2021-07-10T06:52:26.557" v="34" actId="729"/>
        <pc:sldMkLst>
          <pc:docMk/>
          <pc:sldMk cId="921256250" sldId="1035"/>
        </pc:sldMkLst>
      </pc:sldChg>
      <pc:sldChg chg="mod modShow">
        <pc:chgData name="Paul Muller, CPD" userId="a63a91f7-2aee-4d3f-abcf-5b6b29679cb6" providerId="ADAL" clId="{6B25CD59-5C39-480F-AFFA-E7D864F6E7F1}" dt="2021-07-10T06:52:26.557" v="34" actId="729"/>
        <pc:sldMkLst>
          <pc:docMk/>
          <pc:sldMk cId="910373729" sldId="1036"/>
        </pc:sldMkLst>
      </pc:sldChg>
      <pc:sldChg chg="mod modShow">
        <pc:chgData name="Paul Muller, CPD" userId="a63a91f7-2aee-4d3f-abcf-5b6b29679cb6" providerId="ADAL" clId="{6B25CD59-5C39-480F-AFFA-E7D864F6E7F1}" dt="2021-07-10T06:52:26.557" v="34" actId="729"/>
        <pc:sldMkLst>
          <pc:docMk/>
          <pc:sldMk cId="2798047830" sldId="1037"/>
        </pc:sldMkLst>
      </pc:sldChg>
      <pc:sldChg chg="mod modShow">
        <pc:chgData name="Paul Muller, CPD" userId="a63a91f7-2aee-4d3f-abcf-5b6b29679cb6" providerId="ADAL" clId="{6B25CD59-5C39-480F-AFFA-E7D864F6E7F1}" dt="2021-07-10T06:52:26.557" v="34" actId="729"/>
        <pc:sldMkLst>
          <pc:docMk/>
          <pc:sldMk cId="997046978" sldId="1038"/>
        </pc:sldMkLst>
      </pc:sldChg>
      <pc:sldChg chg="mod modShow">
        <pc:chgData name="Paul Muller, CPD" userId="a63a91f7-2aee-4d3f-abcf-5b6b29679cb6" providerId="ADAL" clId="{6B25CD59-5C39-480F-AFFA-E7D864F6E7F1}" dt="2021-07-10T06:52:26.557" v="34" actId="729"/>
        <pc:sldMkLst>
          <pc:docMk/>
          <pc:sldMk cId="2815654881" sldId="1041"/>
        </pc:sldMkLst>
      </pc:sldChg>
      <pc:sldChg chg="mod modShow">
        <pc:chgData name="Paul Muller, CPD" userId="a63a91f7-2aee-4d3f-abcf-5b6b29679cb6" providerId="ADAL" clId="{6B25CD59-5C39-480F-AFFA-E7D864F6E7F1}" dt="2021-07-10T06:52:26.557" v="34" actId="729"/>
        <pc:sldMkLst>
          <pc:docMk/>
          <pc:sldMk cId="2278784834" sldId="1042"/>
        </pc:sldMkLst>
      </pc:sldChg>
      <pc:sldChg chg="mod modShow">
        <pc:chgData name="Paul Muller, CPD" userId="a63a91f7-2aee-4d3f-abcf-5b6b29679cb6" providerId="ADAL" clId="{6B25CD59-5C39-480F-AFFA-E7D864F6E7F1}" dt="2021-07-10T06:52:26.557" v="34" actId="729"/>
        <pc:sldMkLst>
          <pc:docMk/>
          <pc:sldMk cId="462049457" sldId="1043"/>
        </pc:sldMkLst>
      </pc:sldChg>
      <pc:sldChg chg="mod modShow">
        <pc:chgData name="Paul Muller, CPD" userId="a63a91f7-2aee-4d3f-abcf-5b6b29679cb6" providerId="ADAL" clId="{6B25CD59-5C39-480F-AFFA-E7D864F6E7F1}" dt="2021-07-10T06:52:26.557" v="34" actId="729"/>
        <pc:sldMkLst>
          <pc:docMk/>
          <pc:sldMk cId="1427872632" sldId="1044"/>
        </pc:sldMkLst>
      </pc:sldChg>
      <pc:sldChg chg="mod modShow">
        <pc:chgData name="Paul Muller, CPD" userId="a63a91f7-2aee-4d3f-abcf-5b6b29679cb6" providerId="ADAL" clId="{6B25CD59-5C39-480F-AFFA-E7D864F6E7F1}" dt="2021-07-10T06:52:26.557" v="34" actId="729"/>
        <pc:sldMkLst>
          <pc:docMk/>
          <pc:sldMk cId="2467557821" sldId="1045"/>
        </pc:sldMkLst>
      </pc:sldChg>
      <pc:sldChg chg="mod modShow">
        <pc:chgData name="Paul Muller, CPD" userId="a63a91f7-2aee-4d3f-abcf-5b6b29679cb6" providerId="ADAL" clId="{6B25CD59-5C39-480F-AFFA-E7D864F6E7F1}" dt="2021-07-10T06:52:26.557" v="34" actId="729"/>
        <pc:sldMkLst>
          <pc:docMk/>
          <pc:sldMk cId="3833577810" sldId="1046"/>
        </pc:sldMkLst>
      </pc:sldChg>
      <pc:sldChg chg="mod modShow">
        <pc:chgData name="Paul Muller, CPD" userId="a63a91f7-2aee-4d3f-abcf-5b6b29679cb6" providerId="ADAL" clId="{6B25CD59-5C39-480F-AFFA-E7D864F6E7F1}" dt="2021-07-10T06:52:26.557" v="34" actId="729"/>
        <pc:sldMkLst>
          <pc:docMk/>
          <pc:sldMk cId="3583338064" sldId="1047"/>
        </pc:sldMkLst>
      </pc:sldChg>
      <pc:sldChg chg="mod modShow">
        <pc:chgData name="Paul Muller, CPD" userId="a63a91f7-2aee-4d3f-abcf-5b6b29679cb6" providerId="ADAL" clId="{6B25CD59-5C39-480F-AFFA-E7D864F6E7F1}" dt="2021-07-10T06:52:26.557" v="34" actId="729"/>
        <pc:sldMkLst>
          <pc:docMk/>
          <pc:sldMk cId="4172454257" sldId="1048"/>
        </pc:sldMkLst>
      </pc:sldChg>
      <pc:sldChg chg="mod modShow">
        <pc:chgData name="Paul Muller, CPD" userId="a63a91f7-2aee-4d3f-abcf-5b6b29679cb6" providerId="ADAL" clId="{6B25CD59-5C39-480F-AFFA-E7D864F6E7F1}" dt="2021-07-10T06:52:26.557" v="34" actId="729"/>
        <pc:sldMkLst>
          <pc:docMk/>
          <pc:sldMk cId="2114646216" sldId="1049"/>
        </pc:sldMkLst>
      </pc:sldChg>
      <pc:sldChg chg="mod modShow">
        <pc:chgData name="Paul Muller, CPD" userId="a63a91f7-2aee-4d3f-abcf-5b6b29679cb6" providerId="ADAL" clId="{6B25CD59-5C39-480F-AFFA-E7D864F6E7F1}" dt="2021-07-10T06:52:26.557" v="34" actId="729"/>
        <pc:sldMkLst>
          <pc:docMk/>
          <pc:sldMk cId="982873934" sldId="1050"/>
        </pc:sldMkLst>
      </pc:sldChg>
      <pc:sldChg chg="mod modShow">
        <pc:chgData name="Paul Muller, CPD" userId="a63a91f7-2aee-4d3f-abcf-5b6b29679cb6" providerId="ADAL" clId="{6B25CD59-5C39-480F-AFFA-E7D864F6E7F1}" dt="2021-07-10T06:52:26.557" v="34" actId="729"/>
        <pc:sldMkLst>
          <pc:docMk/>
          <pc:sldMk cId="3422427745" sldId="1051"/>
        </pc:sldMkLst>
      </pc:sldChg>
      <pc:sldChg chg="mod modShow">
        <pc:chgData name="Paul Muller, CPD" userId="a63a91f7-2aee-4d3f-abcf-5b6b29679cb6" providerId="ADAL" clId="{6B25CD59-5C39-480F-AFFA-E7D864F6E7F1}" dt="2021-07-10T06:52:26.557" v="34" actId="729"/>
        <pc:sldMkLst>
          <pc:docMk/>
          <pc:sldMk cId="2676147564" sldId="1052"/>
        </pc:sldMkLst>
      </pc:sldChg>
      <pc:sldChg chg="mod modShow">
        <pc:chgData name="Paul Muller, CPD" userId="a63a91f7-2aee-4d3f-abcf-5b6b29679cb6" providerId="ADAL" clId="{6B25CD59-5C39-480F-AFFA-E7D864F6E7F1}" dt="2021-07-10T06:52:26.557" v="34" actId="729"/>
        <pc:sldMkLst>
          <pc:docMk/>
          <pc:sldMk cId="2167828442" sldId="1053"/>
        </pc:sldMkLst>
      </pc:sldChg>
      <pc:sldChg chg="mod modShow">
        <pc:chgData name="Paul Muller, CPD" userId="a63a91f7-2aee-4d3f-abcf-5b6b29679cb6" providerId="ADAL" clId="{6B25CD59-5C39-480F-AFFA-E7D864F6E7F1}" dt="2021-07-10T06:52:26.557" v="34" actId="729"/>
        <pc:sldMkLst>
          <pc:docMk/>
          <pc:sldMk cId="525436676" sldId="1054"/>
        </pc:sldMkLst>
      </pc:sldChg>
      <pc:sldChg chg="mod modShow">
        <pc:chgData name="Paul Muller, CPD" userId="a63a91f7-2aee-4d3f-abcf-5b6b29679cb6" providerId="ADAL" clId="{6B25CD59-5C39-480F-AFFA-E7D864F6E7F1}" dt="2021-07-10T06:52:26.557" v="34" actId="729"/>
        <pc:sldMkLst>
          <pc:docMk/>
          <pc:sldMk cId="630872521" sldId="1055"/>
        </pc:sldMkLst>
      </pc:sldChg>
      <pc:sldChg chg="mod modShow">
        <pc:chgData name="Paul Muller, CPD" userId="a63a91f7-2aee-4d3f-abcf-5b6b29679cb6" providerId="ADAL" clId="{6B25CD59-5C39-480F-AFFA-E7D864F6E7F1}" dt="2021-07-10T06:52:26.557" v="34" actId="729"/>
        <pc:sldMkLst>
          <pc:docMk/>
          <pc:sldMk cId="2577156097" sldId="1056"/>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31668" y="127404"/>
            <a:ext cx="5605962" cy="513508"/>
          </a:xfrm>
          <a:prstGeom prst="rect">
            <a:avLst/>
          </a:prstGeom>
        </p:spPr>
        <p:txBody>
          <a:bodyPr vert="horz" lIns="103562" tIns="51780" rIns="103562" bIns="51780" rtlCol="0"/>
          <a:lstStyle>
            <a:lvl1pPr algn="l">
              <a:defRPr sz="1500"/>
            </a:lvl1pPr>
          </a:lstStyle>
          <a:p>
            <a:pPr lvl="0"/>
            <a:r>
              <a:rPr lang="en-AU" sz="1000" cap="small" dirty="0">
                <a:solidFill>
                  <a:prstClr val="white">
                    <a:lumMod val="50000"/>
                  </a:prstClr>
                </a:solidFill>
                <a:latin typeface="Lato" panose="020F0502020204030203" pitchFamily="34" charset="0"/>
                <a:cs typeface="Lato" panose="020F0502020204030203" pitchFamily="34" charset="0"/>
              </a:rPr>
              <a:t>Requirements Analysis</a:t>
            </a:r>
          </a:p>
        </p:txBody>
      </p:sp>
      <p:sp>
        <p:nvSpPr>
          <p:cNvPr id="5" name="Slide Number Placeholder 4"/>
          <p:cNvSpPr>
            <a:spLocks noGrp="1"/>
          </p:cNvSpPr>
          <p:nvPr>
            <p:ph type="sldNum" sz="quarter" idx="3"/>
          </p:nvPr>
        </p:nvSpPr>
        <p:spPr>
          <a:xfrm>
            <a:off x="3889630" y="9721111"/>
            <a:ext cx="3076363" cy="513508"/>
          </a:xfrm>
          <a:prstGeom prst="rect">
            <a:avLst/>
          </a:prstGeom>
        </p:spPr>
        <p:txBody>
          <a:bodyPr vert="horz" lIns="103562" tIns="51780" rIns="103562" bIns="51780" rtlCol="0" anchor="b"/>
          <a:lstStyle>
            <a:lvl1pPr algn="r">
              <a:defRPr sz="1500"/>
            </a:lvl1pPr>
          </a:lstStyle>
          <a:p>
            <a:pPr lvl="0"/>
            <a:fld id="{4B9C99CB-2740-4A64-A22B-A6FFE23D5740}" type="slidenum">
              <a:rPr lang="en-AU" sz="1000" cap="small">
                <a:solidFill>
                  <a:prstClr val="white">
                    <a:lumMod val="50000"/>
                  </a:prstClr>
                </a:solidFill>
                <a:latin typeface="Lato" panose="020F0502020204030203" pitchFamily="34" charset="0"/>
                <a:cs typeface="Lato" panose="020F0502020204030203" pitchFamily="34" charset="0"/>
              </a:rPr>
              <a:pPr lvl="0"/>
              <a:t>‹#›</a:t>
            </a:fld>
            <a:endParaRPr lang="en-AU" sz="1000" cap="small" dirty="0">
              <a:solidFill>
                <a:prstClr val="white">
                  <a:lumMod val="50000"/>
                </a:prstClr>
              </a:solidFill>
              <a:latin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23228FA2-B3B7-4949-951A-E5BADB586CFF}"/>
              </a:ext>
            </a:extLst>
          </p:cNvPr>
          <p:cNvSpPr>
            <a:spLocks noGrp="1"/>
          </p:cNvSpPr>
          <p:nvPr>
            <p:ph type="ftr" sz="quarter" idx="2"/>
          </p:nvPr>
        </p:nvSpPr>
        <p:spPr>
          <a:xfrm>
            <a:off x="135325" y="9722309"/>
            <a:ext cx="3076871" cy="512304"/>
          </a:xfrm>
          <a:prstGeom prst="rect">
            <a:avLst/>
          </a:prstGeom>
        </p:spPr>
        <p:txBody>
          <a:bodyPr vert="horz" lIns="103562" tIns="51780" rIns="103562" bIns="51780" rtlCol="0" anchor="b"/>
          <a:lstStyle>
            <a:lvl1pPr algn="l">
              <a:defRPr sz="1500"/>
            </a:lvl1pPr>
          </a:lstStyle>
          <a:p>
            <a:r>
              <a:rPr lang="en-AU" sz="1000" cap="small" dirty="0">
                <a:solidFill>
                  <a:prstClr val="white">
                    <a:lumMod val="50000"/>
                  </a:prstClr>
                </a:solidFill>
                <a:latin typeface="Lato" panose="020F0502020204030203" pitchFamily="34" charset="0"/>
              </a:rPr>
              <a:t>Institute of Project Management</a:t>
            </a:r>
          </a:p>
        </p:txBody>
      </p:sp>
    </p:spTree>
    <p:custDataLst>
      <p:tags r:id="rId2"/>
    </p:custDataLst>
    <p:extLst>
      <p:ext uri="{BB962C8B-B14F-4D97-AF65-F5344CB8AC3E}">
        <p14:creationId xmlns:p14="http://schemas.microsoft.com/office/powerpoint/2010/main" val="128560397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3508"/>
          </a:xfrm>
          <a:prstGeom prst="rect">
            <a:avLst/>
          </a:prstGeom>
        </p:spPr>
        <p:txBody>
          <a:bodyPr vert="horz" lIns="103562" tIns="51780" rIns="103562" bIns="51780" rtlCol="0"/>
          <a:lstStyle>
            <a:lvl1pPr algn="l">
              <a:defRPr sz="1500"/>
            </a:lvl1pPr>
          </a:lstStyle>
          <a:p>
            <a:r>
              <a:rPr lang="en-AU"/>
              <a:t>Project Management Masterclass</a:t>
            </a:r>
          </a:p>
        </p:txBody>
      </p:sp>
      <p:sp>
        <p:nvSpPr>
          <p:cNvPr id="3" name="Date Placeholder 2"/>
          <p:cNvSpPr>
            <a:spLocks noGrp="1"/>
          </p:cNvSpPr>
          <p:nvPr>
            <p:ph type="dt" idx="1"/>
          </p:nvPr>
        </p:nvSpPr>
        <p:spPr>
          <a:xfrm>
            <a:off x="4021296" y="0"/>
            <a:ext cx="3076363" cy="513508"/>
          </a:xfrm>
          <a:prstGeom prst="rect">
            <a:avLst/>
          </a:prstGeom>
        </p:spPr>
        <p:txBody>
          <a:bodyPr vert="horz" lIns="103562" tIns="51780" rIns="103562" bIns="51780" rtlCol="0"/>
          <a:lstStyle>
            <a:lvl1pPr algn="r">
              <a:defRPr sz="1500"/>
            </a:lvl1pPr>
          </a:lstStyle>
          <a:p>
            <a:fld id="{A3D8FC5D-DDA7-49E4-9E73-E274175C333B}" type="datetime6">
              <a:rPr lang="en-AU" smtClean="0"/>
              <a:t>July 21</a:t>
            </a:fld>
            <a:endParaRPr lang="en-AU"/>
          </a:p>
        </p:txBody>
      </p:sp>
      <p:sp>
        <p:nvSpPr>
          <p:cNvPr id="4" name="Slide Image Placeholder 3"/>
          <p:cNvSpPr>
            <a:spLocks noGrp="1" noRot="1" noChangeAspect="1"/>
          </p:cNvSpPr>
          <p:nvPr>
            <p:ph type="sldImg" idx="2"/>
          </p:nvPr>
        </p:nvSpPr>
        <p:spPr>
          <a:xfrm>
            <a:off x="479425" y="1281113"/>
            <a:ext cx="6140450" cy="3454400"/>
          </a:xfrm>
          <a:prstGeom prst="rect">
            <a:avLst/>
          </a:prstGeom>
          <a:noFill/>
          <a:ln w="12700">
            <a:solidFill>
              <a:prstClr val="black"/>
            </a:solidFill>
          </a:ln>
        </p:spPr>
        <p:txBody>
          <a:bodyPr vert="horz" lIns="103562" tIns="51780" rIns="103562" bIns="51780" rtlCol="0" anchor="ctr"/>
          <a:lstStyle/>
          <a:p>
            <a:endParaRPr lang="en-AU"/>
          </a:p>
        </p:txBody>
      </p:sp>
      <p:sp>
        <p:nvSpPr>
          <p:cNvPr id="5" name="Notes Placeholder 4"/>
          <p:cNvSpPr>
            <a:spLocks noGrp="1"/>
          </p:cNvSpPr>
          <p:nvPr>
            <p:ph type="body" sz="quarter" idx="3"/>
          </p:nvPr>
        </p:nvSpPr>
        <p:spPr>
          <a:xfrm>
            <a:off x="709931" y="4925410"/>
            <a:ext cx="5679440" cy="4029878"/>
          </a:xfrm>
          <a:prstGeom prst="rect">
            <a:avLst/>
          </a:prstGeom>
        </p:spPr>
        <p:txBody>
          <a:bodyPr vert="horz" lIns="103562" tIns="51780" rIns="103562" bIns="517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721111"/>
            <a:ext cx="3076363" cy="513508"/>
          </a:xfrm>
          <a:prstGeom prst="rect">
            <a:avLst/>
          </a:prstGeom>
        </p:spPr>
        <p:txBody>
          <a:bodyPr vert="horz" lIns="103562" tIns="51780" rIns="103562" bIns="51780" rtlCol="0" anchor="b"/>
          <a:lstStyle>
            <a:lvl1pPr algn="l">
              <a:defRPr sz="1500"/>
            </a:lvl1pPr>
          </a:lstStyle>
          <a:p>
            <a:r>
              <a:rPr lang="en-AU"/>
              <a:t>Institute of Project Management</a:t>
            </a:r>
          </a:p>
        </p:txBody>
      </p:sp>
      <p:sp>
        <p:nvSpPr>
          <p:cNvPr id="7" name="Slide Number Placeholder 6"/>
          <p:cNvSpPr>
            <a:spLocks noGrp="1"/>
          </p:cNvSpPr>
          <p:nvPr>
            <p:ph type="sldNum" sz="quarter" idx="5"/>
          </p:nvPr>
        </p:nvSpPr>
        <p:spPr>
          <a:xfrm>
            <a:off x="4021296" y="9721111"/>
            <a:ext cx="3076363" cy="513508"/>
          </a:xfrm>
          <a:prstGeom prst="rect">
            <a:avLst/>
          </a:prstGeom>
        </p:spPr>
        <p:txBody>
          <a:bodyPr vert="horz" lIns="103562" tIns="51780" rIns="103562" bIns="51780" rtlCol="0" anchor="b"/>
          <a:lstStyle>
            <a:lvl1pPr algn="r">
              <a:defRPr sz="1500"/>
            </a:lvl1pPr>
          </a:lstStyle>
          <a:p>
            <a:fld id="{26A9BE73-4262-4638-901C-38391926C119}" type="slidenum">
              <a:rPr lang="en-AU" smtClean="0"/>
              <a:t>‹#›</a:t>
            </a:fld>
            <a:endParaRPr lang="en-AU"/>
          </a:p>
        </p:txBody>
      </p:sp>
    </p:spTree>
    <p:extLst>
      <p:ext uri="{BB962C8B-B14F-4D97-AF65-F5344CB8AC3E}">
        <p14:creationId xmlns:p14="http://schemas.microsoft.com/office/powerpoint/2010/main" val="306839790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Karol_Adamiecki"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en.wikipedia.org/wiki/Henry_Gant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luck!</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a:t>
            </a:fld>
            <a:endParaRPr lang="en-AU"/>
          </a:p>
        </p:txBody>
      </p:sp>
    </p:spTree>
    <p:extLst>
      <p:ext uri="{BB962C8B-B14F-4D97-AF65-F5344CB8AC3E}">
        <p14:creationId xmlns:p14="http://schemas.microsoft.com/office/powerpoint/2010/main" val="16486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6015" y="5235777"/>
            <a:ext cx="6448090" cy="4283811"/>
          </a:xfrm>
          <a:prstGeom prst="rect">
            <a:avLst/>
          </a:prstGeom>
        </p:spPr>
        <p:txBody>
          <a:bodyPr lIns="113039" tIns="56519" rIns="113039" bIns="56519"/>
          <a:lstStyle/>
          <a:p>
            <a:pPr defTabSz="1130385">
              <a:defRPr/>
            </a:pPr>
            <a:r>
              <a:rPr lang="en-US" b="1" i="0" dirty="0">
                <a:solidFill>
                  <a:srgbClr val="FFFFFF"/>
                </a:solidFill>
                <a:effectLst/>
                <a:latin typeface="Lato" panose="020F0502020204030203" pitchFamily="34" charset="0"/>
              </a:rPr>
              <a:t>In order to make accurate estimates for our project budget, we need to firstly ascertain what the resource requirements are for each task. </a:t>
            </a:r>
          </a:p>
          <a:p>
            <a:pPr defTabSz="1130385">
              <a:defRPr/>
            </a:pPr>
            <a:r>
              <a:rPr lang="en-US" b="0" i="0" dirty="0">
                <a:solidFill>
                  <a:srgbClr val="313537"/>
                </a:solidFill>
                <a:effectLst/>
                <a:latin typeface="Merriweather" panose="00000500000000000000" pitchFamily="50" charset="0"/>
              </a:rPr>
              <a:t>This process is properly know as </a:t>
            </a:r>
            <a:r>
              <a:rPr lang="en-US" b="0" i="1" dirty="0">
                <a:solidFill>
                  <a:srgbClr val="313537"/>
                </a:solidFill>
                <a:effectLst/>
                <a:latin typeface="Merriweather" panose="00000500000000000000" pitchFamily="50" charset="0"/>
              </a:rPr>
              <a:t>requirements analysis</a:t>
            </a:r>
            <a:r>
              <a:rPr lang="en-US" b="0" i="0" dirty="0">
                <a:solidFill>
                  <a:srgbClr val="313537"/>
                </a:solidFill>
                <a:effectLst/>
                <a:latin typeface="Merriweather" panose="00000500000000000000" pitchFamily="50" charset="0"/>
              </a:rPr>
              <a:t>, although that term can also be applied to the entire WBS / scope definition process (as we have done in this Session).</a:t>
            </a:r>
          </a:p>
          <a:p>
            <a:pPr algn="l" fontAlgn="base"/>
            <a:r>
              <a:rPr lang="en-US" b="1" i="0" dirty="0">
                <a:solidFill>
                  <a:srgbClr val="313537"/>
                </a:solidFill>
                <a:effectLst/>
                <a:latin typeface="merriweather" panose="00000500000000000000" pitchFamily="50" charset="0"/>
              </a:rPr>
              <a:t>In requirements analysis we ask, what do we need in the way of:</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Equipment?</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Materials?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Labour?</a:t>
            </a:r>
          </a:p>
          <a:p>
            <a:pPr algn="l" fontAlgn="base"/>
            <a:r>
              <a:rPr lang="en-US" b="0" i="0" dirty="0">
                <a:solidFill>
                  <a:srgbClr val="313537"/>
                </a:solidFill>
                <a:effectLst/>
                <a:latin typeface="merriweather" panose="00000500000000000000" pitchFamily="50" charset="0"/>
              </a:rPr>
              <a:t>We can consult Google, expert stakeholders, or past project reports to get this data. </a:t>
            </a:r>
          </a:p>
          <a:p>
            <a:pPr algn="l" fontAlgn="base"/>
            <a:r>
              <a:rPr lang="en-US" b="0" i="0" dirty="0">
                <a:solidFill>
                  <a:srgbClr val="313537"/>
                </a:solidFill>
                <a:effectLst/>
                <a:latin typeface="merriweather" panose="00000500000000000000" pitchFamily="50" charset="0"/>
              </a:rPr>
              <a:t>We can also apply analogous, parametric or other statistical techniques to fine-tune our estimates.</a:t>
            </a:r>
          </a:p>
          <a:p>
            <a:pPr algn="l" fontAlgn="base"/>
            <a:r>
              <a:rPr lang="en-US" b="0" i="0" dirty="0">
                <a:solidFill>
                  <a:srgbClr val="313537"/>
                </a:solidFill>
                <a:effectLst/>
                <a:latin typeface="merriweather" panose="00000500000000000000" pitchFamily="50" charset="0"/>
              </a:rPr>
              <a:t>Note that some projects – especially internal ones – do not include labour costs, as they figure the staff are getting a salary / wage to work regardless.</a:t>
            </a:r>
          </a:p>
          <a:p>
            <a:pPr algn="l" fontAlgn="base"/>
            <a:r>
              <a:rPr lang="en-AU" sz="1100" b="1" i="0" dirty="0">
                <a:solidFill>
                  <a:srgbClr val="000000"/>
                </a:solidFill>
                <a:effectLst/>
                <a:latin typeface="Calibri" panose="020F0502020204030204" pitchFamily="34" charset="0"/>
              </a:rPr>
              <a:t>Why it is important to cost labour no matter what?</a:t>
            </a:r>
            <a:r>
              <a:rPr lang="en-US" sz="1100" b="1" i="0" dirty="0">
                <a:solidFill>
                  <a:srgbClr val="000000"/>
                </a:solidFill>
                <a:effectLst/>
                <a:latin typeface="Calibri" panose="020F0502020204030204" pitchFamily="34" charset="0"/>
              </a:rPr>
              <a:t> </a:t>
            </a:r>
            <a:endParaRPr lang="en-US" b="1" i="0" dirty="0">
              <a:effectLst/>
              <a:latin typeface="Calibri" panose="020F0502020204030204" pitchFamily="34" charset="0"/>
            </a:endParaRPr>
          </a:p>
          <a:p>
            <a:pPr marL="171450" indent="-171450" algn="l" rtl="0" fontAlgn="base">
              <a:buFont typeface="Arial" panose="020B0604020202020204" pitchFamily="34" charset="0"/>
              <a:buChar char="•"/>
            </a:pPr>
            <a:r>
              <a:rPr lang="en-AU" sz="1100" b="0" i="0" dirty="0">
                <a:solidFill>
                  <a:srgbClr val="000000"/>
                </a:solidFill>
                <a:effectLst/>
                <a:latin typeface="Calibri" panose="020F0502020204030204" pitchFamily="34" charset="0"/>
              </a:rPr>
              <a:t>High level (top-down) estimates (</a:t>
            </a:r>
            <a:r>
              <a:rPr lang="en-AU" sz="1100" b="0" i="1" dirty="0">
                <a:solidFill>
                  <a:srgbClr val="000000"/>
                </a:solidFill>
                <a:effectLst/>
                <a:latin typeface="Calibri" panose="020F0502020204030204" pitchFamily="34" charset="0"/>
              </a:rPr>
              <a:t>eg</a:t>
            </a:r>
            <a:r>
              <a:rPr lang="en-AU" sz="1100" b="0" i="0" dirty="0">
                <a:solidFill>
                  <a:srgbClr val="000000"/>
                </a:solidFill>
                <a:effectLst/>
                <a:latin typeface="Calibri" panose="020F0502020204030204" pitchFamily="34" charset="0"/>
              </a:rPr>
              <a:t> it will take Mary 3 months full-time work to deliver this project) are more prone to error than task level (bottom-up) estimates, which means we end up either overworking teams or Parkinson's law</a:t>
            </a:r>
            <a:r>
              <a:rPr lang="en-US" sz="1100" b="0" i="0" dirty="0">
                <a:solidFill>
                  <a:srgbClr val="000000"/>
                </a:solidFill>
                <a:effectLst/>
                <a:latin typeface="Calibri" panose="020F0502020204030204" pitchFamily="34" charset="0"/>
              </a:rPr>
              <a:t> </a:t>
            </a:r>
          </a:p>
          <a:p>
            <a:pPr marL="171450" indent="-171450" algn="l" rtl="0" fontAlgn="base">
              <a:buFont typeface="Arial" panose="020B0604020202020204" pitchFamily="34" charset="0"/>
              <a:buChar char="•"/>
            </a:pPr>
            <a:r>
              <a:rPr lang="en-AU" sz="1100" b="0" i="0" dirty="0">
                <a:solidFill>
                  <a:srgbClr val="000000"/>
                </a:solidFill>
                <a:effectLst/>
                <a:latin typeface="Calibri" panose="020F0502020204030204" pitchFamily="34" charset="0"/>
              </a:rPr>
              <a:t>We also need to accurately capitalise costs</a:t>
            </a:r>
            <a:r>
              <a:rPr lang="en-US" sz="1100" b="0" i="0" dirty="0">
                <a:solidFill>
                  <a:srgbClr val="000000"/>
                </a:solidFill>
                <a:effectLst/>
                <a:latin typeface="Calibri" panose="020F0502020204030204" pitchFamily="34" charset="0"/>
              </a:rPr>
              <a:t> (in other words, include the cost of labour inputs when determining the value of the output delivered)</a:t>
            </a:r>
          </a:p>
          <a:p>
            <a:pPr marL="171450" indent="-171450" algn="l" rtl="0" fontAlgn="base">
              <a:buFont typeface="Arial" panose="020B0604020202020204" pitchFamily="34" charset="0"/>
              <a:buChar char="•"/>
            </a:pPr>
            <a:r>
              <a:rPr lang="en-AU" sz="1100" b="0" i="0" dirty="0">
                <a:solidFill>
                  <a:srgbClr val="000000"/>
                </a:solidFill>
                <a:effectLst/>
                <a:latin typeface="Calibri" panose="020F0502020204030204" pitchFamily="34" charset="0"/>
              </a:rPr>
              <a:t>Lessons learned</a:t>
            </a:r>
            <a:r>
              <a:rPr lang="en-US" sz="1100" b="0" i="0" dirty="0">
                <a:solidFill>
                  <a:srgbClr val="000000"/>
                </a:solidFill>
                <a:effectLst/>
                <a:latin typeface="Calibri" panose="020F0502020204030204" pitchFamily="34" charset="0"/>
              </a:rPr>
              <a:t> </a:t>
            </a:r>
          </a:p>
          <a:p>
            <a:pPr algn="l" fontAlgn="base"/>
            <a:endParaRPr lang="en-US" b="0" i="0" dirty="0">
              <a:solidFill>
                <a:srgbClr val="313537"/>
              </a:solidFill>
              <a:effectLst/>
              <a:latin typeface="merriweather" panose="00000500000000000000" pitchFamily="50" charset="0"/>
            </a:endParaRPr>
          </a:p>
          <a:p>
            <a:pPr defTabSz="1130385">
              <a:defRPr/>
            </a:pPr>
            <a:endParaRPr lang="en-AU" b="0" dirty="0"/>
          </a:p>
        </p:txBody>
      </p:sp>
      <p:sp>
        <p:nvSpPr>
          <p:cNvPr id="4" name="Header Placeholder 3"/>
          <p:cNvSpPr>
            <a:spLocks noGrp="1"/>
          </p:cNvSpPr>
          <p:nvPr>
            <p:ph type="hdr" sz="quarter" idx="10"/>
          </p:nvPr>
        </p:nvSpPr>
        <p:spPr>
          <a:xfrm>
            <a:off x="5" y="1"/>
            <a:ext cx="3492715" cy="545866"/>
          </a:xfrm>
          <a:prstGeom prst="rect">
            <a:avLst/>
          </a:prstGeom>
        </p:spPr>
        <p:txBody>
          <a:bodyPr lIns="113039" tIns="56519" rIns="113039" bIns="56519"/>
          <a:lstStyle/>
          <a:p>
            <a:r>
              <a:rPr lang="en-AU"/>
              <a:t>Project Management Masterclass</a:t>
            </a:r>
          </a:p>
        </p:txBody>
      </p:sp>
      <p:sp>
        <p:nvSpPr>
          <p:cNvPr id="5" name="Date Placeholder 4"/>
          <p:cNvSpPr>
            <a:spLocks noGrp="1"/>
          </p:cNvSpPr>
          <p:nvPr>
            <p:ph type="dt" idx="11"/>
          </p:nvPr>
        </p:nvSpPr>
        <p:spPr>
          <a:xfrm>
            <a:off x="4565537" y="1"/>
            <a:ext cx="3492715" cy="545866"/>
          </a:xfrm>
          <a:prstGeom prst="rect">
            <a:avLst/>
          </a:prstGeom>
        </p:spPr>
        <p:txBody>
          <a:bodyPr lIns="113039" tIns="56519" rIns="113039" bIns="56519"/>
          <a:lstStyle/>
          <a:p>
            <a:r>
              <a:rPr lang="en-US"/>
              <a:t>Day 1</a:t>
            </a:r>
            <a:endParaRPr lang="en-AU"/>
          </a:p>
        </p:txBody>
      </p:sp>
      <p:sp>
        <p:nvSpPr>
          <p:cNvPr id="6" name="Footer Placeholder 5"/>
          <p:cNvSpPr>
            <a:spLocks noGrp="1"/>
          </p:cNvSpPr>
          <p:nvPr>
            <p:ph type="ftr" sz="quarter" idx="12"/>
          </p:nvPr>
        </p:nvSpPr>
        <p:spPr>
          <a:xfrm>
            <a:off x="5" y="10333667"/>
            <a:ext cx="3492715" cy="545864"/>
          </a:xfrm>
          <a:prstGeom prst="rect">
            <a:avLst/>
          </a:prstGeom>
        </p:spPr>
        <p:txBody>
          <a:bodyPr lIns="113039" tIns="56519" rIns="113039" bIns="56519"/>
          <a:lstStyle/>
          <a:p>
            <a:r>
              <a:rPr lang="en-AU"/>
              <a:t>Institute of Project Management</a:t>
            </a:r>
          </a:p>
        </p:txBody>
      </p:sp>
      <p:sp>
        <p:nvSpPr>
          <p:cNvPr id="7" name="Slide Number Placeholder 6"/>
          <p:cNvSpPr>
            <a:spLocks noGrp="1"/>
          </p:cNvSpPr>
          <p:nvPr>
            <p:ph type="sldNum" sz="quarter" idx="13"/>
          </p:nvPr>
        </p:nvSpPr>
        <p:spPr>
          <a:xfrm>
            <a:off x="4565537" y="10333667"/>
            <a:ext cx="3492715" cy="545864"/>
          </a:xfrm>
          <a:prstGeom prst="rect">
            <a:avLst/>
          </a:prstGeom>
        </p:spPr>
        <p:txBody>
          <a:bodyPr/>
          <a:lstStyle/>
          <a:p>
            <a:fld id="{26A9BE73-4262-4638-901C-38391926C119}" type="slidenum">
              <a:rPr lang="en-AU" smtClean="0"/>
              <a:t>10</a:t>
            </a:fld>
            <a:endParaRPr lang="en-AU"/>
          </a:p>
        </p:txBody>
      </p:sp>
    </p:spTree>
    <p:extLst>
      <p:ext uri="{BB962C8B-B14F-4D97-AF65-F5344CB8AC3E}">
        <p14:creationId xmlns:p14="http://schemas.microsoft.com/office/powerpoint/2010/main" val="3350052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6015" y="5235777"/>
            <a:ext cx="6448090" cy="4283811"/>
          </a:xfrm>
          <a:prstGeom prst="rect">
            <a:avLst/>
          </a:prstGeom>
        </p:spPr>
        <p:txBody>
          <a:bodyPr lIns="113039" tIns="56519" rIns="113039" bIns="56519"/>
          <a:lstStyle/>
          <a:p>
            <a:pPr defTabSz="1130385">
              <a:defRPr/>
            </a:pPr>
            <a:r>
              <a:rPr lang="en-US" b="0" dirty="0"/>
              <a:t>Contingency and management reserves will be discussed in Session 7 on Risk</a:t>
            </a:r>
            <a:endParaRPr lang="en-AU" b="0" dirty="0"/>
          </a:p>
        </p:txBody>
      </p:sp>
      <p:sp>
        <p:nvSpPr>
          <p:cNvPr id="4" name="Header Placeholder 3"/>
          <p:cNvSpPr>
            <a:spLocks noGrp="1"/>
          </p:cNvSpPr>
          <p:nvPr>
            <p:ph type="hdr" sz="quarter" idx="10"/>
          </p:nvPr>
        </p:nvSpPr>
        <p:spPr>
          <a:xfrm>
            <a:off x="5" y="1"/>
            <a:ext cx="3492715" cy="545866"/>
          </a:xfrm>
          <a:prstGeom prst="rect">
            <a:avLst/>
          </a:prstGeom>
        </p:spPr>
        <p:txBody>
          <a:bodyPr lIns="113039" tIns="56519" rIns="113039" bIns="56519"/>
          <a:lstStyle/>
          <a:p>
            <a:r>
              <a:rPr lang="en-AU"/>
              <a:t>Project Management Masterclass</a:t>
            </a:r>
          </a:p>
        </p:txBody>
      </p:sp>
      <p:sp>
        <p:nvSpPr>
          <p:cNvPr id="5" name="Date Placeholder 4"/>
          <p:cNvSpPr>
            <a:spLocks noGrp="1"/>
          </p:cNvSpPr>
          <p:nvPr>
            <p:ph type="dt" idx="11"/>
          </p:nvPr>
        </p:nvSpPr>
        <p:spPr>
          <a:xfrm>
            <a:off x="4565537" y="1"/>
            <a:ext cx="3492715" cy="545866"/>
          </a:xfrm>
          <a:prstGeom prst="rect">
            <a:avLst/>
          </a:prstGeom>
        </p:spPr>
        <p:txBody>
          <a:bodyPr lIns="113039" tIns="56519" rIns="113039" bIns="56519"/>
          <a:lstStyle/>
          <a:p>
            <a:r>
              <a:rPr lang="en-US"/>
              <a:t>Day 1</a:t>
            </a:r>
            <a:endParaRPr lang="en-AU"/>
          </a:p>
        </p:txBody>
      </p:sp>
      <p:sp>
        <p:nvSpPr>
          <p:cNvPr id="6" name="Footer Placeholder 5"/>
          <p:cNvSpPr>
            <a:spLocks noGrp="1"/>
          </p:cNvSpPr>
          <p:nvPr>
            <p:ph type="ftr" sz="quarter" idx="12"/>
          </p:nvPr>
        </p:nvSpPr>
        <p:spPr>
          <a:xfrm>
            <a:off x="5" y="10333667"/>
            <a:ext cx="3492715" cy="545864"/>
          </a:xfrm>
          <a:prstGeom prst="rect">
            <a:avLst/>
          </a:prstGeom>
        </p:spPr>
        <p:txBody>
          <a:bodyPr lIns="113039" tIns="56519" rIns="113039" bIns="56519"/>
          <a:lstStyle/>
          <a:p>
            <a:r>
              <a:rPr lang="en-AU"/>
              <a:t>Institute of Project Management</a:t>
            </a:r>
          </a:p>
        </p:txBody>
      </p:sp>
      <p:sp>
        <p:nvSpPr>
          <p:cNvPr id="7" name="Slide Number Placeholder 6"/>
          <p:cNvSpPr>
            <a:spLocks noGrp="1"/>
          </p:cNvSpPr>
          <p:nvPr>
            <p:ph type="sldNum" sz="quarter" idx="13"/>
          </p:nvPr>
        </p:nvSpPr>
        <p:spPr>
          <a:xfrm>
            <a:off x="4565537" y="10333667"/>
            <a:ext cx="3492715" cy="545864"/>
          </a:xfrm>
          <a:prstGeom prst="rect">
            <a:avLst/>
          </a:prstGeom>
        </p:spPr>
        <p:txBody>
          <a:bodyPr/>
          <a:lstStyle/>
          <a:p>
            <a:fld id="{26A9BE73-4262-4638-901C-38391926C119}" type="slidenum">
              <a:rPr lang="en-AU" smtClean="0"/>
              <a:t>12</a:t>
            </a:fld>
            <a:endParaRPr lang="en-AU"/>
          </a:p>
        </p:txBody>
      </p:sp>
    </p:spTree>
    <p:extLst>
      <p:ext uri="{BB962C8B-B14F-4D97-AF65-F5344CB8AC3E}">
        <p14:creationId xmlns:p14="http://schemas.microsoft.com/office/powerpoint/2010/main" val="1048125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Q1: </a:t>
            </a:r>
            <a:r>
              <a:rPr lang="en-US" dirty="0"/>
              <a:t>Questions to ask of your budget / plan…</a:t>
            </a:r>
          </a:p>
          <a:p>
            <a:pPr marL="171450" lvl="0" indent="-171450">
              <a:buFont typeface="Arial" panose="020B0604020202020204" pitchFamily="34" charset="0"/>
              <a:buChar char="•"/>
            </a:pPr>
            <a:r>
              <a:rPr lang="en-AU" dirty="0"/>
              <a:t>Are we gold-plating? What can we reduce from scope without impacting outcomes?</a:t>
            </a:r>
          </a:p>
          <a:p>
            <a:pPr marL="171450" lvl="0" indent="-171450">
              <a:buFont typeface="Arial" panose="020B0604020202020204" pitchFamily="34" charset="0"/>
              <a:buChar char="•"/>
            </a:pPr>
            <a:r>
              <a:rPr lang="en-AU" dirty="0"/>
              <a:t>Are we padding our estimates (</a:t>
            </a:r>
            <a:r>
              <a:rPr lang="en-AU" i="1" dirty="0"/>
              <a:t>ie</a:t>
            </a:r>
            <a:r>
              <a:rPr lang="en-AU" dirty="0"/>
              <a:t> intentionally over-estimating costs to give us a contingency / buffer)?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Are the outcomes realistic given the budget nominated in the business case?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If your project budget is still greater than what was anticipated by the business case range, the new costs should be re-evaluated against the value of the outcomes to see if the project is still worth pursuing.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The project client may then clarify the scope further for you; or authorise the extra money; or, if the outcomes are still desirable, break the project into more cash-flow manageable phases.</a:t>
            </a:r>
          </a:p>
          <a:p>
            <a:pPr lvl="0"/>
            <a:r>
              <a:rPr lang="en-US" b="1" dirty="0"/>
              <a:t>Q2: </a:t>
            </a:r>
            <a:r>
              <a:rPr lang="en-US" dirty="0"/>
              <a:t>Questions to ask of your budget /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What did we miss? What tasks / resources should we add to ensure outcomes are met?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Is the budget excessive given the outcomes intended?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Either way, your organisation will authorise the project’s budget based on what the </a:t>
            </a:r>
            <a:r>
              <a:rPr lang="en-AU" b="1" dirty="0"/>
              <a:t>plan</a:t>
            </a:r>
            <a:r>
              <a:rPr lang="en-AU" dirty="0"/>
              <a:t> tells us it will be; not the business case.</a:t>
            </a:r>
          </a:p>
          <a:p>
            <a:pPr algn="l" fontAlgn="base"/>
            <a:r>
              <a:rPr lang="en-US" b="0" i="0" dirty="0">
                <a:solidFill>
                  <a:srgbClr val="313537"/>
                </a:solidFill>
                <a:effectLst/>
                <a:latin typeface="Merriweather" panose="00000500000000000000" pitchFamily="50" charset="0"/>
              </a:rPr>
              <a:t>As you can imagine, though, there is no such thing as a 100 per cent perfect estimation method. </a:t>
            </a:r>
          </a:p>
          <a:p>
            <a:pPr algn="l" fontAlgn="base"/>
            <a:r>
              <a:rPr lang="en-US" b="0" i="0" dirty="0">
                <a:solidFill>
                  <a:srgbClr val="313537"/>
                </a:solidFill>
                <a:effectLst/>
                <a:latin typeface="Merriweather" panose="00000500000000000000" pitchFamily="50" charset="0"/>
              </a:rPr>
              <a:t>It is therefore important to </a:t>
            </a:r>
            <a:r>
              <a:rPr lang="en-US" b="1" i="0" dirty="0">
                <a:solidFill>
                  <a:srgbClr val="313537"/>
                </a:solidFill>
                <a:effectLst/>
                <a:latin typeface="Merriweather" panose="00000500000000000000" pitchFamily="50" charset="0"/>
              </a:rPr>
              <a:t>document </a:t>
            </a:r>
            <a:r>
              <a:rPr lang="en-US" b="0" i="0" dirty="0">
                <a:solidFill>
                  <a:srgbClr val="313537"/>
                </a:solidFill>
                <a:effectLst/>
                <a:latin typeface="Merriweather" panose="00000500000000000000" pitchFamily="50" charset="0"/>
              </a:rPr>
              <a:t>as completely as possible the </a:t>
            </a:r>
            <a:r>
              <a:rPr lang="en-US" b="1" i="0" dirty="0">
                <a:solidFill>
                  <a:srgbClr val="313537"/>
                </a:solidFill>
                <a:effectLst/>
                <a:latin typeface="Merriweather" panose="00000500000000000000" pitchFamily="50" charset="0"/>
              </a:rPr>
              <a:t>assumptions </a:t>
            </a:r>
            <a:r>
              <a:rPr lang="en-US" b="0" i="0" dirty="0">
                <a:solidFill>
                  <a:srgbClr val="313537"/>
                </a:solidFill>
                <a:effectLst/>
                <a:latin typeface="Merriweather" panose="00000500000000000000" pitchFamily="50" charset="0"/>
              </a:rPr>
              <a:t>that have gone into your estimates. </a:t>
            </a:r>
          </a:p>
          <a:p>
            <a:pPr algn="l" fontAlgn="base"/>
            <a:r>
              <a:rPr lang="en-US" b="0" i="0" dirty="0">
                <a:solidFill>
                  <a:srgbClr val="313537"/>
                </a:solidFill>
                <a:effectLst/>
                <a:latin typeface="Merriweather" panose="00000500000000000000" pitchFamily="50" charset="0"/>
              </a:rPr>
              <a:t>This not only aids the risk management process, but should help project stakeholders understand that estimates are not statements of fact. </a:t>
            </a:r>
          </a:p>
          <a:p>
            <a:pPr algn="l" fontAlgn="base"/>
            <a:r>
              <a:rPr lang="en-US" b="0" i="0" dirty="0">
                <a:solidFill>
                  <a:srgbClr val="313537"/>
                </a:solidFill>
                <a:effectLst/>
                <a:latin typeface="Merriweather" panose="00000500000000000000" pitchFamily="50" charset="0"/>
              </a:rPr>
              <a:t>Be careful not to let very </a:t>
            </a:r>
            <a:r>
              <a:rPr lang="en-US" b="1" i="0" dirty="0">
                <a:solidFill>
                  <a:srgbClr val="313537"/>
                </a:solidFill>
                <a:effectLst/>
                <a:latin typeface="Merriweather" panose="00000500000000000000" pitchFamily="50" charset="0"/>
              </a:rPr>
              <a:t>loose estimates</a:t>
            </a:r>
            <a:r>
              <a:rPr lang="en-US" b="0" i="0" dirty="0">
                <a:solidFill>
                  <a:srgbClr val="313537"/>
                </a:solidFill>
                <a:effectLst/>
                <a:latin typeface="Merriweather" panose="00000500000000000000" pitchFamily="50" charset="0"/>
              </a:rPr>
              <a:t> suddenly become </a:t>
            </a:r>
            <a:r>
              <a:rPr lang="en-US" b="1" i="0" dirty="0">
                <a:solidFill>
                  <a:srgbClr val="313537"/>
                </a:solidFill>
                <a:effectLst/>
                <a:latin typeface="Merriweather" panose="00000500000000000000" pitchFamily="50" charset="0"/>
              </a:rPr>
              <a:t>make-or-break targets</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Lato" panose="020F0502020204030203" pitchFamily="34" charset="0"/>
              </a:rPr>
              <a:t>Remember, too, that the </a:t>
            </a:r>
            <a:r>
              <a:rPr lang="en-US" b="1" i="0" dirty="0">
                <a:solidFill>
                  <a:srgbClr val="313537"/>
                </a:solidFill>
                <a:effectLst/>
                <a:latin typeface="Lato" panose="020F0502020204030203" pitchFamily="34" charset="0"/>
              </a:rPr>
              <a:t>further</a:t>
            </a:r>
            <a:r>
              <a:rPr lang="en-US" b="0" i="0" dirty="0">
                <a:solidFill>
                  <a:srgbClr val="313537"/>
                </a:solidFill>
                <a:effectLst/>
                <a:latin typeface="Lato" panose="020F0502020204030203" pitchFamily="34" charset="0"/>
              </a:rPr>
              <a:t> we get into a project, the more uncertainty is </a:t>
            </a:r>
            <a:r>
              <a:rPr lang="en-US" b="1" i="0" dirty="0">
                <a:solidFill>
                  <a:srgbClr val="313537"/>
                </a:solidFill>
                <a:effectLst/>
                <a:latin typeface="Lato" panose="020F0502020204030203" pitchFamily="34" charset="0"/>
              </a:rPr>
              <a:t>reduced</a:t>
            </a:r>
            <a:r>
              <a:rPr lang="en-US" b="0" i="0" dirty="0">
                <a:solidFill>
                  <a:srgbClr val="313537"/>
                </a:solidFill>
                <a:effectLst/>
                <a:latin typeface="Lato" panose="020F0502020204030203" pitchFamily="34" charset="0"/>
              </a:rPr>
              <a:t>, and the more </a:t>
            </a:r>
            <a:r>
              <a:rPr lang="en-US" b="1" i="0" dirty="0">
                <a:solidFill>
                  <a:srgbClr val="313537"/>
                </a:solidFill>
                <a:effectLst/>
                <a:latin typeface="Lato" panose="020F0502020204030203" pitchFamily="34" charset="0"/>
              </a:rPr>
              <a:t>accurate </a:t>
            </a:r>
            <a:r>
              <a:rPr lang="en-US" b="0" i="0" dirty="0">
                <a:solidFill>
                  <a:srgbClr val="313537"/>
                </a:solidFill>
                <a:effectLst/>
                <a:latin typeface="Lato" panose="020F0502020204030203" pitchFamily="34" charset="0"/>
              </a:rPr>
              <a:t>our ability to estimate should become. </a:t>
            </a:r>
            <a:endParaRPr lang="en-US" b="0" i="0" dirty="0">
              <a:solidFill>
                <a:srgbClr val="313537"/>
              </a:solidFill>
              <a:effectLst/>
              <a:latin typeface="Merriweather" panose="00000500000000000000" pitchFamily="50" charset="0"/>
            </a:endParaRPr>
          </a:p>
          <a:p>
            <a:pPr algn="l" fontAlgn="base" latinLnBrk="0"/>
            <a:r>
              <a:rPr lang="en-US" b="0" i="0" dirty="0">
                <a:solidFill>
                  <a:srgbClr val="313537"/>
                </a:solidFill>
                <a:effectLst/>
                <a:latin typeface="Lato" panose="020F0502020204030203" pitchFamily="34" charset="0"/>
              </a:rPr>
              <a:t>For that reason, you should constantly </a:t>
            </a:r>
            <a:r>
              <a:rPr lang="en-US" b="0" i="1" dirty="0">
                <a:solidFill>
                  <a:srgbClr val="313537"/>
                </a:solidFill>
                <a:effectLst/>
                <a:latin typeface="Lato" panose="020F0502020204030203" pitchFamily="34" charset="0"/>
              </a:rPr>
              <a:t>revisit</a:t>
            </a:r>
            <a:r>
              <a:rPr lang="en-US" b="0" i="0" dirty="0">
                <a:solidFill>
                  <a:srgbClr val="313537"/>
                </a:solidFill>
                <a:effectLst/>
                <a:latin typeface="Lato" panose="020F0502020204030203" pitchFamily="34" charset="0"/>
              </a:rPr>
              <a:t> and </a:t>
            </a:r>
            <a:r>
              <a:rPr lang="en-US" b="0" i="1" dirty="0">
                <a:solidFill>
                  <a:srgbClr val="313537"/>
                </a:solidFill>
                <a:effectLst/>
                <a:latin typeface="Lato" panose="020F0502020204030203" pitchFamily="34" charset="0"/>
              </a:rPr>
              <a:t>update </a:t>
            </a:r>
            <a:r>
              <a:rPr lang="en-US" b="0" i="0" dirty="0">
                <a:solidFill>
                  <a:srgbClr val="313537"/>
                </a:solidFill>
                <a:effectLst/>
                <a:latin typeface="Lato" panose="020F0502020204030203" pitchFamily="34" charset="0"/>
              </a:rPr>
              <a:t>the estimates you made in the planning process.</a:t>
            </a:r>
          </a:p>
          <a:p>
            <a:br>
              <a:rPr lang="en-US" b="0" i="0" dirty="0">
                <a:solidFill>
                  <a:srgbClr val="313537"/>
                </a:solidFill>
                <a:effectLst/>
                <a:latin typeface="lato" panose="020F0502020204030203" pitchFamily="34" charset="0"/>
              </a:rPr>
            </a:br>
            <a:endParaRPr lang="en-US" b="0" i="0" dirty="0">
              <a:solidFill>
                <a:srgbClr val="313537"/>
              </a:solidFill>
              <a:effectLst/>
              <a:latin typeface="Merriweather"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lvl="0" indent="-171450">
              <a:buFont typeface="Arial" panose="020B0604020202020204" pitchFamily="34" charset="0"/>
              <a:buChar char="•"/>
            </a:pPr>
            <a:endParaRPr lang="en-AU" dirty="0"/>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13</a:t>
            </a:fld>
            <a:endParaRPr lang="en-AU"/>
          </a:p>
        </p:txBody>
      </p:sp>
    </p:spTree>
    <p:extLst>
      <p:ext uri="{BB962C8B-B14F-4D97-AF65-F5344CB8AC3E}">
        <p14:creationId xmlns:p14="http://schemas.microsoft.com/office/powerpoint/2010/main" val="1049515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breaking, ask students if there are any questions about what has been covered in the session so far.</a:t>
            </a:r>
          </a:p>
          <a:p>
            <a:r>
              <a:rPr lang="en-US" dirty="0"/>
              <a:t>Once answered, encourage students to stand up, get a drink, go outside and stretch.</a:t>
            </a:r>
          </a:p>
          <a:p>
            <a:r>
              <a:rPr lang="en-US" dirty="0"/>
              <a:t>If they are on Zoom, tell them to turn their camera and microphone off (you do the same)!</a:t>
            </a:r>
          </a:p>
          <a:p>
            <a:r>
              <a:rPr lang="en-US" dirty="0"/>
              <a:t>Make sure you tell them the precise time you will be restarting (</a:t>
            </a:r>
            <a:r>
              <a:rPr lang="en-US" i="1" dirty="0"/>
              <a:t>eg</a:t>
            </a:r>
            <a:r>
              <a:rPr lang="en-US" dirty="0"/>
              <a:t> 10:10am)</a:t>
            </a:r>
          </a:p>
          <a:p>
            <a:r>
              <a:rPr lang="en-US" dirty="0"/>
              <a:t>Don’t check your email – take a proper break!!</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14</a:t>
            </a:fld>
            <a:endParaRPr lang="en-AU"/>
          </a:p>
        </p:txBody>
      </p:sp>
    </p:spTree>
    <p:extLst>
      <p:ext uri="{BB962C8B-B14F-4D97-AF65-F5344CB8AC3E}">
        <p14:creationId xmlns:p14="http://schemas.microsoft.com/office/powerpoint/2010/main" val="393939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Lato" panose="020F0502020204030203" pitchFamily="34" charset="0"/>
              </a:rPr>
              <a:t>Our next step in the planning process is to </a:t>
            </a:r>
            <a:r>
              <a:rPr lang="en-US" b="0" i="1" dirty="0">
                <a:solidFill>
                  <a:srgbClr val="FFFFFF"/>
                </a:solidFill>
                <a:effectLst/>
                <a:latin typeface="Lato" panose="020F0502020204030203" pitchFamily="34" charset="0"/>
              </a:rPr>
              <a:t>sequence </a:t>
            </a:r>
            <a:r>
              <a:rPr lang="en-US" b="0" i="0" dirty="0">
                <a:solidFill>
                  <a:srgbClr val="FFFFFF"/>
                </a:solidFill>
                <a:effectLst/>
                <a:latin typeface="Lato" panose="020F0502020204030203" pitchFamily="34" charset="0"/>
              </a:rPr>
              <a:t>the 10s, 100s or even 1,000s of tasks identified in the work breakdown structure.</a:t>
            </a:r>
          </a:p>
          <a:p>
            <a:r>
              <a:rPr lang="en-US" b="0" i="0" dirty="0">
                <a:solidFill>
                  <a:srgbClr val="313537"/>
                </a:solidFill>
                <a:effectLst/>
                <a:latin typeface="Merriweather" panose="00000500000000000000" pitchFamily="50" charset="0"/>
              </a:rPr>
              <a:t>We do so by </a:t>
            </a:r>
            <a:r>
              <a:rPr lang="en-US" b="0" i="0" dirty="0" err="1">
                <a:solidFill>
                  <a:srgbClr val="313537"/>
                </a:solidFill>
                <a:effectLst/>
                <a:latin typeface="Merriweather" panose="00000500000000000000" pitchFamily="50" charset="0"/>
              </a:rPr>
              <a:t>analysing</a:t>
            </a:r>
            <a:r>
              <a:rPr lang="en-US" b="0" i="0" dirty="0">
                <a:solidFill>
                  <a:srgbClr val="313537"/>
                </a:solidFill>
                <a:effectLst/>
                <a:latin typeface="Merriweather" panose="00000500000000000000" pitchFamily="50" charset="0"/>
              </a:rPr>
              <a:t> the </a:t>
            </a:r>
            <a:r>
              <a:rPr lang="en-US" b="0" i="1" dirty="0">
                <a:solidFill>
                  <a:srgbClr val="313537"/>
                </a:solidFill>
                <a:effectLst/>
                <a:latin typeface="Merriweather" panose="00000500000000000000" pitchFamily="50" charset="0"/>
              </a:rPr>
              <a:t>relationships </a:t>
            </a:r>
            <a:r>
              <a:rPr lang="en-US" b="0" i="0" dirty="0">
                <a:solidFill>
                  <a:srgbClr val="313537"/>
                </a:solidFill>
                <a:effectLst/>
                <a:latin typeface="Merriweather" panose="00000500000000000000" pitchFamily="50" charset="0"/>
              </a:rPr>
              <a:t>between tasks, which are known as </a:t>
            </a:r>
            <a:r>
              <a:rPr lang="en-US" b="1" i="0" dirty="0">
                <a:solidFill>
                  <a:srgbClr val="313537"/>
                </a:solidFill>
                <a:effectLst/>
                <a:latin typeface="Merriweather" panose="00000500000000000000" pitchFamily="50" charset="0"/>
              </a:rPr>
              <a:t>dependencies</a:t>
            </a:r>
            <a:r>
              <a:rPr lang="en-US" b="0" i="0" dirty="0">
                <a:solidFill>
                  <a:srgbClr val="313537"/>
                </a:solidFill>
                <a:effectLst/>
                <a:latin typeface="Merriweather" panose="00000500000000000000" pitchFamily="50" charset="0"/>
              </a:rPr>
              <a:t>.</a:t>
            </a:r>
            <a:endParaRPr lang="en-US" b="1" i="0" dirty="0">
              <a:solidFill>
                <a:srgbClr val="FFFFFF"/>
              </a:solidFill>
              <a:effectLst/>
              <a:latin typeface="Lato" panose="020F0502020204030203" pitchFamily="34" charset="0"/>
            </a:endParaRPr>
          </a:p>
          <a:p>
            <a:pPr fontAlgn="base"/>
            <a:r>
              <a:rPr lang="en-US" b="0" dirty="0">
                <a:solidFill>
                  <a:srgbClr val="FFFFFF"/>
                </a:solidFill>
                <a:effectLst/>
                <a:latin typeface="Lato" panose="020F0502020204030203" pitchFamily="34" charset="0"/>
              </a:rPr>
              <a:t>Not every task depends on another.</a:t>
            </a:r>
            <a:endParaRPr lang="en-US" b="0" dirty="0">
              <a:solidFill>
                <a:srgbClr val="FFFFFF"/>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For scheduling purposes, and assuming we have the resources to do so, these tasks can be performed </a:t>
            </a:r>
            <a:r>
              <a:rPr lang="en-US" b="1" i="0" dirty="0">
                <a:solidFill>
                  <a:srgbClr val="313537"/>
                </a:solidFill>
                <a:effectLst/>
                <a:latin typeface="Merriweather" panose="00000500000000000000" pitchFamily="50" charset="0"/>
              </a:rPr>
              <a:t>consecutively</a:t>
            </a:r>
            <a:r>
              <a:rPr lang="en-US" b="0" i="0" dirty="0">
                <a:solidFill>
                  <a:srgbClr val="313537"/>
                </a:solidFill>
                <a:effectLst/>
                <a:latin typeface="Merriweather" panose="00000500000000000000" pitchFamily="50" charset="0"/>
              </a:rPr>
              <a:t> (in other words, one after the other), or </a:t>
            </a:r>
            <a:r>
              <a:rPr lang="en-US" b="1" i="0" dirty="0">
                <a:solidFill>
                  <a:srgbClr val="313537"/>
                </a:solidFill>
                <a:effectLst/>
                <a:latin typeface="Merriweather" panose="00000500000000000000" pitchFamily="50" charset="0"/>
              </a:rPr>
              <a:t>concurrently </a:t>
            </a:r>
            <a:r>
              <a:rPr lang="en-US" b="0" i="0" dirty="0">
                <a:solidFill>
                  <a:srgbClr val="313537"/>
                </a:solidFill>
                <a:effectLst/>
                <a:latin typeface="Merriweather" panose="00000500000000000000" pitchFamily="50" charset="0"/>
              </a:rPr>
              <a:t>(that is, at the same time).</a:t>
            </a:r>
          </a:p>
          <a:p>
            <a:pPr algn="l" fontAlgn="base"/>
            <a:r>
              <a:rPr lang="en-US" b="0" i="0" dirty="0">
                <a:solidFill>
                  <a:srgbClr val="313537"/>
                </a:solidFill>
                <a:effectLst/>
                <a:latin typeface="Merriweather" panose="00000500000000000000" pitchFamily="50" charset="0"/>
              </a:rPr>
              <a:t>Dependent activities, however, must not only start </a:t>
            </a:r>
            <a:r>
              <a:rPr lang="en-US" b="1" i="0" dirty="0">
                <a:solidFill>
                  <a:srgbClr val="313537"/>
                </a:solidFill>
                <a:effectLst/>
                <a:latin typeface="Merriweather" panose="00000500000000000000" pitchFamily="50" charset="0"/>
              </a:rPr>
              <a:t>consecutively</a:t>
            </a:r>
            <a:r>
              <a:rPr lang="en-US" b="0" i="0" dirty="0">
                <a:solidFill>
                  <a:srgbClr val="313537"/>
                </a:solidFill>
                <a:effectLst/>
                <a:latin typeface="Merriweather" panose="00000500000000000000" pitchFamily="50" charset="0"/>
              </a:rPr>
              <a:t>, but be performed in the </a:t>
            </a:r>
            <a:r>
              <a:rPr lang="en-US" b="1" i="0" dirty="0">
                <a:solidFill>
                  <a:srgbClr val="313537"/>
                </a:solidFill>
                <a:effectLst/>
                <a:latin typeface="Merriweather" panose="00000500000000000000" pitchFamily="50" charset="0"/>
              </a:rPr>
              <a:t>correct order</a:t>
            </a:r>
            <a:r>
              <a:rPr lang="en-US" b="0" i="0" dirty="0">
                <a:solidFill>
                  <a:srgbClr val="313537"/>
                </a:solidFill>
                <a:effectLst/>
                <a:latin typeface="Merriweather" panose="00000500000000000000" pitchFamily="50"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313537"/>
                </a:solidFill>
                <a:effectLst/>
                <a:latin typeface="Merriweather" panose="00000500000000000000" pitchFamily="50" charset="0"/>
              </a:rPr>
              <a:t>When manually preparing a network diagram – and this is the best way to do it – you can use your WBS task </a:t>
            </a:r>
            <a:r>
              <a:rPr lang="en-US" b="0" i="1" dirty="0">
                <a:solidFill>
                  <a:srgbClr val="313537"/>
                </a:solidFill>
                <a:effectLst/>
                <a:latin typeface="Merriweather" panose="00000500000000000000" pitchFamily="50" charset="0"/>
              </a:rPr>
              <a:t>sticky notes</a:t>
            </a:r>
            <a:r>
              <a:rPr lang="en-US" b="0" i="0" dirty="0">
                <a:solidFill>
                  <a:srgbClr val="313537"/>
                </a:solidFill>
                <a:effectLst/>
                <a:latin typeface="Merriweather" panose="00000500000000000000" pitchFamily="50" charset="0"/>
              </a:rPr>
              <a:t> as nodes, placing them on a larger sheet of paper to draw in the dependent relationships.</a:t>
            </a:r>
            <a:endParaRPr lang="en-AU" b="0" dirty="0"/>
          </a:p>
          <a:p>
            <a:pPr algn="l" fontAlgn="base"/>
            <a:endParaRPr lang="en-US" b="0" i="0" dirty="0">
              <a:solidFill>
                <a:srgbClr val="313537"/>
              </a:solidFill>
              <a:effectLst/>
              <a:latin typeface="Merriweather" panose="00000500000000000000" pitchFamily="50" charset="0"/>
            </a:endParaRPr>
          </a:p>
          <a:p>
            <a:br>
              <a:rPr lang="en-US" b="0" i="0" dirty="0">
                <a:solidFill>
                  <a:srgbClr val="313537"/>
                </a:solidFill>
                <a:effectLst/>
                <a:latin typeface="Merriweather" panose="00000500000000000000" pitchFamily="50" charset="0"/>
              </a:rPr>
            </a:b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15</a:t>
            </a:fld>
            <a:endParaRPr lang="en-AU"/>
          </a:p>
        </p:txBody>
      </p:sp>
    </p:spTree>
    <p:extLst>
      <p:ext uri="{BB962C8B-B14F-4D97-AF65-F5344CB8AC3E}">
        <p14:creationId xmlns:p14="http://schemas.microsoft.com/office/powerpoint/2010/main" val="3446692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16</a:t>
            </a:fld>
            <a:endParaRPr lang="en-AU"/>
          </a:p>
        </p:txBody>
      </p:sp>
    </p:spTree>
    <p:extLst>
      <p:ext uri="{BB962C8B-B14F-4D97-AF65-F5344CB8AC3E}">
        <p14:creationId xmlns:p14="http://schemas.microsoft.com/office/powerpoint/2010/main" val="362675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Merriweather" panose="00000500000000000000" pitchFamily="50" charset="0"/>
              </a:rPr>
              <a:t>Having laid out our tasks by dependency in a network diagram – a process called </a:t>
            </a:r>
            <a:r>
              <a:rPr lang="en-US" b="0" i="1" dirty="0">
                <a:solidFill>
                  <a:srgbClr val="313537"/>
                </a:solidFill>
                <a:effectLst/>
                <a:latin typeface="Merriweather" panose="00000500000000000000" pitchFamily="50" charset="0"/>
              </a:rPr>
              <a:t>sequencing</a:t>
            </a:r>
            <a:r>
              <a:rPr lang="en-US" b="0" i="0" dirty="0">
                <a:solidFill>
                  <a:srgbClr val="313537"/>
                </a:solidFill>
                <a:effectLst/>
                <a:latin typeface="Merriweather" panose="00000500000000000000" pitchFamily="50" charset="0"/>
              </a:rPr>
              <a:t> – we can now add in those estimates of </a:t>
            </a:r>
            <a:r>
              <a:rPr lang="en-US" b="1" i="0" dirty="0">
                <a:solidFill>
                  <a:srgbClr val="313537"/>
                </a:solidFill>
                <a:effectLst/>
                <a:latin typeface="Merriweather" panose="00000500000000000000" pitchFamily="50" charset="0"/>
              </a:rPr>
              <a:t>task duration.</a:t>
            </a:r>
          </a:p>
          <a:p>
            <a:pPr algn="l" fontAlgn="base"/>
            <a:r>
              <a:rPr lang="en-US" b="0" i="0" dirty="0">
                <a:solidFill>
                  <a:srgbClr val="313537"/>
                </a:solidFill>
                <a:effectLst/>
                <a:latin typeface="Merriweather" panose="00000500000000000000" pitchFamily="50" charset="0"/>
              </a:rPr>
              <a:t>There is a </a:t>
            </a:r>
            <a:r>
              <a:rPr lang="en-US" b="1" i="0" dirty="0">
                <a:solidFill>
                  <a:srgbClr val="313537"/>
                </a:solidFill>
                <a:effectLst/>
                <a:latin typeface="Merriweather" panose="00000500000000000000" pitchFamily="50" charset="0"/>
              </a:rPr>
              <a:t>standard protocol</a:t>
            </a:r>
            <a:r>
              <a:rPr lang="en-US" b="0" i="0" dirty="0">
                <a:solidFill>
                  <a:srgbClr val="313537"/>
                </a:solidFill>
                <a:effectLst/>
                <a:latin typeface="Merriweather" panose="00000500000000000000" pitchFamily="50" charset="0"/>
              </a:rPr>
              <a:t> for where you place each number on a node, for reasons that will soon become clear. </a:t>
            </a:r>
          </a:p>
          <a:p>
            <a:pPr algn="l" fontAlgn="base"/>
            <a:r>
              <a:rPr lang="en-US" b="0" i="0" dirty="0">
                <a:solidFill>
                  <a:srgbClr val="313537"/>
                </a:solidFill>
                <a:effectLst/>
                <a:latin typeface="Merriweather" panose="00000500000000000000" pitchFamily="50" charset="0"/>
              </a:rPr>
              <a:t>For now, make sure your estimate of activity duration is </a:t>
            </a:r>
            <a:r>
              <a:rPr lang="en-US" b="1" i="0" dirty="0" err="1">
                <a:solidFill>
                  <a:srgbClr val="313537"/>
                </a:solidFill>
                <a:effectLst/>
                <a:latin typeface="Merriweather" panose="00000500000000000000" pitchFamily="50" charset="0"/>
              </a:rPr>
              <a:t>centred</a:t>
            </a:r>
            <a:r>
              <a:rPr lang="en-US" b="1" i="0" dirty="0">
                <a:solidFill>
                  <a:srgbClr val="313537"/>
                </a:solidFill>
                <a:effectLst/>
                <a:latin typeface="Merriweather" panose="00000500000000000000" pitchFamily="50" charset="0"/>
              </a:rPr>
              <a:t> </a:t>
            </a:r>
            <a:r>
              <a:rPr lang="en-US" b="0" i="0" dirty="0">
                <a:solidFill>
                  <a:srgbClr val="313537"/>
                </a:solidFill>
                <a:effectLst/>
                <a:latin typeface="Merriweather" panose="00000500000000000000" pitchFamily="50" charset="0"/>
              </a:rPr>
              <a:t>immediately above each task node.</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17</a:t>
            </a:fld>
            <a:endParaRPr lang="en-AU"/>
          </a:p>
        </p:txBody>
      </p:sp>
    </p:spTree>
    <p:extLst>
      <p:ext uri="{BB962C8B-B14F-4D97-AF65-F5344CB8AC3E}">
        <p14:creationId xmlns:p14="http://schemas.microsoft.com/office/powerpoint/2010/main" val="1538617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Merriweather" panose="00000500000000000000" pitchFamily="50" charset="0"/>
              </a:rPr>
              <a:t>Now we can take what is called a </a:t>
            </a:r>
            <a:r>
              <a:rPr lang="en-US" b="1" i="0" dirty="0">
                <a:solidFill>
                  <a:srgbClr val="313537"/>
                </a:solidFill>
                <a:effectLst/>
                <a:latin typeface="Merriweather" panose="00000500000000000000" pitchFamily="50" charset="0"/>
              </a:rPr>
              <a:t>forward pass</a:t>
            </a:r>
            <a:r>
              <a:rPr lang="en-US" b="0" i="0" dirty="0">
                <a:solidFill>
                  <a:srgbClr val="313537"/>
                </a:solidFill>
                <a:effectLst/>
                <a:latin typeface="Merriweather" panose="00000500000000000000" pitchFamily="50" charset="0"/>
              </a:rPr>
              <a:t> through the network to determine the early </a:t>
            </a:r>
            <a:r>
              <a:rPr lang="en-US" b="0" i="1" dirty="0">
                <a:solidFill>
                  <a:srgbClr val="313537"/>
                </a:solidFill>
                <a:effectLst/>
                <a:latin typeface="Merriweather" panose="00000500000000000000" pitchFamily="50" charset="0"/>
              </a:rPr>
              <a:t>start </a:t>
            </a:r>
            <a:r>
              <a:rPr lang="en-US" b="0" i="0" dirty="0">
                <a:solidFill>
                  <a:srgbClr val="313537"/>
                </a:solidFill>
                <a:effectLst/>
                <a:latin typeface="Merriweather" panose="00000500000000000000" pitchFamily="50" charset="0"/>
              </a:rPr>
              <a:t>and </a:t>
            </a:r>
            <a:r>
              <a:rPr lang="en-US" b="0" i="1" dirty="0">
                <a:solidFill>
                  <a:srgbClr val="313537"/>
                </a:solidFill>
                <a:effectLst/>
                <a:latin typeface="Merriweather" panose="00000500000000000000" pitchFamily="50" charset="0"/>
              </a:rPr>
              <a:t>finish </a:t>
            </a:r>
            <a:r>
              <a:rPr lang="en-US" b="0" i="0" dirty="0">
                <a:solidFill>
                  <a:srgbClr val="313537"/>
                </a:solidFill>
                <a:effectLst/>
                <a:latin typeface="Merriweather" panose="00000500000000000000" pitchFamily="50" charset="0"/>
              </a:rPr>
              <a:t>dates for each activity.</a:t>
            </a:r>
          </a:p>
          <a:p>
            <a:pPr algn="l" fontAlgn="base" latinLnBrk="0"/>
            <a:r>
              <a:rPr lang="en-US" b="0" i="1" dirty="0">
                <a:solidFill>
                  <a:srgbClr val="313537"/>
                </a:solidFill>
                <a:effectLst/>
                <a:latin typeface="Lato" panose="020F0502020204030203" pitchFamily="34" charset="0"/>
              </a:rPr>
              <a:t>From here on, we use the 'end of day' as our point for determining and recording early and late start and finish values. </a:t>
            </a:r>
          </a:p>
          <a:p>
            <a:pPr algn="l" fontAlgn="base" latinLnBrk="0"/>
            <a:r>
              <a:rPr lang="en-US" b="0" i="1" dirty="0">
                <a:solidFill>
                  <a:srgbClr val="313537"/>
                </a:solidFill>
                <a:effectLst/>
                <a:latin typeface="Lato" panose="020F0502020204030203" pitchFamily="34" charset="0"/>
              </a:rPr>
              <a:t>Therefore the start of Day 1 is recorded as the end of Day Zero.</a:t>
            </a:r>
          </a:p>
          <a:p>
            <a:pPr algn="l" fontAlgn="base" latinLnBrk="0"/>
            <a:r>
              <a:rPr lang="en-US" b="0" i="1" dirty="0">
                <a:solidFill>
                  <a:srgbClr val="313537"/>
                </a:solidFill>
                <a:effectLst/>
                <a:latin typeface="Lato" panose="020F0502020204030203" pitchFamily="34" charset="0"/>
              </a:rPr>
              <a:t>The start of Day 8 is recorded as the end of Day 7.</a:t>
            </a:r>
          </a:p>
          <a:p>
            <a:pPr algn="l" fontAlgn="base" latinLnBrk="0"/>
            <a:r>
              <a:rPr lang="en-US" b="0" i="1" dirty="0">
                <a:solidFill>
                  <a:srgbClr val="313537"/>
                </a:solidFill>
                <a:effectLst/>
                <a:latin typeface="Lato" panose="020F0502020204030203" pitchFamily="34" charset="0"/>
              </a:rPr>
              <a:t>You will see that this makes our calculations easier as we move through the forward and backward passes.</a:t>
            </a:r>
          </a:p>
          <a:p>
            <a:pPr algn="l" fontAlgn="base"/>
            <a:r>
              <a:rPr lang="en-US" b="0" i="0" dirty="0">
                <a:solidFill>
                  <a:srgbClr val="313537"/>
                </a:solidFill>
                <a:effectLst/>
                <a:latin typeface="Merriweather" panose="00000500000000000000" pitchFamily="50" charset="0"/>
              </a:rPr>
              <a:t>The earliest day Task A can start is (</a:t>
            </a:r>
            <a:r>
              <a:rPr lang="en-US" b="0" i="1" dirty="0">
                <a:solidFill>
                  <a:srgbClr val="313537"/>
                </a:solidFill>
                <a:effectLst/>
                <a:latin typeface="Merriweather" panose="00000500000000000000" pitchFamily="50" charset="0"/>
              </a:rPr>
              <a:t>the end of</a:t>
            </a:r>
            <a:r>
              <a:rPr lang="en-US" b="0" i="0" dirty="0">
                <a:solidFill>
                  <a:srgbClr val="313537"/>
                </a:solidFill>
                <a:effectLst/>
                <a:latin typeface="Merriweather" panose="00000500000000000000" pitchFamily="50" charset="0"/>
              </a:rPr>
              <a:t>) Day Zero. </a:t>
            </a:r>
          </a:p>
          <a:p>
            <a:pPr algn="l" fontAlgn="base"/>
            <a:r>
              <a:rPr lang="en-US" b="0" i="0" dirty="0">
                <a:solidFill>
                  <a:srgbClr val="313537"/>
                </a:solidFill>
                <a:effectLst/>
                <a:latin typeface="Merriweather" panose="00000500000000000000" pitchFamily="50" charset="0"/>
              </a:rPr>
              <a:t>As it will take 7 days to complete, this means that the earliest it can finish by is (</a:t>
            </a:r>
            <a:r>
              <a:rPr lang="en-US" b="0" i="1" dirty="0">
                <a:solidFill>
                  <a:srgbClr val="313537"/>
                </a:solidFill>
                <a:effectLst/>
                <a:latin typeface="Merriweather" panose="00000500000000000000" pitchFamily="50" charset="0"/>
              </a:rPr>
              <a:t>the end of</a:t>
            </a:r>
            <a:r>
              <a:rPr lang="en-US" b="0" i="0" dirty="0">
                <a:solidFill>
                  <a:srgbClr val="313537"/>
                </a:solidFill>
                <a:effectLst/>
                <a:latin typeface="Merriweather" panose="00000500000000000000" pitchFamily="50" charset="0"/>
              </a:rPr>
              <a:t>) Day 7.</a:t>
            </a:r>
          </a:p>
          <a:p>
            <a:pPr algn="l" fontAlgn="base"/>
            <a:r>
              <a:rPr lang="en-US" b="0" i="0" dirty="0">
                <a:solidFill>
                  <a:srgbClr val="313537"/>
                </a:solidFill>
                <a:effectLst/>
                <a:latin typeface="merriweather" panose="00000500000000000000" pitchFamily="50" charset="0"/>
              </a:rPr>
              <a:t>Therefore the earliest day that Task B can begin is Day 7. </a:t>
            </a:r>
          </a:p>
          <a:p>
            <a:pPr algn="l" fontAlgn="base"/>
            <a:r>
              <a:rPr lang="en-US" b="0" i="0" dirty="0">
                <a:solidFill>
                  <a:srgbClr val="313537"/>
                </a:solidFill>
                <a:effectLst/>
                <a:latin typeface="merriweather" panose="00000500000000000000" pitchFamily="50" charset="0"/>
              </a:rPr>
              <a:t>Given its estimated duration of 6 days, the earliest it can finish by is Day 13.</a:t>
            </a:r>
          </a:p>
          <a:p>
            <a:pPr algn="l" fontAlgn="base"/>
            <a:r>
              <a:rPr lang="en-US" b="0" i="0" dirty="0">
                <a:solidFill>
                  <a:srgbClr val="313537"/>
                </a:solidFill>
                <a:effectLst/>
                <a:latin typeface="merriweather" panose="00000500000000000000" pitchFamily="50" charset="0"/>
              </a:rPr>
              <a:t>Task C gives us an early start of Day 13, and an early finish of Day 25.</a:t>
            </a:r>
          </a:p>
          <a:p>
            <a:pPr algn="l" fontAlgn="base" latinLnBrk="0"/>
            <a:r>
              <a:rPr lang="en-US" b="1" i="0" dirty="0">
                <a:solidFill>
                  <a:srgbClr val="313537"/>
                </a:solidFill>
                <a:effectLst/>
                <a:latin typeface="Merriweather" panose="00000500000000000000" pitchFamily="50" charset="0"/>
              </a:rPr>
              <a:t>The earliest a task can finish is calculated by adding the </a:t>
            </a:r>
            <a:r>
              <a:rPr lang="en-US" b="1" i="1" dirty="0">
                <a:solidFill>
                  <a:srgbClr val="313537"/>
                </a:solidFill>
                <a:effectLst/>
                <a:latin typeface="Merriweather" panose="00000500000000000000" pitchFamily="50" charset="0"/>
              </a:rPr>
              <a:t>activity duration</a:t>
            </a:r>
            <a:r>
              <a:rPr lang="en-US" b="1" i="0" dirty="0">
                <a:solidFill>
                  <a:srgbClr val="313537"/>
                </a:solidFill>
                <a:effectLst/>
                <a:latin typeface="Merriweather" panose="00000500000000000000" pitchFamily="50" charset="0"/>
              </a:rPr>
              <a:t> to the </a:t>
            </a:r>
            <a:r>
              <a:rPr lang="en-US" b="1" i="1" dirty="0">
                <a:solidFill>
                  <a:srgbClr val="313537"/>
                </a:solidFill>
                <a:effectLst/>
                <a:latin typeface="Merriweather" panose="00000500000000000000" pitchFamily="50" charset="0"/>
              </a:rPr>
              <a:t>early start</a:t>
            </a:r>
            <a:r>
              <a:rPr lang="en-US" b="1" i="0" dirty="0">
                <a:solidFill>
                  <a:srgbClr val="313537"/>
                </a:solidFill>
                <a:effectLst/>
                <a:latin typeface="Merriweather" panose="00000500000000000000" pitchFamily="50" charset="0"/>
              </a:rPr>
              <a:t> date: ES + DUR = EF</a:t>
            </a:r>
          </a:p>
          <a:p>
            <a:pPr algn="l" fontAlgn="base"/>
            <a:r>
              <a:rPr lang="en-US" b="0" i="0" dirty="0">
                <a:solidFill>
                  <a:srgbClr val="313537"/>
                </a:solidFill>
                <a:effectLst/>
                <a:latin typeface="Merriweather" panose="00000500000000000000" pitchFamily="50" charset="0"/>
              </a:rPr>
              <a:t>You will see that Task D cannot start until Task A is complete, so like Task B the earliest it can start is Day 7. </a:t>
            </a:r>
          </a:p>
          <a:p>
            <a:pPr algn="l" fontAlgn="base"/>
            <a:r>
              <a:rPr lang="en-US" b="0" i="0" dirty="0">
                <a:solidFill>
                  <a:srgbClr val="313537"/>
                </a:solidFill>
                <a:effectLst/>
                <a:latin typeface="Merriweather" panose="00000500000000000000" pitchFamily="50" charset="0"/>
              </a:rPr>
              <a:t>As Task D is expected to take 10 days, the earliest it can finish by is Day 17.</a:t>
            </a:r>
          </a:p>
          <a:p>
            <a:pPr algn="l" fontAlgn="base"/>
            <a:r>
              <a:rPr lang="en-US" b="0" i="0" dirty="0">
                <a:solidFill>
                  <a:srgbClr val="313537"/>
                </a:solidFill>
                <a:effectLst/>
                <a:latin typeface="Merriweather" panose="00000500000000000000" pitchFamily="50" charset="0"/>
              </a:rPr>
              <a:t>Therefore the early start and finish dates of Task E will be 17 and 30 days respectively.</a:t>
            </a:r>
          </a:p>
          <a:p>
            <a:pPr algn="l" fontAlgn="base"/>
            <a:r>
              <a:rPr lang="en-US" b="0" i="0" dirty="0">
                <a:solidFill>
                  <a:srgbClr val="313537"/>
                </a:solidFill>
                <a:effectLst/>
                <a:latin typeface="Merriweather" panose="00000500000000000000" pitchFamily="50" charset="0"/>
              </a:rPr>
              <a:t>Like Task A, Task F has no predecessor tasks, so it can begin on Day Zero and finish on Day 5.</a:t>
            </a:r>
          </a:p>
          <a:p>
            <a:pPr algn="l" fontAlgn="base"/>
            <a:r>
              <a:rPr lang="en-US" b="0" i="0" dirty="0">
                <a:solidFill>
                  <a:srgbClr val="313537"/>
                </a:solidFill>
                <a:effectLst/>
                <a:latin typeface="Merriweather" panose="00000500000000000000" pitchFamily="50" charset="0"/>
              </a:rPr>
              <a:t>Task G, however, has </a:t>
            </a:r>
            <a:r>
              <a:rPr lang="en-US" b="1" i="0" dirty="0">
                <a:solidFill>
                  <a:srgbClr val="313537"/>
                </a:solidFill>
                <a:effectLst/>
                <a:latin typeface="Merriweather" panose="00000500000000000000" pitchFamily="50" charset="0"/>
              </a:rPr>
              <a:t>two predecessor activities</a:t>
            </a:r>
            <a:r>
              <a:rPr lang="en-US" b="0" i="0" dirty="0">
                <a:solidFill>
                  <a:srgbClr val="313537"/>
                </a:solidFill>
                <a:effectLst/>
                <a:latin typeface="Merriweather" panose="00000500000000000000" pitchFamily="50" charset="0"/>
              </a:rPr>
              <a:t>: Tasks F and A. </a:t>
            </a:r>
          </a:p>
          <a:p>
            <a:pPr algn="l" fontAlgn="base"/>
            <a:r>
              <a:rPr lang="en-US" b="0" i="0" dirty="0">
                <a:solidFill>
                  <a:srgbClr val="313537"/>
                </a:solidFill>
                <a:effectLst/>
                <a:latin typeface="Lato" panose="020F0502020204030203" pitchFamily="34" charset="0"/>
              </a:rPr>
              <a:t>Because it cannot start until </a:t>
            </a:r>
            <a:r>
              <a:rPr lang="en-US" b="1" i="0" dirty="0">
                <a:solidFill>
                  <a:srgbClr val="313537"/>
                </a:solidFill>
                <a:effectLst/>
                <a:latin typeface="Lato" panose="020F0502020204030203" pitchFamily="34" charset="0"/>
              </a:rPr>
              <a:t>both </a:t>
            </a:r>
            <a:r>
              <a:rPr lang="en-US" b="0" i="0" dirty="0">
                <a:solidFill>
                  <a:srgbClr val="313537"/>
                </a:solidFill>
                <a:effectLst/>
                <a:latin typeface="Lato" panose="020F0502020204030203" pitchFamily="34" charset="0"/>
              </a:rPr>
              <a:t>Task A and Task F are </a:t>
            </a:r>
            <a:r>
              <a:rPr lang="en-US" b="1" i="0" dirty="0">
                <a:solidFill>
                  <a:srgbClr val="313537"/>
                </a:solidFill>
                <a:effectLst/>
                <a:latin typeface="Lato" panose="020F0502020204030203" pitchFamily="34" charset="0"/>
              </a:rPr>
              <a:t>finished</a:t>
            </a:r>
            <a:r>
              <a:rPr lang="en-US" b="0" i="0" dirty="0">
                <a:solidFill>
                  <a:srgbClr val="313537"/>
                </a:solidFill>
                <a:effectLst/>
                <a:latin typeface="Lato" panose="020F0502020204030203" pitchFamily="34" charset="0"/>
              </a:rPr>
              <a:t>, Task G cannot actually start until </a:t>
            </a:r>
            <a:r>
              <a:rPr lang="en-US" b="1" i="0" dirty="0">
                <a:solidFill>
                  <a:srgbClr val="313537"/>
                </a:solidFill>
                <a:effectLst/>
                <a:latin typeface="Lato" panose="020F0502020204030203" pitchFamily="34" charset="0"/>
              </a:rPr>
              <a:t>Day 7</a:t>
            </a:r>
            <a:r>
              <a:rPr lang="en-US" b="0" i="0" dirty="0">
                <a:solidFill>
                  <a:srgbClr val="313537"/>
                </a:solidFill>
                <a:effectLst/>
                <a:latin typeface="Lato" panose="020F0502020204030203" pitchFamily="34" charset="0"/>
              </a:rPr>
              <a:t>. </a:t>
            </a:r>
          </a:p>
          <a:p>
            <a:pPr algn="l" fontAlgn="base"/>
            <a:r>
              <a:rPr lang="en-US" b="0" i="0" dirty="0">
                <a:solidFill>
                  <a:srgbClr val="313537"/>
                </a:solidFill>
                <a:effectLst/>
                <a:latin typeface="Merriweather" panose="00000500000000000000" pitchFamily="50" charset="0"/>
              </a:rPr>
              <a:t>Task G cannot start on Day 5, because it is still waiting for Task A to complete.</a:t>
            </a:r>
          </a:p>
          <a:p>
            <a:pPr algn="l" fontAlgn="base"/>
            <a:r>
              <a:rPr lang="en-US" b="0" i="0" dirty="0">
                <a:solidFill>
                  <a:srgbClr val="313537"/>
                </a:solidFill>
                <a:effectLst/>
                <a:latin typeface="Merriweather" panose="00000500000000000000" pitchFamily="50" charset="0"/>
              </a:rPr>
              <a:t>Therefore, Task G must start on the early finish date of Task A, the </a:t>
            </a:r>
            <a:r>
              <a:rPr lang="en-US" b="1" i="0" dirty="0">
                <a:solidFill>
                  <a:srgbClr val="313537"/>
                </a:solidFill>
                <a:effectLst/>
                <a:latin typeface="Merriweather" panose="00000500000000000000" pitchFamily="50" charset="0"/>
              </a:rPr>
              <a:t>later </a:t>
            </a:r>
            <a:r>
              <a:rPr lang="en-US" b="0" i="0" dirty="0">
                <a:solidFill>
                  <a:srgbClr val="313537"/>
                </a:solidFill>
                <a:effectLst/>
                <a:latin typeface="Merriweather" panose="00000500000000000000" pitchFamily="50" charset="0"/>
              </a:rPr>
              <a:t>of the two, predecessor, early finish dates.</a:t>
            </a:r>
          </a:p>
          <a:p>
            <a:pPr algn="l" fontAlgn="base"/>
            <a:r>
              <a:rPr lang="en-US" b="0" i="0" dirty="0">
                <a:solidFill>
                  <a:srgbClr val="313537"/>
                </a:solidFill>
                <a:effectLst/>
                <a:latin typeface="Lato" panose="020F0502020204030203" pitchFamily="34" charset="0"/>
              </a:rPr>
              <a:t>By that same logic, the earliest our project can finish is Day 30 – the </a:t>
            </a:r>
            <a:r>
              <a:rPr lang="en-US" b="0" i="1" dirty="0">
                <a:solidFill>
                  <a:srgbClr val="313537"/>
                </a:solidFill>
                <a:effectLst/>
                <a:latin typeface="Lato" panose="020F0502020204030203" pitchFamily="34" charset="0"/>
              </a:rPr>
              <a:t>latest </a:t>
            </a:r>
            <a:r>
              <a:rPr lang="en-US" b="0" i="0" dirty="0">
                <a:solidFill>
                  <a:srgbClr val="313537"/>
                </a:solidFill>
                <a:effectLst/>
                <a:latin typeface="Lato" panose="020F0502020204030203" pitchFamily="34" charset="0"/>
              </a:rPr>
              <a:t>of the predecessor, early finish dates.</a:t>
            </a:r>
            <a:endParaRPr lang="en-US" b="0" i="0" dirty="0">
              <a:solidFill>
                <a:srgbClr val="313537"/>
              </a:solidFill>
              <a:effectLst/>
              <a:latin typeface="Merriweather" panose="00000500000000000000" pitchFamily="50" charset="0"/>
            </a:endParaRPr>
          </a:p>
          <a:p>
            <a:pPr algn="l" fontAlgn="base" latinLnBrk="0"/>
            <a:r>
              <a:rPr lang="en-US" b="0" i="1" dirty="0">
                <a:solidFill>
                  <a:srgbClr val="313537"/>
                </a:solidFill>
                <a:effectLst/>
                <a:latin typeface="Lato" panose="020F0502020204030203" pitchFamily="34" charset="0"/>
              </a:rPr>
              <a:t>Note once again where we are placing the early start and early finish dates: at the top of each node, on the left- and right-hand sides respectively.</a:t>
            </a:r>
          </a:p>
          <a:p>
            <a:br>
              <a:rPr lang="en-US" b="1" i="0" dirty="0">
                <a:solidFill>
                  <a:srgbClr val="FFFFFF"/>
                </a:solidFill>
                <a:effectLst/>
                <a:latin typeface="Lato" panose="020F0502020204030203" pitchFamily="34" charset="0"/>
              </a:rPr>
            </a:br>
            <a:endParaRPr lang="en-US" b="0" i="0" dirty="0">
              <a:solidFill>
                <a:srgbClr val="313537"/>
              </a:solidFill>
              <a:effectLst/>
              <a:latin typeface="Merriweather" panose="00000500000000000000" pitchFamily="50" charset="0"/>
            </a:endParaRPr>
          </a:p>
          <a:p>
            <a:pPr algn="l" fontAlgn="base"/>
            <a:endParaRPr lang="en-US" b="0" i="0" dirty="0">
              <a:solidFill>
                <a:srgbClr val="313537"/>
              </a:solidFill>
              <a:effectLst/>
              <a:latin typeface="Merriweather" panose="00000500000000000000" pitchFamily="50" charset="0"/>
            </a:endParaRPr>
          </a:p>
          <a:p>
            <a:pPr algn="l" fontAlgn="base" latinLnBrk="0"/>
            <a:endParaRPr lang="en-US" b="1" i="0" dirty="0">
              <a:solidFill>
                <a:srgbClr val="313537"/>
              </a:solidFill>
              <a:effectLst/>
              <a:latin typeface="Merriweather" panose="00000500000000000000" pitchFamily="50" charset="0"/>
            </a:endParaRPr>
          </a:p>
          <a:p>
            <a:pPr algn="l" fontAlgn="base" latinLnBrk="0"/>
            <a:endParaRPr lang="en-US" b="1" i="0" dirty="0">
              <a:solidFill>
                <a:srgbClr val="313537"/>
              </a:solidFill>
              <a:effectLst/>
              <a:latin typeface="Merriweather" panose="00000500000000000000" pitchFamily="50" charset="0"/>
            </a:endParaRP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18</a:t>
            </a:fld>
            <a:endParaRPr lang="en-AU"/>
          </a:p>
        </p:txBody>
      </p:sp>
    </p:spTree>
    <p:extLst>
      <p:ext uri="{BB962C8B-B14F-4D97-AF65-F5344CB8AC3E}">
        <p14:creationId xmlns:p14="http://schemas.microsoft.com/office/powerpoint/2010/main" val="447077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We can infer from the previous example that the </a:t>
            </a:r>
            <a:r>
              <a:rPr lang="en-US" b="1" i="0" dirty="0">
                <a:solidFill>
                  <a:srgbClr val="313537"/>
                </a:solidFill>
                <a:effectLst/>
                <a:latin typeface="Merriweather" panose="00000500000000000000" pitchFamily="50" charset="0"/>
              </a:rPr>
              <a:t>earliest </a:t>
            </a:r>
            <a:r>
              <a:rPr lang="en-US" b="0" i="0" dirty="0">
                <a:solidFill>
                  <a:srgbClr val="313537"/>
                </a:solidFill>
                <a:effectLst/>
                <a:latin typeface="Merriweather" panose="00000500000000000000" pitchFamily="50" charset="0"/>
              </a:rPr>
              <a:t>this project can finish is Day 30. </a:t>
            </a:r>
          </a:p>
          <a:p>
            <a:pPr algn="l" fontAlgn="base"/>
            <a:r>
              <a:rPr lang="en-US" b="0" i="0" dirty="0">
                <a:solidFill>
                  <a:srgbClr val="313537"/>
                </a:solidFill>
                <a:effectLst/>
                <a:latin typeface="Merriweather" panose="00000500000000000000" pitchFamily="50" charset="0"/>
              </a:rPr>
              <a:t>This is because, of the three ‘</a:t>
            </a:r>
            <a:r>
              <a:rPr lang="en-US" b="0" i="1" dirty="0">
                <a:solidFill>
                  <a:srgbClr val="313537"/>
                </a:solidFill>
                <a:effectLst/>
                <a:latin typeface="Merriweather" panose="00000500000000000000" pitchFamily="50" charset="0"/>
              </a:rPr>
              <a:t>final</a:t>
            </a:r>
            <a:r>
              <a:rPr lang="en-US" b="0" i="0" dirty="0">
                <a:solidFill>
                  <a:srgbClr val="313537"/>
                </a:solidFill>
                <a:effectLst/>
                <a:latin typeface="Merriweather" panose="00000500000000000000" pitchFamily="50" charset="0"/>
              </a:rPr>
              <a:t>’ tasks in the network, the latest early finish can be found at Task E.</a:t>
            </a:r>
          </a:p>
          <a:p>
            <a:pPr algn="l" fontAlgn="base"/>
            <a:r>
              <a:rPr lang="en-US" b="0" i="0" dirty="0">
                <a:solidFill>
                  <a:srgbClr val="313537"/>
                </a:solidFill>
                <a:effectLst/>
                <a:latin typeface="merriweather" panose="00000500000000000000" pitchFamily="50" charset="0"/>
              </a:rPr>
              <a:t>This now becomes the starting point for our </a:t>
            </a:r>
            <a:r>
              <a:rPr lang="en-US" b="1" i="0" dirty="0">
                <a:solidFill>
                  <a:srgbClr val="313537"/>
                </a:solidFill>
                <a:effectLst/>
                <a:latin typeface="Merriweather" panose="00000500000000000000" pitchFamily="50" charset="0"/>
              </a:rPr>
              <a:t>backward pass</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A backward pass follows the same process as the forward pass, only in </a:t>
            </a:r>
            <a:r>
              <a:rPr lang="en-US" b="1" i="0" dirty="0">
                <a:solidFill>
                  <a:srgbClr val="313537"/>
                </a:solidFill>
                <a:effectLst/>
                <a:latin typeface="Merriweather" panose="00000500000000000000" pitchFamily="50" charset="0"/>
              </a:rPr>
              <a:t>reverse</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Starting with the scheduled </a:t>
            </a:r>
            <a:r>
              <a:rPr lang="en-US" b="1" i="0" dirty="0">
                <a:solidFill>
                  <a:srgbClr val="313537"/>
                </a:solidFill>
                <a:effectLst/>
                <a:latin typeface="Merriweather" panose="00000500000000000000" pitchFamily="50" charset="0"/>
              </a:rPr>
              <a:t>end date</a:t>
            </a:r>
            <a:r>
              <a:rPr lang="en-US" b="0" i="0" dirty="0">
                <a:solidFill>
                  <a:srgbClr val="313537"/>
                </a:solidFill>
                <a:effectLst/>
                <a:latin typeface="merriweather" panose="00000500000000000000" pitchFamily="50" charset="0"/>
              </a:rPr>
              <a:t> of the project, we work backwards to determine the </a:t>
            </a:r>
            <a:r>
              <a:rPr lang="en-US" b="1" i="0" dirty="0">
                <a:solidFill>
                  <a:srgbClr val="313537"/>
                </a:solidFill>
                <a:effectLst/>
                <a:latin typeface="Merriweather" panose="00000500000000000000" pitchFamily="50" charset="0"/>
              </a:rPr>
              <a:t>latest </a:t>
            </a:r>
            <a:r>
              <a:rPr lang="en-US" b="0" i="0" dirty="0">
                <a:solidFill>
                  <a:srgbClr val="313537"/>
                </a:solidFill>
                <a:effectLst/>
                <a:latin typeface="merriweather" panose="00000500000000000000" pitchFamily="50" charset="0"/>
              </a:rPr>
              <a:t>we can possible </a:t>
            </a:r>
            <a:r>
              <a:rPr lang="en-US" b="0" i="1" dirty="0">
                <a:solidFill>
                  <a:srgbClr val="313537"/>
                </a:solidFill>
                <a:effectLst/>
                <a:latin typeface="Merriweather" panose="00000500000000000000" pitchFamily="50" charset="0"/>
              </a:rPr>
              <a:t>finish</a:t>
            </a:r>
            <a:r>
              <a:rPr lang="en-US" b="0" i="0" dirty="0">
                <a:solidFill>
                  <a:srgbClr val="313537"/>
                </a:solidFill>
                <a:effectLst/>
                <a:latin typeface="merriweather" panose="00000500000000000000" pitchFamily="50" charset="0"/>
              </a:rPr>
              <a:t> and therefore </a:t>
            </a:r>
            <a:r>
              <a:rPr lang="en-US" b="0" i="1" dirty="0">
                <a:solidFill>
                  <a:srgbClr val="313537"/>
                </a:solidFill>
                <a:effectLst/>
                <a:latin typeface="Merriweather" panose="00000500000000000000" pitchFamily="50" charset="0"/>
              </a:rPr>
              <a:t>start </a:t>
            </a:r>
            <a:r>
              <a:rPr lang="en-US" b="0" i="0" dirty="0">
                <a:solidFill>
                  <a:srgbClr val="313537"/>
                </a:solidFill>
                <a:effectLst/>
                <a:latin typeface="merriweather" panose="00000500000000000000" pitchFamily="50" charset="0"/>
              </a:rPr>
              <a:t>each activity.</a:t>
            </a:r>
          </a:p>
          <a:p>
            <a:pPr algn="l" fontAlgn="base" latinLnBrk="0"/>
            <a:r>
              <a:rPr lang="en-US" b="0" i="0" dirty="0">
                <a:solidFill>
                  <a:srgbClr val="313537"/>
                </a:solidFill>
                <a:effectLst/>
                <a:latin typeface="Lato" panose="020F0502020204030203" pitchFamily="34" charset="0"/>
              </a:rPr>
              <a:t>Once again, watch exactly where we plot these numbers.</a:t>
            </a:r>
          </a:p>
          <a:p>
            <a:pPr algn="l" fontAlgn="base"/>
            <a:r>
              <a:rPr lang="en-US" b="0" i="0" dirty="0">
                <a:solidFill>
                  <a:srgbClr val="313537"/>
                </a:solidFill>
                <a:effectLst/>
                <a:latin typeface="merriweather" panose="00000500000000000000" pitchFamily="50" charset="0"/>
              </a:rPr>
              <a:t>If we timed it so that Task G finished on the </a:t>
            </a:r>
            <a:r>
              <a:rPr lang="en-US" b="1" i="0" dirty="0">
                <a:solidFill>
                  <a:srgbClr val="313537"/>
                </a:solidFill>
                <a:effectLst/>
                <a:latin typeface="Merriweather" panose="00000500000000000000" pitchFamily="50" charset="0"/>
              </a:rPr>
              <a:t>very last day</a:t>
            </a:r>
            <a:r>
              <a:rPr lang="en-US" b="0" i="0" dirty="0">
                <a:solidFill>
                  <a:srgbClr val="313537"/>
                </a:solidFill>
                <a:effectLst/>
                <a:latin typeface="merriweather" panose="00000500000000000000" pitchFamily="50" charset="0"/>
              </a:rPr>
              <a:t> of the project – Day 30 – then the latest we could </a:t>
            </a:r>
            <a:r>
              <a:rPr lang="en-US" b="0" i="1" dirty="0">
                <a:solidFill>
                  <a:srgbClr val="313537"/>
                </a:solidFill>
                <a:effectLst/>
                <a:latin typeface="Merriweather" panose="00000500000000000000" pitchFamily="50" charset="0"/>
              </a:rPr>
              <a:t>start </a:t>
            </a:r>
            <a:r>
              <a:rPr lang="en-US" b="0" i="0" dirty="0">
                <a:solidFill>
                  <a:srgbClr val="313537"/>
                </a:solidFill>
                <a:effectLst/>
                <a:latin typeface="merriweather" panose="00000500000000000000" pitchFamily="50" charset="0"/>
              </a:rPr>
              <a:t>it would be Day 21.</a:t>
            </a:r>
          </a:p>
          <a:p>
            <a:pPr algn="l" fontAlgn="base" latinLnBrk="0"/>
            <a:r>
              <a:rPr lang="en-US" b="1" i="0" dirty="0">
                <a:solidFill>
                  <a:srgbClr val="313537"/>
                </a:solidFill>
                <a:effectLst/>
                <a:latin typeface="Merriweather" panose="00000500000000000000" pitchFamily="50" charset="0"/>
              </a:rPr>
              <a:t>The latest a task can start is calculated by subtracting the activity duration from the late finish date: LF - DUR = LS</a:t>
            </a:r>
          </a:p>
          <a:p>
            <a:pPr algn="l" fontAlgn="base"/>
            <a:r>
              <a:rPr lang="en-US" b="0" i="0" dirty="0">
                <a:solidFill>
                  <a:srgbClr val="313537"/>
                </a:solidFill>
                <a:effectLst/>
                <a:latin typeface="merriweather" panose="00000500000000000000" pitchFamily="50" charset="0"/>
              </a:rPr>
              <a:t>That means that the latest we could finish Task F would be Day 21, and the latest we could start would be Day 16.</a:t>
            </a:r>
          </a:p>
          <a:p>
            <a:pPr algn="l" fontAlgn="base"/>
            <a:r>
              <a:rPr lang="en-US" b="0" i="0" dirty="0">
                <a:solidFill>
                  <a:srgbClr val="313537"/>
                </a:solidFill>
                <a:effectLst/>
                <a:latin typeface="Merriweather" panose="00000500000000000000" pitchFamily="50" charset="0"/>
              </a:rPr>
              <a:t>Similarly, if the latest we could finish Task E is Day 30, then the latest we could start it is Day 17.</a:t>
            </a:r>
          </a:p>
          <a:p>
            <a:pPr algn="l" fontAlgn="base"/>
            <a:r>
              <a:rPr lang="en-US" b="0" i="0" dirty="0">
                <a:solidFill>
                  <a:srgbClr val="313537"/>
                </a:solidFill>
                <a:effectLst/>
                <a:latin typeface="Merriweather" panose="00000500000000000000" pitchFamily="50" charset="0"/>
              </a:rPr>
              <a:t>Following the same process, the late finish and start dates for Task D would be Days 17 and 7.</a:t>
            </a:r>
          </a:p>
          <a:p>
            <a:pPr algn="l" fontAlgn="base"/>
            <a:r>
              <a:rPr lang="en-US" b="0" i="0" dirty="0">
                <a:solidFill>
                  <a:srgbClr val="313537"/>
                </a:solidFill>
                <a:effectLst/>
                <a:latin typeface="Merriweather" panose="00000500000000000000" pitchFamily="50" charset="0"/>
              </a:rPr>
              <a:t>Finally, let’s work back through the blue tasks. </a:t>
            </a:r>
          </a:p>
          <a:p>
            <a:pPr algn="l" fontAlgn="base"/>
            <a:r>
              <a:rPr lang="en-US" b="0" i="0" dirty="0">
                <a:solidFill>
                  <a:srgbClr val="313537"/>
                </a:solidFill>
                <a:effectLst/>
                <a:latin typeface="Merriweather" panose="00000500000000000000" pitchFamily="50" charset="0"/>
              </a:rPr>
              <a:t>The late start and finish dates for Task C would be Days 30 and 18; Task B would be 18 and 12 – but </a:t>
            </a:r>
            <a:r>
              <a:rPr lang="en-US" b="1" i="0" dirty="0">
                <a:solidFill>
                  <a:srgbClr val="313537"/>
                </a:solidFill>
                <a:effectLst/>
                <a:latin typeface="Merriweather" panose="00000500000000000000" pitchFamily="50" charset="0"/>
              </a:rPr>
              <a:t>stop</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Task A has three dependent (or </a:t>
            </a:r>
            <a:r>
              <a:rPr lang="en-US" b="0" i="1" dirty="0">
                <a:solidFill>
                  <a:srgbClr val="313537"/>
                </a:solidFill>
                <a:effectLst/>
                <a:latin typeface="Merriweather" panose="00000500000000000000" pitchFamily="50" charset="0"/>
              </a:rPr>
              <a:t>successor</a:t>
            </a:r>
            <a:r>
              <a:rPr lang="en-US" b="0" i="0" dirty="0">
                <a:solidFill>
                  <a:srgbClr val="313537"/>
                </a:solidFill>
                <a:effectLst/>
                <a:latin typeface="Merriweather" panose="00000500000000000000" pitchFamily="50" charset="0"/>
              </a:rPr>
              <a:t>) activities – Tasks G, B and D. </a:t>
            </a:r>
          </a:p>
          <a:p>
            <a:pPr algn="l" fontAlgn="base"/>
            <a:r>
              <a:rPr lang="en-US" b="0" i="0" dirty="0">
                <a:solidFill>
                  <a:srgbClr val="313537"/>
                </a:solidFill>
                <a:effectLst/>
                <a:latin typeface="Merriweather" panose="00000500000000000000" pitchFamily="50" charset="0"/>
              </a:rPr>
              <a:t>Looking at the late start dates for each of these, what do you think the latest finish date for Task A might be?</a:t>
            </a:r>
          </a:p>
          <a:p>
            <a:pPr algn="l" fontAlgn="base"/>
            <a:r>
              <a:rPr lang="en-US" b="0" i="0" dirty="0">
                <a:solidFill>
                  <a:srgbClr val="313537"/>
                </a:solidFill>
                <a:effectLst/>
                <a:latin typeface="Merriweather" panose="00000500000000000000" pitchFamily="50" charset="0"/>
              </a:rPr>
              <a:t>Well the </a:t>
            </a:r>
            <a:r>
              <a:rPr lang="en-US" b="1" i="0" dirty="0">
                <a:solidFill>
                  <a:srgbClr val="313537"/>
                </a:solidFill>
                <a:effectLst/>
                <a:latin typeface="Merriweather" panose="00000500000000000000" pitchFamily="50" charset="0"/>
              </a:rPr>
              <a:t>latest </a:t>
            </a:r>
            <a:r>
              <a:rPr lang="en-US" b="0" i="0" dirty="0">
                <a:solidFill>
                  <a:srgbClr val="313537"/>
                </a:solidFill>
                <a:effectLst/>
                <a:latin typeface="Merriweather" panose="00000500000000000000" pitchFamily="50" charset="0"/>
              </a:rPr>
              <a:t>we can </a:t>
            </a:r>
            <a:r>
              <a:rPr lang="en-US" b="1" i="0" dirty="0">
                <a:solidFill>
                  <a:srgbClr val="313537"/>
                </a:solidFill>
                <a:effectLst/>
                <a:latin typeface="Merriweather" panose="00000500000000000000" pitchFamily="50" charset="0"/>
              </a:rPr>
              <a:t>start </a:t>
            </a:r>
            <a:r>
              <a:rPr lang="en-US" b="0" i="0" dirty="0">
                <a:solidFill>
                  <a:srgbClr val="313537"/>
                </a:solidFill>
                <a:effectLst/>
                <a:latin typeface="Merriweather" panose="00000500000000000000" pitchFamily="50" charset="0"/>
              </a:rPr>
              <a:t>Task G is Day 21, and the </a:t>
            </a:r>
            <a:r>
              <a:rPr lang="en-US" b="1" i="0" dirty="0">
                <a:solidFill>
                  <a:srgbClr val="313537"/>
                </a:solidFill>
                <a:effectLst/>
                <a:latin typeface="Merriweather" panose="00000500000000000000" pitchFamily="50" charset="0"/>
              </a:rPr>
              <a:t>latest </a:t>
            </a:r>
            <a:r>
              <a:rPr lang="en-US" b="0" i="0" dirty="0">
                <a:solidFill>
                  <a:srgbClr val="313537"/>
                </a:solidFill>
                <a:effectLst/>
                <a:latin typeface="Merriweather" panose="00000500000000000000" pitchFamily="50" charset="0"/>
              </a:rPr>
              <a:t>we can </a:t>
            </a:r>
            <a:r>
              <a:rPr lang="en-US" b="1" i="0" dirty="0">
                <a:solidFill>
                  <a:srgbClr val="313537"/>
                </a:solidFill>
                <a:effectLst/>
                <a:latin typeface="Merriweather" panose="00000500000000000000" pitchFamily="50" charset="0"/>
              </a:rPr>
              <a:t>start </a:t>
            </a:r>
            <a:r>
              <a:rPr lang="en-US" b="0" i="0" dirty="0">
                <a:solidFill>
                  <a:srgbClr val="313537"/>
                </a:solidFill>
                <a:effectLst/>
                <a:latin typeface="Merriweather" panose="00000500000000000000" pitchFamily="50" charset="0"/>
              </a:rPr>
              <a:t>Task B is Day 12.</a:t>
            </a:r>
          </a:p>
          <a:p>
            <a:pPr algn="l" fontAlgn="base"/>
            <a:r>
              <a:rPr lang="en-US" b="0" i="0" dirty="0">
                <a:solidFill>
                  <a:srgbClr val="313537"/>
                </a:solidFill>
                <a:effectLst/>
                <a:latin typeface="Merriweather" panose="00000500000000000000" pitchFamily="50" charset="0"/>
              </a:rPr>
              <a:t>This means if we started Task G on Day 12, it would not be the end of the world, as our network diagram suggests we can still start as late as Day 21. </a:t>
            </a:r>
          </a:p>
          <a:p>
            <a:pPr algn="l" fontAlgn="base"/>
            <a:r>
              <a:rPr lang="en-US" b="0" i="0" dirty="0">
                <a:solidFill>
                  <a:srgbClr val="313537"/>
                </a:solidFill>
                <a:effectLst/>
                <a:latin typeface="Merriweather" panose="00000500000000000000" pitchFamily="50" charset="0"/>
              </a:rPr>
              <a:t>But the </a:t>
            </a:r>
            <a:r>
              <a:rPr lang="en-US" b="1" i="0" dirty="0">
                <a:solidFill>
                  <a:srgbClr val="313537"/>
                </a:solidFill>
                <a:effectLst/>
                <a:latin typeface="Merriweather" panose="00000500000000000000" pitchFamily="50" charset="0"/>
              </a:rPr>
              <a:t>latest</a:t>
            </a:r>
            <a:r>
              <a:rPr lang="en-US" b="0" i="0" dirty="0">
                <a:solidFill>
                  <a:srgbClr val="313537"/>
                </a:solidFill>
                <a:effectLst/>
                <a:latin typeface="Merriweather" panose="00000500000000000000" pitchFamily="50" charset="0"/>
              </a:rPr>
              <a:t> we can </a:t>
            </a:r>
            <a:r>
              <a:rPr lang="en-US" b="1" i="0" dirty="0">
                <a:solidFill>
                  <a:srgbClr val="313537"/>
                </a:solidFill>
                <a:effectLst/>
                <a:latin typeface="Merriweather" panose="00000500000000000000" pitchFamily="50" charset="0"/>
              </a:rPr>
              <a:t>start </a:t>
            </a:r>
            <a:r>
              <a:rPr lang="en-US" b="0" i="0" dirty="0">
                <a:solidFill>
                  <a:srgbClr val="313537"/>
                </a:solidFill>
                <a:effectLst/>
                <a:latin typeface="Merriweather" panose="00000500000000000000" pitchFamily="50" charset="0"/>
              </a:rPr>
              <a:t>Task D is Day 7. </a:t>
            </a:r>
          </a:p>
          <a:p>
            <a:pPr algn="l" fontAlgn="base"/>
            <a:r>
              <a:rPr lang="en-US" b="0" i="0" dirty="0">
                <a:solidFill>
                  <a:srgbClr val="313537"/>
                </a:solidFill>
                <a:effectLst/>
                <a:latin typeface="Merriweather" panose="00000500000000000000" pitchFamily="50" charset="0"/>
              </a:rPr>
              <a:t>If we </a:t>
            </a:r>
            <a:r>
              <a:rPr lang="en-US" b="1" i="0" dirty="0">
                <a:solidFill>
                  <a:srgbClr val="313537"/>
                </a:solidFill>
                <a:effectLst/>
                <a:latin typeface="Merriweather" panose="00000500000000000000" pitchFamily="50" charset="0"/>
              </a:rPr>
              <a:t>started </a:t>
            </a:r>
            <a:r>
              <a:rPr lang="en-US" b="0" i="0" dirty="0">
                <a:solidFill>
                  <a:srgbClr val="313537"/>
                </a:solidFill>
                <a:effectLst/>
                <a:latin typeface="Merriweather" panose="00000500000000000000" pitchFamily="50" charset="0"/>
              </a:rPr>
              <a:t>Task D on Day 12 that would not give us enough time to finish D and E, meaning we would not meet our schedule target of 30 days.</a:t>
            </a:r>
          </a:p>
          <a:p>
            <a:pPr algn="l" fontAlgn="base"/>
            <a:r>
              <a:rPr lang="en-US" b="1" i="0" dirty="0">
                <a:solidFill>
                  <a:srgbClr val="313537"/>
                </a:solidFill>
                <a:effectLst/>
                <a:latin typeface="merriweather" panose="00000500000000000000" pitchFamily="50" charset="0"/>
              </a:rPr>
              <a:t>Do you see?</a:t>
            </a:r>
          </a:p>
          <a:p>
            <a:pPr algn="l" fontAlgn="base"/>
            <a:r>
              <a:rPr lang="en-US" b="0" i="0" dirty="0">
                <a:solidFill>
                  <a:srgbClr val="313537"/>
                </a:solidFill>
                <a:effectLst/>
                <a:latin typeface="Merriweather" panose="00000500000000000000" pitchFamily="50" charset="0"/>
              </a:rPr>
              <a:t>If Task D started on Day 12, and it took 10 days to finish it, we could not start Task E until Day 22, which would mean finishing the project by Day 35. </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That’s not good.</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Therefore the latest we can finish Task A by is Day 7, which means the </a:t>
            </a:r>
            <a:r>
              <a:rPr lang="en-US" b="1" i="0" dirty="0">
                <a:solidFill>
                  <a:srgbClr val="313537"/>
                </a:solidFill>
                <a:effectLst/>
                <a:latin typeface="Merriweather" panose="00000500000000000000" pitchFamily="50" charset="0"/>
              </a:rPr>
              <a:t>latest </a:t>
            </a:r>
            <a:r>
              <a:rPr lang="en-US" b="0" i="0" dirty="0">
                <a:solidFill>
                  <a:srgbClr val="313537"/>
                </a:solidFill>
                <a:effectLst/>
                <a:latin typeface="merriweather" panose="00000500000000000000" pitchFamily="50" charset="0"/>
              </a:rPr>
              <a:t>we can start it also happens to be the </a:t>
            </a:r>
            <a:r>
              <a:rPr lang="en-US" b="1" i="0" dirty="0">
                <a:solidFill>
                  <a:srgbClr val="313537"/>
                </a:solidFill>
                <a:effectLst/>
                <a:latin typeface="Merriweather" panose="00000500000000000000" pitchFamily="50" charset="0"/>
              </a:rPr>
              <a:t>earliest </a:t>
            </a:r>
            <a:r>
              <a:rPr lang="en-US" b="0" i="0" dirty="0">
                <a:solidFill>
                  <a:srgbClr val="313537"/>
                </a:solidFill>
                <a:effectLst/>
                <a:latin typeface="merriweather" panose="00000500000000000000" pitchFamily="50" charset="0"/>
              </a:rPr>
              <a:t>we can start it, which is Day Zero. </a:t>
            </a:r>
          </a:p>
          <a:p>
            <a:pPr algn="l" fontAlgn="base"/>
            <a:r>
              <a:rPr lang="en-US" b="0" i="0" dirty="0">
                <a:solidFill>
                  <a:srgbClr val="313537"/>
                </a:solidFill>
                <a:effectLst/>
                <a:latin typeface="merriweather" panose="00000500000000000000" pitchFamily="50" charset="0"/>
              </a:rPr>
              <a:t>It looks pretty obvious then that getting Task A started and finished on time is </a:t>
            </a:r>
            <a:r>
              <a:rPr lang="en-US" b="1" i="0" dirty="0">
                <a:solidFill>
                  <a:srgbClr val="313537"/>
                </a:solidFill>
                <a:effectLst/>
                <a:latin typeface="Merriweather" panose="00000500000000000000" pitchFamily="50" charset="0"/>
              </a:rPr>
              <a:t>critical </a:t>
            </a:r>
            <a:r>
              <a:rPr lang="en-US" b="0" i="0" dirty="0">
                <a:solidFill>
                  <a:srgbClr val="313537"/>
                </a:solidFill>
                <a:effectLst/>
                <a:latin typeface="merriweather" panose="00000500000000000000" pitchFamily="50" charset="0"/>
              </a:rPr>
              <a:t>to our project’s success!</a:t>
            </a:r>
          </a:p>
          <a:p>
            <a:pPr algn="l" fontAlgn="base"/>
            <a:r>
              <a:rPr lang="en-US" b="0" i="0" dirty="0">
                <a:solidFill>
                  <a:srgbClr val="313537"/>
                </a:solidFill>
                <a:effectLst/>
                <a:latin typeface="Lato" panose="020F0502020204030203" pitchFamily="34" charset="0"/>
              </a:rPr>
              <a:t>When a task has </a:t>
            </a:r>
            <a:r>
              <a:rPr lang="en-US" b="1" i="0" dirty="0">
                <a:solidFill>
                  <a:srgbClr val="313537"/>
                </a:solidFill>
                <a:effectLst/>
                <a:latin typeface="Lato" panose="020F0502020204030203" pitchFamily="34" charset="0"/>
              </a:rPr>
              <a:t>multiple </a:t>
            </a:r>
            <a:r>
              <a:rPr lang="en-US" b="0" i="0" dirty="0">
                <a:solidFill>
                  <a:srgbClr val="313537"/>
                </a:solidFill>
                <a:effectLst/>
                <a:latin typeface="Lato" panose="020F0502020204030203" pitchFamily="34" charset="0"/>
              </a:rPr>
              <a:t>successors, the </a:t>
            </a:r>
            <a:r>
              <a:rPr lang="en-US" b="1" i="0" dirty="0">
                <a:solidFill>
                  <a:srgbClr val="313537"/>
                </a:solidFill>
                <a:effectLst/>
                <a:latin typeface="Lato" panose="020F0502020204030203" pitchFamily="34" charset="0"/>
              </a:rPr>
              <a:t>latest </a:t>
            </a:r>
            <a:r>
              <a:rPr lang="en-US" b="0" i="0" dirty="0">
                <a:solidFill>
                  <a:srgbClr val="313537"/>
                </a:solidFill>
                <a:effectLst/>
                <a:latin typeface="Lato" panose="020F0502020204030203" pitchFamily="34" charset="0"/>
              </a:rPr>
              <a:t>it can </a:t>
            </a:r>
            <a:r>
              <a:rPr lang="en-US" b="1" i="0" dirty="0">
                <a:solidFill>
                  <a:srgbClr val="313537"/>
                </a:solidFill>
                <a:effectLst/>
                <a:latin typeface="Lato" panose="020F0502020204030203" pitchFamily="34" charset="0"/>
              </a:rPr>
              <a:t>finish </a:t>
            </a:r>
            <a:r>
              <a:rPr lang="en-US" b="0" i="0" dirty="0">
                <a:solidFill>
                  <a:srgbClr val="313537"/>
                </a:solidFill>
                <a:effectLst/>
                <a:latin typeface="Lato" panose="020F0502020204030203" pitchFamily="34" charset="0"/>
              </a:rPr>
              <a:t>will be the </a:t>
            </a:r>
            <a:r>
              <a:rPr lang="en-US" b="1" i="0" dirty="0">
                <a:solidFill>
                  <a:srgbClr val="313537"/>
                </a:solidFill>
                <a:effectLst/>
                <a:latin typeface="Lato" panose="020F0502020204030203" pitchFamily="34" charset="0"/>
              </a:rPr>
              <a:t>earliest </a:t>
            </a:r>
            <a:r>
              <a:rPr lang="en-US" b="0" i="0" dirty="0">
                <a:solidFill>
                  <a:srgbClr val="313537"/>
                </a:solidFill>
                <a:effectLst/>
                <a:latin typeface="Lato" panose="020F0502020204030203" pitchFamily="34" charset="0"/>
              </a:rPr>
              <a:t>of the </a:t>
            </a:r>
            <a:r>
              <a:rPr lang="en-US" b="1" i="0" dirty="0">
                <a:solidFill>
                  <a:srgbClr val="313537"/>
                </a:solidFill>
                <a:effectLst/>
                <a:latin typeface="Lato" panose="020F0502020204030203" pitchFamily="34" charset="0"/>
              </a:rPr>
              <a:t>late start</a:t>
            </a:r>
            <a:r>
              <a:rPr lang="en-US" b="0" i="0" dirty="0">
                <a:solidFill>
                  <a:srgbClr val="313537"/>
                </a:solidFill>
                <a:effectLst/>
                <a:latin typeface="Lato" panose="020F0502020204030203" pitchFamily="34" charset="0"/>
              </a:rPr>
              <a:t> dates that follow.</a:t>
            </a:r>
            <a:endParaRPr lang="en-US" b="0" i="0" dirty="0">
              <a:solidFill>
                <a:srgbClr val="313537"/>
              </a:solidFill>
              <a:effectLst/>
              <a:latin typeface="merriweather" panose="00000500000000000000" pitchFamily="50" charset="0"/>
            </a:endParaRPr>
          </a:p>
          <a:p>
            <a:pPr algn="l" fontAlgn="base"/>
            <a:endParaRPr lang="en-US" b="0" i="0" dirty="0">
              <a:solidFill>
                <a:srgbClr val="313537"/>
              </a:solidFill>
              <a:effectLst/>
              <a:latin typeface="Merriweather" panose="00000500000000000000" pitchFamily="50" charset="0"/>
            </a:endParaRPr>
          </a:p>
          <a:p>
            <a:pPr algn="l" fontAlgn="base"/>
            <a:endParaRPr lang="en-US" b="0" i="0" dirty="0">
              <a:solidFill>
                <a:srgbClr val="313537"/>
              </a:solidFill>
              <a:effectLst/>
              <a:latin typeface="Merriweather" panose="00000500000000000000" pitchFamily="50" charset="0"/>
            </a:endParaRP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19</a:t>
            </a:fld>
            <a:endParaRPr lang="en-AU"/>
          </a:p>
        </p:txBody>
      </p:sp>
    </p:spTree>
    <p:extLst>
      <p:ext uri="{BB962C8B-B14F-4D97-AF65-F5344CB8AC3E}">
        <p14:creationId xmlns:p14="http://schemas.microsoft.com/office/powerpoint/2010/main" val="3311001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Remember how we said in the last topic that it looks like getting Task A started and finished on time is </a:t>
            </a:r>
            <a:r>
              <a:rPr lang="en-US" b="1" i="0" dirty="0">
                <a:solidFill>
                  <a:srgbClr val="313537"/>
                </a:solidFill>
                <a:effectLst/>
                <a:latin typeface="Merriweather" panose="00000500000000000000" pitchFamily="50" charset="0"/>
              </a:rPr>
              <a:t>critical </a:t>
            </a:r>
            <a:r>
              <a:rPr lang="en-US" b="0" i="0" dirty="0">
                <a:solidFill>
                  <a:srgbClr val="313537"/>
                </a:solidFill>
                <a:effectLst/>
                <a:latin typeface="merriweather" panose="00000500000000000000" pitchFamily="50" charset="0"/>
              </a:rPr>
              <a:t>to the project’s success?</a:t>
            </a:r>
          </a:p>
          <a:p>
            <a:pPr algn="l" fontAlgn="base"/>
            <a:r>
              <a:rPr lang="en-US" b="0" i="0" dirty="0">
                <a:solidFill>
                  <a:srgbClr val="313537"/>
                </a:solidFill>
                <a:effectLst/>
                <a:latin typeface="merriweather" panose="00000500000000000000" pitchFamily="50" charset="0"/>
              </a:rPr>
              <a:t>What this is showing us in project management terms is that there is no </a:t>
            </a:r>
            <a:r>
              <a:rPr lang="en-US" b="0" i="1" dirty="0">
                <a:solidFill>
                  <a:srgbClr val="313537"/>
                </a:solidFill>
                <a:effectLst/>
                <a:latin typeface="Merriweather" panose="00000500000000000000" pitchFamily="50" charset="0"/>
              </a:rPr>
              <a:t>slack</a:t>
            </a:r>
            <a:r>
              <a:rPr lang="en-US" b="0" i="0" dirty="0">
                <a:solidFill>
                  <a:srgbClr val="313537"/>
                </a:solidFill>
                <a:effectLst/>
                <a:latin typeface="merriweather" panose="00000500000000000000" pitchFamily="50" charset="0"/>
              </a:rPr>
              <a:t>, or </a:t>
            </a:r>
            <a:r>
              <a:rPr lang="en-US" b="1" i="0" dirty="0">
                <a:solidFill>
                  <a:srgbClr val="313537"/>
                </a:solidFill>
                <a:effectLst/>
                <a:latin typeface="Merriweather" panose="00000500000000000000" pitchFamily="50" charset="0"/>
              </a:rPr>
              <a:t>float</a:t>
            </a:r>
            <a:r>
              <a:rPr lang="en-US" b="0" i="0" dirty="0">
                <a:solidFill>
                  <a:srgbClr val="313537"/>
                </a:solidFill>
                <a:effectLst/>
                <a:latin typeface="merriweather" panose="00000500000000000000" pitchFamily="50" charset="0"/>
              </a:rPr>
              <a:t>, on Task A.</a:t>
            </a:r>
          </a:p>
          <a:p>
            <a:pPr algn="l" fontAlgn="base" latinLnBrk="0"/>
            <a:r>
              <a:rPr lang="en-US" b="0" i="0" dirty="0">
                <a:solidFill>
                  <a:srgbClr val="313537"/>
                </a:solidFill>
                <a:effectLst/>
                <a:latin typeface="Lato" panose="020F0502020204030203" pitchFamily="34" charset="0"/>
              </a:rPr>
              <a:t>Float is the </a:t>
            </a:r>
            <a:r>
              <a:rPr lang="en-US" b="1" i="0" dirty="0">
                <a:solidFill>
                  <a:srgbClr val="313537"/>
                </a:solidFill>
                <a:effectLst/>
                <a:latin typeface="Lato" panose="020F0502020204030203" pitchFamily="34" charset="0"/>
              </a:rPr>
              <a:t>difference </a:t>
            </a:r>
            <a:r>
              <a:rPr lang="en-US" b="0" i="0" dirty="0">
                <a:solidFill>
                  <a:srgbClr val="313537"/>
                </a:solidFill>
                <a:effectLst/>
                <a:latin typeface="Lato" panose="020F0502020204030203" pitchFamily="34" charset="0"/>
              </a:rPr>
              <a:t>between either the </a:t>
            </a:r>
            <a:r>
              <a:rPr lang="en-US" b="1" i="0" dirty="0">
                <a:solidFill>
                  <a:srgbClr val="313537"/>
                </a:solidFill>
                <a:effectLst/>
                <a:latin typeface="Lato" panose="020F0502020204030203" pitchFamily="34" charset="0"/>
              </a:rPr>
              <a:t>late start</a:t>
            </a:r>
            <a:r>
              <a:rPr lang="en-US" b="0" i="0" dirty="0">
                <a:solidFill>
                  <a:srgbClr val="313537"/>
                </a:solidFill>
                <a:effectLst/>
                <a:latin typeface="Lato" panose="020F0502020204030203" pitchFamily="34" charset="0"/>
              </a:rPr>
              <a:t> and </a:t>
            </a:r>
            <a:r>
              <a:rPr lang="en-US" b="1" i="0" dirty="0">
                <a:solidFill>
                  <a:srgbClr val="313537"/>
                </a:solidFill>
                <a:effectLst/>
                <a:latin typeface="Lato" panose="020F0502020204030203" pitchFamily="34" charset="0"/>
              </a:rPr>
              <a:t>early start</a:t>
            </a:r>
            <a:r>
              <a:rPr lang="en-US" b="0" i="0" dirty="0">
                <a:solidFill>
                  <a:srgbClr val="313537"/>
                </a:solidFill>
                <a:effectLst/>
                <a:latin typeface="Lato" panose="020F0502020204030203" pitchFamily="34" charset="0"/>
              </a:rPr>
              <a:t> date, or the </a:t>
            </a:r>
            <a:r>
              <a:rPr lang="en-US" b="0" i="1" dirty="0">
                <a:solidFill>
                  <a:srgbClr val="313537"/>
                </a:solidFill>
                <a:effectLst/>
                <a:latin typeface="Lato" panose="020F0502020204030203" pitchFamily="34" charset="0"/>
              </a:rPr>
              <a:t>late finish </a:t>
            </a:r>
            <a:r>
              <a:rPr lang="en-US" b="0" i="0" dirty="0">
                <a:solidFill>
                  <a:srgbClr val="313537"/>
                </a:solidFill>
                <a:effectLst/>
                <a:latin typeface="Lato" panose="020F0502020204030203" pitchFamily="34" charset="0"/>
              </a:rPr>
              <a:t>and </a:t>
            </a:r>
            <a:r>
              <a:rPr lang="en-US" b="0" i="1" dirty="0">
                <a:solidFill>
                  <a:srgbClr val="313537"/>
                </a:solidFill>
                <a:effectLst/>
                <a:latin typeface="Lato" panose="020F0502020204030203" pitchFamily="34" charset="0"/>
              </a:rPr>
              <a:t>early finish</a:t>
            </a:r>
            <a:r>
              <a:rPr lang="en-US" b="0" i="0" dirty="0">
                <a:solidFill>
                  <a:srgbClr val="313537"/>
                </a:solidFill>
                <a:effectLst/>
                <a:latin typeface="Lato" panose="020F0502020204030203" pitchFamily="34" charset="0"/>
              </a:rPr>
              <a:t> date: FLT = LS - ES = LF - EF</a:t>
            </a:r>
          </a:p>
          <a:p>
            <a:pPr algn="l" fontAlgn="base"/>
            <a:r>
              <a:rPr lang="en-US" b="0" i="0" dirty="0">
                <a:solidFill>
                  <a:srgbClr val="313537"/>
                </a:solidFill>
                <a:effectLst/>
                <a:latin typeface="merriweather" panose="00000500000000000000" pitchFamily="50" charset="0"/>
              </a:rPr>
              <a:t>If you have done your forward and backward passes correctly, these two sums should </a:t>
            </a:r>
            <a:r>
              <a:rPr lang="en-US" b="1" i="0" dirty="0">
                <a:solidFill>
                  <a:srgbClr val="313537"/>
                </a:solidFill>
                <a:effectLst/>
                <a:latin typeface="Merriweather" panose="00000500000000000000" pitchFamily="50" charset="0"/>
              </a:rPr>
              <a:t>always </a:t>
            </a:r>
            <a:r>
              <a:rPr lang="en-US" b="0" i="0" dirty="0">
                <a:solidFill>
                  <a:srgbClr val="313537"/>
                </a:solidFill>
                <a:effectLst/>
                <a:latin typeface="merriweather" panose="00000500000000000000" pitchFamily="50" charset="0"/>
              </a:rPr>
              <a:t>be the same.</a:t>
            </a:r>
          </a:p>
          <a:p>
            <a:pPr algn="l" fontAlgn="base"/>
            <a:r>
              <a:rPr lang="en-US" b="0" i="0" dirty="0">
                <a:solidFill>
                  <a:srgbClr val="313537"/>
                </a:solidFill>
                <a:effectLst/>
                <a:latin typeface="merriweather" panose="00000500000000000000" pitchFamily="50" charset="0"/>
              </a:rPr>
              <a:t>Let’s see that in action.</a:t>
            </a:r>
          </a:p>
          <a:p>
            <a:pPr algn="l" fontAlgn="base"/>
            <a:r>
              <a:rPr lang="en-US" b="0" i="0" dirty="0">
                <a:solidFill>
                  <a:srgbClr val="313537"/>
                </a:solidFill>
                <a:effectLst/>
                <a:latin typeface="merriweather" panose="00000500000000000000" pitchFamily="50" charset="0"/>
              </a:rPr>
              <a:t>As shown, the difference between the late start (Day Zero) and early start (Day Zero) is zero days. Similarly the difference between the late finish (Day 7) and late early (Day 7) is zero days. </a:t>
            </a:r>
          </a:p>
          <a:p>
            <a:pPr algn="l" fontAlgn="base"/>
            <a:r>
              <a:rPr lang="en-US" b="0" i="0" dirty="0">
                <a:solidFill>
                  <a:srgbClr val="313537"/>
                </a:solidFill>
                <a:effectLst/>
                <a:latin typeface="merriweather" panose="00000500000000000000" pitchFamily="50" charset="0"/>
              </a:rPr>
              <a:t>Therefore Task A has a float of zero days; or to put it another way, </a:t>
            </a:r>
            <a:r>
              <a:rPr lang="en-US" b="1" i="0" dirty="0">
                <a:solidFill>
                  <a:srgbClr val="313537"/>
                </a:solidFill>
                <a:effectLst/>
                <a:latin typeface="Merriweather" panose="00000500000000000000" pitchFamily="50" charset="0"/>
              </a:rPr>
              <a:t>Task A has no float</a:t>
            </a:r>
            <a:r>
              <a:rPr lang="en-US" b="0" i="0" dirty="0">
                <a:solidFill>
                  <a:srgbClr val="313537"/>
                </a:solidFill>
                <a:effectLst/>
                <a:latin typeface="merriweather" panose="00000500000000000000" pitchFamily="50" charset="0"/>
              </a:rPr>
              <a:t>.</a:t>
            </a:r>
          </a:p>
          <a:p>
            <a:pPr algn="l" fontAlgn="base" latinLnBrk="0"/>
            <a:r>
              <a:rPr lang="en-US" b="0" i="0" dirty="0">
                <a:solidFill>
                  <a:srgbClr val="313537"/>
                </a:solidFill>
                <a:effectLst/>
                <a:latin typeface="Lato" panose="020F0502020204030203" pitchFamily="34" charset="0"/>
              </a:rPr>
              <a:t>Look, too, where we insert our float sum.</a:t>
            </a:r>
          </a:p>
          <a:p>
            <a:pPr algn="l" fontAlgn="base"/>
            <a:r>
              <a:rPr lang="en-US" b="0" i="0" dirty="0">
                <a:solidFill>
                  <a:srgbClr val="313537"/>
                </a:solidFill>
                <a:effectLst/>
                <a:latin typeface="merriweather" panose="00000500000000000000" pitchFamily="50" charset="0"/>
              </a:rPr>
              <a:t>For Task B, the difference between the late start (Day 12) and early start (Day 7) is 5 days. </a:t>
            </a:r>
          </a:p>
          <a:p>
            <a:pPr algn="l" fontAlgn="base"/>
            <a:r>
              <a:rPr lang="en-US" b="0" i="0" dirty="0">
                <a:solidFill>
                  <a:srgbClr val="313537"/>
                </a:solidFill>
                <a:effectLst/>
                <a:latin typeface="merriweather" panose="00000500000000000000" pitchFamily="50" charset="0"/>
              </a:rPr>
              <a:t>Similarly the difference between the late finish (Day 18) and early finish (Day 13) is 5 days. </a:t>
            </a:r>
          </a:p>
          <a:p>
            <a:pPr algn="l" fontAlgn="base"/>
            <a:r>
              <a:rPr lang="en-US" b="0" i="0" dirty="0">
                <a:solidFill>
                  <a:srgbClr val="313537"/>
                </a:solidFill>
                <a:effectLst/>
                <a:latin typeface="merriweather" panose="00000500000000000000" pitchFamily="50" charset="0"/>
              </a:rPr>
              <a:t>Therefore Task B has a float of </a:t>
            </a:r>
            <a:r>
              <a:rPr lang="en-US" b="1" i="0" dirty="0">
                <a:solidFill>
                  <a:srgbClr val="313537"/>
                </a:solidFill>
                <a:effectLst/>
                <a:latin typeface="Merriweather" panose="00000500000000000000" pitchFamily="50" charset="0"/>
              </a:rPr>
              <a:t>5 days</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We can now go on and perform this sum on every node on our network diagram.</a:t>
            </a:r>
          </a:p>
          <a:p>
            <a:pPr algn="l" fontAlgn="base"/>
            <a:r>
              <a:rPr lang="en-US" b="0" i="0" dirty="0">
                <a:solidFill>
                  <a:srgbClr val="313537"/>
                </a:solidFill>
                <a:effectLst/>
                <a:latin typeface="Merriweather" panose="00000500000000000000" pitchFamily="50" charset="0"/>
              </a:rPr>
              <a:t>Thankfully, there are </a:t>
            </a:r>
            <a:r>
              <a:rPr lang="en-US" b="1" i="0" dirty="0">
                <a:solidFill>
                  <a:srgbClr val="313537"/>
                </a:solidFill>
                <a:effectLst/>
                <a:latin typeface="Merriweather" panose="00000500000000000000" pitchFamily="50" charset="0"/>
              </a:rPr>
              <a:t>no tricks</a:t>
            </a:r>
            <a:r>
              <a:rPr lang="en-US" b="0" i="0" dirty="0">
                <a:solidFill>
                  <a:srgbClr val="313537"/>
                </a:solidFill>
                <a:effectLst/>
                <a:latin typeface="Merriweather" panose="00000500000000000000" pitchFamily="50" charset="0"/>
              </a:rPr>
              <a:t> to this as there were with the forward and backward passes!</a:t>
            </a:r>
          </a:p>
          <a:p>
            <a:pPr algn="l" fontAlgn="base"/>
            <a:endParaRPr lang="en-US" b="0" i="0" dirty="0">
              <a:solidFill>
                <a:srgbClr val="313537"/>
              </a:solidFill>
              <a:effectLst/>
              <a:latin typeface="merriweather" panose="00000500000000000000" pitchFamily="50" charset="0"/>
            </a:endParaRP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20</a:t>
            </a:fld>
            <a:endParaRPr lang="en-AU"/>
          </a:p>
        </p:txBody>
      </p:sp>
    </p:spTree>
    <p:extLst>
      <p:ext uri="{BB962C8B-B14F-4D97-AF65-F5344CB8AC3E}">
        <p14:creationId xmlns:p14="http://schemas.microsoft.com/office/powerpoint/2010/main" val="64306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
        <p:nvSpPr>
          <p:cNvPr id="7" name="Slide Number Placeholder 6"/>
          <p:cNvSpPr>
            <a:spLocks noGrp="1"/>
          </p:cNvSpPr>
          <p:nvPr>
            <p:ph type="sldNum" sz="quarter" idx="5"/>
          </p:nvPr>
        </p:nvSpPr>
        <p:spPr/>
        <p:txBody>
          <a:bodyPr/>
          <a:lstStyle/>
          <a:p>
            <a:fld id="{26A9BE73-4262-4638-901C-38391926C119}" type="slidenum">
              <a:rPr lang="en-AU" smtClean="0"/>
              <a:t>2</a:t>
            </a:fld>
            <a:endParaRPr lang="en-AU" dirty="0"/>
          </a:p>
        </p:txBody>
      </p:sp>
    </p:spTree>
    <p:extLst>
      <p:ext uri="{BB962C8B-B14F-4D97-AF65-F5344CB8AC3E}">
        <p14:creationId xmlns:p14="http://schemas.microsoft.com/office/powerpoint/2010/main" val="4103786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Lato" panose="020F0502020204030203" pitchFamily="34" charset="0"/>
              </a:rPr>
              <a:t>Critical paths are linked (</a:t>
            </a:r>
            <a:r>
              <a:rPr lang="en-US" b="0" i="1" dirty="0">
                <a:solidFill>
                  <a:srgbClr val="313537"/>
                </a:solidFill>
                <a:effectLst/>
                <a:latin typeface="Lato" panose="020F0502020204030203" pitchFamily="34" charset="0"/>
              </a:rPr>
              <a:t>dependent</a:t>
            </a:r>
            <a:r>
              <a:rPr lang="en-US" b="0" i="0" dirty="0">
                <a:solidFill>
                  <a:srgbClr val="313537"/>
                </a:solidFill>
                <a:effectLst/>
                <a:latin typeface="Lato" panose="020F0502020204030203" pitchFamily="34" charset="0"/>
              </a:rPr>
              <a:t>) tasks with </a:t>
            </a:r>
            <a:r>
              <a:rPr lang="en-US" b="1" i="0" dirty="0">
                <a:solidFill>
                  <a:srgbClr val="313537"/>
                </a:solidFill>
                <a:effectLst/>
                <a:latin typeface="Lato" panose="020F0502020204030203" pitchFamily="34" charset="0"/>
              </a:rPr>
              <a:t>zero </a:t>
            </a:r>
            <a:r>
              <a:rPr lang="en-US" b="0" i="0" dirty="0">
                <a:solidFill>
                  <a:srgbClr val="313537"/>
                </a:solidFill>
                <a:effectLst/>
                <a:latin typeface="Lato" panose="020F0502020204030203" pitchFamily="34" charset="0"/>
              </a:rPr>
              <a:t>or no total float.</a:t>
            </a:r>
          </a:p>
          <a:p>
            <a:pPr algn="l" fontAlgn="base"/>
            <a:r>
              <a:rPr lang="en-US" b="0" i="0" dirty="0">
                <a:solidFill>
                  <a:srgbClr val="313537"/>
                </a:solidFill>
                <a:effectLst/>
                <a:latin typeface="Merriweather" panose="00000500000000000000" pitchFamily="50" charset="0"/>
              </a:rPr>
              <a:t>In our example, the critical path flows from Task A to Task D to Task E. </a:t>
            </a:r>
          </a:p>
          <a:p>
            <a:pPr algn="l" fontAlgn="base"/>
            <a:r>
              <a:rPr lang="en-US" b="0" i="0" dirty="0">
                <a:solidFill>
                  <a:srgbClr val="313537"/>
                </a:solidFill>
                <a:effectLst/>
                <a:latin typeface="Merriweather" panose="00000500000000000000" pitchFamily="50" charset="0"/>
              </a:rPr>
              <a:t>The implication is that those are the activities whose schedule we must </a:t>
            </a:r>
            <a:r>
              <a:rPr lang="en-US" b="1" i="0" dirty="0">
                <a:solidFill>
                  <a:srgbClr val="313537"/>
                </a:solidFill>
                <a:effectLst/>
                <a:latin typeface="Merriweather" panose="00000500000000000000" pitchFamily="50" charset="0"/>
              </a:rPr>
              <a:t>manage closely</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The mathematics of scheduling mean that </a:t>
            </a:r>
            <a:r>
              <a:rPr lang="en-US" b="1" i="0" dirty="0">
                <a:solidFill>
                  <a:srgbClr val="313537"/>
                </a:solidFill>
                <a:effectLst/>
                <a:latin typeface="Merriweather" panose="00000500000000000000" pitchFamily="50" charset="0"/>
              </a:rPr>
              <a:t>every </a:t>
            </a:r>
            <a:r>
              <a:rPr lang="en-US" b="0" i="0" dirty="0">
                <a:solidFill>
                  <a:srgbClr val="313537"/>
                </a:solidFill>
                <a:effectLst/>
                <a:latin typeface="Merriweather" panose="00000500000000000000" pitchFamily="50" charset="0"/>
              </a:rPr>
              <a:t>project will have a critical path – it is also possible for there to be </a:t>
            </a:r>
            <a:r>
              <a:rPr lang="en-US" b="1" i="0" dirty="0">
                <a:solidFill>
                  <a:srgbClr val="313537"/>
                </a:solidFill>
                <a:effectLst/>
                <a:latin typeface="Merriweather" panose="00000500000000000000" pitchFamily="50" charset="0"/>
              </a:rPr>
              <a:t>multiple </a:t>
            </a:r>
            <a:r>
              <a:rPr lang="en-US" b="0" i="0" dirty="0">
                <a:solidFill>
                  <a:srgbClr val="313537"/>
                </a:solidFill>
                <a:effectLst/>
                <a:latin typeface="Merriweather" panose="00000500000000000000" pitchFamily="50" charset="0"/>
              </a:rPr>
              <a:t>critical paths. </a:t>
            </a:r>
          </a:p>
          <a:p>
            <a:pPr algn="l" fontAlgn="base"/>
            <a:r>
              <a:rPr lang="en-US" b="0" i="0" dirty="0">
                <a:solidFill>
                  <a:srgbClr val="313537"/>
                </a:solidFill>
                <a:effectLst/>
                <a:latin typeface="Merriweather" panose="00000500000000000000" pitchFamily="50" charset="0"/>
              </a:rPr>
              <a:t>Projects can also have multiple </a:t>
            </a:r>
            <a:r>
              <a:rPr lang="en-US" b="1" i="0" dirty="0">
                <a:solidFill>
                  <a:srgbClr val="313537"/>
                </a:solidFill>
                <a:effectLst/>
                <a:latin typeface="Merriweather" panose="00000500000000000000" pitchFamily="50" charset="0"/>
              </a:rPr>
              <a:t>near </a:t>
            </a:r>
            <a:r>
              <a:rPr lang="en-US" b="0" i="0" dirty="0">
                <a:solidFill>
                  <a:srgbClr val="313537"/>
                </a:solidFill>
                <a:effectLst/>
                <a:latin typeface="Merriweather" panose="00000500000000000000" pitchFamily="50" charset="0"/>
              </a:rPr>
              <a:t>critical paths. </a:t>
            </a:r>
          </a:p>
          <a:p>
            <a:pPr algn="l" fontAlgn="base"/>
            <a:r>
              <a:rPr lang="en-US" b="0" i="0" dirty="0">
                <a:solidFill>
                  <a:srgbClr val="313537"/>
                </a:solidFill>
                <a:effectLst/>
                <a:latin typeface="Merriweather" panose="00000500000000000000" pitchFamily="50" charset="0"/>
              </a:rPr>
              <a:t>In this instance, the path from Task A to B to C is a </a:t>
            </a:r>
            <a:r>
              <a:rPr lang="en-US" b="1" i="0" dirty="0">
                <a:solidFill>
                  <a:srgbClr val="313537"/>
                </a:solidFill>
                <a:effectLst/>
                <a:latin typeface="Merriweather" panose="00000500000000000000" pitchFamily="50" charset="0"/>
              </a:rPr>
              <a:t>near </a:t>
            </a:r>
            <a:r>
              <a:rPr lang="en-US" b="0" i="0" dirty="0">
                <a:solidFill>
                  <a:srgbClr val="313537"/>
                </a:solidFill>
                <a:effectLst/>
                <a:latin typeface="Merriweather" panose="00000500000000000000" pitchFamily="50" charset="0"/>
              </a:rPr>
              <a:t>critical path – it, too, will warrant close attention.</a:t>
            </a:r>
          </a:p>
          <a:p>
            <a:pPr algn="l" fontAlgn="base" latinLnBrk="0"/>
            <a:r>
              <a:rPr lang="en-US" b="1" i="0" dirty="0">
                <a:solidFill>
                  <a:srgbClr val="313537"/>
                </a:solidFill>
                <a:effectLst/>
                <a:latin typeface="Merriweather" panose="00000500000000000000" pitchFamily="50" charset="0"/>
              </a:rPr>
              <a:t>Now think back to the discussion of estimating risk: if we have a low level of confidence in our time-to-complete estimates on a critical or near-critical path task, what do you think that might mean for project delivery?</a:t>
            </a:r>
          </a:p>
          <a:p>
            <a:pPr algn="l" fontAlgn="base"/>
            <a:r>
              <a:rPr lang="en-US" b="0" i="0" dirty="0">
                <a:solidFill>
                  <a:srgbClr val="313537"/>
                </a:solidFill>
                <a:effectLst/>
                <a:latin typeface="merriweather" panose="00000500000000000000" pitchFamily="50" charset="0"/>
              </a:rPr>
              <a:t>It is also important to understand that the early and late start and finish dates are </a:t>
            </a:r>
            <a:r>
              <a:rPr lang="en-US" b="1" i="0" dirty="0">
                <a:solidFill>
                  <a:srgbClr val="313537"/>
                </a:solidFill>
                <a:effectLst/>
                <a:latin typeface="Merriweather" panose="00000500000000000000" pitchFamily="50" charset="0"/>
              </a:rPr>
              <a:t>not </a:t>
            </a:r>
            <a:r>
              <a:rPr lang="en-US" b="0" i="0" dirty="0">
                <a:solidFill>
                  <a:srgbClr val="313537"/>
                </a:solidFill>
                <a:effectLst/>
                <a:latin typeface="merriweather" panose="00000500000000000000" pitchFamily="50" charset="0"/>
              </a:rPr>
              <a:t>the project schedule. </a:t>
            </a:r>
          </a:p>
          <a:p>
            <a:pPr algn="l" fontAlgn="base"/>
            <a:r>
              <a:rPr lang="en-US" b="0" i="0" dirty="0">
                <a:solidFill>
                  <a:srgbClr val="313537"/>
                </a:solidFill>
                <a:effectLst/>
                <a:latin typeface="merriweather" panose="00000500000000000000" pitchFamily="50" charset="0"/>
              </a:rPr>
              <a:t>Rather, they indicate the time periods when the task </a:t>
            </a:r>
            <a:r>
              <a:rPr lang="en-US" b="1" i="0" dirty="0">
                <a:solidFill>
                  <a:srgbClr val="313537"/>
                </a:solidFill>
                <a:effectLst/>
                <a:latin typeface="Merriweather" panose="00000500000000000000" pitchFamily="50" charset="0"/>
              </a:rPr>
              <a:t>could </a:t>
            </a:r>
            <a:r>
              <a:rPr lang="en-US" b="0" i="0" dirty="0">
                <a:solidFill>
                  <a:srgbClr val="313537"/>
                </a:solidFill>
                <a:effectLst/>
                <a:latin typeface="merriweather" panose="00000500000000000000" pitchFamily="50" charset="0"/>
              </a:rPr>
              <a:t>be scheduled – we will look at this in more detail in the next few topics.</a:t>
            </a:r>
          </a:p>
          <a:p>
            <a:pPr algn="l" fontAlgn="base" latinLnBrk="0"/>
            <a:r>
              <a:rPr lang="en-US" b="0" i="0" dirty="0">
                <a:solidFill>
                  <a:srgbClr val="313537"/>
                </a:solidFill>
                <a:effectLst/>
                <a:latin typeface="Lato" panose="020F0502020204030203" pitchFamily="34" charset="0"/>
              </a:rPr>
              <a:t>People often confuse the critical path with </a:t>
            </a:r>
            <a:r>
              <a:rPr lang="en-US" b="0" i="1" dirty="0">
                <a:solidFill>
                  <a:srgbClr val="313537"/>
                </a:solidFill>
                <a:effectLst/>
                <a:latin typeface="Lato" panose="020F0502020204030203" pitchFamily="34" charset="0"/>
              </a:rPr>
              <a:t>critical tasks</a:t>
            </a:r>
            <a:r>
              <a:rPr lang="en-US" b="0" i="0" dirty="0">
                <a:solidFill>
                  <a:srgbClr val="313537"/>
                </a:solidFill>
                <a:effectLst/>
                <a:latin typeface="Lato" panose="020F0502020204030203" pitchFamily="34" charset="0"/>
              </a:rPr>
              <a:t>.</a:t>
            </a:r>
          </a:p>
          <a:p>
            <a:pPr algn="l" fontAlgn="base" latinLnBrk="0"/>
            <a:r>
              <a:rPr lang="en-US" b="0" i="0" dirty="0">
                <a:solidFill>
                  <a:srgbClr val="313537"/>
                </a:solidFill>
                <a:effectLst/>
                <a:latin typeface="Lato" panose="020F0502020204030203" pitchFamily="34" charset="0"/>
              </a:rPr>
              <a:t>Critical tasks are work packages that are </a:t>
            </a:r>
            <a:r>
              <a:rPr lang="en-US" b="0" i="0" dirty="0" err="1">
                <a:solidFill>
                  <a:srgbClr val="313537"/>
                </a:solidFill>
                <a:effectLst/>
                <a:latin typeface="Lato" panose="020F0502020204030203" pitchFamily="34" charset="0"/>
              </a:rPr>
              <a:t>prioritised</a:t>
            </a:r>
            <a:r>
              <a:rPr lang="en-US" b="0" i="0" dirty="0">
                <a:solidFill>
                  <a:srgbClr val="313537"/>
                </a:solidFill>
                <a:effectLst/>
                <a:latin typeface="Lato" panose="020F0502020204030203" pitchFamily="34" charset="0"/>
              </a:rPr>
              <a:t> by stakeholders as '</a:t>
            </a:r>
            <a:r>
              <a:rPr lang="en-US" b="0" i="1" dirty="0">
                <a:solidFill>
                  <a:srgbClr val="313537"/>
                </a:solidFill>
                <a:effectLst/>
                <a:latin typeface="Lato" panose="020F0502020204030203" pitchFamily="34" charset="0"/>
              </a:rPr>
              <a:t>important</a:t>
            </a:r>
            <a:r>
              <a:rPr lang="en-US" b="0" i="0" dirty="0">
                <a:solidFill>
                  <a:srgbClr val="313537"/>
                </a:solidFill>
                <a:effectLst/>
                <a:latin typeface="Lato" panose="020F0502020204030203" pitchFamily="34" charset="0"/>
              </a:rPr>
              <a:t>'.</a:t>
            </a:r>
          </a:p>
          <a:p>
            <a:pPr algn="l" fontAlgn="base" latinLnBrk="0"/>
            <a:r>
              <a:rPr lang="en-US" b="0" i="0" dirty="0">
                <a:solidFill>
                  <a:srgbClr val="313537"/>
                </a:solidFill>
                <a:effectLst/>
                <a:latin typeface="Lato" panose="020F0502020204030203" pitchFamily="34" charset="0"/>
              </a:rPr>
              <a:t>A task can be critical because it has no float (putting it on the critical path); but it can also be critical because the sponsor says so.</a:t>
            </a:r>
          </a:p>
          <a:p>
            <a:pPr algn="l" fontAlgn="base" latinLnBrk="0"/>
            <a:r>
              <a:rPr lang="en-US" b="0" i="0" dirty="0">
                <a:solidFill>
                  <a:srgbClr val="313537"/>
                </a:solidFill>
                <a:effectLst/>
                <a:latin typeface="Lato" panose="020F0502020204030203" pitchFamily="34" charset="0"/>
              </a:rPr>
              <a:t>Critical tasking is a subjective activity – the critical path, on the other hand, has a very specific meaning</a:t>
            </a:r>
          </a:p>
          <a:p>
            <a:pPr algn="l" fontAlgn="base"/>
            <a:endParaRPr lang="en-US" b="0" i="0" dirty="0">
              <a:solidFill>
                <a:srgbClr val="313537"/>
              </a:solidFill>
              <a:effectLst/>
              <a:latin typeface="merriweather" panose="00000500000000000000" pitchFamily="50" charset="0"/>
            </a:endParaRP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21</a:t>
            </a:fld>
            <a:endParaRPr lang="en-AU"/>
          </a:p>
        </p:txBody>
      </p:sp>
    </p:spTree>
    <p:extLst>
      <p:ext uri="{BB962C8B-B14F-4D97-AF65-F5344CB8AC3E}">
        <p14:creationId xmlns:p14="http://schemas.microsoft.com/office/powerpoint/2010/main" val="2449087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solidFill>
                  <a:srgbClr val="FFFFFF"/>
                </a:solidFill>
                <a:effectLst/>
                <a:latin typeface="Lato" panose="020F0502020204030203" pitchFamily="34" charset="0"/>
              </a:rPr>
              <a:t>These days, most project management software will display the information in the network diagram in a particular form of bar chart known as a </a:t>
            </a:r>
            <a:r>
              <a:rPr lang="en-US" b="1" i="1" dirty="0">
                <a:solidFill>
                  <a:srgbClr val="FFFFFF"/>
                </a:solidFill>
                <a:effectLst/>
                <a:latin typeface="Lato" panose="020F0502020204030203" pitchFamily="34" charset="0"/>
              </a:rPr>
              <a:t>Gantt chart</a:t>
            </a:r>
            <a:r>
              <a:rPr lang="en-US" b="1" dirty="0">
                <a:solidFill>
                  <a:srgbClr val="FFFFFF"/>
                </a:solidFill>
                <a:effectLst/>
                <a:latin typeface="Lato" panose="020F0502020204030203" pitchFamily="34" charset="0"/>
              </a:rPr>
              <a:t>.</a:t>
            </a:r>
            <a:endParaRPr lang="en-US" dirty="0">
              <a:solidFill>
                <a:srgbClr val="FFFFFF"/>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Originally developed by Polish economist </a:t>
            </a:r>
            <a:r>
              <a:rPr lang="en-US" b="0" i="0" dirty="0">
                <a:solidFill>
                  <a:srgbClr val="0C74BB"/>
                </a:solidFill>
                <a:effectLst/>
                <a:latin typeface="Merriweather" panose="00000500000000000000" pitchFamily="50" charset="0"/>
                <a:hlinkClick r:id="rId3"/>
              </a:rPr>
              <a:t>Karol </a:t>
            </a:r>
            <a:r>
              <a:rPr lang="en-US" b="0" i="0" dirty="0" err="1">
                <a:solidFill>
                  <a:srgbClr val="0C74BB"/>
                </a:solidFill>
                <a:effectLst/>
                <a:latin typeface="Merriweather" panose="00000500000000000000" pitchFamily="50" charset="0"/>
                <a:hlinkClick r:id="rId3"/>
              </a:rPr>
              <a:t>Adamiecki</a:t>
            </a:r>
            <a:r>
              <a:rPr lang="en-US" b="0" i="0" dirty="0">
                <a:solidFill>
                  <a:srgbClr val="313537"/>
                </a:solidFill>
                <a:effectLst/>
                <a:latin typeface="Merriweather" panose="00000500000000000000" pitchFamily="50" charset="0"/>
              </a:rPr>
              <a:t>, it was </a:t>
            </a:r>
            <a:r>
              <a:rPr lang="en-US" b="0" i="0" dirty="0">
                <a:solidFill>
                  <a:srgbClr val="0C74BB"/>
                </a:solidFill>
                <a:effectLst/>
                <a:latin typeface="Merriweather" panose="00000500000000000000" pitchFamily="50" charset="0"/>
                <a:hlinkClick r:id="rId4"/>
              </a:rPr>
              <a:t>Henry Laurence Gantt</a:t>
            </a:r>
            <a:r>
              <a:rPr lang="en-US" b="0" i="0" dirty="0">
                <a:solidFill>
                  <a:srgbClr val="313537"/>
                </a:solidFill>
                <a:effectLst/>
                <a:latin typeface="Merriweather" panose="00000500000000000000" pitchFamily="50" charset="0"/>
              </a:rPr>
              <a:t>, a mechanical engineer and management consultant, who </a:t>
            </a:r>
            <a:r>
              <a:rPr lang="en-US" b="0" i="0" dirty="0" err="1">
                <a:solidFill>
                  <a:srgbClr val="313537"/>
                </a:solidFill>
                <a:effectLst/>
                <a:latin typeface="Merriweather" panose="00000500000000000000" pitchFamily="50" charset="0"/>
              </a:rPr>
              <a:t>popularised</a:t>
            </a:r>
            <a:r>
              <a:rPr lang="en-US" b="0" i="0" dirty="0">
                <a:solidFill>
                  <a:srgbClr val="313537"/>
                </a:solidFill>
                <a:effectLst/>
                <a:latin typeface="Merriweather" panose="00000500000000000000" pitchFamily="50" charset="0"/>
              </a:rPr>
              <a:t> these famous charts in the second decade of the twentieth century.</a:t>
            </a:r>
          </a:p>
          <a:p>
            <a:pPr algn="l" fontAlgn="base"/>
            <a:r>
              <a:rPr lang="en-US" b="0" i="0" dirty="0">
                <a:solidFill>
                  <a:srgbClr val="313537"/>
                </a:solidFill>
                <a:effectLst/>
                <a:latin typeface="Merriweather" panose="00000500000000000000" pitchFamily="50" charset="0"/>
              </a:rPr>
              <a:t>As a visual tool to show scheduled and actual progress of work, it was quite a radical concept and an innovation of worldwide importance.</a:t>
            </a:r>
          </a:p>
          <a:p>
            <a:pPr algn="l" fontAlgn="base"/>
            <a:r>
              <a:rPr lang="en-US" b="0" i="0" dirty="0">
                <a:solidFill>
                  <a:srgbClr val="313537"/>
                </a:solidFill>
                <a:effectLst/>
                <a:latin typeface="Merriweather" panose="00000500000000000000" pitchFamily="50" charset="0"/>
              </a:rPr>
              <a:t>One of the first recorded uses of Gantt charts was for the scheduling of ordinance projects back in the First World War. </a:t>
            </a:r>
          </a:p>
          <a:p>
            <a:pPr algn="l" fontAlgn="base"/>
            <a:r>
              <a:rPr lang="en-US" b="0" i="0" dirty="0">
                <a:solidFill>
                  <a:srgbClr val="313537"/>
                </a:solidFill>
                <a:effectLst/>
                <a:latin typeface="Merriweather" panose="00000500000000000000" pitchFamily="50" charset="0"/>
              </a:rPr>
              <a:t>The use of this technique was then </a:t>
            </a:r>
            <a:r>
              <a:rPr lang="en-US" b="0" i="0" dirty="0" err="1">
                <a:solidFill>
                  <a:srgbClr val="313537"/>
                </a:solidFill>
                <a:effectLst/>
                <a:latin typeface="Merriweather" panose="00000500000000000000" pitchFamily="50" charset="0"/>
              </a:rPr>
              <a:t>popularised</a:t>
            </a:r>
            <a:r>
              <a:rPr lang="en-US" b="0" i="0" dirty="0">
                <a:solidFill>
                  <a:srgbClr val="313537"/>
                </a:solidFill>
                <a:effectLst/>
                <a:latin typeface="Merriweather" panose="00000500000000000000" pitchFamily="50" charset="0"/>
              </a:rPr>
              <a:t> on large </a:t>
            </a:r>
            <a:r>
              <a:rPr lang="en-US" b="1" i="0" dirty="0">
                <a:solidFill>
                  <a:srgbClr val="313537"/>
                </a:solidFill>
                <a:effectLst/>
                <a:latin typeface="Merriweather" panose="00000500000000000000" pitchFamily="50" charset="0"/>
              </a:rPr>
              <a:t>construction </a:t>
            </a:r>
            <a:r>
              <a:rPr lang="en-US" b="0" i="0" dirty="0">
                <a:solidFill>
                  <a:srgbClr val="313537"/>
                </a:solidFill>
                <a:effectLst/>
                <a:latin typeface="Merriweather" panose="00000500000000000000" pitchFamily="50" charset="0"/>
              </a:rPr>
              <a:t>projects in the US like the Hoover Dam, started in 1931, and the interstate highway network which started in 1956.</a:t>
            </a:r>
          </a:p>
          <a:p>
            <a:r>
              <a:rPr lang="en-US" b="0" i="0" dirty="0">
                <a:solidFill>
                  <a:srgbClr val="313537"/>
                </a:solidFill>
                <a:effectLst/>
                <a:latin typeface="Merriweather" panose="00000500000000000000" pitchFamily="50" charset="0"/>
              </a:rPr>
              <a:t>Since the late twentieth century, the rise of personal computers, which has coincided with the </a:t>
            </a:r>
            <a:r>
              <a:rPr lang="en-US" b="1" i="0" dirty="0">
                <a:solidFill>
                  <a:srgbClr val="313537"/>
                </a:solidFill>
                <a:effectLst/>
                <a:latin typeface="Merriweather" panose="00000500000000000000" pitchFamily="50" charset="0"/>
              </a:rPr>
              <a:t>professionalism </a:t>
            </a:r>
            <a:r>
              <a:rPr lang="en-US" b="0" i="0" dirty="0">
                <a:solidFill>
                  <a:srgbClr val="313537"/>
                </a:solidFill>
                <a:effectLst/>
                <a:latin typeface="Merriweather" panose="00000500000000000000" pitchFamily="50" charset="0"/>
              </a:rPr>
              <a:t>of the project management discipline, Gantt charts have become a ubiquitous symbol of project management.</a:t>
            </a:r>
          </a:p>
          <a:p>
            <a:pPr algn="l" fontAlgn="base"/>
            <a:r>
              <a:rPr lang="en-US" b="0" i="0" dirty="0">
                <a:solidFill>
                  <a:srgbClr val="313537"/>
                </a:solidFill>
                <a:effectLst/>
                <a:latin typeface="merriweather" panose="00000500000000000000" pitchFamily="50" charset="0"/>
              </a:rPr>
              <a:t>The first Gantt charts were nothing more than a series of tasks on the left hand side of a big sheet of paper or blackboard, with a calendar of dates running across the top. </a:t>
            </a:r>
          </a:p>
          <a:p>
            <a:pPr algn="l" fontAlgn="base"/>
            <a:r>
              <a:rPr lang="en-US" b="0" i="0" dirty="0">
                <a:solidFill>
                  <a:srgbClr val="313537"/>
                </a:solidFill>
                <a:effectLst/>
                <a:latin typeface="merriweather" panose="00000500000000000000" pitchFamily="50" charset="0"/>
              </a:rPr>
              <a:t>All you had to do was mark out a bar to represent the length of time each task was to take, and colour it in as progress was made. </a:t>
            </a:r>
          </a:p>
          <a:p>
            <a:pPr algn="l" fontAlgn="base"/>
            <a:r>
              <a:rPr lang="en-US" b="0" i="0" dirty="0">
                <a:solidFill>
                  <a:srgbClr val="313537"/>
                </a:solidFill>
                <a:effectLst/>
                <a:latin typeface="merriweather" panose="00000500000000000000" pitchFamily="50" charset="0"/>
              </a:rPr>
              <a:t>Milestones were also added to highlight the important elements of a project.</a:t>
            </a:r>
          </a:p>
          <a:p>
            <a:pPr algn="l" fontAlgn="base"/>
            <a:r>
              <a:rPr lang="en-US" b="0" i="0" dirty="0">
                <a:solidFill>
                  <a:srgbClr val="313537"/>
                </a:solidFill>
                <a:effectLst/>
                <a:latin typeface="merriweather" panose="00000500000000000000" pitchFamily="50" charset="0"/>
              </a:rPr>
              <a:t>This enabled you to see an estimate of how long the entire project should take, as well as the task and </a:t>
            </a:r>
            <a:r>
              <a:rPr lang="en-US" b="1" i="0" dirty="0">
                <a:solidFill>
                  <a:srgbClr val="313537"/>
                </a:solidFill>
                <a:effectLst/>
                <a:latin typeface="Merriweather" panose="00000500000000000000" pitchFamily="50" charset="0"/>
              </a:rPr>
              <a:t>overall project</a:t>
            </a:r>
            <a:r>
              <a:rPr lang="en-US" b="0" i="0" dirty="0">
                <a:solidFill>
                  <a:srgbClr val="313537"/>
                </a:solidFill>
                <a:effectLst/>
                <a:latin typeface="merriweather" panose="00000500000000000000" pitchFamily="50" charset="0"/>
              </a:rPr>
              <a:t> </a:t>
            </a:r>
            <a:r>
              <a:rPr lang="en-US" b="1" i="0" dirty="0">
                <a:solidFill>
                  <a:srgbClr val="313537"/>
                </a:solidFill>
                <a:effectLst/>
                <a:latin typeface="Merriweather" panose="00000500000000000000" pitchFamily="50" charset="0"/>
              </a:rPr>
              <a:t>progress</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These fundamental principles remain unchanged by today's project software - 80% of users still probably don't use much more than these basic (yet powerful) features.</a:t>
            </a:r>
          </a:p>
          <a:p>
            <a:pPr algn="l" fontAlgn="base"/>
            <a:r>
              <a:rPr lang="en-US" b="0" i="0" dirty="0">
                <a:solidFill>
                  <a:srgbClr val="313537"/>
                </a:solidFill>
                <a:effectLst/>
                <a:latin typeface="merriweather" panose="00000500000000000000" pitchFamily="50" charset="0"/>
              </a:rPr>
              <a:t>In the next few lessons, we will look at how to prepare a Gantt chart from the information in our network diagram.</a:t>
            </a:r>
          </a:p>
          <a:p>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CB2014FA-FDC5-4AAF-B625-A1B86E44C86A}"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24</a:t>
            </a:fld>
            <a:endParaRPr lang="en-AU"/>
          </a:p>
        </p:txBody>
      </p:sp>
    </p:spTree>
    <p:extLst>
      <p:ext uri="{BB962C8B-B14F-4D97-AF65-F5344CB8AC3E}">
        <p14:creationId xmlns:p14="http://schemas.microsoft.com/office/powerpoint/2010/main" val="439226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Let’s begin by taking Task A from the last topic and plotting it on our Gantt chart from its early start to its early finish date, the end of day 7.</a:t>
            </a:r>
          </a:p>
          <a:p>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25</a:t>
            </a:fld>
            <a:endParaRPr lang="en-AU"/>
          </a:p>
        </p:txBody>
      </p:sp>
    </p:spTree>
    <p:extLst>
      <p:ext uri="{BB962C8B-B14F-4D97-AF65-F5344CB8AC3E}">
        <p14:creationId xmlns:p14="http://schemas.microsoft.com/office/powerpoint/2010/main" val="883671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Let’s begin by taking Task A from the last topic and plotting it on our Gantt chart from its early start to its early finish date, the end of day 7.</a:t>
            </a:r>
          </a:p>
          <a:p>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26</a:t>
            </a:fld>
            <a:endParaRPr lang="en-AU"/>
          </a:p>
        </p:txBody>
      </p:sp>
    </p:spTree>
    <p:extLst>
      <p:ext uri="{BB962C8B-B14F-4D97-AF65-F5344CB8AC3E}">
        <p14:creationId xmlns:p14="http://schemas.microsoft.com/office/powerpoint/2010/main" val="478602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Task B, now, runs from its early start – the end of day 7, which is really the start of day 8 – for 6 days until the end of day 13</a:t>
            </a:r>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27</a:t>
            </a:fld>
            <a:endParaRPr lang="en-AU"/>
          </a:p>
        </p:txBody>
      </p:sp>
    </p:spTree>
    <p:extLst>
      <p:ext uri="{BB962C8B-B14F-4D97-AF65-F5344CB8AC3E}">
        <p14:creationId xmlns:p14="http://schemas.microsoft.com/office/powerpoint/2010/main" val="2520947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Task C runs from 8 days to day 25.</a:t>
            </a:r>
          </a:p>
          <a:p>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28</a:t>
            </a:fld>
            <a:endParaRPr lang="en-AU"/>
          </a:p>
        </p:txBody>
      </p:sp>
    </p:spTree>
    <p:extLst>
      <p:ext uri="{BB962C8B-B14F-4D97-AF65-F5344CB8AC3E}">
        <p14:creationId xmlns:p14="http://schemas.microsoft.com/office/powerpoint/2010/main" val="751691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Task D can start at the end of day 7 and run for 10 days to day 17</a:t>
            </a:r>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29</a:t>
            </a:fld>
            <a:endParaRPr lang="en-AU"/>
          </a:p>
        </p:txBody>
      </p:sp>
    </p:spTree>
    <p:extLst>
      <p:ext uri="{BB962C8B-B14F-4D97-AF65-F5344CB8AC3E}">
        <p14:creationId xmlns:p14="http://schemas.microsoft.com/office/powerpoint/2010/main" val="2332236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It is followed by the 13 days of Task E.</a:t>
            </a:r>
          </a:p>
          <a:p>
            <a:pPr algn="l" fontAlgn="base"/>
            <a:r>
              <a:rPr lang="en-US" b="0" i="0" dirty="0">
                <a:solidFill>
                  <a:srgbClr val="313537"/>
                </a:solidFill>
                <a:effectLst/>
                <a:latin typeface="merriweather" panose="00000500000000000000" pitchFamily="50" charset="0"/>
              </a:rPr>
              <a:t>Now like Task A, Task F can start on day zero, but remember because Task G is dependent on both Task A and Task F finishing before it can start, it must start at the end of day 7 before it can run its 9-day course.</a:t>
            </a:r>
          </a:p>
          <a:p>
            <a:pPr algn="l" fontAlgn="base" latinLnBrk="0"/>
            <a:r>
              <a:rPr lang="en-US" b="1" i="0" dirty="0">
                <a:solidFill>
                  <a:srgbClr val="313537"/>
                </a:solidFill>
                <a:effectLst/>
                <a:latin typeface="Merriweather" panose="00000500000000000000" pitchFamily="50" charset="0"/>
              </a:rPr>
              <a:t>And there you have it – a basic Gantt chart!</a:t>
            </a:r>
          </a:p>
          <a:p>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30</a:t>
            </a:fld>
            <a:endParaRPr lang="en-AU"/>
          </a:p>
        </p:txBody>
      </p:sp>
    </p:spTree>
    <p:extLst>
      <p:ext uri="{BB962C8B-B14F-4D97-AF65-F5344CB8AC3E}">
        <p14:creationId xmlns:p14="http://schemas.microsoft.com/office/powerpoint/2010/main" val="1145836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Now like Task A, Task F can start on day zero</a:t>
            </a:r>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31</a:t>
            </a:fld>
            <a:endParaRPr lang="en-AU"/>
          </a:p>
        </p:txBody>
      </p:sp>
    </p:spTree>
    <p:extLst>
      <p:ext uri="{BB962C8B-B14F-4D97-AF65-F5344CB8AC3E}">
        <p14:creationId xmlns:p14="http://schemas.microsoft.com/office/powerpoint/2010/main" val="403257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But remember because Task G is dependent on both Task A and Task F finishing before it can start, it must start at the end of day 7 before it can run its 9-day course.</a:t>
            </a:r>
          </a:p>
          <a:p>
            <a:pPr algn="l" fontAlgn="base" latinLnBrk="0"/>
            <a:r>
              <a:rPr lang="en-US" b="1" i="0" dirty="0">
                <a:solidFill>
                  <a:srgbClr val="313537"/>
                </a:solidFill>
                <a:effectLst/>
                <a:latin typeface="Merriweather" panose="00000500000000000000" pitchFamily="50" charset="0"/>
              </a:rPr>
              <a:t>And there you have it – a basic Gantt chart!</a:t>
            </a:r>
          </a:p>
          <a:p>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32</a:t>
            </a:fld>
            <a:endParaRPr lang="en-AU"/>
          </a:p>
        </p:txBody>
      </p:sp>
    </p:spTree>
    <p:extLst>
      <p:ext uri="{BB962C8B-B14F-4D97-AF65-F5344CB8AC3E}">
        <p14:creationId xmlns:p14="http://schemas.microsoft.com/office/powerpoint/2010/main" val="1114696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Expert</a:t>
            </a:r>
          </a:p>
          <a:p>
            <a:endParaRPr lang="en-AU" dirty="0"/>
          </a:p>
          <a:p>
            <a:r>
              <a:rPr lang="en-AU" dirty="0"/>
              <a:t>https://www.youtube.com/watch?v=BKorP55Aqvg&amp;ab_channel=LaurisBeinerts</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CDD94042-74F9-412E-9FD3-4678FCE5856E}"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a:t>
            </a:fld>
            <a:endParaRPr lang="en-AU"/>
          </a:p>
        </p:txBody>
      </p:sp>
    </p:spTree>
    <p:extLst>
      <p:ext uri="{BB962C8B-B14F-4D97-AF65-F5344CB8AC3E}">
        <p14:creationId xmlns:p14="http://schemas.microsoft.com/office/powerpoint/2010/main" val="3685226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33</a:t>
            </a:fld>
            <a:endParaRPr lang="en-AU"/>
          </a:p>
        </p:txBody>
      </p:sp>
    </p:spTree>
    <p:extLst>
      <p:ext uri="{BB962C8B-B14F-4D97-AF65-F5344CB8AC3E}">
        <p14:creationId xmlns:p14="http://schemas.microsoft.com/office/powerpoint/2010/main" val="1953114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Continuing our example, we can now start to fill our Gantt chart in with some more information.</a:t>
            </a:r>
          </a:p>
          <a:p>
            <a:pPr algn="l" fontAlgn="base"/>
            <a:r>
              <a:rPr lang="en-US" b="0" i="0" dirty="0">
                <a:solidFill>
                  <a:srgbClr val="313537"/>
                </a:solidFill>
                <a:effectLst/>
                <a:latin typeface="Merriweather" panose="00000500000000000000" pitchFamily="50" charset="0"/>
              </a:rPr>
              <a:t>First of all, we can add our </a:t>
            </a:r>
            <a:r>
              <a:rPr lang="en-US" b="1" i="0" dirty="0">
                <a:solidFill>
                  <a:srgbClr val="313537"/>
                </a:solidFill>
                <a:effectLst/>
                <a:latin typeface="Merriweather" panose="00000500000000000000" pitchFamily="50" charset="0"/>
              </a:rPr>
              <a:t>float </a:t>
            </a:r>
            <a:r>
              <a:rPr lang="en-US" b="0" i="0" dirty="0">
                <a:solidFill>
                  <a:srgbClr val="313537"/>
                </a:solidFill>
                <a:effectLst/>
                <a:latin typeface="Merriweather" panose="00000500000000000000" pitchFamily="50" charset="0"/>
              </a:rPr>
              <a:t>to those tasks that have some. We will also use a different colour to illustrate it here.</a:t>
            </a:r>
          </a:p>
          <a:p>
            <a:pPr algn="l" fontAlgn="base"/>
            <a:r>
              <a:rPr lang="en-US" b="0" i="0" dirty="0">
                <a:solidFill>
                  <a:srgbClr val="313537"/>
                </a:solidFill>
                <a:effectLst/>
                <a:latin typeface="Merriweather" panose="00000500000000000000" pitchFamily="50" charset="0"/>
              </a:rPr>
              <a:t>Task A has no float; however Task B has a total of 6 days. </a:t>
            </a:r>
          </a:p>
          <a:p>
            <a:pPr algn="l" fontAlgn="base"/>
            <a:r>
              <a:rPr lang="en-US" b="0" i="0" dirty="0">
                <a:solidFill>
                  <a:srgbClr val="313537"/>
                </a:solidFill>
                <a:effectLst/>
                <a:latin typeface="Merriweather" panose="00000500000000000000" pitchFamily="50" charset="0"/>
              </a:rPr>
              <a:t>Let’s shade that out on our chart – it is no coincidence that the float ends on our </a:t>
            </a:r>
            <a:r>
              <a:rPr lang="en-US" b="1" i="0" dirty="0">
                <a:solidFill>
                  <a:srgbClr val="313537"/>
                </a:solidFill>
                <a:effectLst/>
                <a:latin typeface="Merriweather" panose="00000500000000000000" pitchFamily="50" charset="0"/>
              </a:rPr>
              <a:t>late finish date </a:t>
            </a:r>
            <a:r>
              <a:rPr lang="en-US" b="0" i="0" dirty="0">
                <a:solidFill>
                  <a:srgbClr val="313537"/>
                </a:solidFill>
                <a:effectLst/>
                <a:latin typeface="Merriweather" panose="00000500000000000000" pitchFamily="50" charset="0"/>
              </a:rPr>
              <a:t>for the task of day 18.</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34</a:t>
            </a:fld>
            <a:endParaRPr lang="en-AU"/>
          </a:p>
        </p:txBody>
      </p:sp>
    </p:spTree>
    <p:extLst>
      <p:ext uri="{BB962C8B-B14F-4D97-AF65-F5344CB8AC3E}">
        <p14:creationId xmlns:p14="http://schemas.microsoft.com/office/powerpoint/2010/main" val="1050768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Continuing our example, we can now start to fill our Gantt chart in with some more information.</a:t>
            </a:r>
          </a:p>
          <a:p>
            <a:pPr algn="l" fontAlgn="base"/>
            <a:r>
              <a:rPr lang="en-US" b="0" i="0" dirty="0">
                <a:solidFill>
                  <a:srgbClr val="313537"/>
                </a:solidFill>
                <a:effectLst/>
                <a:latin typeface="Merriweather" panose="00000500000000000000" pitchFamily="50" charset="0"/>
              </a:rPr>
              <a:t>First of all, we can add our </a:t>
            </a:r>
            <a:r>
              <a:rPr lang="en-US" b="1" i="0" dirty="0">
                <a:solidFill>
                  <a:srgbClr val="313537"/>
                </a:solidFill>
                <a:effectLst/>
                <a:latin typeface="Merriweather" panose="00000500000000000000" pitchFamily="50" charset="0"/>
              </a:rPr>
              <a:t>float </a:t>
            </a:r>
            <a:r>
              <a:rPr lang="en-US" b="0" i="0" dirty="0">
                <a:solidFill>
                  <a:srgbClr val="313537"/>
                </a:solidFill>
                <a:effectLst/>
                <a:latin typeface="Merriweather" panose="00000500000000000000" pitchFamily="50" charset="0"/>
              </a:rPr>
              <a:t>to those tasks that have some. We will also use a different colour to illustrate it here.</a:t>
            </a:r>
          </a:p>
          <a:p>
            <a:pPr algn="l" fontAlgn="base"/>
            <a:r>
              <a:rPr lang="en-US" b="0" i="0" dirty="0">
                <a:solidFill>
                  <a:srgbClr val="313537"/>
                </a:solidFill>
                <a:effectLst/>
                <a:latin typeface="Merriweather" panose="00000500000000000000" pitchFamily="50" charset="0"/>
              </a:rPr>
              <a:t>Task A has no float; however Task B has a total of 6 days. </a:t>
            </a:r>
          </a:p>
          <a:p>
            <a:pPr algn="l" fontAlgn="base"/>
            <a:r>
              <a:rPr lang="en-US" b="0" i="0" dirty="0">
                <a:solidFill>
                  <a:srgbClr val="313537"/>
                </a:solidFill>
                <a:effectLst/>
                <a:latin typeface="Merriweather" panose="00000500000000000000" pitchFamily="50" charset="0"/>
              </a:rPr>
              <a:t>Let’s shade that out on our chart – it is no coincidence that the float ends on our </a:t>
            </a:r>
            <a:r>
              <a:rPr lang="en-US" b="1" i="0" dirty="0">
                <a:solidFill>
                  <a:srgbClr val="313537"/>
                </a:solidFill>
                <a:effectLst/>
                <a:latin typeface="Merriweather" panose="00000500000000000000" pitchFamily="50" charset="0"/>
              </a:rPr>
              <a:t>late finish date </a:t>
            </a:r>
            <a:r>
              <a:rPr lang="en-US" b="0" i="0" dirty="0">
                <a:solidFill>
                  <a:srgbClr val="313537"/>
                </a:solidFill>
                <a:effectLst/>
                <a:latin typeface="Merriweather" panose="00000500000000000000" pitchFamily="50" charset="0"/>
              </a:rPr>
              <a:t>for the task of day 18.</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35</a:t>
            </a:fld>
            <a:endParaRPr lang="en-AU"/>
          </a:p>
        </p:txBody>
      </p:sp>
    </p:spTree>
    <p:extLst>
      <p:ext uri="{BB962C8B-B14F-4D97-AF65-F5344CB8AC3E}">
        <p14:creationId xmlns:p14="http://schemas.microsoft.com/office/powerpoint/2010/main" val="2938357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13537"/>
                </a:solidFill>
                <a:effectLst/>
                <a:latin typeface="Merriweather" panose="00000500000000000000" pitchFamily="50" charset="0"/>
              </a:rPr>
              <a:t>Task C has 5 days of float, which takes it to its late finish of day 30; whereas Tasks D and E have no float, because they are on the critical path.</a:t>
            </a:r>
          </a:p>
          <a:p>
            <a:endParaRPr lang="en-AU" b="0" baseline="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36</a:t>
            </a:fld>
            <a:endParaRPr lang="en-AU"/>
          </a:p>
        </p:txBody>
      </p:sp>
    </p:spTree>
    <p:extLst>
      <p:ext uri="{BB962C8B-B14F-4D97-AF65-F5344CB8AC3E}">
        <p14:creationId xmlns:p14="http://schemas.microsoft.com/office/powerpoint/2010/main" val="1356509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Task F, however, is 16 days, taking us to the late finish of day 21</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37</a:t>
            </a:fld>
            <a:endParaRPr lang="en-AU"/>
          </a:p>
        </p:txBody>
      </p:sp>
    </p:spTree>
    <p:extLst>
      <p:ext uri="{BB962C8B-B14F-4D97-AF65-F5344CB8AC3E}">
        <p14:creationId xmlns:p14="http://schemas.microsoft.com/office/powerpoint/2010/main" val="2403731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313537"/>
                </a:solidFill>
                <a:effectLst/>
                <a:latin typeface="Merriweather" panose="00000500000000000000" pitchFamily="50" charset="0"/>
              </a:rPr>
              <a:t>The 14 days of float attached to Task G will also take us to the end of the project.</a:t>
            </a:r>
          </a:p>
          <a:p>
            <a:pPr algn="l" fontAlgn="base"/>
            <a:endParaRPr lang="en-US" b="0" i="0" dirty="0">
              <a:solidFill>
                <a:srgbClr val="313537"/>
              </a:solidFill>
              <a:effectLst/>
              <a:latin typeface="Merriweather" panose="00000500000000000000" pitchFamily="50" charset="0"/>
            </a:endParaRP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38</a:t>
            </a:fld>
            <a:endParaRPr lang="en-AU"/>
          </a:p>
        </p:txBody>
      </p:sp>
    </p:spTree>
    <p:extLst>
      <p:ext uri="{BB962C8B-B14F-4D97-AF65-F5344CB8AC3E}">
        <p14:creationId xmlns:p14="http://schemas.microsoft.com/office/powerpoint/2010/main" val="1302258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pPr algn="l" fontAlgn="base"/>
            <a:endParaRPr lang="en-US" b="0" i="0" dirty="0">
              <a:solidFill>
                <a:srgbClr val="313537"/>
              </a:solidFill>
              <a:effectLst/>
              <a:latin typeface="Merriweather" panose="00000500000000000000" pitchFamily="50" charset="0"/>
            </a:endParaRP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39</a:t>
            </a:fld>
            <a:endParaRPr lang="en-AU"/>
          </a:p>
        </p:txBody>
      </p:sp>
    </p:spTree>
    <p:extLst>
      <p:ext uri="{BB962C8B-B14F-4D97-AF65-F5344CB8AC3E}">
        <p14:creationId xmlns:p14="http://schemas.microsoft.com/office/powerpoint/2010/main" val="3742315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r>
              <a:rPr lang="en-US" b="0" i="0" dirty="0">
                <a:solidFill>
                  <a:srgbClr val="313537"/>
                </a:solidFill>
                <a:effectLst/>
                <a:latin typeface="Merriweather" panose="00000500000000000000" pitchFamily="50" charset="0"/>
              </a:rPr>
              <a:t>From here it is a simple case of adding in </a:t>
            </a:r>
            <a:r>
              <a:rPr lang="en-US" b="1" i="0" dirty="0">
                <a:solidFill>
                  <a:srgbClr val="313537"/>
                </a:solidFill>
                <a:effectLst/>
                <a:latin typeface="Merriweather" panose="00000500000000000000" pitchFamily="50" charset="0"/>
              </a:rPr>
              <a:t>dependencies </a:t>
            </a:r>
            <a:r>
              <a:rPr lang="en-US" b="0" i="0" dirty="0">
                <a:solidFill>
                  <a:srgbClr val="313537"/>
                </a:solidFill>
                <a:effectLst/>
                <a:latin typeface="Merriweather" panose="00000500000000000000" pitchFamily="50" charset="0"/>
              </a:rPr>
              <a:t>– these are usually inserted as drop down lines, with the </a:t>
            </a:r>
            <a:r>
              <a:rPr lang="en-US" b="1" i="0" dirty="0">
                <a:solidFill>
                  <a:srgbClr val="313537"/>
                </a:solidFill>
                <a:effectLst/>
                <a:latin typeface="Merriweather" panose="00000500000000000000" pitchFamily="50" charset="0"/>
              </a:rPr>
              <a:t>critical path</a:t>
            </a:r>
            <a:r>
              <a:rPr lang="en-US" b="0" i="0" dirty="0">
                <a:solidFill>
                  <a:srgbClr val="313537"/>
                </a:solidFill>
                <a:effectLst/>
                <a:latin typeface="Merriweather" panose="00000500000000000000" pitchFamily="50" charset="0"/>
              </a:rPr>
              <a:t> again highlighted in red.</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40</a:t>
            </a:fld>
            <a:endParaRPr lang="en-AU"/>
          </a:p>
        </p:txBody>
      </p:sp>
    </p:spTree>
    <p:extLst>
      <p:ext uri="{BB962C8B-B14F-4D97-AF65-F5344CB8AC3E}">
        <p14:creationId xmlns:p14="http://schemas.microsoft.com/office/powerpoint/2010/main" val="3662628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968375"/>
            <a:ext cx="5514975" cy="3103563"/>
          </a:xfrm>
        </p:spPr>
      </p:sp>
      <p:sp>
        <p:nvSpPr>
          <p:cNvPr id="3" name="Notes Placeholder 2"/>
          <p:cNvSpPr>
            <a:spLocks noGrp="1"/>
          </p:cNvSpPr>
          <p:nvPr>
            <p:ph type="body" idx="1"/>
          </p:nvPr>
        </p:nvSpPr>
        <p:spPr/>
        <p:txBody>
          <a:bodyPr/>
          <a:lstStyle/>
          <a:p>
            <a:r>
              <a:rPr lang="en-US" sz="1800" b="1" i="0" dirty="0">
                <a:solidFill>
                  <a:srgbClr val="FFFFFF"/>
                </a:solidFill>
                <a:effectLst/>
                <a:latin typeface="Lato" panose="020F0502020204030203" pitchFamily="34" charset="0"/>
              </a:rPr>
              <a:t>Aided by project management software, a Gantt chart is the most </a:t>
            </a:r>
            <a:r>
              <a:rPr lang="en-US" sz="1800" b="1" i="0" dirty="0" err="1">
                <a:solidFill>
                  <a:srgbClr val="FFFFFF"/>
                </a:solidFill>
                <a:effectLst/>
                <a:latin typeface="Lato" panose="020F0502020204030203" pitchFamily="34" charset="0"/>
              </a:rPr>
              <a:t>recognisable</a:t>
            </a:r>
            <a:r>
              <a:rPr lang="en-US" sz="1800" b="1" i="0" dirty="0">
                <a:solidFill>
                  <a:srgbClr val="FFFFFF"/>
                </a:solidFill>
                <a:effectLst/>
                <a:latin typeface="Lato" panose="020F0502020204030203" pitchFamily="34" charset="0"/>
              </a:rPr>
              <a:t> output of the project planning process; however, it is important to note the limitations of this scheduling technique.</a:t>
            </a:r>
          </a:p>
          <a:p>
            <a:pPr algn="l" fontAlgn="base"/>
            <a:r>
              <a:rPr lang="en-US" sz="1800" b="0" i="0" dirty="0">
                <a:solidFill>
                  <a:srgbClr val="313537"/>
                </a:solidFill>
                <a:effectLst/>
                <a:latin typeface="Merriweather" panose="00000500000000000000" pitchFamily="50" charset="0"/>
              </a:rPr>
              <a:t>A common error made by those who equate Gantt charting with project design is that they attempt to build the WBS </a:t>
            </a:r>
            <a:r>
              <a:rPr lang="en-US" sz="1800" b="1" i="0" dirty="0">
                <a:solidFill>
                  <a:srgbClr val="313537"/>
                </a:solidFill>
                <a:effectLst/>
                <a:latin typeface="Merriweather" panose="00000500000000000000" pitchFamily="50" charset="0"/>
              </a:rPr>
              <a:t>at the same time</a:t>
            </a:r>
            <a:r>
              <a:rPr lang="en-US" sz="1800" b="0" i="0" dirty="0">
                <a:solidFill>
                  <a:srgbClr val="313537"/>
                </a:solidFill>
                <a:effectLst/>
                <a:latin typeface="Merriweather" panose="00000500000000000000" pitchFamily="50" charset="0"/>
              </a:rPr>
              <a:t> as they map the schedule – project management software actually makes this bad habit very easy to do.</a:t>
            </a:r>
          </a:p>
          <a:p>
            <a:pPr algn="l" fontAlgn="base"/>
            <a:r>
              <a:rPr lang="en-US" sz="1800" b="0" i="0" dirty="0">
                <a:solidFill>
                  <a:srgbClr val="313537"/>
                </a:solidFill>
                <a:effectLst/>
                <a:latin typeface="Merriweather" panose="00000500000000000000" pitchFamily="50" charset="0"/>
              </a:rPr>
              <a:t>Unfortunately, this practice makes it very difficult to follow the </a:t>
            </a:r>
            <a:r>
              <a:rPr lang="en-US" sz="1800" b="1" i="0" dirty="0">
                <a:solidFill>
                  <a:srgbClr val="313537"/>
                </a:solidFill>
                <a:effectLst/>
                <a:latin typeface="Merriweather" panose="00000500000000000000" pitchFamily="50" charset="0"/>
              </a:rPr>
              <a:t>100% rule</a:t>
            </a:r>
            <a:r>
              <a:rPr lang="en-US" sz="1800" b="0" i="0" dirty="0">
                <a:solidFill>
                  <a:srgbClr val="313537"/>
                </a:solidFill>
                <a:effectLst/>
                <a:latin typeface="Merriweather" panose="00000500000000000000" pitchFamily="50" charset="0"/>
              </a:rPr>
              <a:t> introduced earlier. </a:t>
            </a:r>
          </a:p>
          <a:p>
            <a:pPr algn="l" fontAlgn="base"/>
            <a:r>
              <a:rPr lang="en-US" sz="1800" b="0" i="0" dirty="0">
                <a:solidFill>
                  <a:srgbClr val="313537"/>
                </a:solidFill>
                <a:effectLst/>
                <a:latin typeface="merriweather" panose="00000500000000000000" pitchFamily="50" charset="0"/>
              </a:rPr>
              <a:t>Remember, the WBS should include </a:t>
            </a:r>
            <a:r>
              <a:rPr lang="en-US" sz="1800" b="1" i="0" dirty="0">
                <a:solidFill>
                  <a:srgbClr val="313537"/>
                </a:solidFill>
                <a:effectLst/>
                <a:latin typeface="Merriweather" panose="00000500000000000000" pitchFamily="50" charset="0"/>
              </a:rPr>
              <a:t>100% of the work</a:t>
            </a:r>
            <a:r>
              <a:rPr lang="en-US" sz="1800" b="0" i="0" dirty="0">
                <a:solidFill>
                  <a:srgbClr val="313537"/>
                </a:solidFill>
                <a:effectLst/>
                <a:latin typeface="merriweather" panose="00000500000000000000" pitchFamily="50" charset="0"/>
              </a:rPr>
              <a:t> defined by the project scope and capture all deliverables – internal, external, and interim – including project management activities. </a:t>
            </a:r>
          </a:p>
          <a:p>
            <a:pPr algn="l" fontAlgn="base"/>
            <a:r>
              <a:rPr lang="en-US" sz="1800" b="0" i="0" dirty="0">
                <a:solidFill>
                  <a:srgbClr val="313537"/>
                </a:solidFill>
                <a:effectLst/>
                <a:latin typeface="Merriweather" panose="00000500000000000000" pitchFamily="50" charset="0"/>
              </a:rPr>
              <a:t>It is important that the WBS should be fully (100%) defined before the project schedule is attempted.</a:t>
            </a:r>
          </a:p>
          <a:p>
            <a:pPr algn="l" fontAlgn="base"/>
            <a:r>
              <a:rPr lang="en-US" sz="1800" b="0" i="0" dirty="0">
                <a:solidFill>
                  <a:srgbClr val="313537"/>
                </a:solidFill>
                <a:effectLst/>
                <a:latin typeface="merriweather" panose="00000500000000000000" pitchFamily="50" charset="0"/>
              </a:rPr>
              <a:t>And although a software-aided Gantt chart is useful and valuable for small projects that fit on a single sheet or screen, they can become </a:t>
            </a:r>
            <a:r>
              <a:rPr lang="en-US" sz="1800" b="1" i="0" dirty="0">
                <a:solidFill>
                  <a:srgbClr val="313537"/>
                </a:solidFill>
                <a:effectLst/>
                <a:latin typeface="Merriweather" panose="00000500000000000000" pitchFamily="50" charset="0"/>
              </a:rPr>
              <a:t>quite unwieldy</a:t>
            </a:r>
            <a:r>
              <a:rPr lang="en-US" sz="1800" b="0" i="0" dirty="0">
                <a:solidFill>
                  <a:srgbClr val="313537"/>
                </a:solidFill>
                <a:effectLst/>
                <a:latin typeface="merriweather" panose="00000500000000000000" pitchFamily="50" charset="0"/>
              </a:rPr>
              <a:t> for projects with more than about 30 activities.</a:t>
            </a:r>
          </a:p>
          <a:p>
            <a:pPr algn="l" fontAlgn="base"/>
            <a:r>
              <a:rPr lang="en-US" sz="1800" b="0" i="0" dirty="0">
                <a:solidFill>
                  <a:srgbClr val="313537"/>
                </a:solidFill>
                <a:effectLst/>
                <a:latin typeface="merriweather" panose="00000500000000000000" pitchFamily="50" charset="0"/>
              </a:rPr>
              <a:t>This points to another benefit of preparing your WBS </a:t>
            </a:r>
            <a:r>
              <a:rPr lang="en-US" sz="1800" b="1" i="0" dirty="0">
                <a:solidFill>
                  <a:srgbClr val="313537"/>
                </a:solidFill>
                <a:effectLst/>
                <a:latin typeface="Merriweather" panose="00000500000000000000" pitchFamily="50" charset="0"/>
              </a:rPr>
              <a:t>manually </a:t>
            </a:r>
            <a:r>
              <a:rPr lang="en-US" sz="1800" b="0" i="0" dirty="0">
                <a:solidFill>
                  <a:srgbClr val="313537"/>
                </a:solidFill>
                <a:effectLst/>
                <a:latin typeface="merriweather" panose="00000500000000000000" pitchFamily="50" charset="0"/>
              </a:rPr>
              <a:t>first – by creating a logical hierarchy within tasks, you can more easily </a:t>
            </a:r>
            <a:r>
              <a:rPr lang="en-US" sz="1800" b="0" i="0" dirty="0" err="1">
                <a:solidFill>
                  <a:srgbClr val="313537"/>
                </a:solidFill>
                <a:effectLst/>
                <a:latin typeface="merriweather" panose="00000500000000000000" pitchFamily="50" charset="0"/>
              </a:rPr>
              <a:t>categorise</a:t>
            </a:r>
            <a:r>
              <a:rPr lang="en-US" sz="1800" b="0" i="0" dirty="0">
                <a:solidFill>
                  <a:srgbClr val="313537"/>
                </a:solidFill>
                <a:effectLst/>
                <a:latin typeface="merriweather" panose="00000500000000000000" pitchFamily="50" charset="0"/>
              </a:rPr>
              <a:t> and use the twirl features of your project management software to expand and collapse clusters of related tasks.</a:t>
            </a:r>
          </a:p>
          <a:p>
            <a:pPr algn="l" fontAlgn="base"/>
            <a:r>
              <a:rPr lang="en-US" sz="2800" b="0" i="0" dirty="0">
                <a:solidFill>
                  <a:srgbClr val="313537"/>
                </a:solidFill>
                <a:effectLst/>
                <a:latin typeface="Merriweather" panose="00000500000000000000" pitchFamily="50" charset="0"/>
              </a:rPr>
              <a:t>Moreover, schedule diagrams such as Gantt charts do not represent the </a:t>
            </a:r>
            <a:r>
              <a:rPr lang="en-US" sz="2800" b="1" i="0" dirty="0">
                <a:solidFill>
                  <a:srgbClr val="313537"/>
                </a:solidFill>
                <a:effectLst/>
                <a:latin typeface="Merriweather" panose="00000500000000000000" pitchFamily="50" charset="0"/>
              </a:rPr>
              <a:t>size </a:t>
            </a:r>
            <a:r>
              <a:rPr lang="en-US" sz="2800" b="0" i="0" dirty="0">
                <a:solidFill>
                  <a:srgbClr val="313537"/>
                </a:solidFill>
                <a:effectLst/>
                <a:latin typeface="Merriweather" panose="00000500000000000000" pitchFamily="50" charset="0"/>
              </a:rPr>
              <a:t>of a project or the </a:t>
            </a:r>
            <a:r>
              <a:rPr lang="en-US" sz="2800" b="1" i="0" dirty="0">
                <a:solidFill>
                  <a:srgbClr val="313537"/>
                </a:solidFill>
                <a:effectLst/>
                <a:latin typeface="Merriweather" panose="00000500000000000000" pitchFamily="50" charset="0"/>
              </a:rPr>
              <a:t>relative criticality</a:t>
            </a:r>
            <a:r>
              <a:rPr lang="en-US" sz="2800" b="0" i="0" dirty="0">
                <a:solidFill>
                  <a:srgbClr val="313537"/>
                </a:solidFill>
                <a:effectLst/>
                <a:latin typeface="Merriweather" panose="00000500000000000000" pitchFamily="50" charset="0"/>
              </a:rPr>
              <a:t> of tasks; therefore, the magnitude of a behind-schedule condition is easily miscommunicated. </a:t>
            </a:r>
          </a:p>
          <a:p>
            <a:pPr algn="l" fontAlgn="base"/>
            <a:r>
              <a:rPr lang="en-US" sz="2800" b="0" i="0" dirty="0">
                <a:solidFill>
                  <a:srgbClr val="313537"/>
                </a:solidFill>
                <a:effectLst/>
                <a:latin typeface="Merriweather" panose="00000500000000000000" pitchFamily="50" charset="0"/>
              </a:rPr>
              <a:t>If two work packages are the same number of days behind schedule, the larger task may have a greater impact on </a:t>
            </a:r>
            <a:r>
              <a:rPr lang="en-US" sz="2800" b="1" i="0" dirty="0">
                <a:solidFill>
                  <a:srgbClr val="313537"/>
                </a:solidFill>
                <a:effectLst/>
                <a:latin typeface="Merriweather" panose="00000500000000000000" pitchFamily="50" charset="0"/>
              </a:rPr>
              <a:t>resource </a:t>
            </a:r>
            <a:r>
              <a:rPr lang="en-US" sz="2800" b="1" i="0" dirty="0" err="1">
                <a:solidFill>
                  <a:srgbClr val="313537"/>
                </a:solidFill>
                <a:effectLst/>
                <a:latin typeface="Merriweather" panose="00000500000000000000" pitchFamily="50" charset="0"/>
              </a:rPr>
              <a:t>utilisation</a:t>
            </a:r>
            <a:r>
              <a:rPr lang="en-US" sz="2800" b="0" i="0" dirty="0">
                <a:solidFill>
                  <a:srgbClr val="313537"/>
                </a:solidFill>
                <a:effectLst/>
                <a:latin typeface="Merriweather" panose="00000500000000000000" pitchFamily="50" charset="0"/>
              </a:rPr>
              <a:t>, something the Gantt chart will not show.</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34BBA30-756D-467F-AD76-62B31F98814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41</a:t>
            </a:fld>
            <a:endParaRPr lang="en-AU"/>
          </a:p>
        </p:txBody>
      </p:sp>
    </p:spTree>
    <p:extLst>
      <p:ext uri="{BB962C8B-B14F-4D97-AF65-F5344CB8AC3E}">
        <p14:creationId xmlns:p14="http://schemas.microsoft.com/office/powerpoint/2010/main" val="3301891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1: </a:t>
            </a:r>
            <a:r>
              <a:rPr lang="en-US" dirty="0"/>
              <a:t>Working days (Mon-Fri) auto-calculated</a:t>
            </a:r>
          </a:p>
          <a:p>
            <a:r>
              <a:rPr lang="en-US" b="1" dirty="0"/>
              <a:t>Click 2: </a:t>
            </a:r>
            <a:r>
              <a:rPr lang="en-US" dirty="0"/>
              <a:t>Project start and finish auto-calculated</a:t>
            </a:r>
          </a:p>
          <a:p>
            <a:r>
              <a:rPr lang="en-US" b="1" dirty="0"/>
              <a:t>Click 3: </a:t>
            </a:r>
            <a:r>
              <a:rPr lang="en-US" dirty="0"/>
              <a:t>Gantt chart auto-populated</a:t>
            </a:r>
          </a:p>
          <a:p>
            <a:r>
              <a:rPr lang="en-US" b="1" dirty="0"/>
              <a:t>Click 4: </a:t>
            </a:r>
            <a:r>
              <a:rPr lang="en-US" dirty="0"/>
              <a:t>Current week highlighted</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48</a:t>
            </a:fld>
            <a:endParaRPr lang="en-AU"/>
          </a:p>
        </p:txBody>
      </p:sp>
    </p:spTree>
    <p:extLst>
      <p:ext uri="{BB962C8B-B14F-4D97-AF65-F5344CB8AC3E}">
        <p14:creationId xmlns:p14="http://schemas.microsoft.com/office/powerpoint/2010/main" val="360642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dirty="0">
                <a:solidFill>
                  <a:srgbClr val="313537"/>
                </a:solidFill>
                <a:effectLst/>
                <a:latin typeface="Lato" panose="020F0502020204030203" pitchFamily="34" charset="0"/>
              </a:rPr>
              <a:t>Acceptance criteria are the scope specifications that tell us how we know our task is </a:t>
            </a:r>
            <a:r>
              <a:rPr lang="en-US" sz="2800" b="0" i="1" dirty="0">
                <a:solidFill>
                  <a:srgbClr val="313537"/>
                </a:solidFill>
                <a:effectLst/>
                <a:latin typeface="Lato" panose="020F0502020204030203" pitchFamily="34" charset="0"/>
              </a:rPr>
              <a:t>finished</a:t>
            </a:r>
            <a:r>
              <a:rPr lang="en-US" sz="2800" b="0" i="0" dirty="0">
                <a:solidFill>
                  <a:srgbClr val="313537"/>
                </a:solidFill>
                <a:effectLst/>
                <a:latin typeface="Lato" panose="020F0502020204030203" pitchFamily="34" charset="0"/>
              </a:rPr>
              <a:t>. </a:t>
            </a:r>
          </a:p>
          <a:p>
            <a:pPr algn="l" fontAlgn="base"/>
            <a:r>
              <a:rPr lang="en-US" sz="2800" b="0" i="0" dirty="0">
                <a:solidFill>
                  <a:srgbClr val="313537"/>
                </a:solidFill>
                <a:effectLst/>
                <a:latin typeface="Merriweather" panose="00000500000000000000" pitchFamily="50" charset="0"/>
              </a:rPr>
              <a:t>They define the standards that meet the </a:t>
            </a:r>
            <a:r>
              <a:rPr lang="en-US" sz="2800" b="1" i="0" dirty="0">
                <a:solidFill>
                  <a:srgbClr val="313537"/>
                </a:solidFill>
                <a:effectLst/>
                <a:latin typeface="Merriweather" panose="00000500000000000000" pitchFamily="50" charset="0"/>
              </a:rPr>
              <a:t>input requirements</a:t>
            </a:r>
            <a:r>
              <a:rPr lang="en-US" sz="2800" b="0" i="0" dirty="0">
                <a:solidFill>
                  <a:srgbClr val="313537"/>
                </a:solidFill>
                <a:effectLst/>
                <a:latin typeface="Merriweather" panose="00000500000000000000" pitchFamily="50" charset="0"/>
              </a:rPr>
              <a:t> of the next task or person in the chain.</a:t>
            </a:r>
          </a:p>
          <a:p>
            <a:pPr algn="l" fontAlgn="base"/>
            <a:r>
              <a:rPr lang="en-US" sz="2800" b="0" i="0" dirty="0">
                <a:solidFill>
                  <a:srgbClr val="313537"/>
                </a:solidFill>
                <a:effectLst/>
                <a:latin typeface="Merriweather" panose="00000500000000000000" pitchFamily="50" charset="0"/>
              </a:rPr>
              <a:t>In other words, it doesn’t matter what the person </a:t>
            </a:r>
            <a:r>
              <a:rPr lang="en-US" sz="2800" b="0" i="1" dirty="0">
                <a:solidFill>
                  <a:srgbClr val="313537"/>
                </a:solidFill>
                <a:effectLst/>
                <a:latin typeface="Merriweather" panose="00000500000000000000" pitchFamily="50" charset="0"/>
              </a:rPr>
              <a:t>delivering </a:t>
            </a:r>
            <a:r>
              <a:rPr lang="en-US" sz="2800" b="0" i="0" dirty="0">
                <a:solidFill>
                  <a:srgbClr val="313537"/>
                </a:solidFill>
                <a:effectLst/>
                <a:latin typeface="Merriweather" panose="00000500000000000000" pitchFamily="50" charset="0"/>
              </a:rPr>
              <a:t>the task thinks is good enough (the task </a:t>
            </a:r>
            <a:r>
              <a:rPr lang="en-US" sz="2800" b="1" i="0" dirty="0">
                <a:solidFill>
                  <a:srgbClr val="313537"/>
                </a:solidFill>
                <a:effectLst/>
                <a:latin typeface="Merriweather" panose="00000500000000000000" pitchFamily="50" charset="0"/>
              </a:rPr>
              <a:t>owner</a:t>
            </a:r>
            <a:r>
              <a:rPr lang="en-US" sz="2800" b="0" i="0" dirty="0">
                <a:solidFill>
                  <a:srgbClr val="313537"/>
                </a:solidFill>
                <a:effectLst/>
                <a:latin typeface="Merriweather" panose="00000500000000000000" pitchFamily="50" charset="0"/>
              </a:rPr>
              <a:t>); it is the person or people </a:t>
            </a:r>
            <a:r>
              <a:rPr lang="en-US" sz="2800" b="0" i="1" dirty="0">
                <a:solidFill>
                  <a:srgbClr val="313537"/>
                </a:solidFill>
                <a:effectLst/>
                <a:latin typeface="Merriweather" panose="00000500000000000000" pitchFamily="50" charset="0"/>
              </a:rPr>
              <a:t>accepting </a:t>
            </a:r>
            <a:r>
              <a:rPr lang="en-US" sz="2800" b="0" i="0" dirty="0">
                <a:solidFill>
                  <a:srgbClr val="313537"/>
                </a:solidFill>
                <a:effectLst/>
                <a:latin typeface="Merriweather" panose="00000500000000000000" pitchFamily="50" charset="0"/>
              </a:rPr>
              <a:t>that output (the task </a:t>
            </a:r>
            <a:r>
              <a:rPr lang="en-US" sz="2800" b="1" i="0" dirty="0">
                <a:solidFill>
                  <a:srgbClr val="313537"/>
                </a:solidFill>
                <a:effectLst/>
                <a:latin typeface="Merriweather" panose="00000500000000000000" pitchFamily="50" charset="0"/>
              </a:rPr>
              <a:t>clients</a:t>
            </a:r>
            <a:r>
              <a:rPr lang="en-US" sz="2800" b="0" i="0" dirty="0">
                <a:solidFill>
                  <a:srgbClr val="313537"/>
                </a:solidFill>
                <a:effectLst/>
                <a:latin typeface="Merriweather" panose="00000500000000000000" pitchFamily="50" charset="0"/>
              </a:rPr>
              <a:t>) who decide whether or not it is fit for purpose.</a:t>
            </a:r>
          </a:p>
          <a:p>
            <a:r>
              <a:rPr lang="en-US" sz="1800" b="0" i="0" dirty="0">
                <a:solidFill>
                  <a:srgbClr val="000000"/>
                </a:solidFill>
                <a:effectLst/>
                <a:latin typeface="Calibri" panose="020F0502020204030204" pitchFamily="34" charset="0"/>
              </a:rPr>
              <a:t>Project manager may not be involved in initiation and first arrives at the project in planning </a:t>
            </a:r>
          </a:p>
          <a:p>
            <a:r>
              <a:rPr lang="en-US" sz="1800" b="0" i="0" dirty="0">
                <a:solidFill>
                  <a:srgbClr val="000000"/>
                </a:solidFill>
                <a:effectLst/>
                <a:latin typeface="Calibri" panose="020F0502020204030204" pitchFamily="34" charset="0"/>
              </a:rPr>
              <a:t>Q1: circle back if any ambiguity; remind the client that they represent stakeholder interests</a:t>
            </a:r>
          </a:p>
          <a:p>
            <a:r>
              <a:rPr lang="en-US" sz="1800" b="0" i="0" dirty="0">
                <a:solidFill>
                  <a:srgbClr val="000000"/>
                </a:solidFill>
                <a:effectLst/>
                <a:latin typeface="Calibri" panose="020F0502020204030204" pitchFamily="34" charset="0"/>
              </a:rPr>
              <a:t>Q2: take the time to resolve this – get their written agreement on what it is we are doing (</a:t>
            </a:r>
            <a:r>
              <a:rPr lang="en-US" sz="1800" b="0" i="1" dirty="0">
                <a:solidFill>
                  <a:srgbClr val="000000"/>
                </a:solidFill>
                <a:effectLst/>
                <a:latin typeface="Calibri" panose="020F0502020204030204" pitchFamily="34" charset="0"/>
              </a:rPr>
              <a:t>eg</a:t>
            </a:r>
            <a:r>
              <a:rPr lang="en-US" sz="1800" b="0" i="0" dirty="0">
                <a:solidFill>
                  <a:srgbClr val="000000"/>
                </a:solidFill>
                <a:effectLst/>
                <a:latin typeface="Calibri" panose="020F0502020204030204" pitchFamily="34" charset="0"/>
              </a:rPr>
              <a:t> handover checklist)</a:t>
            </a:r>
          </a:p>
          <a:p>
            <a:r>
              <a:rPr lang="en-US" sz="1800" b="0" i="0" dirty="0">
                <a:solidFill>
                  <a:srgbClr val="000000"/>
                </a:solidFill>
                <a:effectLst/>
                <a:latin typeface="Calibri" panose="020F0502020204030204" pitchFamily="34" charset="0"/>
              </a:rPr>
              <a:t>Useful at this time as well to understand client priorities – what is most important? Time? Cost? Scope? What is next priority?</a:t>
            </a:r>
          </a:p>
          <a:p>
            <a:r>
              <a:rPr lang="en-US" sz="1800" b="0" i="0" dirty="0">
                <a:solidFill>
                  <a:srgbClr val="000000"/>
                </a:solidFill>
                <a:effectLst/>
                <a:latin typeface="Calibri" panose="020F0502020204030204" pitchFamily="34" charset="0"/>
              </a:rPr>
              <a:t>This will be critical when making decisions on how to manage change later in the project</a:t>
            </a:r>
          </a:p>
          <a:p>
            <a:endParaRPr lang="en-US" sz="1800" b="0" i="0" dirty="0">
              <a:solidFill>
                <a:srgbClr val="000000"/>
              </a:solidFill>
              <a:effectLst/>
              <a:latin typeface="Calibri" panose="020F0502020204030204" pitchFamily="34" charset="0"/>
            </a:endParaRP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4</a:t>
            </a:fld>
            <a:endParaRPr lang="en-AU"/>
          </a:p>
        </p:txBody>
      </p:sp>
    </p:spTree>
    <p:extLst>
      <p:ext uri="{BB962C8B-B14F-4D97-AF65-F5344CB8AC3E}">
        <p14:creationId xmlns:p14="http://schemas.microsoft.com/office/powerpoint/2010/main" val="3479621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1: </a:t>
            </a:r>
            <a:r>
              <a:rPr lang="en-US" dirty="0"/>
              <a:t>Budget auto-calculates</a:t>
            </a:r>
          </a:p>
          <a:p>
            <a:r>
              <a:rPr lang="en-US" dirty="0"/>
              <a:t>Contingency defaults to 10% - can be overwritten (formula can be edited when sheet protection turned off)</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49</a:t>
            </a:fld>
            <a:endParaRPr lang="en-AU"/>
          </a:p>
        </p:txBody>
      </p:sp>
    </p:spTree>
    <p:extLst>
      <p:ext uri="{BB962C8B-B14F-4D97-AF65-F5344CB8AC3E}">
        <p14:creationId xmlns:p14="http://schemas.microsoft.com/office/powerpoint/2010/main" val="2205686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Drop-down list pulled through from project team</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50</a:t>
            </a:fld>
            <a:endParaRPr lang="en-AU"/>
          </a:p>
        </p:txBody>
      </p:sp>
    </p:spTree>
    <p:extLst>
      <p:ext uri="{BB962C8B-B14F-4D97-AF65-F5344CB8AC3E}">
        <p14:creationId xmlns:p14="http://schemas.microsoft.com/office/powerpoint/2010/main" val="29411821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1: </a:t>
            </a:r>
            <a:r>
              <a:rPr lang="en-US" dirty="0"/>
              <a:t>Filter / sort fields (doing it by start date “normalizes” your Gantt chart)</a:t>
            </a:r>
          </a:p>
          <a:p>
            <a:r>
              <a:rPr lang="en-US" b="1" dirty="0"/>
              <a:t>Click 2: </a:t>
            </a:r>
            <a:r>
              <a:rPr lang="en-US" dirty="0"/>
              <a:t>Unprotect sheet to edit formulas etc (not password protected) </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52</a:t>
            </a:fld>
            <a:endParaRPr lang="en-AU"/>
          </a:p>
        </p:txBody>
      </p:sp>
    </p:spTree>
    <p:extLst>
      <p:ext uri="{BB962C8B-B14F-4D97-AF65-F5344CB8AC3E}">
        <p14:creationId xmlns:p14="http://schemas.microsoft.com/office/powerpoint/2010/main" val="1731445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sz="6000" b="0" i="0" dirty="0">
                <a:solidFill>
                  <a:srgbClr val="313537"/>
                </a:solidFill>
                <a:effectLst/>
                <a:latin typeface="Merriweather" panose="00000500000000000000" pitchFamily="50" charset="0"/>
              </a:rPr>
              <a:t>This is what a Gantt chart looks like in ‘proper’ project management software – Microsoft Project</a:t>
            </a:r>
          </a:p>
          <a:p>
            <a:pPr algn="l" fontAlgn="base" latinLnBrk="0"/>
            <a:r>
              <a:rPr lang="en-US" sz="6000" b="1" i="0" dirty="0">
                <a:solidFill>
                  <a:srgbClr val="313537"/>
                </a:solidFill>
                <a:effectLst/>
                <a:latin typeface="Merriweather" panose="00000500000000000000" pitchFamily="50" charset="0"/>
              </a:rPr>
              <a:t>A criticism is that although project management software can show schedule dependencies as lines between activities, displaying a large number of dependencies may result in a cluttered or unreadable chart –</a:t>
            </a:r>
            <a:r>
              <a:rPr lang="en-US" sz="6000" b="1" i="1" dirty="0">
                <a:solidFill>
                  <a:srgbClr val="313537"/>
                </a:solidFill>
                <a:effectLst/>
                <a:latin typeface="Merriweather" panose="00000500000000000000" pitchFamily="50" charset="0"/>
              </a:rPr>
              <a:t>dependency spaghetti</a:t>
            </a:r>
            <a:r>
              <a:rPr lang="en-US" sz="6000" b="1" i="0" dirty="0">
                <a:solidFill>
                  <a:srgbClr val="313537"/>
                </a:solidFill>
                <a:effectLst/>
                <a:latin typeface="Merriweather" panose="00000500000000000000" pitchFamily="50" charset="0"/>
              </a:rPr>
              <a:t> as it is sometimes called!</a:t>
            </a:r>
          </a:p>
          <a:p>
            <a:pPr algn="l" fontAlgn="base"/>
            <a:r>
              <a:rPr lang="en-US" sz="6000" b="0" i="0" dirty="0">
                <a:solidFill>
                  <a:srgbClr val="313537"/>
                </a:solidFill>
                <a:effectLst/>
                <a:latin typeface="Merriweather" panose="00000500000000000000" pitchFamily="50" charset="0"/>
              </a:rPr>
              <a:t>Some people also prefer the </a:t>
            </a:r>
            <a:r>
              <a:rPr lang="en-US" sz="6000" b="1" i="0" dirty="0">
                <a:solidFill>
                  <a:srgbClr val="313537"/>
                </a:solidFill>
                <a:effectLst/>
                <a:latin typeface="Merriweather" panose="00000500000000000000" pitchFamily="50" charset="0"/>
              </a:rPr>
              <a:t>visual clarity</a:t>
            </a:r>
            <a:r>
              <a:rPr lang="en-US" sz="6000" b="0" i="0" dirty="0">
                <a:solidFill>
                  <a:srgbClr val="313537"/>
                </a:solidFill>
                <a:effectLst/>
                <a:latin typeface="Merriweather" panose="00000500000000000000" pitchFamily="50" charset="0"/>
              </a:rPr>
              <a:t> of a network diagram.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6000" b="0" i="0" dirty="0">
                <a:solidFill>
                  <a:srgbClr val="313537"/>
                </a:solidFill>
                <a:effectLst/>
                <a:latin typeface="merriweather" panose="00000500000000000000" pitchFamily="50" charset="0"/>
              </a:rPr>
              <a:t>The network diagram is a hidden feature of most Gantt software!</a:t>
            </a:r>
          </a:p>
          <a:p>
            <a:pPr algn="l" fontAlgn="base"/>
            <a:r>
              <a:rPr lang="en-US" sz="6000" b="0" i="0" dirty="0">
                <a:solidFill>
                  <a:srgbClr val="313537"/>
                </a:solidFill>
                <a:effectLst/>
                <a:latin typeface="merriweather" panose="00000500000000000000" pitchFamily="50" charset="0"/>
              </a:rPr>
              <a:t>Personally, I find it much easier to follow and communicate the flowchart logic of a network diagram; however, I have trained my brain to intuitively decode a Gantt chart.</a:t>
            </a:r>
          </a:p>
          <a:p>
            <a:pPr algn="l" fontAlgn="base"/>
            <a:r>
              <a:rPr lang="en-US" sz="6000" b="0" i="0" dirty="0">
                <a:solidFill>
                  <a:srgbClr val="313537"/>
                </a:solidFill>
                <a:effectLst/>
                <a:latin typeface="merriweather" panose="00000500000000000000" pitchFamily="50" charset="0"/>
              </a:rPr>
              <a:t>This is because Gantt charts, especially in their electronic form, give us </a:t>
            </a:r>
            <a:r>
              <a:rPr lang="en-US" sz="6000" b="1" i="0" dirty="0">
                <a:solidFill>
                  <a:srgbClr val="313537"/>
                </a:solidFill>
                <a:effectLst/>
                <a:latin typeface="Merriweather" panose="00000500000000000000" pitchFamily="50" charset="0"/>
              </a:rPr>
              <a:t>much greater control</a:t>
            </a:r>
            <a:r>
              <a:rPr lang="en-US" sz="6000" b="0" i="0" dirty="0">
                <a:solidFill>
                  <a:srgbClr val="313537"/>
                </a:solidFill>
                <a:effectLst/>
                <a:latin typeface="merriweather" panose="00000500000000000000" pitchFamily="50" charset="0"/>
              </a:rPr>
              <a:t> over our schedule, especially when it comes to fine tuning. </a:t>
            </a:r>
          </a:p>
          <a:p>
            <a:pPr algn="l" fontAlgn="base"/>
            <a:r>
              <a:rPr lang="en-US" sz="6000" b="0" i="0" dirty="0">
                <a:solidFill>
                  <a:srgbClr val="313537"/>
                </a:solidFill>
                <a:effectLst/>
                <a:latin typeface="merriweather" panose="00000500000000000000" pitchFamily="50" charset="0"/>
              </a:rPr>
              <a:t>This is something we will explore in more detail in Session 11.</a:t>
            </a:r>
          </a:p>
          <a:p>
            <a:pPr algn="l" fontAlgn="base"/>
            <a:endParaRPr lang="en-US" sz="4400" b="0" i="0" dirty="0">
              <a:solidFill>
                <a:srgbClr val="313537"/>
              </a:solidFill>
              <a:effectLst/>
              <a:latin typeface="Merriweather" panose="00000500000000000000" pitchFamily="50" charset="0"/>
            </a:endParaRPr>
          </a:p>
          <a:p>
            <a:pPr algn="l" fontAlgn="base"/>
            <a:endParaRPr lang="en-US" sz="3200" b="0" i="0" dirty="0">
              <a:solidFill>
                <a:srgbClr val="313537"/>
              </a:solidFill>
              <a:effectLst/>
              <a:latin typeface="merriweather" panose="00000500000000000000" pitchFamily="50" charset="0"/>
            </a:endParaRPr>
          </a:p>
          <a:p>
            <a:endParaRPr lang="en-AU" sz="200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D172AD29-51CC-4BBE-B6FA-A46E823B866D}"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53</a:t>
            </a:fld>
            <a:endParaRPr lang="en-AU"/>
          </a:p>
        </p:txBody>
      </p:sp>
    </p:spTree>
    <p:extLst>
      <p:ext uri="{BB962C8B-B14F-4D97-AF65-F5344CB8AC3E}">
        <p14:creationId xmlns:p14="http://schemas.microsoft.com/office/powerpoint/2010/main" val="1366686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try out Gantt software, here is a free app you can download to your desktop</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54</a:t>
            </a:fld>
            <a:endParaRPr lang="en-AU"/>
          </a:p>
        </p:txBody>
      </p:sp>
    </p:spTree>
    <p:extLst>
      <p:ext uri="{BB962C8B-B14F-4D97-AF65-F5344CB8AC3E}">
        <p14:creationId xmlns:p14="http://schemas.microsoft.com/office/powerpoint/2010/main" val="3889270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doing the Cert IV may also choose to do their Gantt in this software</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55</a:t>
            </a:fld>
            <a:endParaRPr lang="en-AU"/>
          </a:p>
        </p:txBody>
      </p:sp>
    </p:spTree>
    <p:extLst>
      <p:ext uri="{BB962C8B-B14F-4D97-AF65-F5344CB8AC3E}">
        <p14:creationId xmlns:p14="http://schemas.microsoft.com/office/powerpoint/2010/main" val="1145285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watch this video explainer – it brilliantly explains everything you need to do to prepare a Gantt chart in </a:t>
            </a:r>
            <a:r>
              <a:rPr lang="en-US" dirty="0" err="1"/>
              <a:t>GanttProject</a:t>
            </a:r>
            <a:r>
              <a:rPr lang="en-US" dirty="0"/>
              <a:t>.</a:t>
            </a:r>
          </a:p>
          <a:p>
            <a:r>
              <a:rPr lang="en-US" dirty="0"/>
              <a:t>Scroll down on the download page to find the link.</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56</a:t>
            </a:fld>
            <a:endParaRPr lang="en-AU"/>
          </a:p>
        </p:txBody>
      </p:sp>
    </p:spTree>
    <p:extLst>
      <p:ext uri="{BB962C8B-B14F-4D97-AF65-F5344CB8AC3E}">
        <p14:creationId xmlns:p14="http://schemas.microsoft.com/office/powerpoint/2010/main" val="1215151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 IV PMP students only</a:t>
            </a:r>
          </a:p>
          <a:p>
            <a:r>
              <a:rPr lang="en-AU" sz="1800" dirty="0">
                <a:effectLst/>
                <a:latin typeface="Calibri" panose="020F0502020204030204" pitchFamily="34" charset="0"/>
                <a:ea typeface="Calibri" panose="020F0502020204030204" pitchFamily="34" charset="0"/>
                <a:cs typeface="Cordia New" panose="020B0304020202020204" pitchFamily="34" charset="-34"/>
              </a:rPr>
              <a:t>If the software allows it, you should clearly mark dependencies and a critical path</a:t>
            </a:r>
            <a:endParaRPr lang="en-AU"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FC5D-DDA7-49E4-9E73-E274175C333B}" type="datetime6">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July 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02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 IV PMP students only</a:t>
            </a:r>
            <a:endParaRPr lang="en-AU"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FC5D-DDA7-49E4-9E73-E274175C333B}" type="datetime6">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July 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34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pPr defTabSz="955365">
              <a:defRPr/>
            </a:pPr>
            <a:r>
              <a:rPr lang="en-AU" sz="1900" kern="0">
                <a:solidFill>
                  <a:sysClr val="windowText" lastClr="000000"/>
                </a:solidFill>
              </a:rPr>
              <a:t>Project Management Masterclass</a:t>
            </a:r>
          </a:p>
        </p:txBody>
      </p:sp>
      <p:sp>
        <p:nvSpPr>
          <p:cNvPr id="5" name="Date Placeholder 4"/>
          <p:cNvSpPr>
            <a:spLocks noGrp="1"/>
          </p:cNvSpPr>
          <p:nvPr>
            <p:ph type="dt" idx="11"/>
          </p:nvPr>
        </p:nvSpPr>
        <p:spPr/>
        <p:txBody>
          <a:bodyPr/>
          <a:lstStyle/>
          <a:p>
            <a:pPr defTabSz="955365">
              <a:defRPr/>
            </a:pPr>
            <a:fld id="{E4A53A36-04B3-444A-9490-39CC071C784B}" type="datetime6">
              <a:rPr lang="en-AU" sz="1900" kern="0">
                <a:solidFill>
                  <a:sysClr val="windowText" lastClr="000000"/>
                </a:solidFill>
              </a:rPr>
              <a:pPr defTabSz="955365">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55365">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55365">
              <a:defRPr/>
            </a:pPr>
            <a:fld id="{26A9BE73-4262-4638-901C-38391926C119}" type="slidenum">
              <a:rPr lang="en-AU" sz="1900" kern="0">
                <a:solidFill>
                  <a:sysClr val="windowText" lastClr="000000"/>
                </a:solidFill>
              </a:rPr>
              <a:pPr defTabSz="955365">
                <a:defRPr/>
              </a:pPr>
              <a:t>61</a:t>
            </a:fld>
            <a:endParaRPr lang="en-AU" sz="1900" kern="0">
              <a:solidFill>
                <a:sysClr val="windowText" lastClr="000000"/>
              </a:solidFill>
            </a:endParaRPr>
          </a:p>
        </p:txBody>
      </p:sp>
    </p:spTree>
    <p:extLst>
      <p:ext uri="{BB962C8B-B14F-4D97-AF65-F5344CB8AC3E}">
        <p14:creationId xmlns:p14="http://schemas.microsoft.com/office/powerpoint/2010/main" val="1477343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first, who has </a:t>
            </a:r>
            <a:r>
              <a:rPr lang="en-US" b="1" dirty="0"/>
              <a:t>never</a:t>
            </a:r>
            <a:r>
              <a:rPr lang="en-US" dirty="0"/>
              <a:t> prepared a WBS?</a:t>
            </a:r>
          </a:p>
          <a:p>
            <a:r>
              <a:rPr lang="en-US" dirty="0"/>
              <a:t>Whoever says they never have, is wrong! </a:t>
            </a:r>
          </a:p>
          <a:p>
            <a:r>
              <a:rPr lang="en-US" dirty="0"/>
              <a:t>If you have ever made a list of any description (</a:t>
            </a:r>
            <a:r>
              <a:rPr lang="en-US" i="1" dirty="0"/>
              <a:t>eg</a:t>
            </a:r>
            <a:r>
              <a:rPr lang="en-US" dirty="0"/>
              <a:t> shopping list) then you’ve done it.</a:t>
            </a:r>
          </a:p>
          <a:p>
            <a:r>
              <a:rPr lang="en-US" dirty="0"/>
              <a:t>And if that list ever had a budget and schedule; congratulations, you’re a project manager </a:t>
            </a:r>
            <a:r>
              <a:rPr lang="en-US" dirty="0">
                <a:sym typeface="Wingdings" panose="05000000000000000000" pitchFamily="2" charset="2"/>
              </a:rPr>
              <a:t></a:t>
            </a:r>
          </a:p>
          <a:p>
            <a:r>
              <a:rPr lang="en-US" dirty="0">
                <a:sym typeface="Wingdings" panose="05000000000000000000" pitchFamily="2" charset="2"/>
              </a:rPr>
              <a:t>The wedding project example shows a WBS as prepared in a MS Project document with points successively broken down</a:t>
            </a: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B87451CA-66E1-43DD-A225-5A168C685447}"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5</a:t>
            </a:fld>
            <a:endParaRPr lang="en-AU"/>
          </a:p>
        </p:txBody>
      </p:sp>
    </p:spTree>
    <p:extLst>
      <p:ext uri="{BB962C8B-B14F-4D97-AF65-F5344CB8AC3E}">
        <p14:creationId xmlns:p14="http://schemas.microsoft.com/office/powerpoint/2010/main" val="2926715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When preparing a WBS, we sometimes get so caught up in the detail of the deliverable, we forget that there is </a:t>
            </a:r>
            <a:r>
              <a:rPr lang="en-US" b="1" i="0" dirty="0">
                <a:solidFill>
                  <a:srgbClr val="313537"/>
                </a:solidFill>
                <a:effectLst/>
                <a:latin typeface="Merriweather" panose="00000500000000000000" pitchFamily="50" charset="0"/>
              </a:rPr>
              <a:t>project management work</a:t>
            </a:r>
            <a:r>
              <a:rPr lang="en-US" b="0" i="0" dirty="0">
                <a:solidFill>
                  <a:srgbClr val="313537"/>
                </a:solidFill>
                <a:effectLst/>
                <a:latin typeface="Merriweather" panose="00000500000000000000" pitchFamily="50" charset="0"/>
              </a:rPr>
              <a:t> to do as well! </a:t>
            </a:r>
          </a:p>
          <a:p>
            <a:pPr algn="l" fontAlgn="base"/>
            <a:r>
              <a:rPr lang="en-US" b="0" i="0" dirty="0">
                <a:solidFill>
                  <a:srgbClr val="313537"/>
                </a:solidFill>
                <a:effectLst/>
                <a:latin typeface="Merriweather" panose="00000500000000000000" pitchFamily="50" charset="0"/>
              </a:rPr>
              <a:t>This might include inducting and training project team members, reporting to stakeholders, preparing those reports, and reviewing the project when it is complete.</a:t>
            </a:r>
          </a:p>
          <a:p>
            <a:pPr algn="l" fontAlgn="base"/>
            <a:r>
              <a:rPr lang="en-US" b="0" i="0" dirty="0">
                <a:solidFill>
                  <a:srgbClr val="313537"/>
                </a:solidFill>
                <a:effectLst/>
                <a:latin typeface="Merriweather" panose="00000500000000000000" pitchFamily="50" charset="0"/>
              </a:rPr>
              <a:t>Each of these activities will take </a:t>
            </a:r>
            <a:r>
              <a:rPr lang="en-US" b="1" i="0" dirty="0">
                <a:solidFill>
                  <a:srgbClr val="313537"/>
                </a:solidFill>
                <a:effectLst/>
                <a:latin typeface="Merriweather" panose="00000500000000000000" pitchFamily="50" charset="0"/>
              </a:rPr>
              <a:t>time</a:t>
            </a:r>
            <a:r>
              <a:rPr lang="en-US" b="0" i="0" dirty="0">
                <a:solidFill>
                  <a:srgbClr val="313537"/>
                </a:solidFill>
                <a:effectLst/>
                <a:latin typeface="Merriweather" panose="00000500000000000000" pitchFamily="50" charset="0"/>
              </a:rPr>
              <a:t> (which someone will probably have to be </a:t>
            </a:r>
            <a:r>
              <a:rPr lang="en-US" b="1" i="0" dirty="0">
                <a:solidFill>
                  <a:srgbClr val="313537"/>
                </a:solidFill>
                <a:effectLst/>
                <a:latin typeface="Merriweather" panose="00000500000000000000" pitchFamily="50" charset="0"/>
              </a:rPr>
              <a:t>paid </a:t>
            </a:r>
            <a:r>
              <a:rPr lang="en-US" b="0" i="0" dirty="0">
                <a:solidFill>
                  <a:srgbClr val="313537"/>
                </a:solidFill>
                <a:effectLst/>
                <a:latin typeface="Merriweather" panose="00000500000000000000" pitchFamily="50" charset="0"/>
              </a:rPr>
              <a:t>for), and other resources too.</a:t>
            </a:r>
          </a:p>
          <a:p>
            <a:r>
              <a:rPr lang="en-US" b="0" i="0" dirty="0">
                <a:solidFill>
                  <a:srgbClr val="313537"/>
                </a:solidFill>
                <a:effectLst/>
                <a:latin typeface="Lato" panose="020F0502020204030203" pitchFamily="34" charset="0"/>
              </a:rPr>
              <a:t>The </a:t>
            </a:r>
            <a:r>
              <a:rPr lang="en-US" b="1" i="0" dirty="0">
                <a:solidFill>
                  <a:srgbClr val="313537"/>
                </a:solidFill>
                <a:effectLst/>
                <a:latin typeface="Lato" panose="020F0502020204030203" pitchFamily="34" charset="0"/>
              </a:rPr>
              <a:t>100% rule</a:t>
            </a:r>
            <a:r>
              <a:rPr lang="en-US" b="0" i="0" dirty="0">
                <a:solidFill>
                  <a:srgbClr val="313537"/>
                </a:solidFill>
                <a:effectLst/>
                <a:latin typeface="Lato" panose="020F0502020204030203" pitchFamily="34" charset="0"/>
              </a:rPr>
              <a:t> of project planning states that you should include </a:t>
            </a:r>
            <a:r>
              <a:rPr lang="en-US" b="1" i="0" dirty="0">
                <a:solidFill>
                  <a:srgbClr val="313537"/>
                </a:solidFill>
                <a:effectLst/>
                <a:latin typeface="Lato" panose="020F0502020204030203" pitchFamily="34" charset="0"/>
              </a:rPr>
              <a:t>all the work required</a:t>
            </a:r>
            <a:r>
              <a:rPr lang="en-US" b="0" i="0" dirty="0">
                <a:solidFill>
                  <a:srgbClr val="313537"/>
                </a:solidFill>
                <a:effectLst/>
                <a:latin typeface="Lato" panose="020F0502020204030203" pitchFamily="34" charset="0"/>
              </a:rPr>
              <a:t>, and </a:t>
            </a:r>
            <a:r>
              <a:rPr lang="en-US" b="1" i="0" dirty="0">
                <a:solidFill>
                  <a:srgbClr val="313537"/>
                </a:solidFill>
                <a:effectLst/>
                <a:latin typeface="Lato" panose="020F0502020204030203" pitchFamily="34" charset="0"/>
              </a:rPr>
              <a:t>nothing</a:t>
            </a:r>
            <a:r>
              <a:rPr lang="en-US" b="0" i="0" dirty="0">
                <a:solidFill>
                  <a:srgbClr val="313537"/>
                </a:solidFill>
                <a:effectLst/>
                <a:latin typeface="Lato" panose="020F0502020204030203" pitchFamily="34" charset="0"/>
              </a:rPr>
              <a:t> that isn’t.</a:t>
            </a:r>
          </a:p>
          <a:p>
            <a:pPr algn="l" fontAlgn="base"/>
            <a:r>
              <a:rPr lang="en-US" b="0" i="0" dirty="0">
                <a:solidFill>
                  <a:srgbClr val="313537"/>
                </a:solidFill>
                <a:effectLst/>
                <a:latin typeface="Merriweather" panose="00000500000000000000" pitchFamily="50" charset="0"/>
              </a:rPr>
              <a:t>Sounds a bit too obvious? </a:t>
            </a:r>
          </a:p>
          <a:p>
            <a:pPr algn="l" fontAlgn="base"/>
            <a:r>
              <a:rPr lang="en-US" b="0" i="0" dirty="0">
                <a:solidFill>
                  <a:srgbClr val="313537"/>
                </a:solidFill>
                <a:effectLst/>
                <a:latin typeface="Merriweather" panose="00000500000000000000" pitchFamily="50" charset="0"/>
              </a:rPr>
              <a:t>Well, because all subsequent planning is based on the WBS, when you discover – too late – that you’ve forgotten a task, you probably won’t have any time or money to get it done. </a:t>
            </a:r>
          </a:p>
          <a:p>
            <a:pPr algn="l" fontAlgn="base"/>
            <a:r>
              <a:rPr lang="en-US" b="0" i="0" dirty="0">
                <a:solidFill>
                  <a:srgbClr val="313537"/>
                </a:solidFill>
                <a:effectLst/>
                <a:latin typeface="Merriweather" panose="00000500000000000000" pitchFamily="50" charset="0"/>
              </a:rPr>
              <a:t>This can be a project killer.</a:t>
            </a:r>
          </a:p>
          <a:p>
            <a:pPr algn="l" fontAlgn="base"/>
            <a:r>
              <a:rPr lang="en-US" b="0" i="0" dirty="0">
                <a:solidFill>
                  <a:srgbClr val="313537"/>
                </a:solidFill>
                <a:effectLst/>
                <a:latin typeface="Merriweather" panose="00000500000000000000" pitchFamily="50" charset="0"/>
              </a:rPr>
              <a:t>Similarly, because the WBS is a </a:t>
            </a:r>
            <a:r>
              <a:rPr lang="en-US" b="1" i="0" dirty="0">
                <a:solidFill>
                  <a:srgbClr val="313537"/>
                </a:solidFill>
                <a:effectLst/>
                <a:latin typeface="Merriweather" panose="00000500000000000000" pitchFamily="50" charset="0"/>
              </a:rPr>
              <a:t>complete </a:t>
            </a:r>
            <a:r>
              <a:rPr lang="en-US" b="0" i="0" dirty="0">
                <a:solidFill>
                  <a:srgbClr val="313537"/>
                </a:solidFill>
                <a:effectLst/>
                <a:latin typeface="Merriweather" panose="00000500000000000000" pitchFamily="50" charset="0"/>
              </a:rPr>
              <a:t>statement of work, if you include activities that you’re not supposed to do, you are wasting time and money, and potentially stepping on someone else’s toes.</a:t>
            </a:r>
          </a:p>
          <a:p>
            <a:pPr algn="l" fontAlgn="base"/>
            <a:r>
              <a:rPr lang="en-US" b="0" i="0" dirty="0">
                <a:solidFill>
                  <a:srgbClr val="313537"/>
                </a:solidFill>
                <a:effectLst/>
                <a:latin typeface="Merriweather" panose="00000500000000000000" pitchFamily="50" charset="0"/>
              </a:rPr>
              <a:t>After all, our theory of </a:t>
            </a:r>
            <a:r>
              <a:rPr lang="en-US" b="1" i="0" dirty="0">
                <a:solidFill>
                  <a:srgbClr val="313537"/>
                </a:solidFill>
                <a:effectLst/>
                <a:latin typeface="Merriweather" panose="00000500000000000000" pitchFamily="50" charset="0"/>
              </a:rPr>
              <a:t>triple constraints</a:t>
            </a:r>
            <a:r>
              <a:rPr lang="en-US" b="0" i="0" dirty="0">
                <a:solidFill>
                  <a:srgbClr val="313537"/>
                </a:solidFill>
                <a:effectLst/>
                <a:latin typeface="Merriweather" panose="00000500000000000000" pitchFamily="50" charset="0"/>
              </a:rPr>
              <a:t> tells us that the more </a:t>
            </a:r>
            <a:r>
              <a:rPr lang="en-US" b="0" i="1" dirty="0">
                <a:solidFill>
                  <a:srgbClr val="313537"/>
                </a:solidFill>
                <a:effectLst/>
                <a:latin typeface="Merriweather" panose="00000500000000000000" pitchFamily="50" charset="0"/>
              </a:rPr>
              <a:t>complex </a:t>
            </a:r>
            <a:r>
              <a:rPr lang="en-US" b="0" i="0" dirty="0">
                <a:solidFill>
                  <a:srgbClr val="313537"/>
                </a:solidFill>
                <a:effectLst/>
                <a:latin typeface="Merriweather" panose="00000500000000000000" pitchFamily="50" charset="0"/>
              </a:rPr>
              <a:t>our scope is, the </a:t>
            </a:r>
            <a:r>
              <a:rPr lang="en-US" b="0" i="1" dirty="0">
                <a:solidFill>
                  <a:srgbClr val="313537"/>
                </a:solidFill>
                <a:effectLst/>
                <a:latin typeface="Merriweather" panose="00000500000000000000" pitchFamily="50" charset="0"/>
              </a:rPr>
              <a:t>harder</a:t>
            </a:r>
            <a:r>
              <a:rPr lang="en-US" b="0" i="0" dirty="0">
                <a:solidFill>
                  <a:srgbClr val="313537"/>
                </a:solidFill>
                <a:effectLst/>
                <a:latin typeface="Merriweather" panose="00000500000000000000" pitchFamily="50" charset="0"/>
              </a:rPr>
              <a:t> it is to achieve quality with finite time and resources.</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6</a:t>
            </a:fld>
            <a:endParaRPr lang="en-AU"/>
          </a:p>
        </p:txBody>
      </p:sp>
    </p:spTree>
    <p:extLst>
      <p:ext uri="{BB962C8B-B14F-4D97-AF65-F5344CB8AC3E}">
        <p14:creationId xmlns:p14="http://schemas.microsoft.com/office/powerpoint/2010/main" val="1540168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5038" y="996950"/>
            <a:ext cx="5692775" cy="3203575"/>
          </a:xfrm>
        </p:spPr>
      </p:sp>
      <p:sp>
        <p:nvSpPr>
          <p:cNvPr id="3" name="Notes Placeholder 2"/>
          <p:cNvSpPr>
            <a:spLocks noGrp="1"/>
          </p:cNvSpPr>
          <p:nvPr>
            <p:ph type="body" idx="1"/>
          </p:nvPr>
        </p:nvSpPr>
        <p:spPr>
          <a:xfrm>
            <a:off x="756449" y="5078224"/>
            <a:ext cx="6051573" cy="4154905"/>
          </a:xfrm>
          <a:prstGeom prst="rect">
            <a:avLst/>
          </a:prstGeom>
        </p:spPr>
        <p:txBody>
          <a:bodyPr lIns="108192" tIns="54096" rIns="108192" bIns="54096"/>
          <a:lstStyle/>
          <a:p>
            <a:r>
              <a:rPr lang="en-US" b="1" i="0" dirty="0">
                <a:solidFill>
                  <a:srgbClr val="FFFFFF"/>
                </a:solidFill>
                <a:effectLst/>
                <a:latin typeface="Lato" panose="020F0502020204030203" pitchFamily="34" charset="0"/>
              </a:rPr>
              <a:t>You should also use verbs </a:t>
            </a:r>
            <a:r>
              <a:rPr lang="en-US" b="1" i="1" dirty="0">
                <a:solidFill>
                  <a:srgbClr val="FFFFFF"/>
                </a:solidFill>
                <a:effectLst/>
                <a:latin typeface="Lato" panose="020F0502020204030203" pitchFamily="34" charset="0"/>
              </a:rPr>
              <a:t>(action words) </a:t>
            </a:r>
            <a:r>
              <a:rPr lang="en-US" b="1" i="0" dirty="0">
                <a:solidFill>
                  <a:srgbClr val="FFFFFF"/>
                </a:solidFill>
                <a:effectLst/>
                <a:latin typeface="Lato" panose="020F0502020204030203" pitchFamily="34" charset="0"/>
              </a:rPr>
              <a:t>to clarify what is required at each step and to focus attention on the deliverable.</a:t>
            </a:r>
            <a:endParaRPr lang="en-AU" dirty="0"/>
          </a:p>
          <a:p>
            <a:r>
              <a:rPr lang="en-AU" dirty="0"/>
              <a:t>Use sticky notes on butchers paper at each table – it is important they only do one post-it note per task</a:t>
            </a:r>
          </a:p>
          <a:p>
            <a:r>
              <a:rPr lang="en-AU" dirty="0"/>
              <a:t>Do not reveal the budget</a:t>
            </a:r>
          </a:p>
          <a:p>
            <a:r>
              <a:rPr lang="en-AU" dirty="0"/>
              <a:t>If working in person, about halfway through the activity, get students to compare their work with others – they will pick up things they didn’t consider and learn the value of stakeholder consultation</a:t>
            </a:r>
          </a:p>
        </p:txBody>
      </p:sp>
    </p:spTree>
    <p:extLst>
      <p:ext uri="{BB962C8B-B14F-4D97-AF65-F5344CB8AC3E}">
        <p14:creationId xmlns:p14="http://schemas.microsoft.com/office/powerpoint/2010/main" val="1131389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AU" sz="1800" b="1" i="0" dirty="0">
                <a:solidFill>
                  <a:srgbClr val="000000"/>
                </a:solidFill>
                <a:effectLst/>
                <a:latin typeface="Calibri" panose="020F0502020204030204" pitchFamily="34" charset="0"/>
              </a:rPr>
              <a:t>Why break down projects / tasks?</a:t>
            </a:r>
            <a:r>
              <a:rPr lang="en-US" sz="1800" b="1" i="0" dirty="0">
                <a:solidFill>
                  <a:srgbClr val="000000"/>
                </a:solidFill>
                <a:effectLst/>
                <a:latin typeface="Calibri" panose="020F0502020204030204" pitchFamily="34" charset="0"/>
              </a:rPr>
              <a:t> </a:t>
            </a:r>
            <a:endParaRPr lang="en-US" b="1" i="0" dirty="0">
              <a:effectLst/>
              <a:latin typeface="Calibri" panose="020F0502020204030204" pitchFamily="34" charset="0"/>
            </a:endParaRPr>
          </a:p>
          <a:p>
            <a:pPr marL="342900" indent="-342900" algn="l" rtl="0" fontAlgn="base">
              <a:buFont typeface="+mj-lt"/>
              <a:buAutoNum type="arabicPeriod"/>
            </a:pPr>
            <a:r>
              <a:rPr lang="en-AU" sz="1800" b="0" i="0" dirty="0">
                <a:solidFill>
                  <a:srgbClr val="000000"/>
                </a:solidFill>
                <a:effectLst/>
                <a:latin typeface="Calibri" panose="020F0502020204030204" pitchFamily="34" charset="0"/>
              </a:rPr>
              <a:t>Clarity (you break down) - depends on experience of delegate (</a:t>
            </a:r>
            <a:r>
              <a:rPr lang="en-AU" sz="1800" b="0" i="1" dirty="0" err="1">
                <a:solidFill>
                  <a:srgbClr val="000000"/>
                </a:solidFill>
                <a:effectLst/>
                <a:latin typeface="Calibri" panose="020F0502020204030204" pitchFamily="34" charset="0"/>
              </a:rPr>
              <a:t>cf</a:t>
            </a:r>
            <a:r>
              <a:rPr lang="en-AU" sz="1800" b="0" i="0" dirty="0">
                <a:solidFill>
                  <a:srgbClr val="000000"/>
                </a:solidFill>
                <a:effectLst/>
                <a:latin typeface="Calibri" panose="020F0502020204030204" pitchFamily="34" charset="0"/>
              </a:rPr>
              <a:t> delegation)</a:t>
            </a:r>
            <a:r>
              <a:rPr lang="en-US" sz="1800" b="0" i="0" dirty="0">
                <a:solidFill>
                  <a:srgbClr val="000000"/>
                </a:solidFill>
                <a:effectLst/>
                <a:latin typeface="Calibri" panose="020F0502020204030204" pitchFamily="34" charset="0"/>
              </a:rPr>
              <a:t> </a:t>
            </a:r>
          </a:p>
          <a:p>
            <a:pPr marL="342900" indent="-342900" algn="l" rtl="0" fontAlgn="base">
              <a:buFont typeface="+mj-lt"/>
              <a:buAutoNum type="arabicPeriod"/>
            </a:pPr>
            <a:r>
              <a:rPr lang="en-AU" sz="1800" b="0" i="0" dirty="0">
                <a:solidFill>
                  <a:srgbClr val="000000"/>
                </a:solidFill>
                <a:effectLst/>
                <a:latin typeface="Calibri" panose="020F0502020204030204" pitchFamily="34" charset="0"/>
              </a:rPr>
              <a:t>Accountability (they break down til you're happy)</a:t>
            </a:r>
            <a:r>
              <a:rPr lang="en-US" sz="1800" b="0" i="0" dirty="0">
                <a:solidFill>
                  <a:srgbClr val="000000"/>
                </a:solidFill>
                <a:effectLst/>
                <a:latin typeface="Calibri" panose="020F0502020204030204" pitchFamily="34" charset="0"/>
              </a:rPr>
              <a:t> </a:t>
            </a:r>
          </a:p>
          <a:p>
            <a:pPr algn="l" fontAlgn="base"/>
            <a:r>
              <a:rPr lang="en-AU" sz="1100" b="1" i="0" dirty="0">
                <a:solidFill>
                  <a:srgbClr val="000000"/>
                </a:solidFill>
                <a:effectLst/>
                <a:latin typeface="Calibri" panose="020F0502020204030204" pitchFamily="34" charset="0"/>
              </a:rPr>
              <a:t>Levels of plan complexity </a:t>
            </a:r>
            <a:r>
              <a:rPr lang="en-US" sz="1100" b="1" i="0" dirty="0">
                <a:solidFill>
                  <a:srgbClr val="000000"/>
                </a:solidFill>
                <a:effectLst/>
                <a:latin typeface="Calibri" panose="020F0502020204030204" pitchFamily="34" charset="0"/>
              </a:rPr>
              <a:t> </a:t>
            </a:r>
            <a:endParaRPr lang="en-US" b="1" i="0" dirty="0">
              <a:effectLst/>
              <a:latin typeface="Calibri" panose="020F0502020204030204" pitchFamily="34" charset="0"/>
            </a:endParaRPr>
          </a:p>
          <a:p>
            <a:pPr marL="0" indent="0" algn="l" rtl="0" fontAlgn="base">
              <a:buFont typeface="+mj-lt"/>
              <a:buNone/>
            </a:pPr>
            <a:r>
              <a:rPr lang="en-AU" sz="1100" b="0" i="0" dirty="0">
                <a:solidFill>
                  <a:srgbClr val="000000"/>
                </a:solidFill>
                <a:effectLst/>
                <a:latin typeface="Calibri" panose="020F0502020204030204" pitchFamily="34" charset="0"/>
              </a:rPr>
              <a:t>Greater detail = greater accuracy in estimates (time &amp; cost / resources), easier to track </a:t>
            </a:r>
          </a:p>
          <a:p>
            <a:pPr marL="0" indent="0" algn="l" rtl="0" fontAlgn="base">
              <a:buFont typeface="+mj-lt"/>
              <a:buNone/>
            </a:pPr>
            <a:r>
              <a:rPr lang="en-AU" sz="1100" b="0" i="0" dirty="0">
                <a:solidFill>
                  <a:srgbClr val="000000"/>
                </a:solidFill>
                <a:effectLst/>
                <a:latin typeface="Calibri" panose="020F0502020204030204" pitchFamily="34" charset="0"/>
              </a:rPr>
              <a:t>Too much detail = micro-managed, time lost in admin</a:t>
            </a:r>
            <a:r>
              <a:rPr lang="en-US" sz="1100" b="0" i="0" dirty="0">
                <a:solidFill>
                  <a:srgbClr val="000000"/>
                </a:solidFill>
                <a:effectLst/>
                <a:latin typeface="Calibri" panose="020F0502020204030204" pitchFamily="34" charset="0"/>
              </a:rPr>
              <a:t> </a:t>
            </a:r>
          </a:p>
          <a:p>
            <a:pPr marL="0" indent="0" algn="l" rtl="0" fontAlgn="base">
              <a:buFont typeface="+mj-lt"/>
              <a:buNone/>
            </a:pPr>
            <a:r>
              <a:rPr lang="en-AU" sz="1100" b="0" i="0" dirty="0">
                <a:solidFill>
                  <a:srgbClr val="000000"/>
                </a:solidFill>
                <a:effectLst/>
                <a:latin typeface="Calibri" panose="020F0502020204030204" pitchFamily="34" charset="0"/>
              </a:rPr>
              <a:t>Solution</a:t>
            </a:r>
            <a:r>
              <a:rPr lang="en-US" sz="1100" b="0" i="0" dirty="0">
                <a:solidFill>
                  <a:srgbClr val="000000"/>
                </a:solidFill>
                <a:effectLst/>
                <a:latin typeface="Calibri" panose="020F0502020204030204" pitchFamily="34" charset="0"/>
              </a:rPr>
              <a:t> </a:t>
            </a:r>
          </a:p>
          <a:p>
            <a:pPr marL="685800" lvl="1" indent="-228600" algn="l" rtl="0" fontAlgn="base">
              <a:buFont typeface="Arial" panose="020B0604020202020204" pitchFamily="34" charset="0"/>
              <a:buChar char="•"/>
            </a:pPr>
            <a:r>
              <a:rPr lang="en-AU" sz="1100" b="0" i="0" dirty="0">
                <a:solidFill>
                  <a:srgbClr val="000000"/>
                </a:solidFill>
                <a:effectLst/>
                <a:latin typeface="Calibri" panose="020F0502020204030204" pitchFamily="34" charset="0"/>
              </a:rPr>
              <a:t>High level plan - transaction points</a:t>
            </a:r>
            <a:r>
              <a:rPr lang="en-US" sz="1100" b="0" i="0" dirty="0">
                <a:solidFill>
                  <a:srgbClr val="000000"/>
                </a:solidFill>
                <a:effectLst/>
                <a:latin typeface="Calibri" panose="020F0502020204030204" pitchFamily="34" charset="0"/>
              </a:rPr>
              <a:t> </a:t>
            </a:r>
          </a:p>
          <a:p>
            <a:pPr marL="685800" lvl="1" indent="-228600" algn="l" rtl="0" fontAlgn="base">
              <a:buFont typeface="Arial" panose="020B0604020202020204" pitchFamily="34" charset="0"/>
              <a:buChar char="•"/>
            </a:pPr>
            <a:r>
              <a:rPr lang="en-AU" sz="1100" b="0" i="0" dirty="0">
                <a:solidFill>
                  <a:srgbClr val="000000"/>
                </a:solidFill>
                <a:effectLst/>
                <a:latin typeface="Calibri" panose="020F0502020204030204" pitchFamily="34" charset="0"/>
              </a:rPr>
              <a:t>Detailed plan for operators</a:t>
            </a:r>
            <a:r>
              <a:rPr lang="en-US" sz="1100" b="0" i="0" dirty="0">
                <a:solidFill>
                  <a:srgbClr val="000000"/>
                </a:solidFill>
                <a:effectLst/>
                <a:latin typeface="Calibri" panose="020F0502020204030204" pitchFamily="34" charset="0"/>
              </a:rPr>
              <a:t> </a:t>
            </a:r>
          </a:p>
          <a:p>
            <a:pPr marL="685800" lvl="1" indent="-228600" algn="l" rtl="0" fontAlgn="base">
              <a:buFont typeface="Arial" panose="020B0604020202020204" pitchFamily="34" charset="0"/>
              <a:buChar char="•"/>
            </a:pPr>
            <a:r>
              <a:rPr lang="en-AU" sz="1100" b="0" i="0" dirty="0">
                <a:solidFill>
                  <a:srgbClr val="000000"/>
                </a:solidFill>
                <a:effectLst/>
                <a:latin typeface="Calibri" panose="020F0502020204030204" pitchFamily="34" charset="0"/>
              </a:rPr>
              <a:t>Rolling wave planning - detailed first phase, high-level future phases --&gt; agile</a:t>
            </a:r>
            <a:r>
              <a:rPr lang="en-US" sz="1100" b="0" i="0" dirty="0">
                <a:solidFill>
                  <a:srgbClr val="000000"/>
                </a:solidFill>
                <a:effectLst/>
                <a:latin typeface="Calibri" panose="020F0502020204030204" pitchFamily="34" charset="0"/>
              </a:rPr>
              <a:t> </a:t>
            </a:r>
          </a:p>
          <a:p>
            <a:pPr marL="0" indent="0" algn="l" rtl="0" fontAlgn="base">
              <a:buFont typeface="+mj-lt"/>
              <a:buNone/>
            </a:pPr>
            <a:endParaRPr lang="en-US" sz="1800" b="0" i="0" dirty="0">
              <a:solidFill>
                <a:srgbClr val="000000"/>
              </a:solidFill>
              <a:effectLst/>
              <a:latin typeface="Calibri" panose="020F0502020204030204" pitchFamily="34" charset="0"/>
            </a:endParaRP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8</a:t>
            </a:fld>
            <a:endParaRPr lang="en-AU"/>
          </a:p>
        </p:txBody>
      </p:sp>
    </p:spTree>
    <p:extLst>
      <p:ext uri="{BB962C8B-B14F-4D97-AF65-F5344CB8AC3E}">
        <p14:creationId xmlns:p14="http://schemas.microsoft.com/office/powerpoint/2010/main" val="224529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In the Session 3, we discussed the principles of </a:t>
            </a:r>
            <a:r>
              <a:rPr lang="en-US" b="1" i="1" dirty="0">
                <a:solidFill>
                  <a:srgbClr val="FFFFFF"/>
                </a:solidFill>
                <a:effectLst/>
                <a:latin typeface="Lato" panose="020F0502020204030203" pitchFamily="34" charset="0"/>
              </a:rPr>
              <a:t>estimation </a:t>
            </a:r>
            <a:r>
              <a:rPr lang="en-US" b="1" i="0" dirty="0">
                <a:solidFill>
                  <a:srgbClr val="FFFFFF"/>
                </a:solidFill>
                <a:effectLst/>
                <a:latin typeface="Lato" panose="020F0502020204030203" pitchFamily="34" charset="0"/>
              </a:rPr>
              <a:t>as they apply to the business case.</a:t>
            </a:r>
          </a:p>
          <a:p>
            <a:pPr algn="l" fontAlgn="base"/>
            <a:r>
              <a:rPr lang="en-US" b="0" i="0" dirty="0">
                <a:solidFill>
                  <a:srgbClr val="313537"/>
                </a:solidFill>
                <a:effectLst/>
                <a:latin typeface="Merriweather" panose="00000500000000000000" pitchFamily="50" charset="0"/>
              </a:rPr>
              <a:t>As indicated at the time, all those methods can be applied with equal </a:t>
            </a:r>
            <a:r>
              <a:rPr lang="en-US" b="0" i="0" dirty="0" err="1">
                <a:solidFill>
                  <a:srgbClr val="313537"/>
                </a:solidFill>
                <a:effectLst/>
                <a:latin typeface="Merriweather" panose="00000500000000000000" pitchFamily="50" charset="0"/>
              </a:rPr>
              <a:t>rigour</a:t>
            </a:r>
            <a:r>
              <a:rPr lang="en-US" b="0" i="0" dirty="0">
                <a:solidFill>
                  <a:srgbClr val="313537"/>
                </a:solidFill>
                <a:effectLst/>
                <a:latin typeface="Merriweather" panose="00000500000000000000" pitchFamily="50" charset="0"/>
              </a:rPr>
              <a:t> to the </a:t>
            </a:r>
            <a:r>
              <a:rPr lang="en-US" b="1" i="0" dirty="0">
                <a:solidFill>
                  <a:srgbClr val="313537"/>
                </a:solidFill>
                <a:effectLst/>
                <a:latin typeface="Merriweather" panose="00000500000000000000" pitchFamily="50" charset="0"/>
              </a:rPr>
              <a:t>project planning </a:t>
            </a:r>
            <a:r>
              <a:rPr lang="en-US" b="0" i="0" dirty="0">
                <a:solidFill>
                  <a:srgbClr val="313537"/>
                </a:solidFill>
                <a:effectLst/>
                <a:latin typeface="Merriweather" panose="00000500000000000000" pitchFamily="50" charset="0"/>
              </a:rPr>
              <a:t>phase.</a:t>
            </a:r>
          </a:p>
          <a:p>
            <a:pPr algn="l" fontAlgn="base"/>
            <a:r>
              <a:rPr lang="en-US" b="0" i="0" dirty="0">
                <a:solidFill>
                  <a:srgbClr val="313537"/>
                </a:solidFill>
                <a:effectLst/>
                <a:latin typeface="Merriweather" panose="00000500000000000000" pitchFamily="50" charset="0"/>
              </a:rPr>
              <a:t>Now we have adopted the preferred alternative as our project, we need to sharpen our estimates from a plus-or-minus 20 per cent </a:t>
            </a:r>
            <a:r>
              <a:rPr lang="en-US" b="0" i="1" dirty="0">
                <a:solidFill>
                  <a:srgbClr val="313537"/>
                </a:solidFill>
                <a:effectLst/>
                <a:latin typeface="Merriweather" panose="00000500000000000000" pitchFamily="50" charset="0"/>
              </a:rPr>
              <a:t>margin of error</a:t>
            </a:r>
            <a:r>
              <a:rPr lang="en-US" b="0" i="0" dirty="0">
                <a:solidFill>
                  <a:srgbClr val="313537"/>
                </a:solidFill>
                <a:effectLst/>
                <a:latin typeface="Merriweather" panose="00000500000000000000" pitchFamily="50" charset="0"/>
              </a:rPr>
              <a:t> to get within 10 per cent of what our </a:t>
            </a:r>
            <a:r>
              <a:rPr lang="en-US" b="1" i="0" dirty="0">
                <a:solidFill>
                  <a:srgbClr val="313537"/>
                </a:solidFill>
                <a:effectLst/>
                <a:latin typeface="Merriweather" panose="00000500000000000000" pitchFamily="50" charset="0"/>
              </a:rPr>
              <a:t>actual costs</a:t>
            </a:r>
            <a:r>
              <a:rPr lang="en-US" b="0" i="0" dirty="0">
                <a:solidFill>
                  <a:srgbClr val="313537"/>
                </a:solidFill>
                <a:effectLst/>
                <a:latin typeface="Merriweather" panose="00000500000000000000" pitchFamily="50" charset="0"/>
              </a:rPr>
              <a:t> might be.</a:t>
            </a:r>
          </a:p>
          <a:p>
            <a:pPr algn="l" fontAlgn="base"/>
            <a:r>
              <a:rPr lang="en-US" b="1" i="0" dirty="0">
                <a:solidFill>
                  <a:srgbClr val="313537"/>
                </a:solidFill>
                <a:effectLst/>
                <a:latin typeface="merriweather" panose="00000500000000000000" pitchFamily="50" charset="0"/>
              </a:rPr>
              <a:t>How do we do that?</a:t>
            </a:r>
          </a:p>
          <a:p>
            <a:pPr algn="l" fontAlgn="base"/>
            <a:r>
              <a:rPr lang="en-US" b="0" i="0" dirty="0">
                <a:solidFill>
                  <a:srgbClr val="313537"/>
                </a:solidFill>
                <a:effectLst/>
                <a:latin typeface="Merriweather" panose="00000500000000000000" pitchFamily="50" charset="0"/>
              </a:rPr>
              <a:t>The method we applied in the business case was what we call a </a:t>
            </a:r>
            <a:r>
              <a:rPr lang="en-US" b="1" i="0" dirty="0">
                <a:solidFill>
                  <a:srgbClr val="313537"/>
                </a:solidFill>
                <a:effectLst/>
                <a:latin typeface="Merriweather" panose="00000500000000000000" pitchFamily="50" charset="0"/>
              </a:rPr>
              <a:t>top-down</a:t>
            </a:r>
            <a:r>
              <a:rPr lang="en-US" b="0" i="0" dirty="0">
                <a:solidFill>
                  <a:srgbClr val="313537"/>
                </a:solidFill>
                <a:effectLst/>
                <a:latin typeface="Merriweather" panose="00000500000000000000" pitchFamily="50" charset="0"/>
              </a:rPr>
              <a:t> estimating technique. </a:t>
            </a:r>
            <a:endParaRPr lang="en-US" b="0" i="0" dirty="0">
              <a:solidFill>
                <a:srgbClr val="313537"/>
              </a:solidFill>
              <a:effectLst/>
              <a:latin typeface="merriweather" panose="00000500000000000000" pitchFamily="50" charset="0"/>
            </a:endParaRPr>
          </a:p>
          <a:p>
            <a:pPr algn="l" fontAlgn="base"/>
            <a:r>
              <a:rPr lang="en-US" b="0" i="0" dirty="0">
                <a:solidFill>
                  <a:srgbClr val="313537"/>
                </a:solidFill>
                <a:effectLst/>
                <a:latin typeface="merriweather" panose="00000500000000000000" pitchFamily="50" charset="0"/>
              </a:rPr>
              <a:t>In other words, we looked at the project as a whole, and asked how much would this output normally cost, and how long would it take to deliver, if (for example) we purchased it on the open market?</a:t>
            </a:r>
          </a:p>
          <a:p>
            <a:pPr algn="l" fontAlgn="base"/>
            <a:r>
              <a:rPr lang="en-US" b="1" i="0" dirty="0">
                <a:solidFill>
                  <a:srgbClr val="313537"/>
                </a:solidFill>
                <a:effectLst/>
                <a:latin typeface="Merriweather" panose="00000500000000000000" pitchFamily="50" charset="0"/>
              </a:rPr>
              <a:t>Bottom-up </a:t>
            </a:r>
            <a:r>
              <a:rPr lang="en-US" b="0" i="0" dirty="0">
                <a:solidFill>
                  <a:srgbClr val="313537"/>
                </a:solidFill>
                <a:effectLst/>
                <a:latin typeface="merriweather" panose="00000500000000000000" pitchFamily="50" charset="0"/>
              </a:rPr>
              <a:t>estimating, by contrast, takes that bottom line of the WBS – the tasks at their finest level of detail – and asks how much will each of these elements </a:t>
            </a:r>
            <a:r>
              <a:rPr lang="en-US" b="0" i="1" dirty="0">
                <a:solidFill>
                  <a:srgbClr val="313537"/>
                </a:solidFill>
                <a:effectLst/>
                <a:latin typeface="Merriweather" panose="00000500000000000000" pitchFamily="50" charset="0"/>
              </a:rPr>
              <a:t>independently </a:t>
            </a:r>
            <a:r>
              <a:rPr lang="en-US" b="0" i="0" dirty="0">
                <a:solidFill>
                  <a:srgbClr val="313537"/>
                </a:solidFill>
                <a:effectLst/>
                <a:latin typeface="merriweather" panose="00000500000000000000" pitchFamily="50" charset="0"/>
              </a:rPr>
              <a:t>cost, and how long will they take to deliver?</a:t>
            </a:r>
          </a:p>
          <a:p>
            <a:r>
              <a:rPr lang="en-US" b="1" i="0" dirty="0">
                <a:solidFill>
                  <a:srgbClr val="313537"/>
                </a:solidFill>
                <a:effectLst/>
                <a:latin typeface="Merriweather" panose="00000500000000000000" pitchFamily="50" charset="0"/>
              </a:rPr>
              <a:t>Because we are estimating the discrete units of cost and time and adding them together (or ‘rolling them up’</a:t>
            </a:r>
            <a:r>
              <a:rPr lang="en-US" b="1" i="1" dirty="0">
                <a:solidFill>
                  <a:srgbClr val="313537"/>
                </a:solidFill>
                <a:effectLst/>
                <a:latin typeface="Merriweather" panose="00000500000000000000" pitchFamily="50" charset="0"/>
              </a:rPr>
              <a:t> </a:t>
            </a:r>
            <a:r>
              <a:rPr lang="en-US" b="1" i="0" dirty="0">
                <a:solidFill>
                  <a:srgbClr val="313537"/>
                </a:solidFill>
                <a:effectLst/>
                <a:latin typeface="Merriweather" panose="00000500000000000000" pitchFamily="50" charset="0"/>
              </a:rPr>
              <a:t>as it is sometimes known), we can be confident that our total estimate of project cost and time will be much more precise.</a:t>
            </a:r>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9</a:t>
            </a:fld>
            <a:endParaRPr lang="en-AU"/>
          </a:p>
        </p:txBody>
      </p:sp>
    </p:spTree>
    <p:extLst>
      <p:ext uri="{BB962C8B-B14F-4D97-AF65-F5344CB8AC3E}">
        <p14:creationId xmlns:p14="http://schemas.microsoft.com/office/powerpoint/2010/main" val="1270395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ster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C74BB"/>
                </a:solidFill>
              </a:defRPr>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01582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Hidden Answer">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0849872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D273C-C44B-486E-AA44-8290EAFC7876}"/>
              </a:ext>
            </a:extLst>
          </p:cNvPr>
          <p:cNvSpPr/>
          <p:nvPr userDrawn="1"/>
        </p:nvSpPr>
        <p:spPr>
          <a:xfrm>
            <a:off x="0" y="0"/>
            <a:ext cx="12192000" cy="6858000"/>
          </a:xfrm>
          <a:prstGeom prst="rect">
            <a:avLst/>
          </a:prstGeom>
          <a:solidFill>
            <a:srgbClr val="0C74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descr="Video camera">
            <a:extLst>
              <a:ext uri="{FF2B5EF4-FFF2-40B4-BE49-F238E27FC236}">
                <a16:creationId xmlns:a16="http://schemas.microsoft.com/office/drawing/2014/main" id="{F4DB6E5A-BE29-479B-B532-93D222DC3F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6000" y="1269000"/>
            <a:ext cx="4320000" cy="4320000"/>
          </a:xfrm>
          <a:prstGeom prst="rect">
            <a:avLst/>
          </a:prstGeom>
        </p:spPr>
      </p:pic>
    </p:spTree>
    <p:extLst>
      <p:ext uri="{BB962C8B-B14F-4D97-AF65-F5344CB8AC3E}">
        <p14:creationId xmlns:p14="http://schemas.microsoft.com/office/powerpoint/2010/main" val="2765539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idden Notes">
    <p:bg>
      <p:bgPr>
        <a:pattFill prst="pct10">
          <a:fgClr>
            <a:srgbClr val="FF99FF"/>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9173535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eflection">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1113-4F67-47EB-835E-5BF041E3289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95EEB0-4AEE-451D-854E-FF6DF4EC07D1}"/>
              </a:ext>
            </a:extLst>
          </p:cNvPr>
          <p:cNvSpPr>
            <a:spLocks noGrp="1"/>
          </p:cNvSpPr>
          <p:nvPr>
            <p:ph idx="1"/>
          </p:nvPr>
        </p:nvSpPr>
        <p:spPr>
          <a:xfrm>
            <a:off x="838200" y="1825625"/>
            <a:ext cx="10515600" cy="4351338"/>
          </a:xfrm>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1881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3"/>
                </a:solidFill>
              </a:defRPr>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946058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2121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5216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3"/>
                </a:solidFill>
              </a:defRPr>
            </a:lvl1p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4334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Tree>
    <p:extLst>
      <p:ext uri="{BB962C8B-B14F-4D97-AF65-F5344CB8AC3E}">
        <p14:creationId xmlns:p14="http://schemas.microsoft.com/office/powerpoint/2010/main" val="300572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ctivity">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4882627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Discussion">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1751756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6"/>
          <p:cNvPicPr>
            <a:picLocks noChangeAspect="1"/>
          </p:cNvPicPr>
          <p:nvPr userDrawn="1"/>
        </p:nvPicPr>
        <p:blipFill>
          <a:blip r:embed="rId15"/>
          <a:stretch>
            <a:fillRect/>
          </a:stretch>
        </p:blipFill>
        <p:spPr>
          <a:xfrm>
            <a:off x="9667783" y="3087256"/>
            <a:ext cx="2524217" cy="3770744"/>
          </a:xfrm>
          <a:prstGeom prst="rect">
            <a:avLst/>
          </a:prstGeom>
        </p:spPr>
      </p:pic>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799051" y="5885889"/>
            <a:ext cx="2261679" cy="582148"/>
          </a:xfrm>
          <a:prstGeom prst="rect">
            <a:avLst/>
          </a:prstGeom>
        </p:spPr>
      </p:pic>
    </p:spTree>
    <p:extLst>
      <p:ext uri="{BB962C8B-B14F-4D97-AF65-F5344CB8AC3E}">
        <p14:creationId xmlns:p14="http://schemas.microsoft.com/office/powerpoint/2010/main" val="2457539952"/>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08" r:id="rId5"/>
    <p:sldLayoutId id="2147483709" r:id="rId6"/>
    <p:sldLayoutId id="2147483710" r:id="rId7"/>
    <p:sldLayoutId id="2147483715" r:id="rId8"/>
    <p:sldLayoutId id="2147483716" r:id="rId9"/>
    <p:sldLayoutId id="2147483717" r:id="rId10"/>
    <p:sldLayoutId id="2147483719" r:id="rId11"/>
    <p:sldLayoutId id="2147483718" r:id="rId12"/>
    <p:sldLayoutId id="2147483720" r:id="rId13"/>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p:titleStyle>
    <p:bodyStyle>
      <a:lvl1pPr marL="357188" indent="-357188" algn="l" defTabSz="914400" rtl="0" eaLnBrk="1" latinLnBrk="0" hangingPunct="1">
        <a:lnSpc>
          <a:spcPct val="114000"/>
        </a:lnSpc>
        <a:spcBef>
          <a:spcPts val="0"/>
        </a:spcBef>
        <a:spcAft>
          <a:spcPts val="1200"/>
        </a:spcAft>
        <a:buFontTx/>
        <a:buBlip>
          <a:blip r:embed="rId17"/>
        </a:buBlip>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9625" indent="-352425" algn="l" defTabSz="914400" rtl="0" eaLnBrk="1" latinLnBrk="0" hangingPunct="1">
        <a:lnSpc>
          <a:spcPct val="114000"/>
        </a:lnSpc>
        <a:spcBef>
          <a:spcPts val="0"/>
        </a:spcBef>
        <a:spcAft>
          <a:spcPts val="1200"/>
        </a:spcAft>
        <a:buFontTx/>
        <a:buBlip>
          <a:blip r:embed="rId17"/>
        </a:buBlip>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250950" indent="-336550" algn="l" defTabSz="914400" rtl="0" eaLnBrk="1" latinLnBrk="0" hangingPunct="1">
        <a:lnSpc>
          <a:spcPct val="114000"/>
        </a:lnSpc>
        <a:spcBef>
          <a:spcPts val="0"/>
        </a:spcBef>
        <a:spcAft>
          <a:spcPts val="1200"/>
        </a:spcAft>
        <a:buFontTx/>
        <a:buBlip>
          <a:blip r:embed="rId17"/>
        </a:buBlip>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703388" indent="-331788" algn="l" defTabSz="914400" rtl="0" eaLnBrk="1" latinLnBrk="0" hangingPunct="1">
        <a:lnSpc>
          <a:spcPct val="114000"/>
        </a:lnSpc>
        <a:spcBef>
          <a:spcPts val="0"/>
        </a:spcBef>
        <a:spcAft>
          <a:spcPts val="1200"/>
        </a:spcAft>
        <a:buFontTx/>
        <a:buBlip>
          <a:blip r:embed="rId17"/>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154238" indent="-325438" algn="l" defTabSz="914400" rtl="0" eaLnBrk="1" latinLnBrk="0" hangingPunct="1">
        <a:lnSpc>
          <a:spcPct val="114000"/>
        </a:lnSpc>
        <a:spcBef>
          <a:spcPts val="0"/>
        </a:spcBef>
        <a:spcAft>
          <a:spcPts val="1200"/>
        </a:spcAft>
        <a:buFontTx/>
        <a:buBlip>
          <a:blip r:embed="rId17"/>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hyperlink" Target="https://support.zoom.us/hc/en-us/articles/206476313-Managing-Video-Breakout-Room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6.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7.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9.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30.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4.xml"/><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24.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6.xml"/><Relationship Id="rId5" Type="http://schemas.openxmlformats.org/officeDocument/2006/relationships/image" Target="../media/image24.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7.xml"/><Relationship Id="rId5" Type="http://schemas.openxmlformats.org/officeDocument/2006/relationships/image" Target="../media/image24.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38.xml"/><Relationship Id="rId5" Type="http://schemas.openxmlformats.org/officeDocument/2006/relationships/image" Target="../media/image24.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9.xml"/><Relationship Id="rId5" Type="http://schemas.openxmlformats.org/officeDocument/2006/relationships/image" Target="../media/image24.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40.xml"/><Relationship Id="rId5" Type="http://schemas.openxmlformats.org/officeDocument/2006/relationships/image" Target="../media/image24.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41.xml"/><Relationship Id="rId5" Type="http://schemas.openxmlformats.org/officeDocument/2006/relationships/image" Target="../media/image24.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42.xml"/><Relationship Id="rId5" Type="http://schemas.openxmlformats.org/officeDocument/2006/relationships/image" Target="../media/image24.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38.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43.sv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hyperlink" Target="mailto:paul@institute.pm"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382278-C308-4F02-8041-465B5A40E658}"/>
              </a:ext>
            </a:extLst>
          </p:cNvPr>
          <p:cNvSpPr>
            <a:spLocks noGrp="1"/>
          </p:cNvSpPr>
          <p:nvPr>
            <p:ph type="title"/>
          </p:nvPr>
        </p:nvSpPr>
        <p:spPr/>
        <p:txBody>
          <a:bodyPr/>
          <a:lstStyle/>
          <a:p>
            <a:r>
              <a:rPr lang="en-US" noProof="0" dirty="0"/>
              <a:t>Opening checklist</a:t>
            </a:r>
          </a:p>
        </p:txBody>
      </p:sp>
      <p:sp>
        <p:nvSpPr>
          <p:cNvPr id="5" name="Content Placeholder 4">
            <a:extLst>
              <a:ext uri="{FF2B5EF4-FFF2-40B4-BE49-F238E27FC236}">
                <a16:creationId xmlns:a16="http://schemas.microsoft.com/office/drawing/2014/main" id="{FCF18DDA-D325-49C9-8ED0-8651B859A4A6}"/>
              </a:ext>
            </a:extLst>
          </p:cNvPr>
          <p:cNvSpPr>
            <a:spLocks noGrp="1"/>
          </p:cNvSpPr>
          <p:nvPr>
            <p:ph idx="1"/>
          </p:nvPr>
        </p:nvSpPr>
        <p:spPr/>
        <p:txBody>
          <a:bodyPr>
            <a:normAutofit fontScale="85000" lnSpcReduction="20000"/>
          </a:bodyPr>
          <a:lstStyle/>
          <a:p>
            <a:r>
              <a:rPr lang="en-AU" sz="2400" dirty="0"/>
              <a:t>Your preparation</a:t>
            </a:r>
          </a:p>
          <a:p>
            <a:pPr lvl="1"/>
            <a:r>
              <a:rPr lang="en-AU" sz="1800" dirty="0"/>
              <a:t>Review notes, run a technical rehearsal</a:t>
            </a:r>
          </a:p>
          <a:p>
            <a:pPr lvl="1"/>
            <a:r>
              <a:rPr lang="en-AU" sz="1800" dirty="0"/>
              <a:t>Rehearse examples / cases / stories to stimulate discussion</a:t>
            </a:r>
          </a:p>
          <a:p>
            <a:r>
              <a:rPr lang="en-AU" sz="2400" dirty="0"/>
              <a:t>Classroom</a:t>
            </a:r>
          </a:p>
          <a:p>
            <a:pPr lvl="1"/>
            <a:r>
              <a:rPr lang="en-AU" sz="2000" dirty="0"/>
              <a:t>Ensure students seated at tables of 3-5 and all facing the front </a:t>
            </a:r>
          </a:p>
          <a:p>
            <a:pPr lvl="1"/>
            <a:r>
              <a:rPr lang="en-AU" sz="2000" dirty="0"/>
              <a:t>Have student name cards in place and ensure all sign in</a:t>
            </a:r>
          </a:p>
          <a:p>
            <a:r>
              <a:rPr lang="en-AU" sz="2400" dirty="0"/>
              <a:t>Zoom </a:t>
            </a:r>
          </a:p>
          <a:p>
            <a:pPr lvl="1"/>
            <a:r>
              <a:rPr lang="en-AU" sz="2000" dirty="0"/>
              <a:t>Rename yourself as host (under participants)</a:t>
            </a:r>
          </a:p>
          <a:p>
            <a:pPr lvl="1"/>
            <a:r>
              <a:rPr lang="en-AU" sz="2000" dirty="0"/>
              <a:t>Set-up breakout rooms</a:t>
            </a:r>
            <a:endParaRPr lang="en-AU" sz="2000" dirty="0">
              <a:hlinkClick r:id="rId4">
                <a:extLst>
                  <a:ext uri="{A12FA001-AC4F-418D-AE19-62706E023703}">
                    <ahyp:hlinkClr xmlns:ahyp="http://schemas.microsoft.com/office/drawing/2018/hyperlinkcolor" val="tx"/>
                  </a:ext>
                </a:extLst>
              </a:hlinkClick>
            </a:endParaRPr>
          </a:p>
          <a:p>
            <a:pPr lvl="2"/>
            <a:r>
              <a:rPr lang="en-AU" sz="1400" dirty="0">
                <a:hlinkClick r:id="rId4"/>
              </a:rPr>
              <a:t>https://support.zoom.us/hc/en-us/articles/206476313-Managing-Video-Breakout-Rooms</a:t>
            </a:r>
            <a:r>
              <a:rPr lang="en-AU" sz="1400" dirty="0"/>
              <a:t> </a:t>
            </a:r>
          </a:p>
          <a:p>
            <a:r>
              <a:rPr lang="en-AU" sz="2400" dirty="0"/>
              <a:t>Welcome students as they arrive, let them know when starting</a:t>
            </a:r>
          </a:p>
        </p:txBody>
      </p:sp>
      <p:pic>
        <p:nvPicPr>
          <p:cNvPr id="3" name="Picture 2" descr="A picture containing text, iPod&#10;&#10;Description automatically generated">
            <a:extLst>
              <a:ext uri="{FF2B5EF4-FFF2-40B4-BE49-F238E27FC236}">
                <a16:creationId xmlns:a16="http://schemas.microsoft.com/office/drawing/2014/main" id="{48BF188A-256C-4797-B97E-EBBFE375DCA7}"/>
              </a:ext>
            </a:extLst>
          </p:cNvPr>
          <p:cNvPicPr>
            <a:picLocks noChangeAspect="1"/>
          </p:cNvPicPr>
          <p:nvPr/>
        </p:nvPicPr>
        <p:blipFill>
          <a:blip r:embed="rId5"/>
          <a:stretch>
            <a:fillRect/>
          </a:stretch>
        </p:blipFill>
        <p:spPr>
          <a:xfrm>
            <a:off x="8239312" y="618217"/>
            <a:ext cx="3392326" cy="2242457"/>
          </a:xfrm>
          <a:prstGeom prst="rect">
            <a:avLst/>
          </a:prstGeom>
        </p:spPr>
      </p:pic>
    </p:spTree>
    <p:custDataLst>
      <p:tags r:id="rId1"/>
    </p:custDataLst>
    <p:extLst>
      <p:ext uri="{BB962C8B-B14F-4D97-AF65-F5344CB8AC3E}">
        <p14:creationId xmlns:p14="http://schemas.microsoft.com/office/powerpoint/2010/main" val="1234551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Direct project (output) costs</a:t>
            </a:r>
          </a:p>
        </p:txBody>
      </p:sp>
      <p:sp>
        <p:nvSpPr>
          <p:cNvPr id="3" name="Content Placeholder 2"/>
          <p:cNvSpPr>
            <a:spLocks noGrp="1"/>
          </p:cNvSpPr>
          <p:nvPr>
            <p:ph idx="1"/>
          </p:nvPr>
        </p:nvSpPr>
        <p:spPr/>
        <p:txBody>
          <a:bodyPr/>
          <a:lstStyle/>
          <a:p>
            <a:r>
              <a:rPr lang="en-US" noProof="0" dirty="0"/>
              <a:t>How much will we spend to deliver each project task?</a:t>
            </a:r>
          </a:p>
          <a:p>
            <a:pPr lvl="1"/>
            <a:r>
              <a:rPr lang="en-US" noProof="0" dirty="0"/>
              <a:t>Equipment (assets)</a:t>
            </a:r>
          </a:p>
          <a:p>
            <a:pPr lvl="2"/>
            <a:r>
              <a:rPr lang="en-US" noProof="0" dirty="0"/>
              <a:t>Acquisition / depreciation</a:t>
            </a:r>
          </a:p>
          <a:p>
            <a:pPr lvl="1"/>
            <a:r>
              <a:rPr lang="en-US" noProof="0" dirty="0"/>
              <a:t>Materials</a:t>
            </a:r>
          </a:p>
          <a:p>
            <a:pPr lvl="1"/>
            <a:r>
              <a:rPr lang="en-US" noProof="0" dirty="0"/>
              <a:t>Contractors / consultants </a:t>
            </a:r>
          </a:p>
          <a:p>
            <a:pPr lvl="1"/>
            <a:r>
              <a:rPr lang="en-US" dirty="0"/>
              <a:t>Labour </a:t>
            </a:r>
          </a:p>
          <a:p>
            <a:pPr lvl="2"/>
            <a:r>
              <a:rPr lang="en-US" i="1" noProof="0" dirty="0"/>
              <a:t>No such thing as a “free” task or project!</a:t>
            </a:r>
          </a:p>
        </p:txBody>
      </p:sp>
      <p:sp>
        <p:nvSpPr>
          <p:cNvPr id="5" name="TextBox 4">
            <a:extLst>
              <a:ext uri="{FF2B5EF4-FFF2-40B4-BE49-F238E27FC236}">
                <a16:creationId xmlns:a16="http://schemas.microsoft.com/office/drawing/2014/main" id="{7506E9AA-BD63-4E4F-9EA9-8BDA901CB591}"/>
              </a:ext>
            </a:extLst>
          </p:cNvPr>
          <p:cNvSpPr txBox="1"/>
          <p:nvPr/>
        </p:nvSpPr>
        <p:spPr>
          <a:xfrm>
            <a:off x="8555842" y="139850"/>
            <a:ext cx="3543056"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3.6</a:t>
            </a:r>
          </a:p>
        </p:txBody>
      </p:sp>
      <p:pic>
        <p:nvPicPr>
          <p:cNvPr id="7" name="Picture 6">
            <a:extLst>
              <a:ext uri="{FF2B5EF4-FFF2-40B4-BE49-F238E27FC236}">
                <a16:creationId xmlns:a16="http://schemas.microsoft.com/office/drawing/2014/main" id="{102C5744-A9F0-42F3-90EF-7707DE02296B}"/>
              </a:ext>
            </a:extLst>
          </p:cNvPr>
          <p:cNvPicPr>
            <a:picLocks noChangeAspect="1"/>
          </p:cNvPicPr>
          <p:nvPr/>
        </p:nvPicPr>
        <p:blipFill>
          <a:blip r:embed="rId4"/>
          <a:stretch>
            <a:fillRect/>
          </a:stretch>
        </p:blipFill>
        <p:spPr>
          <a:xfrm>
            <a:off x="6874432" y="3066586"/>
            <a:ext cx="3184543" cy="2814770"/>
          </a:xfrm>
          <a:prstGeom prst="rect">
            <a:avLst/>
          </a:prstGeom>
        </p:spPr>
      </p:pic>
    </p:spTree>
    <p:custDataLst>
      <p:tags r:id="rId1"/>
    </p:custDataLst>
    <p:extLst>
      <p:ext uri="{BB962C8B-B14F-4D97-AF65-F5344CB8AC3E}">
        <p14:creationId xmlns:p14="http://schemas.microsoft.com/office/powerpoint/2010/main" val="102617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F1C6-8F5C-4F2B-84E3-974E7E0D6A25}"/>
              </a:ext>
            </a:extLst>
          </p:cNvPr>
          <p:cNvSpPr>
            <a:spLocks noGrp="1"/>
          </p:cNvSpPr>
          <p:nvPr>
            <p:ph type="title"/>
          </p:nvPr>
        </p:nvSpPr>
        <p:spPr/>
        <p:txBody>
          <a:bodyPr/>
          <a:lstStyle/>
          <a:p>
            <a:r>
              <a:rPr lang="en-AU" dirty="0"/>
              <a:t>Task effort</a:t>
            </a:r>
          </a:p>
        </p:txBody>
      </p:sp>
      <p:sp>
        <p:nvSpPr>
          <p:cNvPr id="3" name="Content Placeholder 2">
            <a:extLst>
              <a:ext uri="{FF2B5EF4-FFF2-40B4-BE49-F238E27FC236}">
                <a16:creationId xmlns:a16="http://schemas.microsoft.com/office/drawing/2014/main" id="{37A7AD50-C643-4D4A-B0CF-31D3A45816C8}"/>
              </a:ext>
            </a:extLst>
          </p:cNvPr>
          <p:cNvSpPr>
            <a:spLocks noGrp="1"/>
          </p:cNvSpPr>
          <p:nvPr>
            <p:ph idx="1"/>
          </p:nvPr>
        </p:nvSpPr>
        <p:spPr/>
        <p:txBody>
          <a:bodyPr/>
          <a:lstStyle/>
          <a:p>
            <a:r>
              <a:rPr lang="en-US" dirty="0"/>
              <a:t>The hours of work needed to complete each task</a:t>
            </a:r>
          </a:p>
          <a:p>
            <a:r>
              <a:rPr lang="en-US" dirty="0"/>
              <a:t>Used to calculate </a:t>
            </a:r>
            <a:r>
              <a:rPr lang="en-US" dirty="0" err="1"/>
              <a:t>labour</a:t>
            </a:r>
            <a:r>
              <a:rPr lang="en-US" dirty="0"/>
              <a:t> budget</a:t>
            </a:r>
          </a:p>
          <a:p>
            <a:pPr lvl="1"/>
            <a:r>
              <a:rPr lang="en-US" dirty="0"/>
              <a:t>30 hours x $50 = $1,500</a:t>
            </a:r>
            <a:endParaRPr lang="en-AU" dirty="0"/>
          </a:p>
        </p:txBody>
      </p:sp>
      <p:pic>
        <p:nvPicPr>
          <p:cNvPr id="5" name="Picture 4">
            <a:extLst>
              <a:ext uri="{FF2B5EF4-FFF2-40B4-BE49-F238E27FC236}">
                <a16:creationId xmlns:a16="http://schemas.microsoft.com/office/drawing/2014/main" id="{06B5EA02-F24A-4ACE-93BB-21B463F64886}"/>
              </a:ext>
            </a:extLst>
          </p:cNvPr>
          <p:cNvPicPr>
            <a:picLocks noChangeAspect="1"/>
          </p:cNvPicPr>
          <p:nvPr/>
        </p:nvPicPr>
        <p:blipFill>
          <a:blip r:embed="rId3"/>
          <a:stretch>
            <a:fillRect/>
          </a:stretch>
        </p:blipFill>
        <p:spPr>
          <a:xfrm>
            <a:off x="6792000" y="2827144"/>
            <a:ext cx="5400000" cy="4030856"/>
          </a:xfrm>
          <a:prstGeom prst="rect">
            <a:avLst/>
          </a:prstGeom>
        </p:spPr>
      </p:pic>
      <p:sp>
        <p:nvSpPr>
          <p:cNvPr id="6" name="TextBox 5">
            <a:extLst>
              <a:ext uri="{FF2B5EF4-FFF2-40B4-BE49-F238E27FC236}">
                <a16:creationId xmlns:a16="http://schemas.microsoft.com/office/drawing/2014/main" id="{C2E775F3-F8AC-4B88-B8AA-B9E0282CEBCE}"/>
              </a:ext>
            </a:extLst>
          </p:cNvPr>
          <p:cNvSpPr txBox="1"/>
          <p:nvPr/>
        </p:nvSpPr>
        <p:spPr>
          <a:xfrm>
            <a:off x="10747168" y="139850"/>
            <a:ext cx="1351729"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5.4</a:t>
            </a:r>
          </a:p>
        </p:txBody>
      </p:sp>
      <p:sp>
        <p:nvSpPr>
          <p:cNvPr id="7" name="Oval 6">
            <a:extLst>
              <a:ext uri="{FF2B5EF4-FFF2-40B4-BE49-F238E27FC236}">
                <a16:creationId xmlns:a16="http://schemas.microsoft.com/office/drawing/2014/main" id="{04672892-C614-4DBE-B0C4-CEC0765E9C5C}"/>
              </a:ext>
            </a:extLst>
          </p:cNvPr>
          <p:cNvSpPr/>
          <p:nvPr/>
        </p:nvSpPr>
        <p:spPr>
          <a:xfrm>
            <a:off x="1326572" y="4171517"/>
            <a:ext cx="4769428" cy="200544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000" dirty="0">
                <a:latin typeface="Lato" panose="020F0502020204030203" pitchFamily="34" charset="0"/>
              </a:rPr>
              <a:t>Not to be confused with task duration</a:t>
            </a:r>
          </a:p>
          <a:p>
            <a:pPr algn="ctr"/>
            <a:r>
              <a:rPr lang="en-AU" sz="2000" dirty="0">
                <a:latin typeface="Lato" panose="020F0502020204030203" pitchFamily="34" charset="0"/>
              </a:rPr>
              <a:t>…coming soon!</a:t>
            </a:r>
          </a:p>
        </p:txBody>
      </p:sp>
    </p:spTree>
    <p:custDataLst>
      <p:tags r:id="rId1"/>
    </p:custDataLst>
    <p:extLst>
      <p:ext uri="{BB962C8B-B14F-4D97-AF65-F5344CB8AC3E}">
        <p14:creationId xmlns:p14="http://schemas.microsoft.com/office/powerpoint/2010/main" val="234368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Indirect project (output) costs</a:t>
            </a:r>
          </a:p>
        </p:txBody>
      </p:sp>
      <p:sp>
        <p:nvSpPr>
          <p:cNvPr id="3" name="Content Placeholder 2"/>
          <p:cNvSpPr>
            <a:spLocks noGrp="1"/>
          </p:cNvSpPr>
          <p:nvPr>
            <p:ph idx="1"/>
          </p:nvPr>
        </p:nvSpPr>
        <p:spPr/>
        <p:txBody>
          <a:bodyPr>
            <a:normAutofit/>
          </a:bodyPr>
          <a:lstStyle/>
          <a:p>
            <a:r>
              <a:rPr lang="en-US" noProof="0" dirty="0"/>
              <a:t>How will the business </a:t>
            </a:r>
            <a:r>
              <a:rPr lang="en-US" noProof="0" dirty="0" err="1"/>
              <a:t>subsidise</a:t>
            </a:r>
            <a:r>
              <a:rPr lang="en-US" noProof="0" dirty="0"/>
              <a:t> project delivery?</a:t>
            </a:r>
          </a:p>
          <a:p>
            <a:pPr lvl="1"/>
            <a:r>
              <a:rPr lang="en-US" noProof="0" dirty="0"/>
              <a:t>Management / PMO costs</a:t>
            </a:r>
          </a:p>
          <a:p>
            <a:pPr lvl="1"/>
            <a:r>
              <a:rPr lang="en-US" noProof="0" dirty="0"/>
              <a:t>Shared infrastructure</a:t>
            </a:r>
          </a:p>
          <a:p>
            <a:pPr lvl="1"/>
            <a:r>
              <a:rPr lang="en-US" noProof="0" dirty="0"/>
              <a:t>Office supplies</a:t>
            </a:r>
          </a:p>
          <a:p>
            <a:pPr lvl="1"/>
            <a:r>
              <a:rPr lang="en-US" noProof="0" dirty="0"/>
              <a:t>Communications</a:t>
            </a:r>
          </a:p>
          <a:p>
            <a:pPr lvl="1"/>
            <a:r>
              <a:rPr lang="en-US" noProof="0" dirty="0"/>
              <a:t>Travel &amp; accommodation</a:t>
            </a:r>
          </a:p>
          <a:p>
            <a:pPr lvl="1"/>
            <a:r>
              <a:rPr lang="en-US" noProof="0" dirty="0"/>
              <a:t>Insurances / taxes</a:t>
            </a:r>
          </a:p>
        </p:txBody>
      </p:sp>
      <p:sp>
        <p:nvSpPr>
          <p:cNvPr id="5" name="Flowchart: Alternate Process 4">
            <a:extLst>
              <a:ext uri="{FF2B5EF4-FFF2-40B4-BE49-F238E27FC236}">
                <a16:creationId xmlns:a16="http://schemas.microsoft.com/office/drawing/2014/main" id="{25E608EA-8885-4EC3-9CC5-92217DE80F67}"/>
              </a:ext>
            </a:extLst>
          </p:cNvPr>
          <p:cNvSpPr/>
          <p:nvPr/>
        </p:nvSpPr>
        <p:spPr>
          <a:xfrm>
            <a:off x="1246597" y="5907640"/>
            <a:ext cx="4849403" cy="95036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Lato" panose="020F0502020204030203" pitchFamily="34" charset="0"/>
              </a:rPr>
              <a:t>Indirect costs accrue over multiple project tasks</a:t>
            </a:r>
          </a:p>
          <a:p>
            <a:pPr algn="ctr"/>
            <a:r>
              <a:rPr lang="en-AU" sz="1600" dirty="0">
                <a:latin typeface="Lato" panose="020F0502020204030203" pitchFamily="34" charset="0"/>
              </a:rPr>
              <a:t>(or the whole project)</a:t>
            </a:r>
            <a:endParaRPr lang="en-AU" sz="2000" dirty="0">
              <a:latin typeface="Lato" panose="020F0502020204030203" pitchFamily="34" charset="0"/>
            </a:endParaRPr>
          </a:p>
        </p:txBody>
      </p:sp>
      <p:sp>
        <p:nvSpPr>
          <p:cNvPr id="6" name="TextBox 5">
            <a:extLst>
              <a:ext uri="{FF2B5EF4-FFF2-40B4-BE49-F238E27FC236}">
                <a16:creationId xmlns:a16="http://schemas.microsoft.com/office/drawing/2014/main" id="{A8AD75B8-ACEB-41E5-A45B-B7BEBC78E0D6}"/>
              </a:ext>
            </a:extLst>
          </p:cNvPr>
          <p:cNvSpPr txBox="1"/>
          <p:nvPr/>
        </p:nvSpPr>
        <p:spPr>
          <a:xfrm>
            <a:off x="10747168" y="139850"/>
            <a:ext cx="1351729"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3.6</a:t>
            </a:r>
          </a:p>
        </p:txBody>
      </p:sp>
      <p:pic>
        <p:nvPicPr>
          <p:cNvPr id="1028" name="Picture 4" descr="A simple project budget">
            <a:extLst>
              <a:ext uri="{FF2B5EF4-FFF2-40B4-BE49-F238E27FC236}">
                <a16:creationId xmlns:a16="http://schemas.microsoft.com/office/drawing/2014/main" id="{121515A0-439E-4BAA-9744-D322E14F2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1909" y="2506661"/>
            <a:ext cx="5150091" cy="43513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016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6977-BB7A-4B05-9A90-650E239CEF18}"/>
              </a:ext>
            </a:extLst>
          </p:cNvPr>
          <p:cNvSpPr>
            <a:spLocks noGrp="1"/>
          </p:cNvSpPr>
          <p:nvPr>
            <p:ph type="title"/>
          </p:nvPr>
        </p:nvSpPr>
        <p:spPr/>
        <p:txBody>
          <a:bodyPr/>
          <a:lstStyle/>
          <a:p>
            <a:r>
              <a:rPr lang="en-AU" dirty="0"/>
              <a:t>Activity 5.2</a:t>
            </a:r>
          </a:p>
        </p:txBody>
      </p:sp>
      <p:sp>
        <p:nvSpPr>
          <p:cNvPr id="3" name="Content Placeholder 2">
            <a:extLst>
              <a:ext uri="{FF2B5EF4-FFF2-40B4-BE49-F238E27FC236}">
                <a16:creationId xmlns:a16="http://schemas.microsoft.com/office/drawing/2014/main" id="{50C4ABF9-425C-4CC2-ACC6-8E545CC25ED5}"/>
              </a:ext>
            </a:extLst>
          </p:cNvPr>
          <p:cNvSpPr>
            <a:spLocks noGrp="1"/>
          </p:cNvSpPr>
          <p:nvPr>
            <p:ph idx="1"/>
          </p:nvPr>
        </p:nvSpPr>
        <p:spPr/>
        <p:txBody>
          <a:bodyPr/>
          <a:lstStyle/>
          <a:p>
            <a:r>
              <a:rPr lang="en-AU" dirty="0"/>
              <a:t>The business case for your project estimated that it will cost $100,000 ±20%</a:t>
            </a:r>
          </a:p>
          <a:p>
            <a:pPr lvl="1"/>
            <a:r>
              <a:rPr lang="en-AU" dirty="0"/>
              <a:t>What will you do if your project plan estimates it will cost $200,000?</a:t>
            </a:r>
          </a:p>
          <a:p>
            <a:pPr lvl="1"/>
            <a:r>
              <a:rPr lang="en-AU" dirty="0"/>
              <a:t>What will you do if your project plan estimates it will cost $20,000?</a:t>
            </a:r>
          </a:p>
        </p:txBody>
      </p:sp>
      <p:sp>
        <p:nvSpPr>
          <p:cNvPr id="4" name="TextBox 3">
            <a:extLst>
              <a:ext uri="{FF2B5EF4-FFF2-40B4-BE49-F238E27FC236}">
                <a16:creationId xmlns:a16="http://schemas.microsoft.com/office/drawing/2014/main" id="{04FD7C9F-AB3A-477A-9FCC-9D18BBE65835}"/>
              </a:ext>
            </a:extLst>
          </p:cNvPr>
          <p:cNvSpPr txBox="1"/>
          <p:nvPr/>
        </p:nvSpPr>
        <p:spPr>
          <a:xfrm>
            <a:off x="10747168" y="139850"/>
            <a:ext cx="1351729"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5.4</a:t>
            </a:r>
          </a:p>
        </p:txBody>
      </p:sp>
    </p:spTree>
    <p:custDataLst>
      <p:tags r:id="rId1"/>
    </p:custDataLst>
    <p:extLst>
      <p:ext uri="{BB962C8B-B14F-4D97-AF65-F5344CB8AC3E}">
        <p14:creationId xmlns:p14="http://schemas.microsoft.com/office/powerpoint/2010/main" val="30344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26E51-2CA9-4007-905E-FCE3735FED2B}"/>
              </a:ext>
            </a:extLst>
          </p:cNvPr>
          <p:cNvPicPr>
            <a:picLocks noChangeAspect="1"/>
          </p:cNvPicPr>
          <p:nvPr/>
        </p:nvPicPr>
        <p:blipFill>
          <a:blip r:embed="rId3"/>
          <a:stretch>
            <a:fillRect/>
          </a:stretch>
        </p:blipFill>
        <p:spPr>
          <a:xfrm>
            <a:off x="0" y="1785"/>
            <a:ext cx="12192000" cy="6854430"/>
          </a:xfrm>
          <a:prstGeom prst="rect">
            <a:avLst/>
          </a:prstGeom>
        </p:spPr>
      </p:pic>
    </p:spTree>
    <p:extLst>
      <p:ext uri="{BB962C8B-B14F-4D97-AF65-F5344CB8AC3E}">
        <p14:creationId xmlns:p14="http://schemas.microsoft.com/office/powerpoint/2010/main" val="584493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62FD5C-0D7C-4609-AD63-89FB7E57225C}"/>
              </a:ext>
            </a:extLst>
          </p:cNvPr>
          <p:cNvSpPr/>
          <p:nvPr/>
        </p:nvSpPr>
        <p:spPr>
          <a:xfrm>
            <a:off x="1278606" y="3159000"/>
            <a:ext cx="1627497"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A</a:t>
            </a:r>
          </a:p>
        </p:txBody>
      </p:sp>
      <p:sp>
        <p:nvSpPr>
          <p:cNvPr id="64" name="Rectangle 63">
            <a:extLst>
              <a:ext uri="{FF2B5EF4-FFF2-40B4-BE49-F238E27FC236}">
                <a16:creationId xmlns:a16="http://schemas.microsoft.com/office/drawing/2014/main" id="{68ED0D9F-83BF-41EE-918F-2E41AE862E10}"/>
              </a:ext>
            </a:extLst>
          </p:cNvPr>
          <p:cNvSpPr/>
          <p:nvPr/>
        </p:nvSpPr>
        <p:spPr>
          <a:xfrm>
            <a:off x="3948296" y="3159000"/>
            <a:ext cx="1627497"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B</a:t>
            </a:r>
          </a:p>
        </p:txBody>
      </p:sp>
      <p:sp>
        <p:nvSpPr>
          <p:cNvPr id="72" name="Rectangle 71">
            <a:extLst>
              <a:ext uri="{FF2B5EF4-FFF2-40B4-BE49-F238E27FC236}">
                <a16:creationId xmlns:a16="http://schemas.microsoft.com/office/drawing/2014/main" id="{8BB7636A-D643-4E8F-A202-FB16882C47E2}"/>
              </a:ext>
            </a:extLst>
          </p:cNvPr>
          <p:cNvSpPr/>
          <p:nvPr/>
        </p:nvSpPr>
        <p:spPr>
          <a:xfrm>
            <a:off x="6625653" y="3159000"/>
            <a:ext cx="1625704"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C</a:t>
            </a:r>
          </a:p>
        </p:txBody>
      </p:sp>
      <p:sp>
        <p:nvSpPr>
          <p:cNvPr id="80" name="Rectangle 79">
            <a:extLst>
              <a:ext uri="{FF2B5EF4-FFF2-40B4-BE49-F238E27FC236}">
                <a16:creationId xmlns:a16="http://schemas.microsoft.com/office/drawing/2014/main" id="{8597657A-5D83-4B58-B038-745684F2032E}"/>
              </a:ext>
            </a:extLst>
          </p:cNvPr>
          <p:cNvSpPr/>
          <p:nvPr/>
        </p:nvSpPr>
        <p:spPr>
          <a:xfrm>
            <a:off x="3955794"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D</a:t>
            </a:r>
          </a:p>
        </p:txBody>
      </p:sp>
      <p:sp>
        <p:nvSpPr>
          <p:cNvPr id="88" name="Rectangle 87">
            <a:extLst>
              <a:ext uri="{FF2B5EF4-FFF2-40B4-BE49-F238E27FC236}">
                <a16:creationId xmlns:a16="http://schemas.microsoft.com/office/drawing/2014/main" id="{70281DF5-9626-4921-9F2F-A413B3085D01}"/>
              </a:ext>
            </a:extLst>
          </p:cNvPr>
          <p:cNvSpPr/>
          <p:nvPr/>
        </p:nvSpPr>
        <p:spPr>
          <a:xfrm>
            <a:off x="6625653"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E</a:t>
            </a:r>
          </a:p>
        </p:txBody>
      </p:sp>
      <p:sp>
        <p:nvSpPr>
          <p:cNvPr id="96" name="Rectangle 95">
            <a:extLst>
              <a:ext uri="{FF2B5EF4-FFF2-40B4-BE49-F238E27FC236}">
                <a16:creationId xmlns:a16="http://schemas.microsoft.com/office/drawing/2014/main" id="{B56E5913-17DB-4D5D-9CCA-7146BB00797C}"/>
              </a:ext>
            </a:extLst>
          </p:cNvPr>
          <p:cNvSpPr/>
          <p:nvPr/>
        </p:nvSpPr>
        <p:spPr>
          <a:xfrm>
            <a:off x="5178424" y="986353"/>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G</a:t>
            </a:r>
          </a:p>
        </p:txBody>
      </p:sp>
      <p:sp>
        <p:nvSpPr>
          <p:cNvPr id="106" name="Rectangle 105">
            <a:extLst>
              <a:ext uri="{FF2B5EF4-FFF2-40B4-BE49-F238E27FC236}">
                <a16:creationId xmlns:a16="http://schemas.microsoft.com/office/drawing/2014/main" id="{EB9D3679-4B8C-4F7B-9C4F-8AC61CCA4D66}"/>
              </a:ext>
            </a:extLst>
          </p:cNvPr>
          <p:cNvSpPr/>
          <p:nvPr/>
        </p:nvSpPr>
        <p:spPr>
          <a:xfrm>
            <a:off x="1272903" y="991521"/>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F</a:t>
            </a:r>
          </a:p>
        </p:txBody>
      </p:sp>
      <p:sp>
        <p:nvSpPr>
          <p:cNvPr id="125" name="Rectangle: Rounded Corners 124">
            <a:extLst>
              <a:ext uri="{FF2B5EF4-FFF2-40B4-BE49-F238E27FC236}">
                <a16:creationId xmlns:a16="http://schemas.microsoft.com/office/drawing/2014/main" id="{691307D9-84B8-46E1-89B0-3026317223BC}"/>
              </a:ext>
            </a:extLst>
          </p:cNvPr>
          <p:cNvSpPr/>
          <p:nvPr/>
        </p:nvSpPr>
        <p:spPr>
          <a:xfrm>
            <a:off x="9285897" y="3049869"/>
            <a:ext cx="1627497" cy="758262"/>
          </a:xfrm>
          <a:prstGeom prst="roundRect">
            <a:avLst>
              <a:gd name="adj" fmla="val 29436"/>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95000"/>
                  </a:schemeClr>
                </a:solidFill>
                <a:latin typeface="Lato Black" panose="020F0A02020204030203" pitchFamily="34" charset="0"/>
              </a:rPr>
              <a:t>END</a:t>
            </a:r>
          </a:p>
        </p:txBody>
      </p:sp>
      <p:cxnSp>
        <p:nvCxnSpPr>
          <p:cNvPr id="130" name="Straight Arrow Connector 129">
            <a:extLst>
              <a:ext uri="{FF2B5EF4-FFF2-40B4-BE49-F238E27FC236}">
                <a16:creationId xmlns:a16="http://schemas.microsoft.com/office/drawing/2014/main" id="{14F30717-1DEA-4274-BD8B-1AA70C4FC4F7}"/>
              </a:ext>
            </a:extLst>
          </p:cNvPr>
          <p:cNvCxnSpPr>
            <a:stCxn id="4" idx="3"/>
            <a:endCxn id="64" idx="1"/>
          </p:cNvCxnSpPr>
          <p:nvPr/>
        </p:nvCxnSpPr>
        <p:spPr>
          <a:xfrm>
            <a:off x="2906103" y="3429000"/>
            <a:ext cx="104219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1" name="Straight Arrow Connector 130">
            <a:extLst>
              <a:ext uri="{FF2B5EF4-FFF2-40B4-BE49-F238E27FC236}">
                <a16:creationId xmlns:a16="http://schemas.microsoft.com/office/drawing/2014/main" id="{8B4764C4-2496-4E86-82C2-8C0BEB000EAC}"/>
              </a:ext>
            </a:extLst>
          </p:cNvPr>
          <p:cNvCxnSpPr>
            <a:cxnSpLocks/>
            <a:stCxn id="64" idx="3"/>
            <a:endCxn id="72" idx="1"/>
          </p:cNvCxnSpPr>
          <p:nvPr/>
        </p:nvCxnSpPr>
        <p:spPr>
          <a:xfrm>
            <a:off x="5575793" y="3429000"/>
            <a:ext cx="104986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AA9FF987-1B99-4711-8E23-BD8317540137}"/>
              </a:ext>
            </a:extLst>
          </p:cNvPr>
          <p:cNvCxnSpPr>
            <a:cxnSpLocks/>
            <a:stCxn id="72" idx="3"/>
            <a:endCxn id="125" idx="1"/>
          </p:cNvCxnSpPr>
          <p:nvPr/>
        </p:nvCxnSpPr>
        <p:spPr>
          <a:xfrm>
            <a:off x="8251357" y="3429000"/>
            <a:ext cx="103454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FE56CD52-38E3-49A4-B4D1-841E477655A2}"/>
              </a:ext>
            </a:extLst>
          </p:cNvPr>
          <p:cNvCxnSpPr>
            <a:cxnSpLocks/>
            <a:stCxn id="4" idx="3"/>
            <a:endCxn id="80" idx="1"/>
          </p:cNvCxnSpPr>
          <p:nvPr/>
        </p:nvCxnSpPr>
        <p:spPr>
          <a:xfrm>
            <a:off x="2906103" y="3429000"/>
            <a:ext cx="1049691"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C4A9663C-7E6D-4883-928E-0AC3DB893666}"/>
              </a:ext>
            </a:extLst>
          </p:cNvPr>
          <p:cNvCxnSpPr>
            <a:cxnSpLocks/>
            <a:stCxn id="80" idx="3"/>
            <a:endCxn id="88" idx="1"/>
          </p:cNvCxnSpPr>
          <p:nvPr/>
        </p:nvCxnSpPr>
        <p:spPr>
          <a:xfrm>
            <a:off x="5581498" y="5590890"/>
            <a:ext cx="104415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657CFBC-93BB-4D50-8096-C47214D7D8A6}"/>
              </a:ext>
            </a:extLst>
          </p:cNvPr>
          <p:cNvCxnSpPr>
            <a:cxnSpLocks/>
            <a:stCxn id="88" idx="3"/>
            <a:endCxn id="125" idx="1"/>
          </p:cNvCxnSpPr>
          <p:nvPr/>
        </p:nvCxnSpPr>
        <p:spPr>
          <a:xfrm flipV="1">
            <a:off x="8251357" y="3429000"/>
            <a:ext cx="1034540"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E65CE366-24DA-4AC5-8491-7E25EE2906AE}"/>
              </a:ext>
            </a:extLst>
          </p:cNvPr>
          <p:cNvCxnSpPr>
            <a:cxnSpLocks/>
            <a:stCxn id="106" idx="3"/>
            <a:endCxn id="96" idx="1"/>
          </p:cNvCxnSpPr>
          <p:nvPr/>
        </p:nvCxnSpPr>
        <p:spPr>
          <a:xfrm flipV="1">
            <a:off x="2892903" y="1256353"/>
            <a:ext cx="2285521" cy="516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2D037F94-8E60-47C4-807E-3FBD49F4DD2B}"/>
              </a:ext>
            </a:extLst>
          </p:cNvPr>
          <p:cNvCxnSpPr>
            <a:stCxn id="4" idx="3"/>
            <a:endCxn id="96" idx="1"/>
          </p:cNvCxnSpPr>
          <p:nvPr/>
        </p:nvCxnSpPr>
        <p:spPr>
          <a:xfrm flipV="1">
            <a:off x="2906103" y="1256353"/>
            <a:ext cx="2272321"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A7941482-54FA-4DB6-9197-32CDC73F89B4}"/>
              </a:ext>
            </a:extLst>
          </p:cNvPr>
          <p:cNvCxnSpPr>
            <a:cxnSpLocks/>
            <a:stCxn id="96" idx="3"/>
            <a:endCxn id="125" idx="1"/>
          </p:cNvCxnSpPr>
          <p:nvPr/>
        </p:nvCxnSpPr>
        <p:spPr>
          <a:xfrm>
            <a:off x="6798424" y="1256353"/>
            <a:ext cx="248747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87" name="TextBox 86">
            <a:extLst>
              <a:ext uri="{FF2B5EF4-FFF2-40B4-BE49-F238E27FC236}">
                <a16:creationId xmlns:a16="http://schemas.microsoft.com/office/drawing/2014/main" id="{1FFEFA94-348F-4B7D-86D9-9ED0D977B761}"/>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6.2</a:t>
            </a:r>
          </a:p>
        </p:txBody>
      </p:sp>
      <p:sp>
        <p:nvSpPr>
          <p:cNvPr id="103" name="Title 1">
            <a:extLst>
              <a:ext uri="{FF2B5EF4-FFF2-40B4-BE49-F238E27FC236}">
                <a16:creationId xmlns:a16="http://schemas.microsoft.com/office/drawing/2014/main" id="{8AEF12B2-786D-4DDD-BC54-EE2653132D0A}"/>
              </a:ext>
            </a:extLst>
          </p:cNvPr>
          <p:cNvSpPr txBox="1">
            <a:spLocks/>
          </p:cNvSpPr>
          <p:nvPr/>
        </p:nvSpPr>
        <p:spPr>
          <a:xfrm>
            <a:off x="7361" y="4657688"/>
            <a:ext cx="3368040" cy="1325563"/>
          </a:xfrm>
          <a:prstGeom prst="rect">
            <a:avLst/>
          </a:prstGeom>
        </p:spPr>
        <p:txBody>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pPr algn="ctr"/>
            <a:r>
              <a:rPr lang="en-AU" dirty="0"/>
              <a:t>Network diagram</a:t>
            </a:r>
          </a:p>
        </p:txBody>
      </p:sp>
      <p:sp>
        <p:nvSpPr>
          <p:cNvPr id="104" name="TextBox 103">
            <a:extLst>
              <a:ext uri="{FF2B5EF4-FFF2-40B4-BE49-F238E27FC236}">
                <a16:creationId xmlns:a16="http://schemas.microsoft.com/office/drawing/2014/main" id="{4BBD05B1-5398-4019-A8BB-F9729046F6B5}"/>
              </a:ext>
            </a:extLst>
          </p:cNvPr>
          <p:cNvSpPr txBox="1"/>
          <p:nvPr/>
        </p:nvSpPr>
        <p:spPr>
          <a:xfrm>
            <a:off x="9120704" y="2711315"/>
            <a:ext cx="1957881" cy="338554"/>
          </a:xfrm>
          <a:prstGeom prst="rect">
            <a:avLst/>
          </a:prstGeom>
          <a:noFill/>
        </p:spPr>
        <p:txBody>
          <a:bodyPr wrap="square" rtlCol="0">
            <a:spAutoFit/>
          </a:bodyPr>
          <a:lstStyle/>
          <a:p>
            <a:pPr algn="ctr"/>
            <a:r>
              <a:rPr lang="en-AU" sz="1600" i="1" dirty="0">
                <a:latin typeface="Lato" panose="020F0502020204030203" pitchFamily="34" charset="0"/>
                <a:cs typeface="Lato" panose="020F0502020204030203" pitchFamily="34" charset="0"/>
              </a:rPr>
              <a:t>Milestone</a:t>
            </a:r>
          </a:p>
        </p:txBody>
      </p:sp>
      <p:sp>
        <p:nvSpPr>
          <p:cNvPr id="105" name="TextBox 104">
            <a:extLst>
              <a:ext uri="{FF2B5EF4-FFF2-40B4-BE49-F238E27FC236}">
                <a16:creationId xmlns:a16="http://schemas.microsoft.com/office/drawing/2014/main" id="{958BA102-77B2-4798-B17F-D09A49C934E1}"/>
              </a:ext>
            </a:extLst>
          </p:cNvPr>
          <p:cNvSpPr txBox="1"/>
          <p:nvPr/>
        </p:nvSpPr>
        <p:spPr>
          <a:xfrm>
            <a:off x="2791359" y="3726305"/>
            <a:ext cx="1254148" cy="338554"/>
          </a:xfrm>
          <a:prstGeom prst="rect">
            <a:avLst/>
          </a:prstGeom>
          <a:solidFill>
            <a:schemeClr val="bg1"/>
          </a:solidFill>
        </p:spPr>
        <p:txBody>
          <a:bodyPr wrap="square" rtlCol="0">
            <a:spAutoFit/>
          </a:bodyPr>
          <a:lstStyle/>
          <a:p>
            <a:pPr algn="ctr"/>
            <a:r>
              <a:rPr lang="en-AU" sz="1600" i="1" dirty="0">
                <a:latin typeface="Lato" panose="020F0502020204030203" pitchFamily="34" charset="0"/>
                <a:cs typeface="Lato" panose="020F0502020204030203" pitchFamily="34" charset="0"/>
              </a:rPr>
              <a:t>Dependency</a:t>
            </a:r>
          </a:p>
        </p:txBody>
      </p:sp>
      <p:sp>
        <p:nvSpPr>
          <p:cNvPr id="128" name="TextBox 127">
            <a:extLst>
              <a:ext uri="{FF2B5EF4-FFF2-40B4-BE49-F238E27FC236}">
                <a16:creationId xmlns:a16="http://schemas.microsoft.com/office/drawing/2014/main" id="{16767449-4366-4B4C-BD5B-969A2D4DFBF6}"/>
              </a:ext>
            </a:extLst>
          </p:cNvPr>
          <p:cNvSpPr txBox="1"/>
          <p:nvPr/>
        </p:nvSpPr>
        <p:spPr>
          <a:xfrm>
            <a:off x="1450412" y="2809688"/>
            <a:ext cx="1254148" cy="338554"/>
          </a:xfrm>
          <a:prstGeom prst="rect">
            <a:avLst/>
          </a:prstGeom>
          <a:solidFill>
            <a:schemeClr val="bg1"/>
          </a:solidFill>
        </p:spPr>
        <p:txBody>
          <a:bodyPr wrap="square" rtlCol="0">
            <a:spAutoFit/>
          </a:bodyPr>
          <a:lstStyle/>
          <a:p>
            <a:pPr algn="ctr"/>
            <a:r>
              <a:rPr lang="en-AU" sz="1600" i="1" dirty="0">
                <a:latin typeface="Lato" panose="020F0502020204030203" pitchFamily="34" charset="0"/>
                <a:cs typeface="Lato" panose="020F0502020204030203" pitchFamily="34" charset="0"/>
              </a:rPr>
              <a:t>Predecessor</a:t>
            </a:r>
          </a:p>
        </p:txBody>
      </p:sp>
    </p:spTree>
    <p:custDataLst>
      <p:tags r:id="rId1"/>
    </p:custDataLst>
    <p:extLst>
      <p:ext uri="{BB962C8B-B14F-4D97-AF65-F5344CB8AC3E}">
        <p14:creationId xmlns:p14="http://schemas.microsoft.com/office/powerpoint/2010/main" val="259258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500"/>
                                        <p:tgtEl>
                                          <p:spTgt spid="1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500"/>
                                        <p:tgtEl>
                                          <p:spTgt spid="1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8"/>
                                        </p:tgtEl>
                                        <p:attrNameLst>
                                          <p:attrName>style.visibility</p:attrName>
                                        </p:attrNameLst>
                                      </p:cBhvr>
                                      <p:to>
                                        <p:strVal val="visible"/>
                                      </p:to>
                                    </p:set>
                                    <p:animEffect transition="in" filter="fade">
                                      <p:cBhvr>
                                        <p:cTn id="20" dur="500"/>
                                        <p:tgtEl>
                                          <p:spTgt spid="1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1"/>
                                        </p:tgtEl>
                                        <p:attrNameLst>
                                          <p:attrName>style.visibility</p:attrName>
                                        </p:attrNameLst>
                                      </p:cBhvr>
                                      <p:to>
                                        <p:strVal val="visible"/>
                                      </p:to>
                                    </p:set>
                                    <p:animEffect transition="in" filter="wipe(left)">
                                      <p:cBhvr>
                                        <p:cTn id="25" dur="500"/>
                                        <p:tgtEl>
                                          <p:spTgt spid="13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4"/>
                                        </p:tgtEl>
                                        <p:attrNameLst>
                                          <p:attrName>style.visibility</p:attrName>
                                        </p:attrNameLst>
                                      </p:cBhvr>
                                      <p:to>
                                        <p:strVal val="visible"/>
                                      </p:to>
                                    </p:set>
                                    <p:animEffect transition="in" filter="wipe(left)">
                                      <p:cBhvr>
                                        <p:cTn id="34" dur="500"/>
                                        <p:tgtEl>
                                          <p:spTgt spid="13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25"/>
                                        </p:tgtEl>
                                        <p:attrNameLst>
                                          <p:attrName>style.visibility</p:attrName>
                                        </p:attrNameLst>
                                      </p:cBhvr>
                                      <p:to>
                                        <p:strVal val="visible"/>
                                      </p:to>
                                    </p:set>
                                    <p:animEffect transition="in" filter="fade">
                                      <p:cBhvr>
                                        <p:cTn id="38" dur="500"/>
                                        <p:tgtEl>
                                          <p:spTgt spid="125"/>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fade">
                                      <p:cBhvr>
                                        <p:cTn id="42" dur="500"/>
                                        <p:tgtEl>
                                          <p:spTgt spid="10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7"/>
                                        </p:tgtEl>
                                        <p:attrNameLst>
                                          <p:attrName>style.visibility</p:attrName>
                                        </p:attrNameLst>
                                      </p:cBhvr>
                                      <p:to>
                                        <p:strVal val="visible"/>
                                      </p:to>
                                    </p:set>
                                    <p:animEffect transition="in" filter="wipe(left)">
                                      <p:cBhvr>
                                        <p:cTn id="47" dur="500"/>
                                        <p:tgtEl>
                                          <p:spTgt spid="137"/>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fade">
                                      <p:cBhvr>
                                        <p:cTn id="51" dur="500"/>
                                        <p:tgtEl>
                                          <p:spTgt spid="8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40"/>
                                        </p:tgtEl>
                                        <p:attrNameLst>
                                          <p:attrName>style.visibility</p:attrName>
                                        </p:attrNameLst>
                                      </p:cBhvr>
                                      <p:to>
                                        <p:strVal val="visible"/>
                                      </p:to>
                                    </p:set>
                                    <p:animEffect transition="in" filter="wipe(left)">
                                      <p:cBhvr>
                                        <p:cTn id="56" dur="500"/>
                                        <p:tgtEl>
                                          <p:spTgt spid="140"/>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fade">
                                      <p:cBhvr>
                                        <p:cTn id="60" dur="500"/>
                                        <p:tgtEl>
                                          <p:spTgt spid="88"/>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143"/>
                                        </p:tgtEl>
                                        <p:attrNameLst>
                                          <p:attrName>style.visibility</p:attrName>
                                        </p:attrNameLst>
                                      </p:cBhvr>
                                      <p:to>
                                        <p:strVal val="visible"/>
                                      </p:to>
                                    </p:set>
                                    <p:animEffect transition="in" filter="wipe(left)">
                                      <p:cBhvr>
                                        <p:cTn id="64" dur="500"/>
                                        <p:tgtEl>
                                          <p:spTgt spid="14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fade">
                                      <p:cBhvr>
                                        <p:cTn id="69" dur="500"/>
                                        <p:tgtEl>
                                          <p:spTgt spid="10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46"/>
                                        </p:tgtEl>
                                        <p:attrNameLst>
                                          <p:attrName>style.visibility</p:attrName>
                                        </p:attrNameLst>
                                      </p:cBhvr>
                                      <p:to>
                                        <p:strVal val="visible"/>
                                      </p:to>
                                    </p:set>
                                    <p:animEffect transition="in" filter="wipe(left)">
                                      <p:cBhvr>
                                        <p:cTn id="74" dur="500"/>
                                        <p:tgtEl>
                                          <p:spTgt spid="146"/>
                                        </p:tgtEl>
                                      </p:cBhvr>
                                    </p:animEffect>
                                  </p:childTnLst>
                                </p:cTn>
                              </p:par>
                              <p:par>
                                <p:cTn id="75" presetID="22" presetClass="entr" presetSubtype="8" fill="hold" nodeType="withEffect">
                                  <p:stCondLst>
                                    <p:cond delay="0"/>
                                  </p:stCondLst>
                                  <p:childTnLst>
                                    <p:set>
                                      <p:cBhvr>
                                        <p:cTn id="76" dur="1" fill="hold">
                                          <p:stCondLst>
                                            <p:cond delay="0"/>
                                          </p:stCondLst>
                                        </p:cTn>
                                        <p:tgtEl>
                                          <p:spTgt spid="150"/>
                                        </p:tgtEl>
                                        <p:attrNameLst>
                                          <p:attrName>style.visibility</p:attrName>
                                        </p:attrNameLst>
                                      </p:cBhvr>
                                      <p:to>
                                        <p:strVal val="visible"/>
                                      </p:to>
                                    </p:set>
                                    <p:animEffect transition="in" filter="wipe(left)">
                                      <p:cBhvr>
                                        <p:cTn id="77" dur="500"/>
                                        <p:tgtEl>
                                          <p:spTgt spid="150"/>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96"/>
                                        </p:tgtEl>
                                        <p:attrNameLst>
                                          <p:attrName>style.visibility</p:attrName>
                                        </p:attrNameLst>
                                      </p:cBhvr>
                                      <p:to>
                                        <p:strVal val="visible"/>
                                      </p:to>
                                    </p:set>
                                    <p:animEffect transition="in" filter="fade">
                                      <p:cBhvr>
                                        <p:cTn id="81" dur="500"/>
                                        <p:tgtEl>
                                          <p:spTgt spid="9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51"/>
                                        </p:tgtEl>
                                        <p:attrNameLst>
                                          <p:attrName>style.visibility</p:attrName>
                                        </p:attrNameLst>
                                      </p:cBhvr>
                                      <p:to>
                                        <p:strVal val="visible"/>
                                      </p:to>
                                    </p:set>
                                    <p:animEffect transition="in" filter="wipe(left)">
                                      <p:cBhvr>
                                        <p:cTn id="86"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2" grpId="0" animBg="1"/>
      <p:bldP spid="80" grpId="0" animBg="1"/>
      <p:bldP spid="88" grpId="0" animBg="1"/>
      <p:bldP spid="96" grpId="0" animBg="1"/>
      <p:bldP spid="106" grpId="0" animBg="1"/>
      <p:bldP spid="125" grpId="0" animBg="1"/>
      <p:bldP spid="104" grpId="0"/>
      <p:bldP spid="105" grpId="0" animBg="1"/>
      <p:bldP spid="1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5325-3709-43BF-966F-950B085AC914}"/>
              </a:ext>
            </a:extLst>
          </p:cNvPr>
          <p:cNvSpPr>
            <a:spLocks noGrp="1"/>
          </p:cNvSpPr>
          <p:nvPr>
            <p:ph type="title"/>
          </p:nvPr>
        </p:nvSpPr>
        <p:spPr/>
        <p:txBody>
          <a:bodyPr/>
          <a:lstStyle/>
          <a:p>
            <a:r>
              <a:rPr lang="en-AU" dirty="0"/>
              <a:t>Task duration</a:t>
            </a:r>
          </a:p>
        </p:txBody>
      </p:sp>
      <p:sp>
        <p:nvSpPr>
          <p:cNvPr id="3" name="Content Placeholder 2">
            <a:extLst>
              <a:ext uri="{FF2B5EF4-FFF2-40B4-BE49-F238E27FC236}">
                <a16:creationId xmlns:a16="http://schemas.microsoft.com/office/drawing/2014/main" id="{9408F292-8F04-4693-BEC5-BF5C3E880AC9}"/>
              </a:ext>
            </a:extLst>
          </p:cNvPr>
          <p:cNvSpPr>
            <a:spLocks noGrp="1"/>
          </p:cNvSpPr>
          <p:nvPr>
            <p:ph idx="1"/>
          </p:nvPr>
        </p:nvSpPr>
        <p:spPr/>
        <p:txBody>
          <a:bodyPr/>
          <a:lstStyle/>
          <a:p>
            <a:r>
              <a:rPr lang="en-US" dirty="0"/>
              <a:t>How long it will take to complete a task, from start to finish</a:t>
            </a:r>
          </a:p>
          <a:p>
            <a:r>
              <a:rPr lang="en-US" dirty="0"/>
              <a:t>Used to determine schedule</a:t>
            </a:r>
          </a:p>
          <a:p>
            <a:pPr lvl="1"/>
            <a:r>
              <a:rPr lang="en-US" dirty="0"/>
              <a:t>18 days</a:t>
            </a:r>
            <a:endParaRPr lang="en-AU" dirty="0"/>
          </a:p>
        </p:txBody>
      </p:sp>
      <p:pic>
        <p:nvPicPr>
          <p:cNvPr id="5" name="Picture 4">
            <a:extLst>
              <a:ext uri="{FF2B5EF4-FFF2-40B4-BE49-F238E27FC236}">
                <a16:creationId xmlns:a16="http://schemas.microsoft.com/office/drawing/2014/main" id="{6AC822D0-CA49-4DEF-B301-20ABE70A1859}"/>
              </a:ext>
            </a:extLst>
          </p:cNvPr>
          <p:cNvPicPr>
            <a:picLocks noChangeAspect="1"/>
          </p:cNvPicPr>
          <p:nvPr/>
        </p:nvPicPr>
        <p:blipFill>
          <a:blip r:embed="rId4"/>
          <a:stretch>
            <a:fillRect/>
          </a:stretch>
        </p:blipFill>
        <p:spPr>
          <a:xfrm>
            <a:off x="6792000" y="2827143"/>
            <a:ext cx="5400000" cy="4030856"/>
          </a:xfrm>
          <a:prstGeom prst="rect">
            <a:avLst/>
          </a:prstGeom>
        </p:spPr>
      </p:pic>
      <p:pic>
        <p:nvPicPr>
          <p:cNvPr id="7" name="Picture 6">
            <a:extLst>
              <a:ext uri="{FF2B5EF4-FFF2-40B4-BE49-F238E27FC236}">
                <a16:creationId xmlns:a16="http://schemas.microsoft.com/office/drawing/2014/main" id="{6D8CA781-0C37-4E88-884E-FDFED8CAAF27}"/>
              </a:ext>
            </a:extLst>
          </p:cNvPr>
          <p:cNvPicPr>
            <a:picLocks noChangeAspect="1"/>
          </p:cNvPicPr>
          <p:nvPr/>
        </p:nvPicPr>
        <p:blipFill>
          <a:blip r:embed="rId5"/>
          <a:stretch>
            <a:fillRect/>
          </a:stretch>
        </p:blipFill>
        <p:spPr>
          <a:xfrm>
            <a:off x="2330066" y="3720604"/>
            <a:ext cx="2970069" cy="2625199"/>
          </a:xfrm>
          <a:prstGeom prst="rect">
            <a:avLst/>
          </a:prstGeom>
        </p:spPr>
      </p:pic>
      <p:sp>
        <p:nvSpPr>
          <p:cNvPr id="6" name="TextBox 5">
            <a:extLst>
              <a:ext uri="{FF2B5EF4-FFF2-40B4-BE49-F238E27FC236}">
                <a16:creationId xmlns:a16="http://schemas.microsoft.com/office/drawing/2014/main" id="{C4DD84E5-05A7-42BD-89E4-AE7DD10A7D52}"/>
              </a:ext>
            </a:extLst>
          </p:cNvPr>
          <p:cNvSpPr txBox="1"/>
          <p:nvPr/>
        </p:nvSpPr>
        <p:spPr>
          <a:xfrm>
            <a:off x="10747168" y="139850"/>
            <a:ext cx="1351729"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6.2</a:t>
            </a:r>
          </a:p>
        </p:txBody>
      </p:sp>
      <p:sp>
        <p:nvSpPr>
          <p:cNvPr id="8" name="Oval 7">
            <a:extLst>
              <a:ext uri="{FF2B5EF4-FFF2-40B4-BE49-F238E27FC236}">
                <a16:creationId xmlns:a16="http://schemas.microsoft.com/office/drawing/2014/main" id="{C46FDC8D-B3A4-4770-88A6-DF019B55C784}"/>
              </a:ext>
            </a:extLst>
          </p:cNvPr>
          <p:cNvSpPr/>
          <p:nvPr/>
        </p:nvSpPr>
        <p:spPr>
          <a:xfrm>
            <a:off x="6687841" y="129015"/>
            <a:ext cx="2804159" cy="1616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1600" dirty="0">
                <a:latin typeface="Lato" panose="020F0502020204030203" pitchFamily="34" charset="0"/>
              </a:rPr>
              <a:t>Not to be confused with task effort</a:t>
            </a:r>
          </a:p>
          <a:p>
            <a:pPr algn="ctr"/>
            <a:r>
              <a:rPr lang="en-AU" sz="1600" dirty="0">
                <a:latin typeface="Lato" panose="020F0502020204030203" pitchFamily="34" charset="0"/>
              </a:rPr>
              <a:t>…told you!</a:t>
            </a:r>
          </a:p>
        </p:txBody>
      </p:sp>
    </p:spTree>
    <p:custDataLst>
      <p:tags r:id="rId1"/>
    </p:custDataLst>
    <p:extLst>
      <p:ext uri="{BB962C8B-B14F-4D97-AF65-F5344CB8AC3E}">
        <p14:creationId xmlns:p14="http://schemas.microsoft.com/office/powerpoint/2010/main" val="33226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62FD5C-0D7C-4609-AD63-89FB7E57225C}"/>
              </a:ext>
            </a:extLst>
          </p:cNvPr>
          <p:cNvSpPr/>
          <p:nvPr/>
        </p:nvSpPr>
        <p:spPr>
          <a:xfrm>
            <a:off x="1278606" y="3159000"/>
            <a:ext cx="1625705"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A</a:t>
            </a:r>
          </a:p>
        </p:txBody>
      </p:sp>
      <p:sp>
        <p:nvSpPr>
          <p:cNvPr id="7" name="Rectangle 6">
            <a:extLst>
              <a:ext uri="{FF2B5EF4-FFF2-40B4-BE49-F238E27FC236}">
                <a16:creationId xmlns:a16="http://schemas.microsoft.com/office/drawing/2014/main" id="{7F3DE2BE-7609-4F1A-9308-6A0659E30271}"/>
              </a:ext>
            </a:extLst>
          </p:cNvPr>
          <p:cNvSpPr/>
          <p:nvPr/>
        </p:nvSpPr>
        <p:spPr>
          <a:xfrm>
            <a:off x="1821459"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7</a:t>
            </a:r>
          </a:p>
        </p:txBody>
      </p:sp>
      <p:sp>
        <p:nvSpPr>
          <p:cNvPr id="64" name="Rectangle 63">
            <a:extLst>
              <a:ext uri="{FF2B5EF4-FFF2-40B4-BE49-F238E27FC236}">
                <a16:creationId xmlns:a16="http://schemas.microsoft.com/office/drawing/2014/main" id="{68ED0D9F-83BF-41EE-918F-2E41AE862E10}"/>
              </a:ext>
            </a:extLst>
          </p:cNvPr>
          <p:cNvSpPr/>
          <p:nvPr/>
        </p:nvSpPr>
        <p:spPr>
          <a:xfrm>
            <a:off x="3948296" y="3159000"/>
            <a:ext cx="1627497"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B</a:t>
            </a:r>
          </a:p>
        </p:txBody>
      </p:sp>
      <p:sp>
        <p:nvSpPr>
          <p:cNvPr id="66" name="Rectangle 65">
            <a:extLst>
              <a:ext uri="{FF2B5EF4-FFF2-40B4-BE49-F238E27FC236}">
                <a16:creationId xmlns:a16="http://schemas.microsoft.com/office/drawing/2014/main" id="{231A98E3-581A-44C9-AC21-EB000DA2784F}"/>
              </a:ext>
            </a:extLst>
          </p:cNvPr>
          <p:cNvSpPr/>
          <p:nvPr/>
        </p:nvSpPr>
        <p:spPr>
          <a:xfrm>
            <a:off x="4491149"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6</a:t>
            </a:r>
          </a:p>
        </p:txBody>
      </p:sp>
      <p:sp>
        <p:nvSpPr>
          <p:cNvPr id="72" name="Rectangle 71">
            <a:extLst>
              <a:ext uri="{FF2B5EF4-FFF2-40B4-BE49-F238E27FC236}">
                <a16:creationId xmlns:a16="http://schemas.microsoft.com/office/drawing/2014/main" id="{8BB7636A-D643-4E8F-A202-FB16882C47E2}"/>
              </a:ext>
            </a:extLst>
          </p:cNvPr>
          <p:cNvSpPr/>
          <p:nvPr/>
        </p:nvSpPr>
        <p:spPr>
          <a:xfrm>
            <a:off x="6625653" y="3159000"/>
            <a:ext cx="1625704"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C</a:t>
            </a:r>
          </a:p>
        </p:txBody>
      </p:sp>
      <p:sp>
        <p:nvSpPr>
          <p:cNvPr id="74" name="Rectangle 73">
            <a:extLst>
              <a:ext uri="{FF2B5EF4-FFF2-40B4-BE49-F238E27FC236}">
                <a16:creationId xmlns:a16="http://schemas.microsoft.com/office/drawing/2014/main" id="{8A2BFA73-CC90-4B7D-ABBB-4457732A151D}"/>
              </a:ext>
            </a:extLst>
          </p:cNvPr>
          <p:cNvSpPr/>
          <p:nvPr/>
        </p:nvSpPr>
        <p:spPr>
          <a:xfrm>
            <a:off x="7168505"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12</a:t>
            </a:r>
          </a:p>
        </p:txBody>
      </p:sp>
      <p:sp>
        <p:nvSpPr>
          <p:cNvPr id="80" name="Rectangle 79">
            <a:extLst>
              <a:ext uri="{FF2B5EF4-FFF2-40B4-BE49-F238E27FC236}">
                <a16:creationId xmlns:a16="http://schemas.microsoft.com/office/drawing/2014/main" id="{8597657A-5D83-4B58-B038-745684F2032E}"/>
              </a:ext>
            </a:extLst>
          </p:cNvPr>
          <p:cNvSpPr/>
          <p:nvPr/>
        </p:nvSpPr>
        <p:spPr>
          <a:xfrm>
            <a:off x="3955794"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D</a:t>
            </a:r>
          </a:p>
        </p:txBody>
      </p:sp>
      <p:sp>
        <p:nvSpPr>
          <p:cNvPr id="82" name="Rectangle 81">
            <a:extLst>
              <a:ext uri="{FF2B5EF4-FFF2-40B4-BE49-F238E27FC236}">
                <a16:creationId xmlns:a16="http://schemas.microsoft.com/office/drawing/2014/main" id="{FA6276E8-B6AF-4E39-8F4A-C26EAA313263}"/>
              </a:ext>
            </a:extLst>
          </p:cNvPr>
          <p:cNvSpPr/>
          <p:nvPr/>
        </p:nvSpPr>
        <p:spPr>
          <a:xfrm>
            <a:off x="4498646"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10</a:t>
            </a:r>
          </a:p>
        </p:txBody>
      </p:sp>
      <p:sp>
        <p:nvSpPr>
          <p:cNvPr id="88" name="Rectangle 87">
            <a:extLst>
              <a:ext uri="{FF2B5EF4-FFF2-40B4-BE49-F238E27FC236}">
                <a16:creationId xmlns:a16="http://schemas.microsoft.com/office/drawing/2014/main" id="{70281DF5-9626-4921-9F2F-A413B3085D01}"/>
              </a:ext>
            </a:extLst>
          </p:cNvPr>
          <p:cNvSpPr/>
          <p:nvPr/>
        </p:nvSpPr>
        <p:spPr>
          <a:xfrm>
            <a:off x="6625653"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E</a:t>
            </a:r>
          </a:p>
        </p:txBody>
      </p:sp>
      <p:sp>
        <p:nvSpPr>
          <p:cNvPr id="90" name="Rectangle 89">
            <a:extLst>
              <a:ext uri="{FF2B5EF4-FFF2-40B4-BE49-F238E27FC236}">
                <a16:creationId xmlns:a16="http://schemas.microsoft.com/office/drawing/2014/main" id="{1406AFD5-C974-42C3-9DB8-EFAD8F196383}"/>
              </a:ext>
            </a:extLst>
          </p:cNvPr>
          <p:cNvSpPr/>
          <p:nvPr/>
        </p:nvSpPr>
        <p:spPr>
          <a:xfrm>
            <a:off x="7168505"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13</a:t>
            </a:r>
          </a:p>
        </p:txBody>
      </p:sp>
      <p:sp>
        <p:nvSpPr>
          <p:cNvPr id="96" name="Rectangle 95">
            <a:extLst>
              <a:ext uri="{FF2B5EF4-FFF2-40B4-BE49-F238E27FC236}">
                <a16:creationId xmlns:a16="http://schemas.microsoft.com/office/drawing/2014/main" id="{B56E5913-17DB-4D5D-9CCA-7146BB00797C}"/>
              </a:ext>
            </a:extLst>
          </p:cNvPr>
          <p:cNvSpPr/>
          <p:nvPr/>
        </p:nvSpPr>
        <p:spPr>
          <a:xfrm>
            <a:off x="5178424" y="986353"/>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G</a:t>
            </a:r>
          </a:p>
        </p:txBody>
      </p:sp>
      <p:sp>
        <p:nvSpPr>
          <p:cNvPr id="98" name="Rectangle 97">
            <a:extLst>
              <a:ext uri="{FF2B5EF4-FFF2-40B4-BE49-F238E27FC236}">
                <a16:creationId xmlns:a16="http://schemas.microsoft.com/office/drawing/2014/main" id="{EB15AB99-2835-4927-85C5-22E1E61CD280}"/>
              </a:ext>
            </a:extLst>
          </p:cNvPr>
          <p:cNvSpPr/>
          <p:nvPr/>
        </p:nvSpPr>
        <p:spPr>
          <a:xfrm>
            <a:off x="5721276"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9</a:t>
            </a:r>
          </a:p>
        </p:txBody>
      </p:sp>
      <p:sp>
        <p:nvSpPr>
          <p:cNvPr id="106" name="Rectangle 105">
            <a:extLst>
              <a:ext uri="{FF2B5EF4-FFF2-40B4-BE49-F238E27FC236}">
                <a16:creationId xmlns:a16="http://schemas.microsoft.com/office/drawing/2014/main" id="{EB9D3679-4B8C-4F7B-9C4F-8AC61CCA4D66}"/>
              </a:ext>
            </a:extLst>
          </p:cNvPr>
          <p:cNvSpPr/>
          <p:nvPr/>
        </p:nvSpPr>
        <p:spPr>
          <a:xfrm>
            <a:off x="1272903" y="991521"/>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F</a:t>
            </a:r>
          </a:p>
        </p:txBody>
      </p:sp>
      <p:sp>
        <p:nvSpPr>
          <p:cNvPr id="108" name="Rectangle 107">
            <a:extLst>
              <a:ext uri="{FF2B5EF4-FFF2-40B4-BE49-F238E27FC236}">
                <a16:creationId xmlns:a16="http://schemas.microsoft.com/office/drawing/2014/main" id="{27C7A1CE-4DBD-4FF4-BCF8-336ECE384CA0}"/>
              </a:ext>
            </a:extLst>
          </p:cNvPr>
          <p:cNvSpPr/>
          <p:nvPr/>
        </p:nvSpPr>
        <p:spPr>
          <a:xfrm>
            <a:off x="1815755"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5</a:t>
            </a:r>
          </a:p>
        </p:txBody>
      </p:sp>
      <p:grpSp>
        <p:nvGrpSpPr>
          <p:cNvPr id="113" name="Group 112">
            <a:extLst>
              <a:ext uri="{FF2B5EF4-FFF2-40B4-BE49-F238E27FC236}">
                <a16:creationId xmlns:a16="http://schemas.microsoft.com/office/drawing/2014/main" id="{861A052A-6777-401C-8C63-8DDDA836F6D4}"/>
              </a:ext>
            </a:extLst>
          </p:cNvPr>
          <p:cNvGrpSpPr/>
          <p:nvPr/>
        </p:nvGrpSpPr>
        <p:grpSpPr>
          <a:xfrm>
            <a:off x="9285898" y="553932"/>
            <a:ext cx="1627496" cy="1426356"/>
            <a:chOff x="1032735" y="2985820"/>
            <a:chExt cx="1627496" cy="1426356"/>
          </a:xfrm>
        </p:grpSpPr>
        <p:sp>
          <p:nvSpPr>
            <p:cNvPr id="114" name="Rectangle 113">
              <a:extLst>
                <a:ext uri="{FF2B5EF4-FFF2-40B4-BE49-F238E27FC236}">
                  <a16:creationId xmlns:a16="http://schemas.microsoft.com/office/drawing/2014/main" id="{5D408A22-1855-4197-A01C-1287E1BE4394}"/>
                </a:ext>
              </a:extLst>
            </p:cNvPr>
            <p:cNvSpPr/>
            <p:nvPr/>
          </p:nvSpPr>
          <p:spPr>
            <a:xfrm>
              <a:off x="1032735" y="3428998"/>
              <a:ext cx="1627496" cy="540000"/>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LEGEND</a:t>
              </a:r>
            </a:p>
          </p:txBody>
        </p:sp>
        <p:sp>
          <p:nvSpPr>
            <p:cNvPr id="115" name="Rectangle 114">
              <a:extLst>
                <a:ext uri="{FF2B5EF4-FFF2-40B4-BE49-F238E27FC236}">
                  <a16:creationId xmlns:a16="http://schemas.microsoft.com/office/drawing/2014/main" id="{8FE00519-EEF0-4357-8A33-25F0A06397B4}"/>
                </a:ext>
              </a:extLst>
            </p:cNvPr>
            <p:cNvSpPr/>
            <p:nvPr/>
          </p:nvSpPr>
          <p:spPr>
            <a:xfrm>
              <a:off x="1032735" y="29858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ES</a:t>
              </a:r>
            </a:p>
          </p:txBody>
        </p:sp>
        <p:sp>
          <p:nvSpPr>
            <p:cNvPr id="116" name="Rectangle 115">
              <a:extLst>
                <a:ext uri="{FF2B5EF4-FFF2-40B4-BE49-F238E27FC236}">
                  <a16:creationId xmlns:a16="http://schemas.microsoft.com/office/drawing/2014/main" id="{E7C7459E-55CC-431D-91A4-FF45A19DDA60}"/>
                </a:ext>
              </a:extLst>
            </p:cNvPr>
            <p:cNvSpPr/>
            <p:nvPr/>
          </p:nvSpPr>
          <p:spPr>
            <a:xfrm>
              <a:off x="1575587" y="29858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C00000"/>
                  </a:solidFill>
                  <a:latin typeface="Lato Black" panose="020F0A02020204030203" pitchFamily="34" charset="0"/>
                </a:rPr>
                <a:t>DUR</a:t>
              </a:r>
            </a:p>
          </p:txBody>
        </p:sp>
        <p:sp>
          <p:nvSpPr>
            <p:cNvPr id="117" name="Rectangle 116">
              <a:extLst>
                <a:ext uri="{FF2B5EF4-FFF2-40B4-BE49-F238E27FC236}">
                  <a16:creationId xmlns:a16="http://schemas.microsoft.com/office/drawing/2014/main" id="{2F16D12C-748F-434A-9D27-43AF2D5E43A4}"/>
                </a:ext>
              </a:extLst>
            </p:cNvPr>
            <p:cNvSpPr/>
            <p:nvPr/>
          </p:nvSpPr>
          <p:spPr>
            <a:xfrm>
              <a:off x="2118439" y="29858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EF</a:t>
              </a:r>
            </a:p>
          </p:txBody>
        </p:sp>
        <p:sp>
          <p:nvSpPr>
            <p:cNvPr id="118" name="Rectangle 117">
              <a:extLst>
                <a:ext uri="{FF2B5EF4-FFF2-40B4-BE49-F238E27FC236}">
                  <a16:creationId xmlns:a16="http://schemas.microsoft.com/office/drawing/2014/main" id="{70D8C866-8D0E-4C1B-A116-2E5E9308B779}"/>
                </a:ext>
              </a:extLst>
            </p:cNvPr>
            <p:cNvSpPr/>
            <p:nvPr/>
          </p:nvSpPr>
          <p:spPr>
            <a:xfrm>
              <a:off x="1032735" y="3980176"/>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LS</a:t>
              </a:r>
            </a:p>
          </p:txBody>
        </p:sp>
        <p:sp>
          <p:nvSpPr>
            <p:cNvPr id="119" name="Rectangle 118">
              <a:extLst>
                <a:ext uri="{FF2B5EF4-FFF2-40B4-BE49-F238E27FC236}">
                  <a16:creationId xmlns:a16="http://schemas.microsoft.com/office/drawing/2014/main" id="{2FE50E28-4FAE-4D6C-8641-A63359F430C0}"/>
                </a:ext>
              </a:extLst>
            </p:cNvPr>
            <p:cNvSpPr/>
            <p:nvPr/>
          </p:nvSpPr>
          <p:spPr>
            <a:xfrm>
              <a:off x="1575587" y="3980176"/>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FLT</a:t>
              </a:r>
            </a:p>
          </p:txBody>
        </p:sp>
        <p:sp>
          <p:nvSpPr>
            <p:cNvPr id="120" name="Rectangle 119">
              <a:extLst>
                <a:ext uri="{FF2B5EF4-FFF2-40B4-BE49-F238E27FC236}">
                  <a16:creationId xmlns:a16="http://schemas.microsoft.com/office/drawing/2014/main" id="{B3DBE454-A7A7-4C08-9AE2-B29B14B90A01}"/>
                </a:ext>
              </a:extLst>
            </p:cNvPr>
            <p:cNvSpPr/>
            <p:nvPr/>
          </p:nvSpPr>
          <p:spPr>
            <a:xfrm>
              <a:off x="2118439" y="3980176"/>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LF</a:t>
              </a:r>
            </a:p>
          </p:txBody>
        </p:sp>
      </p:grpSp>
      <p:sp>
        <p:nvSpPr>
          <p:cNvPr id="125" name="Rectangle: Rounded Corners 124">
            <a:extLst>
              <a:ext uri="{FF2B5EF4-FFF2-40B4-BE49-F238E27FC236}">
                <a16:creationId xmlns:a16="http://schemas.microsoft.com/office/drawing/2014/main" id="{691307D9-84B8-46E1-89B0-3026317223BC}"/>
              </a:ext>
            </a:extLst>
          </p:cNvPr>
          <p:cNvSpPr/>
          <p:nvPr/>
        </p:nvSpPr>
        <p:spPr>
          <a:xfrm>
            <a:off x="9285897" y="3049869"/>
            <a:ext cx="1627497" cy="758262"/>
          </a:xfrm>
          <a:prstGeom prst="roundRect">
            <a:avLst>
              <a:gd name="adj" fmla="val 29436"/>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95000"/>
                  </a:schemeClr>
                </a:solidFill>
                <a:latin typeface="Lato Black" panose="020F0A02020204030203" pitchFamily="34" charset="0"/>
              </a:rPr>
              <a:t>END</a:t>
            </a:r>
          </a:p>
        </p:txBody>
      </p:sp>
      <p:cxnSp>
        <p:nvCxnSpPr>
          <p:cNvPr id="130" name="Straight Arrow Connector 129">
            <a:extLst>
              <a:ext uri="{FF2B5EF4-FFF2-40B4-BE49-F238E27FC236}">
                <a16:creationId xmlns:a16="http://schemas.microsoft.com/office/drawing/2014/main" id="{14F30717-1DEA-4274-BD8B-1AA70C4FC4F7}"/>
              </a:ext>
            </a:extLst>
          </p:cNvPr>
          <p:cNvCxnSpPr>
            <a:cxnSpLocks/>
            <a:stCxn id="4" idx="3"/>
            <a:endCxn id="64" idx="1"/>
          </p:cNvCxnSpPr>
          <p:nvPr/>
        </p:nvCxnSpPr>
        <p:spPr>
          <a:xfrm>
            <a:off x="2904311" y="3429000"/>
            <a:ext cx="104398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1" name="Straight Arrow Connector 130">
            <a:extLst>
              <a:ext uri="{FF2B5EF4-FFF2-40B4-BE49-F238E27FC236}">
                <a16:creationId xmlns:a16="http://schemas.microsoft.com/office/drawing/2014/main" id="{8B4764C4-2496-4E86-82C2-8C0BEB000EAC}"/>
              </a:ext>
            </a:extLst>
          </p:cNvPr>
          <p:cNvCxnSpPr>
            <a:cxnSpLocks/>
            <a:stCxn id="64" idx="3"/>
            <a:endCxn id="72" idx="1"/>
          </p:cNvCxnSpPr>
          <p:nvPr/>
        </p:nvCxnSpPr>
        <p:spPr>
          <a:xfrm>
            <a:off x="5575793" y="3429000"/>
            <a:ext cx="104986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AA9FF987-1B99-4711-8E23-BD8317540137}"/>
              </a:ext>
            </a:extLst>
          </p:cNvPr>
          <p:cNvCxnSpPr>
            <a:cxnSpLocks/>
            <a:stCxn id="72" idx="3"/>
            <a:endCxn id="125" idx="1"/>
          </p:cNvCxnSpPr>
          <p:nvPr/>
        </p:nvCxnSpPr>
        <p:spPr>
          <a:xfrm>
            <a:off x="8251357" y="3429000"/>
            <a:ext cx="103454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FE56CD52-38E3-49A4-B4D1-841E477655A2}"/>
              </a:ext>
            </a:extLst>
          </p:cNvPr>
          <p:cNvCxnSpPr>
            <a:cxnSpLocks/>
            <a:stCxn id="4" idx="3"/>
            <a:endCxn id="80" idx="1"/>
          </p:cNvCxnSpPr>
          <p:nvPr/>
        </p:nvCxnSpPr>
        <p:spPr>
          <a:xfrm>
            <a:off x="2904311" y="3429000"/>
            <a:ext cx="1051483"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C4A9663C-7E6D-4883-928E-0AC3DB893666}"/>
              </a:ext>
            </a:extLst>
          </p:cNvPr>
          <p:cNvCxnSpPr>
            <a:cxnSpLocks/>
            <a:stCxn id="80" idx="3"/>
            <a:endCxn id="88" idx="1"/>
          </p:cNvCxnSpPr>
          <p:nvPr/>
        </p:nvCxnSpPr>
        <p:spPr>
          <a:xfrm>
            <a:off x="5581498" y="5590890"/>
            <a:ext cx="104415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657CFBC-93BB-4D50-8096-C47214D7D8A6}"/>
              </a:ext>
            </a:extLst>
          </p:cNvPr>
          <p:cNvCxnSpPr>
            <a:cxnSpLocks/>
            <a:stCxn id="88" idx="3"/>
            <a:endCxn id="125" idx="1"/>
          </p:cNvCxnSpPr>
          <p:nvPr/>
        </p:nvCxnSpPr>
        <p:spPr>
          <a:xfrm flipV="1">
            <a:off x="8251357" y="3429000"/>
            <a:ext cx="1034540"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E65CE366-24DA-4AC5-8491-7E25EE2906AE}"/>
              </a:ext>
            </a:extLst>
          </p:cNvPr>
          <p:cNvCxnSpPr>
            <a:cxnSpLocks/>
            <a:stCxn id="106" idx="3"/>
            <a:endCxn id="96" idx="1"/>
          </p:cNvCxnSpPr>
          <p:nvPr/>
        </p:nvCxnSpPr>
        <p:spPr>
          <a:xfrm flipV="1">
            <a:off x="2892903" y="1256353"/>
            <a:ext cx="2285521" cy="516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2D037F94-8E60-47C4-807E-3FBD49F4DD2B}"/>
              </a:ext>
            </a:extLst>
          </p:cNvPr>
          <p:cNvCxnSpPr>
            <a:cxnSpLocks/>
            <a:stCxn id="4" idx="3"/>
            <a:endCxn id="96" idx="1"/>
          </p:cNvCxnSpPr>
          <p:nvPr/>
        </p:nvCxnSpPr>
        <p:spPr>
          <a:xfrm flipV="1">
            <a:off x="2904311" y="1256353"/>
            <a:ext cx="227411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A7941482-54FA-4DB6-9197-32CDC73F89B4}"/>
              </a:ext>
            </a:extLst>
          </p:cNvPr>
          <p:cNvCxnSpPr>
            <a:cxnSpLocks/>
            <a:stCxn id="96" idx="3"/>
            <a:endCxn id="125" idx="1"/>
          </p:cNvCxnSpPr>
          <p:nvPr/>
        </p:nvCxnSpPr>
        <p:spPr>
          <a:xfrm>
            <a:off x="6798424" y="1256353"/>
            <a:ext cx="248747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0" name="TextBox 159">
            <a:extLst>
              <a:ext uri="{FF2B5EF4-FFF2-40B4-BE49-F238E27FC236}">
                <a16:creationId xmlns:a16="http://schemas.microsoft.com/office/drawing/2014/main" id="{58A328F1-CDC7-49CE-89FC-7F15255EF429}"/>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6.2</a:t>
            </a:r>
          </a:p>
        </p:txBody>
      </p:sp>
      <p:sp>
        <p:nvSpPr>
          <p:cNvPr id="161" name="Title 1">
            <a:extLst>
              <a:ext uri="{FF2B5EF4-FFF2-40B4-BE49-F238E27FC236}">
                <a16:creationId xmlns:a16="http://schemas.microsoft.com/office/drawing/2014/main" id="{2A877A9F-BE37-4022-AC25-43C48864A3B0}"/>
              </a:ext>
            </a:extLst>
          </p:cNvPr>
          <p:cNvSpPr txBox="1">
            <a:spLocks/>
          </p:cNvSpPr>
          <p:nvPr/>
        </p:nvSpPr>
        <p:spPr>
          <a:xfrm>
            <a:off x="-2339" y="4928108"/>
            <a:ext cx="3368040" cy="1325563"/>
          </a:xfrm>
          <a:prstGeom prst="rect">
            <a:avLst/>
          </a:prstGeom>
        </p:spPr>
        <p:txBody>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pPr algn="ctr"/>
            <a:r>
              <a:rPr lang="en-AU" dirty="0"/>
              <a:t>Task durations</a:t>
            </a:r>
          </a:p>
        </p:txBody>
      </p:sp>
    </p:spTree>
    <p:custDataLst>
      <p:tags r:id="rId1"/>
    </p:custDataLst>
    <p:extLst>
      <p:ext uri="{BB962C8B-B14F-4D97-AF65-F5344CB8AC3E}">
        <p14:creationId xmlns:p14="http://schemas.microsoft.com/office/powerpoint/2010/main" val="81486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childTnLst>
                          </p:cTn>
                        </p:par>
                        <p:par>
                          <p:cTn id="20" fill="hold">
                            <p:stCondLst>
                              <p:cond delay="3500"/>
                            </p:stCondLst>
                            <p:childTnLst>
                              <p:par>
                                <p:cTn id="21" presetID="10" presetClass="entr" presetSubtype="0" fill="hold" grpId="0" nodeType="afterEffect">
                                  <p:stCondLst>
                                    <p:cond delay="500"/>
                                  </p:stCondLst>
                                  <p:childTnLst>
                                    <p:set>
                                      <p:cBhvr>
                                        <p:cTn id="22" dur="1" fill="hold">
                                          <p:stCondLst>
                                            <p:cond delay="0"/>
                                          </p:stCondLst>
                                        </p:cTn>
                                        <p:tgtEl>
                                          <p:spTgt spid="90"/>
                                        </p:tgtEl>
                                        <p:attrNameLst>
                                          <p:attrName>style.visibility</p:attrName>
                                        </p:attrNameLst>
                                      </p:cBhvr>
                                      <p:to>
                                        <p:strVal val="visible"/>
                                      </p:to>
                                    </p:set>
                                    <p:animEffect transition="in" filter="fade">
                                      <p:cBhvr>
                                        <p:cTn id="23" dur="500"/>
                                        <p:tgtEl>
                                          <p:spTgt spid="90"/>
                                        </p:tgtEl>
                                      </p:cBhvr>
                                    </p:animEffect>
                                  </p:childTnLst>
                                </p:cTn>
                              </p:par>
                            </p:childTnLst>
                          </p:cTn>
                        </p:par>
                        <p:par>
                          <p:cTn id="24" fill="hold">
                            <p:stCondLst>
                              <p:cond delay="4500"/>
                            </p:stCondLst>
                            <p:childTnLst>
                              <p:par>
                                <p:cTn id="25" presetID="10" presetClass="entr" presetSubtype="0" fill="hold" grpId="0" nodeType="afterEffect">
                                  <p:stCondLst>
                                    <p:cond delay="50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childTnLst>
                          </p:cTn>
                        </p:par>
                        <p:par>
                          <p:cTn id="28" fill="hold">
                            <p:stCondLst>
                              <p:cond delay="5500"/>
                            </p:stCondLst>
                            <p:childTnLst>
                              <p:par>
                                <p:cTn id="29" presetID="10" presetClass="entr" presetSubtype="0" fill="hold" grpId="0" nodeType="afterEffect">
                                  <p:stCondLst>
                                    <p:cond delay="50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6" grpId="0" animBg="1"/>
      <p:bldP spid="74" grpId="0" animBg="1"/>
      <p:bldP spid="82" grpId="0" animBg="1"/>
      <p:bldP spid="90" grpId="0" animBg="1"/>
      <p:bldP spid="98" grpId="0" animBg="1"/>
      <p:bldP spid="10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F2EE2DA-3514-4C3D-905D-E868161F1D2D}"/>
              </a:ext>
            </a:extLst>
          </p:cNvPr>
          <p:cNvPicPr>
            <a:picLocks noChangeAspect="1"/>
          </p:cNvPicPr>
          <p:nvPr/>
        </p:nvPicPr>
        <p:blipFill>
          <a:blip r:embed="rId4">
            <a:duotone>
              <a:schemeClr val="bg2">
                <a:shade val="45000"/>
                <a:satMod val="135000"/>
              </a:schemeClr>
              <a:prstClr val="white"/>
            </a:duotone>
          </a:blip>
          <a:stretch>
            <a:fillRect/>
          </a:stretch>
        </p:blipFill>
        <p:spPr>
          <a:xfrm>
            <a:off x="10913689" y="3393825"/>
            <a:ext cx="1297998" cy="2520000"/>
          </a:xfrm>
          <a:prstGeom prst="rect">
            <a:avLst/>
          </a:prstGeom>
        </p:spPr>
      </p:pic>
      <p:sp>
        <p:nvSpPr>
          <p:cNvPr id="4" name="Rectangle 3">
            <a:extLst>
              <a:ext uri="{FF2B5EF4-FFF2-40B4-BE49-F238E27FC236}">
                <a16:creationId xmlns:a16="http://schemas.microsoft.com/office/drawing/2014/main" id="{8262FD5C-0D7C-4609-AD63-89FB7E57225C}"/>
              </a:ext>
            </a:extLst>
          </p:cNvPr>
          <p:cNvSpPr/>
          <p:nvPr/>
        </p:nvSpPr>
        <p:spPr>
          <a:xfrm>
            <a:off x="1278606" y="3159000"/>
            <a:ext cx="1625705"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A</a:t>
            </a:r>
          </a:p>
        </p:txBody>
      </p:sp>
      <p:sp>
        <p:nvSpPr>
          <p:cNvPr id="6" name="Rectangle 5">
            <a:extLst>
              <a:ext uri="{FF2B5EF4-FFF2-40B4-BE49-F238E27FC236}">
                <a16:creationId xmlns:a16="http://schemas.microsoft.com/office/drawing/2014/main" id="{8425AA18-5A71-467A-95EF-7F63A634A70B}"/>
              </a:ext>
            </a:extLst>
          </p:cNvPr>
          <p:cNvSpPr/>
          <p:nvPr/>
        </p:nvSpPr>
        <p:spPr>
          <a:xfrm>
            <a:off x="127860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0</a:t>
            </a:r>
          </a:p>
        </p:txBody>
      </p:sp>
      <p:sp>
        <p:nvSpPr>
          <p:cNvPr id="7" name="Rectangle 6">
            <a:extLst>
              <a:ext uri="{FF2B5EF4-FFF2-40B4-BE49-F238E27FC236}">
                <a16:creationId xmlns:a16="http://schemas.microsoft.com/office/drawing/2014/main" id="{7F3DE2BE-7609-4F1A-9308-6A0659E30271}"/>
              </a:ext>
            </a:extLst>
          </p:cNvPr>
          <p:cNvSpPr/>
          <p:nvPr/>
        </p:nvSpPr>
        <p:spPr>
          <a:xfrm>
            <a:off x="1821459"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8" name="Rectangle 7">
            <a:extLst>
              <a:ext uri="{FF2B5EF4-FFF2-40B4-BE49-F238E27FC236}">
                <a16:creationId xmlns:a16="http://schemas.microsoft.com/office/drawing/2014/main" id="{43979849-40FD-4CA7-9F50-4DAD0FC3155F}"/>
              </a:ext>
            </a:extLst>
          </p:cNvPr>
          <p:cNvSpPr/>
          <p:nvPr/>
        </p:nvSpPr>
        <p:spPr>
          <a:xfrm>
            <a:off x="2364311"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7</a:t>
            </a:r>
          </a:p>
        </p:txBody>
      </p:sp>
      <p:sp>
        <p:nvSpPr>
          <p:cNvPr id="64" name="Rectangle 63">
            <a:extLst>
              <a:ext uri="{FF2B5EF4-FFF2-40B4-BE49-F238E27FC236}">
                <a16:creationId xmlns:a16="http://schemas.microsoft.com/office/drawing/2014/main" id="{68ED0D9F-83BF-41EE-918F-2E41AE862E10}"/>
              </a:ext>
            </a:extLst>
          </p:cNvPr>
          <p:cNvSpPr/>
          <p:nvPr/>
        </p:nvSpPr>
        <p:spPr>
          <a:xfrm>
            <a:off x="3948296" y="3159000"/>
            <a:ext cx="1627497"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B</a:t>
            </a:r>
          </a:p>
        </p:txBody>
      </p:sp>
      <p:sp>
        <p:nvSpPr>
          <p:cNvPr id="65" name="Rectangle 64">
            <a:extLst>
              <a:ext uri="{FF2B5EF4-FFF2-40B4-BE49-F238E27FC236}">
                <a16:creationId xmlns:a16="http://schemas.microsoft.com/office/drawing/2014/main" id="{AAAA7982-7F78-4066-9A97-FC942E0968A6}"/>
              </a:ext>
            </a:extLst>
          </p:cNvPr>
          <p:cNvSpPr/>
          <p:nvPr/>
        </p:nvSpPr>
        <p:spPr>
          <a:xfrm>
            <a:off x="394829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7</a:t>
            </a:r>
          </a:p>
        </p:txBody>
      </p:sp>
      <p:sp>
        <p:nvSpPr>
          <p:cNvPr id="66" name="Rectangle 65">
            <a:extLst>
              <a:ext uri="{FF2B5EF4-FFF2-40B4-BE49-F238E27FC236}">
                <a16:creationId xmlns:a16="http://schemas.microsoft.com/office/drawing/2014/main" id="{231A98E3-581A-44C9-AC21-EB000DA2784F}"/>
              </a:ext>
            </a:extLst>
          </p:cNvPr>
          <p:cNvSpPr/>
          <p:nvPr/>
        </p:nvSpPr>
        <p:spPr>
          <a:xfrm>
            <a:off x="4491149"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6</a:t>
            </a:r>
          </a:p>
        </p:txBody>
      </p:sp>
      <p:sp>
        <p:nvSpPr>
          <p:cNvPr id="67" name="Rectangle 66">
            <a:extLst>
              <a:ext uri="{FF2B5EF4-FFF2-40B4-BE49-F238E27FC236}">
                <a16:creationId xmlns:a16="http://schemas.microsoft.com/office/drawing/2014/main" id="{680AE24E-85BE-4648-8263-CBC0FA24E6CA}"/>
              </a:ext>
            </a:extLst>
          </p:cNvPr>
          <p:cNvSpPr/>
          <p:nvPr/>
        </p:nvSpPr>
        <p:spPr>
          <a:xfrm>
            <a:off x="5034001"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13</a:t>
            </a:r>
          </a:p>
        </p:txBody>
      </p:sp>
      <p:sp>
        <p:nvSpPr>
          <p:cNvPr id="72" name="Rectangle 71">
            <a:extLst>
              <a:ext uri="{FF2B5EF4-FFF2-40B4-BE49-F238E27FC236}">
                <a16:creationId xmlns:a16="http://schemas.microsoft.com/office/drawing/2014/main" id="{8BB7636A-D643-4E8F-A202-FB16882C47E2}"/>
              </a:ext>
            </a:extLst>
          </p:cNvPr>
          <p:cNvSpPr/>
          <p:nvPr/>
        </p:nvSpPr>
        <p:spPr>
          <a:xfrm>
            <a:off x="6625653" y="3159000"/>
            <a:ext cx="1625704"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C</a:t>
            </a:r>
          </a:p>
        </p:txBody>
      </p:sp>
      <p:sp>
        <p:nvSpPr>
          <p:cNvPr id="73" name="Rectangle 72">
            <a:extLst>
              <a:ext uri="{FF2B5EF4-FFF2-40B4-BE49-F238E27FC236}">
                <a16:creationId xmlns:a16="http://schemas.microsoft.com/office/drawing/2014/main" id="{B2373F31-11AB-4FAE-B857-BE8CD49A8753}"/>
              </a:ext>
            </a:extLst>
          </p:cNvPr>
          <p:cNvSpPr/>
          <p:nvPr/>
        </p:nvSpPr>
        <p:spPr>
          <a:xfrm>
            <a:off x="6625653"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13</a:t>
            </a:r>
          </a:p>
        </p:txBody>
      </p:sp>
      <p:sp>
        <p:nvSpPr>
          <p:cNvPr id="74" name="Rectangle 73">
            <a:extLst>
              <a:ext uri="{FF2B5EF4-FFF2-40B4-BE49-F238E27FC236}">
                <a16:creationId xmlns:a16="http://schemas.microsoft.com/office/drawing/2014/main" id="{8A2BFA73-CC90-4B7D-ABBB-4457732A151D}"/>
              </a:ext>
            </a:extLst>
          </p:cNvPr>
          <p:cNvSpPr/>
          <p:nvPr/>
        </p:nvSpPr>
        <p:spPr>
          <a:xfrm>
            <a:off x="7168505"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12</a:t>
            </a:r>
          </a:p>
        </p:txBody>
      </p:sp>
      <p:sp>
        <p:nvSpPr>
          <p:cNvPr id="75" name="Rectangle 74">
            <a:extLst>
              <a:ext uri="{FF2B5EF4-FFF2-40B4-BE49-F238E27FC236}">
                <a16:creationId xmlns:a16="http://schemas.microsoft.com/office/drawing/2014/main" id="{6C8F08F1-1F59-4982-8924-230FC7B72AAD}"/>
              </a:ext>
            </a:extLst>
          </p:cNvPr>
          <p:cNvSpPr/>
          <p:nvPr/>
        </p:nvSpPr>
        <p:spPr>
          <a:xfrm>
            <a:off x="771135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25</a:t>
            </a:r>
          </a:p>
        </p:txBody>
      </p:sp>
      <p:sp>
        <p:nvSpPr>
          <p:cNvPr id="80" name="Rectangle 79">
            <a:extLst>
              <a:ext uri="{FF2B5EF4-FFF2-40B4-BE49-F238E27FC236}">
                <a16:creationId xmlns:a16="http://schemas.microsoft.com/office/drawing/2014/main" id="{8597657A-5D83-4B58-B038-745684F2032E}"/>
              </a:ext>
            </a:extLst>
          </p:cNvPr>
          <p:cNvSpPr/>
          <p:nvPr/>
        </p:nvSpPr>
        <p:spPr>
          <a:xfrm>
            <a:off x="3955794"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D</a:t>
            </a:r>
          </a:p>
        </p:txBody>
      </p:sp>
      <p:sp>
        <p:nvSpPr>
          <p:cNvPr id="81" name="Rectangle 80">
            <a:extLst>
              <a:ext uri="{FF2B5EF4-FFF2-40B4-BE49-F238E27FC236}">
                <a16:creationId xmlns:a16="http://schemas.microsoft.com/office/drawing/2014/main" id="{32C31497-749B-498A-B913-152EE1B7B86F}"/>
              </a:ext>
            </a:extLst>
          </p:cNvPr>
          <p:cNvSpPr/>
          <p:nvPr/>
        </p:nvSpPr>
        <p:spPr>
          <a:xfrm>
            <a:off x="3955794"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7</a:t>
            </a:r>
          </a:p>
        </p:txBody>
      </p:sp>
      <p:sp>
        <p:nvSpPr>
          <p:cNvPr id="82" name="Rectangle 81">
            <a:extLst>
              <a:ext uri="{FF2B5EF4-FFF2-40B4-BE49-F238E27FC236}">
                <a16:creationId xmlns:a16="http://schemas.microsoft.com/office/drawing/2014/main" id="{FA6276E8-B6AF-4E39-8F4A-C26EAA313263}"/>
              </a:ext>
            </a:extLst>
          </p:cNvPr>
          <p:cNvSpPr/>
          <p:nvPr/>
        </p:nvSpPr>
        <p:spPr>
          <a:xfrm>
            <a:off x="4498646"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10</a:t>
            </a:r>
          </a:p>
        </p:txBody>
      </p:sp>
      <p:sp>
        <p:nvSpPr>
          <p:cNvPr id="83" name="Rectangle 82">
            <a:extLst>
              <a:ext uri="{FF2B5EF4-FFF2-40B4-BE49-F238E27FC236}">
                <a16:creationId xmlns:a16="http://schemas.microsoft.com/office/drawing/2014/main" id="{5D78E1E6-2D68-4559-9813-CF60E838BE78}"/>
              </a:ext>
            </a:extLst>
          </p:cNvPr>
          <p:cNvSpPr/>
          <p:nvPr/>
        </p:nvSpPr>
        <p:spPr>
          <a:xfrm>
            <a:off x="5041498"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17</a:t>
            </a:r>
          </a:p>
        </p:txBody>
      </p:sp>
      <p:sp>
        <p:nvSpPr>
          <p:cNvPr id="88" name="Rectangle 87">
            <a:extLst>
              <a:ext uri="{FF2B5EF4-FFF2-40B4-BE49-F238E27FC236}">
                <a16:creationId xmlns:a16="http://schemas.microsoft.com/office/drawing/2014/main" id="{70281DF5-9626-4921-9F2F-A413B3085D01}"/>
              </a:ext>
            </a:extLst>
          </p:cNvPr>
          <p:cNvSpPr/>
          <p:nvPr/>
        </p:nvSpPr>
        <p:spPr>
          <a:xfrm>
            <a:off x="6625653"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E</a:t>
            </a:r>
          </a:p>
        </p:txBody>
      </p:sp>
      <p:sp>
        <p:nvSpPr>
          <p:cNvPr id="89" name="Rectangle 88">
            <a:extLst>
              <a:ext uri="{FF2B5EF4-FFF2-40B4-BE49-F238E27FC236}">
                <a16:creationId xmlns:a16="http://schemas.microsoft.com/office/drawing/2014/main" id="{47C204D7-A03C-4F1D-9F45-E0E0EB9A94BF}"/>
              </a:ext>
            </a:extLst>
          </p:cNvPr>
          <p:cNvSpPr/>
          <p:nvPr/>
        </p:nvSpPr>
        <p:spPr>
          <a:xfrm>
            <a:off x="6625653"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17</a:t>
            </a:r>
          </a:p>
        </p:txBody>
      </p:sp>
      <p:sp>
        <p:nvSpPr>
          <p:cNvPr id="90" name="Rectangle 89">
            <a:extLst>
              <a:ext uri="{FF2B5EF4-FFF2-40B4-BE49-F238E27FC236}">
                <a16:creationId xmlns:a16="http://schemas.microsoft.com/office/drawing/2014/main" id="{1406AFD5-C974-42C3-9DB8-EFAD8F196383}"/>
              </a:ext>
            </a:extLst>
          </p:cNvPr>
          <p:cNvSpPr/>
          <p:nvPr/>
        </p:nvSpPr>
        <p:spPr>
          <a:xfrm>
            <a:off x="7168505"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13</a:t>
            </a:r>
          </a:p>
        </p:txBody>
      </p:sp>
      <p:sp>
        <p:nvSpPr>
          <p:cNvPr id="91" name="Rectangle 90">
            <a:extLst>
              <a:ext uri="{FF2B5EF4-FFF2-40B4-BE49-F238E27FC236}">
                <a16:creationId xmlns:a16="http://schemas.microsoft.com/office/drawing/2014/main" id="{60F11DD5-8C8C-4CF3-9781-8B55A5775950}"/>
              </a:ext>
            </a:extLst>
          </p:cNvPr>
          <p:cNvSpPr/>
          <p:nvPr/>
        </p:nvSpPr>
        <p:spPr>
          <a:xfrm>
            <a:off x="7711357"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30</a:t>
            </a:r>
          </a:p>
        </p:txBody>
      </p:sp>
      <p:sp>
        <p:nvSpPr>
          <p:cNvPr id="96" name="Rectangle 95">
            <a:extLst>
              <a:ext uri="{FF2B5EF4-FFF2-40B4-BE49-F238E27FC236}">
                <a16:creationId xmlns:a16="http://schemas.microsoft.com/office/drawing/2014/main" id="{B56E5913-17DB-4D5D-9CCA-7146BB00797C}"/>
              </a:ext>
            </a:extLst>
          </p:cNvPr>
          <p:cNvSpPr/>
          <p:nvPr/>
        </p:nvSpPr>
        <p:spPr>
          <a:xfrm>
            <a:off x="5178424" y="986353"/>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G</a:t>
            </a:r>
          </a:p>
        </p:txBody>
      </p:sp>
      <p:sp>
        <p:nvSpPr>
          <p:cNvPr id="97" name="Rectangle 96">
            <a:extLst>
              <a:ext uri="{FF2B5EF4-FFF2-40B4-BE49-F238E27FC236}">
                <a16:creationId xmlns:a16="http://schemas.microsoft.com/office/drawing/2014/main" id="{35C17837-585C-4C0B-B37F-48F6D8A1FCA7}"/>
              </a:ext>
            </a:extLst>
          </p:cNvPr>
          <p:cNvSpPr/>
          <p:nvPr/>
        </p:nvSpPr>
        <p:spPr>
          <a:xfrm>
            <a:off x="5178424"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rgbClr val="C00000"/>
                </a:solidFill>
                <a:latin typeface="Lato Black" panose="020F0A02020204030203" pitchFamily="34" charset="0"/>
              </a:rPr>
              <a:t>7</a:t>
            </a:r>
          </a:p>
        </p:txBody>
      </p:sp>
      <p:sp>
        <p:nvSpPr>
          <p:cNvPr id="98" name="Rectangle 97">
            <a:extLst>
              <a:ext uri="{FF2B5EF4-FFF2-40B4-BE49-F238E27FC236}">
                <a16:creationId xmlns:a16="http://schemas.microsoft.com/office/drawing/2014/main" id="{EB15AB99-2835-4927-85C5-22E1E61CD280}"/>
              </a:ext>
            </a:extLst>
          </p:cNvPr>
          <p:cNvSpPr/>
          <p:nvPr/>
        </p:nvSpPr>
        <p:spPr>
          <a:xfrm>
            <a:off x="5721276"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9</a:t>
            </a:r>
          </a:p>
        </p:txBody>
      </p:sp>
      <p:sp>
        <p:nvSpPr>
          <p:cNvPr id="99" name="Rectangle 98">
            <a:extLst>
              <a:ext uri="{FF2B5EF4-FFF2-40B4-BE49-F238E27FC236}">
                <a16:creationId xmlns:a16="http://schemas.microsoft.com/office/drawing/2014/main" id="{CBC53210-D2A4-419A-80EC-87C25974CEA6}"/>
              </a:ext>
            </a:extLst>
          </p:cNvPr>
          <p:cNvSpPr/>
          <p:nvPr/>
        </p:nvSpPr>
        <p:spPr>
          <a:xfrm>
            <a:off x="6264128"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16</a:t>
            </a:r>
          </a:p>
        </p:txBody>
      </p:sp>
      <p:sp>
        <p:nvSpPr>
          <p:cNvPr id="106" name="Rectangle 105">
            <a:extLst>
              <a:ext uri="{FF2B5EF4-FFF2-40B4-BE49-F238E27FC236}">
                <a16:creationId xmlns:a16="http://schemas.microsoft.com/office/drawing/2014/main" id="{EB9D3679-4B8C-4F7B-9C4F-8AC61CCA4D66}"/>
              </a:ext>
            </a:extLst>
          </p:cNvPr>
          <p:cNvSpPr/>
          <p:nvPr/>
        </p:nvSpPr>
        <p:spPr>
          <a:xfrm>
            <a:off x="1272903" y="991521"/>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F</a:t>
            </a:r>
          </a:p>
        </p:txBody>
      </p:sp>
      <p:sp>
        <p:nvSpPr>
          <p:cNvPr id="107" name="Rectangle 106">
            <a:extLst>
              <a:ext uri="{FF2B5EF4-FFF2-40B4-BE49-F238E27FC236}">
                <a16:creationId xmlns:a16="http://schemas.microsoft.com/office/drawing/2014/main" id="{C6388E76-EC10-4D73-A1BC-D9A06FB6E8BB}"/>
              </a:ext>
            </a:extLst>
          </p:cNvPr>
          <p:cNvSpPr/>
          <p:nvPr/>
        </p:nvSpPr>
        <p:spPr>
          <a:xfrm>
            <a:off x="1272903"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0</a:t>
            </a:r>
          </a:p>
        </p:txBody>
      </p:sp>
      <p:sp>
        <p:nvSpPr>
          <p:cNvPr id="108" name="Rectangle 107">
            <a:extLst>
              <a:ext uri="{FF2B5EF4-FFF2-40B4-BE49-F238E27FC236}">
                <a16:creationId xmlns:a16="http://schemas.microsoft.com/office/drawing/2014/main" id="{27C7A1CE-4DBD-4FF4-BCF8-336ECE384CA0}"/>
              </a:ext>
            </a:extLst>
          </p:cNvPr>
          <p:cNvSpPr/>
          <p:nvPr/>
        </p:nvSpPr>
        <p:spPr>
          <a:xfrm>
            <a:off x="1815755"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5</a:t>
            </a:r>
          </a:p>
        </p:txBody>
      </p:sp>
      <p:sp>
        <p:nvSpPr>
          <p:cNvPr id="109" name="Rectangle 108">
            <a:extLst>
              <a:ext uri="{FF2B5EF4-FFF2-40B4-BE49-F238E27FC236}">
                <a16:creationId xmlns:a16="http://schemas.microsoft.com/office/drawing/2014/main" id="{AC65450E-0FEB-4FEC-B7F7-CEB7DB421A40}"/>
              </a:ext>
            </a:extLst>
          </p:cNvPr>
          <p:cNvSpPr/>
          <p:nvPr/>
        </p:nvSpPr>
        <p:spPr>
          <a:xfrm>
            <a:off x="2358607"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5</a:t>
            </a:r>
          </a:p>
        </p:txBody>
      </p:sp>
      <p:sp>
        <p:nvSpPr>
          <p:cNvPr id="114" name="Rectangle 113">
            <a:extLst>
              <a:ext uri="{FF2B5EF4-FFF2-40B4-BE49-F238E27FC236}">
                <a16:creationId xmlns:a16="http://schemas.microsoft.com/office/drawing/2014/main" id="{5D408A22-1855-4197-A01C-1287E1BE4394}"/>
              </a:ext>
            </a:extLst>
          </p:cNvPr>
          <p:cNvSpPr/>
          <p:nvPr/>
        </p:nvSpPr>
        <p:spPr>
          <a:xfrm>
            <a:off x="9285898" y="997110"/>
            <a:ext cx="1627496" cy="540000"/>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LEGEND</a:t>
            </a:r>
          </a:p>
        </p:txBody>
      </p:sp>
      <p:sp>
        <p:nvSpPr>
          <p:cNvPr id="115" name="Rectangle 114">
            <a:extLst>
              <a:ext uri="{FF2B5EF4-FFF2-40B4-BE49-F238E27FC236}">
                <a16:creationId xmlns:a16="http://schemas.microsoft.com/office/drawing/2014/main" id="{8FE00519-EEF0-4357-8A33-25F0A06397B4}"/>
              </a:ext>
            </a:extLst>
          </p:cNvPr>
          <p:cNvSpPr/>
          <p:nvPr/>
        </p:nvSpPr>
        <p:spPr>
          <a:xfrm>
            <a:off x="9285898"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C00000"/>
                </a:solidFill>
                <a:latin typeface="Lato Black" panose="020F0A02020204030203" pitchFamily="34" charset="0"/>
              </a:rPr>
              <a:t>ES</a:t>
            </a:r>
          </a:p>
        </p:txBody>
      </p:sp>
      <p:sp>
        <p:nvSpPr>
          <p:cNvPr id="116" name="Rectangle 115">
            <a:extLst>
              <a:ext uri="{FF2B5EF4-FFF2-40B4-BE49-F238E27FC236}">
                <a16:creationId xmlns:a16="http://schemas.microsoft.com/office/drawing/2014/main" id="{E7C7459E-55CC-431D-91A4-FF45A19DDA60}"/>
              </a:ext>
            </a:extLst>
          </p:cNvPr>
          <p:cNvSpPr/>
          <p:nvPr/>
        </p:nvSpPr>
        <p:spPr>
          <a:xfrm>
            <a:off x="9828750"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DUR</a:t>
            </a:r>
          </a:p>
        </p:txBody>
      </p:sp>
      <p:sp>
        <p:nvSpPr>
          <p:cNvPr id="117" name="Rectangle 116">
            <a:extLst>
              <a:ext uri="{FF2B5EF4-FFF2-40B4-BE49-F238E27FC236}">
                <a16:creationId xmlns:a16="http://schemas.microsoft.com/office/drawing/2014/main" id="{2F16D12C-748F-434A-9D27-43AF2D5E43A4}"/>
              </a:ext>
            </a:extLst>
          </p:cNvPr>
          <p:cNvSpPr/>
          <p:nvPr/>
        </p:nvSpPr>
        <p:spPr>
          <a:xfrm>
            <a:off x="10371602"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C00000"/>
                </a:solidFill>
                <a:latin typeface="Lato Black" panose="020F0A02020204030203" pitchFamily="34" charset="0"/>
              </a:rPr>
              <a:t>EF</a:t>
            </a:r>
          </a:p>
        </p:txBody>
      </p:sp>
      <p:sp>
        <p:nvSpPr>
          <p:cNvPr id="118" name="Rectangle 117">
            <a:extLst>
              <a:ext uri="{FF2B5EF4-FFF2-40B4-BE49-F238E27FC236}">
                <a16:creationId xmlns:a16="http://schemas.microsoft.com/office/drawing/2014/main" id="{70D8C866-8D0E-4C1B-A116-2E5E9308B779}"/>
              </a:ext>
            </a:extLst>
          </p:cNvPr>
          <p:cNvSpPr/>
          <p:nvPr/>
        </p:nvSpPr>
        <p:spPr>
          <a:xfrm>
            <a:off x="9285898"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LS</a:t>
            </a:r>
          </a:p>
        </p:txBody>
      </p:sp>
      <p:sp>
        <p:nvSpPr>
          <p:cNvPr id="119" name="Rectangle 118">
            <a:extLst>
              <a:ext uri="{FF2B5EF4-FFF2-40B4-BE49-F238E27FC236}">
                <a16:creationId xmlns:a16="http://schemas.microsoft.com/office/drawing/2014/main" id="{2FE50E28-4FAE-4D6C-8641-A63359F430C0}"/>
              </a:ext>
            </a:extLst>
          </p:cNvPr>
          <p:cNvSpPr/>
          <p:nvPr/>
        </p:nvSpPr>
        <p:spPr>
          <a:xfrm>
            <a:off x="9828750"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FLT</a:t>
            </a:r>
          </a:p>
        </p:txBody>
      </p:sp>
      <p:sp>
        <p:nvSpPr>
          <p:cNvPr id="120" name="Rectangle 119">
            <a:extLst>
              <a:ext uri="{FF2B5EF4-FFF2-40B4-BE49-F238E27FC236}">
                <a16:creationId xmlns:a16="http://schemas.microsoft.com/office/drawing/2014/main" id="{B3DBE454-A7A7-4C08-9AE2-B29B14B90A01}"/>
              </a:ext>
            </a:extLst>
          </p:cNvPr>
          <p:cNvSpPr/>
          <p:nvPr/>
        </p:nvSpPr>
        <p:spPr>
          <a:xfrm>
            <a:off x="10371602"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LF</a:t>
            </a:r>
          </a:p>
        </p:txBody>
      </p:sp>
      <p:sp>
        <p:nvSpPr>
          <p:cNvPr id="125" name="Rectangle: Rounded Corners 124">
            <a:extLst>
              <a:ext uri="{FF2B5EF4-FFF2-40B4-BE49-F238E27FC236}">
                <a16:creationId xmlns:a16="http://schemas.microsoft.com/office/drawing/2014/main" id="{691307D9-84B8-46E1-89B0-3026317223BC}"/>
              </a:ext>
            </a:extLst>
          </p:cNvPr>
          <p:cNvSpPr/>
          <p:nvPr/>
        </p:nvSpPr>
        <p:spPr>
          <a:xfrm>
            <a:off x="9285897" y="3049869"/>
            <a:ext cx="1627497" cy="758262"/>
          </a:xfrm>
          <a:prstGeom prst="roundRect">
            <a:avLst>
              <a:gd name="adj" fmla="val 29436"/>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95000"/>
                  </a:schemeClr>
                </a:solidFill>
                <a:latin typeface="Lato Black" panose="020F0A02020204030203" pitchFamily="34" charset="0"/>
              </a:rPr>
              <a:t>END</a:t>
            </a:r>
          </a:p>
        </p:txBody>
      </p:sp>
      <p:cxnSp>
        <p:nvCxnSpPr>
          <p:cNvPr id="130" name="Straight Arrow Connector 129">
            <a:extLst>
              <a:ext uri="{FF2B5EF4-FFF2-40B4-BE49-F238E27FC236}">
                <a16:creationId xmlns:a16="http://schemas.microsoft.com/office/drawing/2014/main" id="{14F30717-1DEA-4274-BD8B-1AA70C4FC4F7}"/>
              </a:ext>
            </a:extLst>
          </p:cNvPr>
          <p:cNvCxnSpPr>
            <a:cxnSpLocks/>
            <a:stCxn id="4" idx="3"/>
            <a:endCxn id="64" idx="1"/>
          </p:cNvCxnSpPr>
          <p:nvPr/>
        </p:nvCxnSpPr>
        <p:spPr>
          <a:xfrm>
            <a:off x="2904311" y="3429000"/>
            <a:ext cx="104398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1" name="Straight Arrow Connector 130">
            <a:extLst>
              <a:ext uri="{FF2B5EF4-FFF2-40B4-BE49-F238E27FC236}">
                <a16:creationId xmlns:a16="http://schemas.microsoft.com/office/drawing/2014/main" id="{8B4764C4-2496-4E86-82C2-8C0BEB000EAC}"/>
              </a:ext>
            </a:extLst>
          </p:cNvPr>
          <p:cNvCxnSpPr>
            <a:cxnSpLocks/>
            <a:stCxn id="64" idx="3"/>
            <a:endCxn id="72" idx="1"/>
          </p:cNvCxnSpPr>
          <p:nvPr/>
        </p:nvCxnSpPr>
        <p:spPr>
          <a:xfrm>
            <a:off x="5575793" y="3429000"/>
            <a:ext cx="104986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AA9FF987-1B99-4711-8E23-BD8317540137}"/>
              </a:ext>
            </a:extLst>
          </p:cNvPr>
          <p:cNvCxnSpPr>
            <a:cxnSpLocks/>
            <a:stCxn id="72" idx="3"/>
            <a:endCxn id="125" idx="1"/>
          </p:cNvCxnSpPr>
          <p:nvPr/>
        </p:nvCxnSpPr>
        <p:spPr>
          <a:xfrm>
            <a:off x="8251357" y="3429000"/>
            <a:ext cx="103454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FE56CD52-38E3-49A4-B4D1-841E477655A2}"/>
              </a:ext>
            </a:extLst>
          </p:cNvPr>
          <p:cNvCxnSpPr>
            <a:cxnSpLocks/>
            <a:stCxn id="4" idx="3"/>
            <a:endCxn id="80" idx="1"/>
          </p:cNvCxnSpPr>
          <p:nvPr/>
        </p:nvCxnSpPr>
        <p:spPr>
          <a:xfrm>
            <a:off x="2904311" y="3429000"/>
            <a:ext cx="1051483"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C4A9663C-7E6D-4883-928E-0AC3DB893666}"/>
              </a:ext>
            </a:extLst>
          </p:cNvPr>
          <p:cNvCxnSpPr>
            <a:cxnSpLocks/>
            <a:stCxn id="80" idx="3"/>
            <a:endCxn id="88" idx="1"/>
          </p:cNvCxnSpPr>
          <p:nvPr/>
        </p:nvCxnSpPr>
        <p:spPr>
          <a:xfrm>
            <a:off x="5581498" y="5590890"/>
            <a:ext cx="104415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657CFBC-93BB-4D50-8096-C47214D7D8A6}"/>
              </a:ext>
            </a:extLst>
          </p:cNvPr>
          <p:cNvCxnSpPr>
            <a:cxnSpLocks/>
            <a:stCxn id="88" idx="3"/>
            <a:endCxn id="125" idx="1"/>
          </p:cNvCxnSpPr>
          <p:nvPr/>
        </p:nvCxnSpPr>
        <p:spPr>
          <a:xfrm flipV="1">
            <a:off x="8251357" y="3429000"/>
            <a:ext cx="1034540"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E65CE366-24DA-4AC5-8491-7E25EE2906AE}"/>
              </a:ext>
            </a:extLst>
          </p:cNvPr>
          <p:cNvCxnSpPr>
            <a:cxnSpLocks/>
            <a:stCxn id="106" idx="3"/>
            <a:endCxn id="96" idx="1"/>
          </p:cNvCxnSpPr>
          <p:nvPr/>
        </p:nvCxnSpPr>
        <p:spPr>
          <a:xfrm flipV="1">
            <a:off x="2892903" y="1256353"/>
            <a:ext cx="2285521" cy="516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2D037F94-8E60-47C4-807E-3FBD49F4DD2B}"/>
              </a:ext>
            </a:extLst>
          </p:cNvPr>
          <p:cNvCxnSpPr>
            <a:cxnSpLocks/>
            <a:stCxn id="4" idx="3"/>
            <a:endCxn id="96" idx="1"/>
          </p:cNvCxnSpPr>
          <p:nvPr/>
        </p:nvCxnSpPr>
        <p:spPr>
          <a:xfrm flipV="1">
            <a:off x="2904311" y="1256353"/>
            <a:ext cx="227411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A7941482-54FA-4DB6-9197-32CDC73F89B4}"/>
              </a:ext>
            </a:extLst>
          </p:cNvPr>
          <p:cNvCxnSpPr>
            <a:cxnSpLocks/>
            <a:stCxn id="96" idx="3"/>
            <a:endCxn id="125" idx="1"/>
          </p:cNvCxnSpPr>
          <p:nvPr/>
        </p:nvCxnSpPr>
        <p:spPr>
          <a:xfrm>
            <a:off x="6798424" y="1256353"/>
            <a:ext cx="248747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7E9EC0AA-0D73-4F64-9B1F-15E80391294D}"/>
              </a:ext>
            </a:extLst>
          </p:cNvPr>
          <p:cNvCxnSpPr>
            <a:cxnSpLocks/>
            <a:stCxn id="106" idx="3"/>
            <a:endCxn id="96" idx="1"/>
          </p:cNvCxnSpPr>
          <p:nvPr/>
        </p:nvCxnSpPr>
        <p:spPr>
          <a:xfrm flipV="1">
            <a:off x="2892903" y="1256353"/>
            <a:ext cx="2285521" cy="5168"/>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7" name="Title 1">
            <a:extLst>
              <a:ext uri="{FF2B5EF4-FFF2-40B4-BE49-F238E27FC236}">
                <a16:creationId xmlns:a16="http://schemas.microsoft.com/office/drawing/2014/main" id="{81C7884B-0968-438E-92E2-5B0AEBDE2621}"/>
              </a:ext>
            </a:extLst>
          </p:cNvPr>
          <p:cNvSpPr txBox="1">
            <a:spLocks/>
          </p:cNvSpPr>
          <p:nvPr/>
        </p:nvSpPr>
        <p:spPr>
          <a:xfrm>
            <a:off x="-2339" y="4928108"/>
            <a:ext cx="3368040" cy="1325563"/>
          </a:xfrm>
          <a:prstGeom prst="rect">
            <a:avLst/>
          </a:prstGeom>
        </p:spPr>
        <p:txBody>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pPr algn="ctr"/>
            <a:r>
              <a:rPr lang="en-AU" dirty="0"/>
              <a:t>Forward pass</a:t>
            </a:r>
          </a:p>
        </p:txBody>
      </p:sp>
      <p:sp>
        <p:nvSpPr>
          <p:cNvPr id="95" name="TextBox 94">
            <a:extLst>
              <a:ext uri="{FF2B5EF4-FFF2-40B4-BE49-F238E27FC236}">
                <a16:creationId xmlns:a16="http://schemas.microsoft.com/office/drawing/2014/main" id="{DE427DC4-143A-4949-BBB6-B55F36590C80}"/>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6.2</a:t>
            </a:r>
          </a:p>
        </p:txBody>
      </p:sp>
      <p:sp>
        <p:nvSpPr>
          <p:cNvPr id="10" name="Oval 9">
            <a:extLst>
              <a:ext uri="{FF2B5EF4-FFF2-40B4-BE49-F238E27FC236}">
                <a16:creationId xmlns:a16="http://schemas.microsoft.com/office/drawing/2014/main" id="{7BF0543F-6FDC-45FF-931F-ABC2BCB1148E}"/>
              </a:ext>
            </a:extLst>
          </p:cNvPr>
          <p:cNvSpPr/>
          <p:nvPr/>
        </p:nvSpPr>
        <p:spPr>
          <a:xfrm>
            <a:off x="9208546" y="5228216"/>
            <a:ext cx="3119718" cy="17857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Lato" panose="020F0502020204030203" pitchFamily="34" charset="0"/>
              </a:rPr>
              <a:t>Pass forward the </a:t>
            </a:r>
          </a:p>
          <a:p>
            <a:pPr algn="ctr"/>
            <a:r>
              <a:rPr lang="en-AU" sz="2000" dirty="0">
                <a:latin typeface="Lato" panose="020F0502020204030203" pitchFamily="34" charset="0"/>
              </a:rPr>
              <a:t>highest value</a:t>
            </a:r>
          </a:p>
        </p:txBody>
      </p:sp>
      <p:cxnSp>
        <p:nvCxnSpPr>
          <p:cNvPr id="103" name="Straight Arrow Connector 102">
            <a:extLst>
              <a:ext uri="{FF2B5EF4-FFF2-40B4-BE49-F238E27FC236}">
                <a16:creationId xmlns:a16="http://schemas.microsoft.com/office/drawing/2014/main" id="{E59EF042-C4A5-46E3-BC89-902ADADFDA52}"/>
              </a:ext>
            </a:extLst>
          </p:cNvPr>
          <p:cNvCxnSpPr>
            <a:cxnSpLocks/>
            <a:stCxn id="96" idx="3"/>
            <a:endCxn id="125" idx="1"/>
          </p:cNvCxnSpPr>
          <p:nvPr/>
        </p:nvCxnSpPr>
        <p:spPr>
          <a:xfrm>
            <a:off x="6798424" y="1256353"/>
            <a:ext cx="2487473" cy="2172647"/>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a:extLst>
              <a:ext uri="{FF2B5EF4-FFF2-40B4-BE49-F238E27FC236}">
                <a16:creationId xmlns:a16="http://schemas.microsoft.com/office/drawing/2014/main" id="{BC5C6773-3E22-4FAA-92D9-CB5907A815AC}"/>
              </a:ext>
            </a:extLst>
          </p:cNvPr>
          <p:cNvCxnSpPr>
            <a:cxnSpLocks/>
            <a:stCxn id="72" idx="3"/>
            <a:endCxn id="125" idx="1"/>
          </p:cNvCxnSpPr>
          <p:nvPr/>
        </p:nvCxnSpPr>
        <p:spPr>
          <a:xfrm>
            <a:off x="8251357" y="3429000"/>
            <a:ext cx="1034540" cy="0"/>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A2B34F76-E158-4BD8-BE43-B57B4743D62E}"/>
              </a:ext>
            </a:extLst>
          </p:cNvPr>
          <p:cNvCxnSpPr>
            <a:cxnSpLocks/>
            <a:stCxn id="88" idx="3"/>
            <a:endCxn id="125" idx="1"/>
          </p:cNvCxnSpPr>
          <p:nvPr/>
        </p:nvCxnSpPr>
        <p:spPr>
          <a:xfrm flipV="1">
            <a:off x="8251357" y="3429000"/>
            <a:ext cx="1034540" cy="2161890"/>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392E77BD-4F85-4A10-9547-20D3FC6802E5}"/>
              </a:ext>
            </a:extLst>
          </p:cNvPr>
          <p:cNvSpPr txBox="1"/>
          <p:nvPr/>
        </p:nvSpPr>
        <p:spPr>
          <a:xfrm>
            <a:off x="4753126" y="1655015"/>
            <a:ext cx="2470596" cy="584775"/>
          </a:xfrm>
          <a:prstGeom prst="rect">
            <a:avLst/>
          </a:prstGeom>
          <a:noFill/>
        </p:spPr>
        <p:txBody>
          <a:bodyPr wrap="square" rtlCol="0">
            <a:spAutoFit/>
          </a:bodyPr>
          <a:lstStyle/>
          <a:p>
            <a:pPr algn="ctr"/>
            <a:r>
              <a:rPr lang="en-AU" sz="1600" i="1" dirty="0">
                <a:latin typeface="Lato" panose="020F0502020204030203" pitchFamily="34" charset="0"/>
                <a:cs typeface="Lato" panose="020F0502020204030203" pitchFamily="34" charset="0"/>
              </a:rPr>
              <a:t>Cannot start until A &amp; F are </a:t>
            </a:r>
            <a:r>
              <a:rPr lang="en-AU" sz="1600" b="1" i="1" dirty="0">
                <a:latin typeface="Lato" panose="020F0502020204030203" pitchFamily="34" charset="0"/>
                <a:cs typeface="Lato" panose="020F0502020204030203" pitchFamily="34" charset="0"/>
              </a:rPr>
              <a:t>both</a:t>
            </a:r>
            <a:r>
              <a:rPr lang="en-AU" sz="1600" i="1" dirty="0">
                <a:latin typeface="Lato" panose="020F0502020204030203" pitchFamily="34" charset="0"/>
                <a:cs typeface="Lato" panose="020F0502020204030203" pitchFamily="34" charset="0"/>
              </a:rPr>
              <a:t> finished</a:t>
            </a:r>
          </a:p>
        </p:txBody>
      </p:sp>
      <p:sp>
        <p:nvSpPr>
          <p:cNvPr id="121" name="Rectangle 120">
            <a:extLst>
              <a:ext uri="{FF2B5EF4-FFF2-40B4-BE49-F238E27FC236}">
                <a16:creationId xmlns:a16="http://schemas.microsoft.com/office/drawing/2014/main" id="{509480BC-CFEE-42C1-B53F-30E26F4131E3}"/>
              </a:ext>
            </a:extLst>
          </p:cNvPr>
          <p:cNvSpPr/>
          <p:nvPr/>
        </p:nvSpPr>
        <p:spPr>
          <a:xfrm>
            <a:off x="9830714" y="2628627"/>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30</a:t>
            </a:r>
          </a:p>
        </p:txBody>
      </p:sp>
      <p:cxnSp>
        <p:nvCxnSpPr>
          <p:cNvPr id="71" name="Straight Arrow Connector 70">
            <a:extLst>
              <a:ext uri="{FF2B5EF4-FFF2-40B4-BE49-F238E27FC236}">
                <a16:creationId xmlns:a16="http://schemas.microsoft.com/office/drawing/2014/main" id="{76BC6675-02CA-4D39-97BA-C299AB19B946}"/>
              </a:ext>
            </a:extLst>
          </p:cNvPr>
          <p:cNvCxnSpPr>
            <a:cxnSpLocks/>
            <a:stCxn id="4" idx="3"/>
            <a:endCxn id="96" idx="1"/>
          </p:cNvCxnSpPr>
          <p:nvPr/>
        </p:nvCxnSpPr>
        <p:spPr>
          <a:xfrm flipV="1">
            <a:off x="2904311" y="1256353"/>
            <a:ext cx="2274113" cy="2172647"/>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07381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500"/>
                                        <p:tgtEl>
                                          <p:spTgt spid="8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fade">
                                      <p:cBhvr>
                                        <p:cTn id="47" dur="500"/>
                                        <p:tgtEl>
                                          <p:spTgt spid="8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500"/>
                                        <p:tgtEl>
                                          <p:spTgt spid="9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7"/>
                                        </p:tgtEl>
                                        <p:attrNameLst>
                                          <p:attrName>style.visibility</p:attrName>
                                        </p:attrNameLst>
                                      </p:cBhvr>
                                      <p:to>
                                        <p:strVal val="visible"/>
                                      </p:to>
                                    </p:set>
                                    <p:animEffect transition="in" filter="fade">
                                      <p:cBhvr>
                                        <p:cTn id="57" dur="500"/>
                                        <p:tgtEl>
                                          <p:spTgt spid="10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fade">
                                      <p:cBhvr>
                                        <p:cTn id="62" dur="500"/>
                                        <p:tgtEl>
                                          <p:spTgt spid="10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wipe(left)">
                                      <p:cBhvr>
                                        <p:cTn id="67" dur="500"/>
                                        <p:tgtEl>
                                          <p:spTgt spid="79"/>
                                        </p:tgtEl>
                                      </p:cBhvr>
                                    </p:animEffect>
                                  </p:childTnLst>
                                </p:cTn>
                              </p:par>
                              <p:par>
                                <p:cTn id="68" presetID="22" presetClass="entr" presetSubtype="8" fill="hold"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wipe(left)">
                                      <p:cBhvr>
                                        <p:cTn id="70" dur="500"/>
                                        <p:tgtEl>
                                          <p:spTgt spid="7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fade">
                                      <p:cBhvr>
                                        <p:cTn id="80" dur="500"/>
                                        <p:tgtEl>
                                          <p:spTgt spid="9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10" presetClass="entr" presetSubtype="0" fill="hold"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99"/>
                                        </p:tgtEl>
                                        <p:attrNameLst>
                                          <p:attrName>style.visibility</p:attrName>
                                        </p:attrNameLst>
                                      </p:cBhvr>
                                      <p:to>
                                        <p:strVal val="visible"/>
                                      </p:to>
                                    </p:set>
                                    <p:animEffect transition="in" filter="fade">
                                      <p:cBhvr>
                                        <p:cTn id="93" dur="500"/>
                                        <p:tgtEl>
                                          <p:spTgt spid="9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103"/>
                                        </p:tgtEl>
                                        <p:attrNameLst>
                                          <p:attrName>style.visibility</p:attrName>
                                        </p:attrNameLst>
                                      </p:cBhvr>
                                      <p:to>
                                        <p:strVal val="visible"/>
                                      </p:to>
                                    </p:set>
                                    <p:animEffect transition="in" filter="wipe(left)">
                                      <p:cBhvr>
                                        <p:cTn id="98" dur="500"/>
                                        <p:tgtEl>
                                          <p:spTgt spid="103"/>
                                        </p:tgtEl>
                                      </p:cBhvr>
                                    </p:animEffect>
                                  </p:childTnLst>
                                </p:cTn>
                              </p:par>
                              <p:par>
                                <p:cTn id="99" presetID="22" presetClass="entr" presetSubtype="8" fill="hold" nodeType="withEffect">
                                  <p:stCondLst>
                                    <p:cond delay="0"/>
                                  </p:stCondLst>
                                  <p:childTnLst>
                                    <p:set>
                                      <p:cBhvr>
                                        <p:cTn id="100" dur="1" fill="hold">
                                          <p:stCondLst>
                                            <p:cond delay="0"/>
                                          </p:stCondLst>
                                        </p:cTn>
                                        <p:tgtEl>
                                          <p:spTgt spid="104"/>
                                        </p:tgtEl>
                                        <p:attrNameLst>
                                          <p:attrName>style.visibility</p:attrName>
                                        </p:attrNameLst>
                                      </p:cBhvr>
                                      <p:to>
                                        <p:strVal val="visible"/>
                                      </p:to>
                                    </p:set>
                                    <p:animEffect transition="in" filter="wipe(left)">
                                      <p:cBhvr>
                                        <p:cTn id="101" dur="500"/>
                                        <p:tgtEl>
                                          <p:spTgt spid="104"/>
                                        </p:tgtEl>
                                      </p:cBhvr>
                                    </p:animEffect>
                                  </p:childTnLst>
                                </p:cTn>
                              </p:par>
                              <p:par>
                                <p:cTn id="102" presetID="22" presetClass="entr" presetSubtype="8" fill="hold" nodeType="withEffect">
                                  <p:stCondLst>
                                    <p:cond delay="0"/>
                                  </p:stCondLst>
                                  <p:childTnLst>
                                    <p:set>
                                      <p:cBhvr>
                                        <p:cTn id="103" dur="1" fill="hold">
                                          <p:stCondLst>
                                            <p:cond delay="0"/>
                                          </p:stCondLst>
                                        </p:cTn>
                                        <p:tgtEl>
                                          <p:spTgt spid="105"/>
                                        </p:tgtEl>
                                        <p:attrNameLst>
                                          <p:attrName>style.visibility</p:attrName>
                                        </p:attrNameLst>
                                      </p:cBhvr>
                                      <p:to>
                                        <p:strVal val="visible"/>
                                      </p:to>
                                    </p:set>
                                    <p:animEffect transition="in" filter="wipe(left)">
                                      <p:cBhvr>
                                        <p:cTn id="104" dur="500"/>
                                        <p:tgtEl>
                                          <p:spTgt spid="10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21"/>
                                        </p:tgtEl>
                                        <p:attrNameLst>
                                          <p:attrName>style.visibility</p:attrName>
                                        </p:attrNameLst>
                                      </p:cBhvr>
                                      <p:to>
                                        <p:strVal val="visible"/>
                                      </p:to>
                                    </p:set>
                                    <p:animEffect transition="in" filter="fade">
                                      <p:cBhvr>
                                        <p:cTn id="109"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65" grpId="0" animBg="1"/>
      <p:bldP spid="67" grpId="0" animBg="1"/>
      <p:bldP spid="73" grpId="0" animBg="1"/>
      <p:bldP spid="75" grpId="0" animBg="1"/>
      <p:bldP spid="81" grpId="0" animBg="1"/>
      <p:bldP spid="83" grpId="0" animBg="1"/>
      <p:bldP spid="89" grpId="0" animBg="1"/>
      <p:bldP spid="91" grpId="0" animBg="1"/>
      <p:bldP spid="97" grpId="0" animBg="1"/>
      <p:bldP spid="99" grpId="0" animBg="1"/>
      <p:bldP spid="107" grpId="0" animBg="1"/>
      <p:bldP spid="109" grpId="0" animBg="1"/>
      <p:bldP spid="10" grpId="0" animBg="1"/>
      <p:bldP spid="20" grpId="0"/>
      <p:bldP spid="1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B26AEA2-22B0-40B8-94EF-E685E88BD168}"/>
              </a:ext>
            </a:extLst>
          </p:cNvPr>
          <p:cNvPicPr>
            <a:picLocks noChangeAspect="1"/>
          </p:cNvPicPr>
          <p:nvPr/>
        </p:nvPicPr>
        <p:blipFill>
          <a:blip r:embed="rId4">
            <a:duotone>
              <a:schemeClr val="bg2">
                <a:shade val="45000"/>
                <a:satMod val="135000"/>
              </a:schemeClr>
              <a:prstClr val="white"/>
            </a:duotone>
          </a:blip>
          <a:stretch>
            <a:fillRect/>
          </a:stretch>
        </p:blipFill>
        <p:spPr>
          <a:xfrm>
            <a:off x="10771105" y="3454417"/>
            <a:ext cx="1463107" cy="2448000"/>
          </a:xfrm>
          <a:prstGeom prst="rect">
            <a:avLst/>
          </a:prstGeom>
        </p:spPr>
      </p:pic>
      <p:sp>
        <p:nvSpPr>
          <p:cNvPr id="4" name="Rectangle 3">
            <a:extLst>
              <a:ext uri="{FF2B5EF4-FFF2-40B4-BE49-F238E27FC236}">
                <a16:creationId xmlns:a16="http://schemas.microsoft.com/office/drawing/2014/main" id="{8262FD5C-0D7C-4609-AD63-89FB7E57225C}"/>
              </a:ext>
            </a:extLst>
          </p:cNvPr>
          <p:cNvSpPr/>
          <p:nvPr/>
        </p:nvSpPr>
        <p:spPr>
          <a:xfrm>
            <a:off x="1278606" y="3159000"/>
            <a:ext cx="1625705"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A</a:t>
            </a:r>
          </a:p>
        </p:txBody>
      </p:sp>
      <p:sp>
        <p:nvSpPr>
          <p:cNvPr id="6" name="Rectangle 5">
            <a:extLst>
              <a:ext uri="{FF2B5EF4-FFF2-40B4-BE49-F238E27FC236}">
                <a16:creationId xmlns:a16="http://schemas.microsoft.com/office/drawing/2014/main" id="{8425AA18-5A71-467A-95EF-7F63A634A70B}"/>
              </a:ext>
            </a:extLst>
          </p:cNvPr>
          <p:cNvSpPr/>
          <p:nvPr/>
        </p:nvSpPr>
        <p:spPr>
          <a:xfrm>
            <a:off x="127860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0</a:t>
            </a:r>
          </a:p>
        </p:txBody>
      </p:sp>
      <p:sp>
        <p:nvSpPr>
          <p:cNvPr id="7" name="Rectangle 6">
            <a:extLst>
              <a:ext uri="{FF2B5EF4-FFF2-40B4-BE49-F238E27FC236}">
                <a16:creationId xmlns:a16="http://schemas.microsoft.com/office/drawing/2014/main" id="{7F3DE2BE-7609-4F1A-9308-6A0659E30271}"/>
              </a:ext>
            </a:extLst>
          </p:cNvPr>
          <p:cNvSpPr/>
          <p:nvPr/>
        </p:nvSpPr>
        <p:spPr>
          <a:xfrm>
            <a:off x="1821459"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8" name="Rectangle 7">
            <a:extLst>
              <a:ext uri="{FF2B5EF4-FFF2-40B4-BE49-F238E27FC236}">
                <a16:creationId xmlns:a16="http://schemas.microsoft.com/office/drawing/2014/main" id="{43979849-40FD-4CA7-9F50-4DAD0FC3155F}"/>
              </a:ext>
            </a:extLst>
          </p:cNvPr>
          <p:cNvSpPr/>
          <p:nvPr/>
        </p:nvSpPr>
        <p:spPr>
          <a:xfrm>
            <a:off x="2364311"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12" name="Rectangle 11">
            <a:extLst>
              <a:ext uri="{FF2B5EF4-FFF2-40B4-BE49-F238E27FC236}">
                <a16:creationId xmlns:a16="http://schemas.microsoft.com/office/drawing/2014/main" id="{8903F7BE-7CC1-4B76-BF05-321CE3B0BA27}"/>
              </a:ext>
            </a:extLst>
          </p:cNvPr>
          <p:cNvSpPr/>
          <p:nvPr/>
        </p:nvSpPr>
        <p:spPr>
          <a:xfrm>
            <a:off x="1278607"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0</a:t>
            </a:r>
          </a:p>
        </p:txBody>
      </p:sp>
      <p:sp>
        <p:nvSpPr>
          <p:cNvPr id="14" name="Rectangle 13">
            <a:extLst>
              <a:ext uri="{FF2B5EF4-FFF2-40B4-BE49-F238E27FC236}">
                <a16:creationId xmlns:a16="http://schemas.microsoft.com/office/drawing/2014/main" id="{3EC7191D-4742-41B8-90C9-B70FDC8B4134}"/>
              </a:ext>
            </a:extLst>
          </p:cNvPr>
          <p:cNvSpPr/>
          <p:nvPr/>
        </p:nvSpPr>
        <p:spPr>
          <a:xfrm>
            <a:off x="2364311"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rgbClr val="C00000"/>
                </a:solidFill>
                <a:latin typeface="Lato Black" panose="020F0A02020204030203" pitchFamily="34" charset="0"/>
              </a:rPr>
              <a:t>7</a:t>
            </a:r>
          </a:p>
        </p:txBody>
      </p:sp>
      <p:sp>
        <p:nvSpPr>
          <p:cNvPr id="64" name="Rectangle 63">
            <a:extLst>
              <a:ext uri="{FF2B5EF4-FFF2-40B4-BE49-F238E27FC236}">
                <a16:creationId xmlns:a16="http://schemas.microsoft.com/office/drawing/2014/main" id="{68ED0D9F-83BF-41EE-918F-2E41AE862E10}"/>
              </a:ext>
            </a:extLst>
          </p:cNvPr>
          <p:cNvSpPr/>
          <p:nvPr/>
        </p:nvSpPr>
        <p:spPr>
          <a:xfrm>
            <a:off x="3948296" y="3159000"/>
            <a:ext cx="1627497"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B</a:t>
            </a:r>
          </a:p>
        </p:txBody>
      </p:sp>
      <p:sp>
        <p:nvSpPr>
          <p:cNvPr id="65" name="Rectangle 64">
            <a:extLst>
              <a:ext uri="{FF2B5EF4-FFF2-40B4-BE49-F238E27FC236}">
                <a16:creationId xmlns:a16="http://schemas.microsoft.com/office/drawing/2014/main" id="{AAAA7982-7F78-4066-9A97-FC942E0968A6}"/>
              </a:ext>
            </a:extLst>
          </p:cNvPr>
          <p:cNvSpPr/>
          <p:nvPr/>
        </p:nvSpPr>
        <p:spPr>
          <a:xfrm>
            <a:off x="394829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66" name="Rectangle 65">
            <a:extLst>
              <a:ext uri="{FF2B5EF4-FFF2-40B4-BE49-F238E27FC236}">
                <a16:creationId xmlns:a16="http://schemas.microsoft.com/office/drawing/2014/main" id="{231A98E3-581A-44C9-AC21-EB000DA2784F}"/>
              </a:ext>
            </a:extLst>
          </p:cNvPr>
          <p:cNvSpPr/>
          <p:nvPr/>
        </p:nvSpPr>
        <p:spPr>
          <a:xfrm>
            <a:off x="4491149"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6</a:t>
            </a:r>
          </a:p>
        </p:txBody>
      </p:sp>
      <p:sp>
        <p:nvSpPr>
          <p:cNvPr id="67" name="Rectangle 66">
            <a:extLst>
              <a:ext uri="{FF2B5EF4-FFF2-40B4-BE49-F238E27FC236}">
                <a16:creationId xmlns:a16="http://schemas.microsoft.com/office/drawing/2014/main" id="{680AE24E-85BE-4648-8263-CBC0FA24E6CA}"/>
              </a:ext>
            </a:extLst>
          </p:cNvPr>
          <p:cNvSpPr/>
          <p:nvPr/>
        </p:nvSpPr>
        <p:spPr>
          <a:xfrm>
            <a:off x="5034001"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13</a:t>
            </a:r>
          </a:p>
        </p:txBody>
      </p:sp>
      <p:sp>
        <p:nvSpPr>
          <p:cNvPr id="68" name="Rectangle 67">
            <a:extLst>
              <a:ext uri="{FF2B5EF4-FFF2-40B4-BE49-F238E27FC236}">
                <a16:creationId xmlns:a16="http://schemas.microsoft.com/office/drawing/2014/main" id="{7C5DDB03-B285-42D1-A41C-7B928CF24D3A}"/>
              </a:ext>
            </a:extLst>
          </p:cNvPr>
          <p:cNvSpPr/>
          <p:nvPr/>
        </p:nvSpPr>
        <p:spPr>
          <a:xfrm>
            <a:off x="3948297"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12</a:t>
            </a:r>
          </a:p>
        </p:txBody>
      </p:sp>
      <p:sp>
        <p:nvSpPr>
          <p:cNvPr id="70" name="Rectangle 69">
            <a:extLst>
              <a:ext uri="{FF2B5EF4-FFF2-40B4-BE49-F238E27FC236}">
                <a16:creationId xmlns:a16="http://schemas.microsoft.com/office/drawing/2014/main" id="{F6A4B300-776A-4F91-BC39-1123E3A14B64}"/>
              </a:ext>
            </a:extLst>
          </p:cNvPr>
          <p:cNvSpPr/>
          <p:nvPr/>
        </p:nvSpPr>
        <p:spPr>
          <a:xfrm>
            <a:off x="5034001"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18</a:t>
            </a:r>
          </a:p>
        </p:txBody>
      </p:sp>
      <p:sp>
        <p:nvSpPr>
          <p:cNvPr id="72" name="Rectangle 71">
            <a:extLst>
              <a:ext uri="{FF2B5EF4-FFF2-40B4-BE49-F238E27FC236}">
                <a16:creationId xmlns:a16="http://schemas.microsoft.com/office/drawing/2014/main" id="{8BB7636A-D643-4E8F-A202-FB16882C47E2}"/>
              </a:ext>
            </a:extLst>
          </p:cNvPr>
          <p:cNvSpPr/>
          <p:nvPr/>
        </p:nvSpPr>
        <p:spPr>
          <a:xfrm>
            <a:off x="6625653" y="3159000"/>
            <a:ext cx="1625704"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C</a:t>
            </a:r>
          </a:p>
        </p:txBody>
      </p:sp>
      <p:sp>
        <p:nvSpPr>
          <p:cNvPr id="73" name="Rectangle 72">
            <a:extLst>
              <a:ext uri="{FF2B5EF4-FFF2-40B4-BE49-F238E27FC236}">
                <a16:creationId xmlns:a16="http://schemas.microsoft.com/office/drawing/2014/main" id="{B2373F31-11AB-4FAE-B857-BE8CD49A8753}"/>
              </a:ext>
            </a:extLst>
          </p:cNvPr>
          <p:cNvSpPr/>
          <p:nvPr/>
        </p:nvSpPr>
        <p:spPr>
          <a:xfrm>
            <a:off x="6625653"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13</a:t>
            </a:r>
          </a:p>
        </p:txBody>
      </p:sp>
      <p:sp>
        <p:nvSpPr>
          <p:cNvPr id="74" name="Rectangle 73">
            <a:extLst>
              <a:ext uri="{FF2B5EF4-FFF2-40B4-BE49-F238E27FC236}">
                <a16:creationId xmlns:a16="http://schemas.microsoft.com/office/drawing/2014/main" id="{8A2BFA73-CC90-4B7D-ABBB-4457732A151D}"/>
              </a:ext>
            </a:extLst>
          </p:cNvPr>
          <p:cNvSpPr/>
          <p:nvPr/>
        </p:nvSpPr>
        <p:spPr>
          <a:xfrm>
            <a:off x="7168505"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12</a:t>
            </a:r>
          </a:p>
        </p:txBody>
      </p:sp>
      <p:sp>
        <p:nvSpPr>
          <p:cNvPr id="75" name="Rectangle 74">
            <a:extLst>
              <a:ext uri="{FF2B5EF4-FFF2-40B4-BE49-F238E27FC236}">
                <a16:creationId xmlns:a16="http://schemas.microsoft.com/office/drawing/2014/main" id="{6C8F08F1-1F59-4982-8924-230FC7B72AAD}"/>
              </a:ext>
            </a:extLst>
          </p:cNvPr>
          <p:cNvSpPr/>
          <p:nvPr/>
        </p:nvSpPr>
        <p:spPr>
          <a:xfrm>
            <a:off x="771135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25</a:t>
            </a:r>
          </a:p>
        </p:txBody>
      </p:sp>
      <p:sp>
        <p:nvSpPr>
          <p:cNvPr id="76" name="Rectangle 75">
            <a:extLst>
              <a:ext uri="{FF2B5EF4-FFF2-40B4-BE49-F238E27FC236}">
                <a16:creationId xmlns:a16="http://schemas.microsoft.com/office/drawing/2014/main" id="{3E63D184-130B-4651-9B81-E7C5A43EA1B3}"/>
              </a:ext>
            </a:extLst>
          </p:cNvPr>
          <p:cNvSpPr/>
          <p:nvPr/>
        </p:nvSpPr>
        <p:spPr>
          <a:xfrm>
            <a:off x="6625653"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18</a:t>
            </a:r>
          </a:p>
        </p:txBody>
      </p:sp>
      <p:sp>
        <p:nvSpPr>
          <p:cNvPr id="78" name="Rectangle 77">
            <a:extLst>
              <a:ext uri="{FF2B5EF4-FFF2-40B4-BE49-F238E27FC236}">
                <a16:creationId xmlns:a16="http://schemas.microsoft.com/office/drawing/2014/main" id="{071CE9B5-42A2-4601-BABA-00A7687A9DCF}"/>
              </a:ext>
            </a:extLst>
          </p:cNvPr>
          <p:cNvSpPr/>
          <p:nvPr/>
        </p:nvSpPr>
        <p:spPr>
          <a:xfrm>
            <a:off x="7711357"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30</a:t>
            </a:r>
          </a:p>
        </p:txBody>
      </p:sp>
      <p:sp>
        <p:nvSpPr>
          <p:cNvPr id="80" name="Rectangle 79">
            <a:extLst>
              <a:ext uri="{FF2B5EF4-FFF2-40B4-BE49-F238E27FC236}">
                <a16:creationId xmlns:a16="http://schemas.microsoft.com/office/drawing/2014/main" id="{8597657A-5D83-4B58-B038-745684F2032E}"/>
              </a:ext>
            </a:extLst>
          </p:cNvPr>
          <p:cNvSpPr/>
          <p:nvPr/>
        </p:nvSpPr>
        <p:spPr>
          <a:xfrm>
            <a:off x="3955794"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D</a:t>
            </a:r>
          </a:p>
        </p:txBody>
      </p:sp>
      <p:sp>
        <p:nvSpPr>
          <p:cNvPr id="81" name="Rectangle 80">
            <a:extLst>
              <a:ext uri="{FF2B5EF4-FFF2-40B4-BE49-F238E27FC236}">
                <a16:creationId xmlns:a16="http://schemas.microsoft.com/office/drawing/2014/main" id="{32C31497-749B-498A-B913-152EE1B7B86F}"/>
              </a:ext>
            </a:extLst>
          </p:cNvPr>
          <p:cNvSpPr/>
          <p:nvPr/>
        </p:nvSpPr>
        <p:spPr>
          <a:xfrm>
            <a:off x="3955794"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82" name="Rectangle 81">
            <a:extLst>
              <a:ext uri="{FF2B5EF4-FFF2-40B4-BE49-F238E27FC236}">
                <a16:creationId xmlns:a16="http://schemas.microsoft.com/office/drawing/2014/main" id="{FA6276E8-B6AF-4E39-8F4A-C26EAA313263}"/>
              </a:ext>
            </a:extLst>
          </p:cNvPr>
          <p:cNvSpPr/>
          <p:nvPr/>
        </p:nvSpPr>
        <p:spPr>
          <a:xfrm>
            <a:off x="4498646"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10</a:t>
            </a:r>
          </a:p>
        </p:txBody>
      </p:sp>
      <p:sp>
        <p:nvSpPr>
          <p:cNvPr id="83" name="Rectangle 82">
            <a:extLst>
              <a:ext uri="{FF2B5EF4-FFF2-40B4-BE49-F238E27FC236}">
                <a16:creationId xmlns:a16="http://schemas.microsoft.com/office/drawing/2014/main" id="{5D78E1E6-2D68-4559-9813-CF60E838BE78}"/>
              </a:ext>
            </a:extLst>
          </p:cNvPr>
          <p:cNvSpPr/>
          <p:nvPr/>
        </p:nvSpPr>
        <p:spPr>
          <a:xfrm>
            <a:off x="5041498"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17</a:t>
            </a:r>
          </a:p>
        </p:txBody>
      </p:sp>
      <p:sp>
        <p:nvSpPr>
          <p:cNvPr id="84" name="Rectangle 83">
            <a:extLst>
              <a:ext uri="{FF2B5EF4-FFF2-40B4-BE49-F238E27FC236}">
                <a16:creationId xmlns:a16="http://schemas.microsoft.com/office/drawing/2014/main" id="{EFA4372C-5A6B-461B-A6A8-1DDB2C789CCF}"/>
              </a:ext>
            </a:extLst>
          </p:cNvPr>
          <p:cNvSpPr/>
          <p:nvPr/>
        </p:nvSpPr>
        <p:spPr>
          <a:xfrm>
            <a:off x="3955794"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7</a:t>
            </a:r>
          </a:p>
        </p:txBody>
      </p:sp>
      <p:sp>
        <p:nvSpPr>
          <p:cNvPr id="86" name="Rectangle 85">
            <a:extLst>
              <a:ext uri="{FF2B5EF4-FFF2-40B4-BE49-F238E27FC236}">
                <a16:creationId xmlns:a16="http://schemas.microsoft.com/office/drawing/2014/main" id="{417F42DC-3DA2-46D6-B892-31482E3A3306}"/>
              </a:ext>
            </a:extLst>
          </p:cNvPr>
          <p:cNvSpPr/>
          <p:nvPr/>
        </p:nvSpPr>
        <p:spPr>
          <a:xfrm>
            <a:off x="5041498"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17</a:t>
            </a:r>
          </a:p>
        </p:txBody>
      </p:sp>
      <p:sp>
        <p:nvSpPr>
          <p:cNvPr id="88" name="Rectangle 87">
            <a:extLst>
              <a:ext uri="{FF2B5EF4-FFF2-40B4-BE49-F238E27FC236}">
                <a16:creationId xmlns:a16="http://schemas.microsoft.com/office/drawing/2014/main" id="{70281DF5-9626-4921-9F2F-A413B3085D01}"/>
              </a:ext>
            </a:extLst>
          </p:cNvPr>
          <p:cNvSpPr/>
          <p:nvPr/>
        </p:nvSpPr>
        <p:spPr>
          <a:xfrm>
            <a:off x="6625653"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E</a:t>
            </a:r>
          </a:p>
        </p:txBody>
      </p:sp>
      <p:sp>
        <p:nvSpPr>
          <p:cNvPr id="89" name="Rectangle 88">
            <a:extLst>
              <a:ext uri="{FF2B5EF4-FFF2-40B4-BE49-F238E27FC236}">
                <a16:creationId xmlns:a16="http://schemas.microsoft.com/office/drawing/2014/main" id="{47C204D7-A03C-4F1D-9F45-E0E0EB9A94BF}"/>
              </a:ext>
            </a:extLst>
          </p:cNvPr>
          <p:cNvSpPr/>
          <p:nvPr/>
        </p:nvSpPr>
        <p:spPr>
          <a:xfrm>
            <a:off x="6625653"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17</a:t>
            </a:r>
          </a:p>
        </p:txBody>
      </p:sp>
      <p:sp>
        <p:nvSpPr>
          <p:cNvPr id="90" name="Rectangle 89">
            <a:extLst>
              <a:ext uri="{FF2B5EF4-FFF2-40B4-BE49-F238E27FC236}">
                <a16:creationId xmlns:a16="http://schemas.microsoft.com/office/drawing/2014/main" id="{1406AFD5-C974-42C3-9DB8-EFAD8F196383}"/>
              </a:ext>
            </a:extLst>
          </p:cNvPr>
          <p:cNvSpPr/>
          <p:nvPr/>
        </p:nvSpPr>
        <p:spPr>
          <a:xfrm>
            <a:off x="7168505"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13</a:t>
            </a:r>
          </a:p>
        </p:txBody>
      </p:sp>
      <p:sp>
        <p:nvSpPr>
          <p:cNvPr id="91" name="Rectangle 90">
            <a:extLst>
              <a:ext uri="{FF2B5EF4-FFF2-40B4-BE49-F238E27FC236}">
                <a16:creationId xmlns:a16="http://schemas.microsoft.com/office/drawing/2014/main" id="{60F11DD5-8C8C-4CF3-9781-8B55A5775950}"/>
              </a:ext>
            </a:extLst>
          </p:cNvPr>
          <p:cNvSpPr/>
          <p:nvPr/>
        </p:nvSpPr>
        <p:spPr>
          <a:xfrm>
            <a:off x="7711357"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30</a:t>
            </a:r>
          </a:p>
        </p:txBody>
      </p:sp>
      <p:sp>
        <p:nvSpPr>
          <p:cNvPr id="92" name="Rectangle 91">
            <a:extLst>
              <a:ext uri="{FF2B5EF4-FFF2-40B4-BE49-F238E27FC236}">
                <a16:creationId xmlns:a16="http://schemas.microsoft.com/office/drawing/2014/main" id="{1EBDEA3E-956C-454E-B706-C1C65C99E335}"/>
              </a:ext>
            </a:extLst>
          </p:cNvPr>
          <p:cNvSpPr/>
          <p:nvPr/>
        </p:nvSpPr>
        <p:spPr>
          <a:xfrm>
            <a:off x="6625653"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17</a:t>
            </a:r>
          </a:p>
        </p:txBody>
      </p:sp>
      <p:sp>
        <p:nvSpPr>
          <p:cNvPr id="94" name="Rectangle 93">
            <a:extLst>
              <a:ext uri="{FF2B5EF4-FFF2-40B4-BE49-F238E27FC236}">
                <a16:creationId xmlns:a16="http://schemas.microsoft.com/office/drawing/2014/main" id="{FB740638-6D15-4E38-91B0-74F1D02BA437}"/>
              </a:ext>
            </a:extLst>
          </p:cNvPr>
          <p:cNvSpPr/>
          <p:nvPr/>
        </p:nvSpPr>
        <p:spPr>
          <a:xfrm>
            <a:off x="7711357"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30</a:t>
            </a:r>
          </a:p>
        </p:txBody>
      </p:sp>
      <p:sp>
        <p:nvSpPr>
          <p:cNvPr id="96" name="Rectangle 95">
            <a:extLst>
              <a:ext uri="{FF2B5EF4-FFF2-40B4-BE49-F238E27FC236}">
                <a16:creationId xmlns:a16="http://schemas.microsoft.com/office/drawing/2014/main" id="{B56E5913-17DB-4D5D-9CCA-7146BB00797C}"/>
              </a:ext>
            </a:extLst>
          </p:cNvPr>
          <p:cNvSpPr/>
          <p:nvPr/>
        </p:nvSpPr>
        <p:spPr>
          <a:xfrm>
            <a:off x="5178424" y="986353"/>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G</a:t>
            </a:r>
          </a:p>
        </p:txBody>
      </p:sp>
      <p:sp>
        <p:nvSpPr>
          <p:cNvPr id="97" name="Rectangle 96">
            <a:extLst>
              <a:ext uri="{FF2B5EF4-FFF2-40B4-BE49-F238E27FC236}">
                <a16:creationId xmlns:a16="http://schemas.microsoft.com/office/drawing/2014/main" id="{35C17837-585C-4C0B-B37F-48F6D8A1FCA7}"/>
              </a:ext>
            </a:extLst>
          </p:cNvPr>
          <p:cNvSpPr/>
          <p:nvPr/>
        </p:nvSpPr>
        <p:spPr>
          <a:xfrm>
            <a:off x="5178424"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98" name="Rectangle 97">
            <a:extLst>
              <a:ext uri="{FF2B5EF4-FFF2-40B4-BE49-F238E27FC236}">
                <a16:creationId xmlns:a16="http://schemas.microsoft.com/office/drawing/2014/main" id="{EB15AB99-2835-4927-85C5-22E1E61CD280}"/>
              </a:ext>
            </a:extLst>
          </p:cNvPr>
          <p:cNvSpPr/>
          <p:nvPr/>
        </p:nvSpPr>
        <p:spPr>
          <a:xfrm>
            <a:off x="5721276"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9</a:t>
            </a:r>
          </a:p>
        </p:txBody>
      </p:sp>
      <p:sp>
        <p:nvSpPr>
          <p:cNvPr id="99" name="Rectangle 98">
            <a:extLst>
              <a:ext uri="{FF2B5EF4-FFF2-40B4-BE49-F238E27FC236}">
                <a16:creationId xmlns:a16="http://schemas.microsoft.com/office/drawing/2014/main" id="{CBC53210-D2A4-419A-80EC-87C25974CEA6}"/>
              </a:ext>
            </a:extLst>
          </p:cNvPr>
          <p:cNvSpPr/>
          <p:nvPr/>
        </p:nvSpPr>
        <p:spPr>
          <a:xfrm>
            <a:off x="6264128"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16</a:t>
            </a:r>
          </a:p>
        </p:txBody>
      </p:sp>
      <p:sp>
        <p:nvSpPr>
          <p:cNvPr id="100" name="Rectangle 99">
            <a:extLst>
              <a:ext uri="{FF2B5EF4-FFF2-40B4-BE49-F238E27FC236}">
                <a16:creationId xmlns:a16="http://schemas.microsoft.com/office/drawing/2014/main" id="{6CD7C93A-35B8-444C-90B8-4C8E0298EB4B}"/>
              </a:ext>
            </a:extLst>
          </p:cNvPr>
          <p:cNvSpPr/>
          <p:nvPr/>
        </p:nvSpPr>
        <p:spPr>
          <a:xfrm>
            <a:off x="5178424" y="152677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21</a:t>
            </a:r>
          </a:p>
        </p:txBody>
      </p:sp>
      <p:sp>
        <p:nvSpPr>
          <p:cNvPr id="102" name="Rectangle 101">
            <a:extLst>
              <a:ext uri="{FF2B5EF4-FFF2-40B4-BE49-F238E27FC236}">
                <a16:creationId xmlns:a16="http://schemas.microsoft.com/office/drawing/2014/main" id="{1338739F-2D57-4374-973A-5C284BEFFE09}"/>
              </a:ext>
            </a:extLst>
          </p:cNvPr>
          <p:cNvSpPr/>
          <p:nvPr/>
        </p:nvSpPr>
        <p:spPr>
          <a:xfrm>
            <a:off x="6264128" y="152677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30</a:t>
            </a:r>
          </a:p>
        </p:txBody>
      </p:sp>
      <p:sp>
        <p:nvSpPr>
          <p:cNvPr id="106" name="Rectangle 105">
            <a:extLst>
              <a:ext uri="{FF2B5EF4-FFF2-40B4-BE49-F238E27FC236}">
                <a16:creationId xmlns:a16="http://schemas.microsoft.com/office/drawing/2014/main" id="{EB9D3679-4B8C-4F7B-9C4F-8AC61CCA4D66}"/>
              </a:ext>
            </a:extLst>
          </p:cNvPr>
          <p:cNvSpPr/>
          <p:nvPr/>
        </p:nvSpPr>
        <p:spPr>
          <a:xfrm>
            <a:off x="1272903" y="991521"/>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F</a:t>
            </a:r>
          </a:p>
        </p:txBody>
      </p:sp>
      <p:sp>
        <p:nvSpPr>
          <p:cNvPr id="107" name="Rectangle 106">
            <a:extLst>
              <a:ext uri="{FF2B5EF4-FFF2-40B4-BE49-F238E27FC236}">
                <a16:creationId xmlns:a16="http://schemas.microsoft.com/office/drawing/2014/main" id="{C6388E76-EC10-4D73-A1BC-D9A06FB6E8BB}"/>
              </a:ext>
            </a:extLst>
          </p:cNvPr>
          <p:cNvSpPr/>
          <p:nvPr/>
        </p:nvSpPr>
        <p:spPr>
          <a:xfrm>
            <a:off x="1272903"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0</a:t>
            </a:r>
          </a:p>
        </p:txBody>
      </p:sp>
      <p:sp>
        <p:nvSpPr>
          <p:cNvPr id="108" name="Rectangle 107">
            <a:extLst>
              <a:ext uri="{FF2B5EF4-FFF2-40B4-BE49-F238E27FC236}">
                <a16:creationId xmlns:a16="http://schemas.microsoft.com/office/drawing/2014/main" id="{27C7A1CE-4DBD-4FF4-BCF8-336ECE384CA0}"/>
              </a:ext>
            </a:extLst>
          </p:cNvPr>
          <p:cNvSpPr/>
          <p:nvPr/>
        </p:nvSpPr>
        <p:spPr>
          <a:xfrm>
            <a:off x="1815755"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5</a:t>
            </a:r>
          </a:p>
        </p:txBody>
      </p:sp>
      <p:sp>
        <p:nvSpPr>
          <p:cNvPr id="109" name="Rectangle 108">
            <a:extLst>
              <a:ext uri="{FF2B5EF4-FFF2-40B4-BE49-F238E27FC236}">
                <a16:creationId xmlns:a16="http://schemas.microsoft.com/office/drawing/2014/main" id="{AC65450E-0FEB-4FEC-B7F7-CEB7DB421A40}"/>
              </a:ext>
            </a:extLst>
          </p:cNvPr>
          <p:cNvSpPr/>
          <p:nvPr/>
        </p:nvSpPr>
        <p:spPr>
          <a:xfrm>
            <a:off x="2358607"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5</a:t>
            </a:r>
          </a:p>
        </p:txBody>
      </p:sp>
      <p:sp>
        <p:nvSpPr>
          <p:cNvPr id="110" name="Rectangle 109">
            <a:extLst>
              <a:ext uri="{FF2B5EF4-FFF2-40B4-BE49-F238E27FC236}">
                <a16:creationId xmlns:a16="http://schemas.microsoft.com/office/drawing/2014/main" id="{1F4D18D5-1E38-4B58-8488-0E689B1E07F7}"/>
              </a:ext>
            </a:extLst>
          </p:cNvPr>
          <p:cNvSpPr/>
          <p:nvPr/>
        </p:nvSpPr>
        <p:spPr>
          <a:xfrm>
            <a:off x="1272903" y="153194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16</a:t>
            </a:r>
          </a:p>
        </p:txBody>
      </p:sp>
      <p:sp>
        <p:nvSpPr>
          <p:cNvPr id="112" name="Rectangle 111">
            <a:extLst>
              <a:ext uri="{FF2B5EF4-FFF2-40B4-BE49-F238E27FC236}">
                <a16:creationId xmlns:a16="http://schemas.microsoft.com/office/drawing/2014/main" id="{C37538E9-7067-4A67-977E-DEA6DD4CA595}"/>
              </a:ext>
            </a:extLst>
          </p:cNvPr>
          <p:cNvSpPr/>
          <p:nvPr/>
        </p:nvSpPr>
        <p:spPr>
          <a:xfrm>
            <a:off x="2358607" y="153194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21</a:t>
            </a:r>
          </a:p>
        </p:txBody>
      </p:sp>
      <p:sp>
        <p:nvSpPr>
          <p:cNvPr id="114" name="Rectangle 113">
            <a:extLst>
              <a:ext uri="{FF2B5EF4-FFF2-40B4-BE49-F238E27FC236}">
                <a16:creationId xmlns:a16="http://schemas.microsoft.com/office/drawing/2014/main" id="{5D408A22-1855-4197-A01C-1287E1BE4394}"/>
              </a:ext>
            </a:extLst>
          </p:cNvPr>
          <p:cNvSpPr/>
          <p:nvPr/>
        </p:nvSpPr>
        <p:spPr>
          <a:xfrm>
            <a:off x="9285898" y="997110"/>
            <a:ext cx="1627496" cy="540000"/>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LEGEND</a:t>
            </a:r>
          </a:p>
        </p:txBody>
      </p:sp>
      <p:sp>
        <p:nvSpPr>
          <p:cNvPr id="115" name="Rectangle 114">
            <a:extLst>
              <a:ext uri="{FF2B5EF4-FFF2-40B4-BE49-F238E27FC236}">
                <a16:creationId xmlns:a16="http://schemas.microsoft.com/office/drawing/2014/main" id="{8FE00519-EEF0-4357-8A33-25F0A06397B4}"/>
              </a:ext>
            </a:extLst>
          </p:cNvPr>
          <p:cNvSpPr/>
          <p:nvPr/>
        </p:nvSpPr>
        <p:spPr>
          <a:xfrm>
            <a:off x="9285898"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ES</a:t>
            </a:r>
          </a:p>
        </p:txBody>
      </p:sp>
      <p:sp>
        <p:nvSpPr>
          <p:cNvPr id="116" name="Rectangle 115">
            <a:extLst>
              <a:ext uri="{FF2B5EF4-FFF2-40B4-BE49-F238E27FC236}">
                <a16:creationId xmlns:a16="http://schemas.microsoft.com/office/drawing/2014/main" id="{E7C7459E-55CC-431D-91A4-FF45A19DDA60}"/>
              </a:ext>
            </a:extLst>
          </p:cNvPr>
          <p:cNvSpPr/>
          <p:nvPr/>
        </p:nvSpPr>
        <p:spPr>
          <a:xfrm>
            <a:off x="9828750"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DUR</a:t>
            </a:r>
          </a:p>
        </p:txBody>
      </p:sp>
      <p:sp>
        <p:nvSpPr>
          <p:cNvPr id="117" name="Rectangle 116">
            <a:extLst>
              <a:ext uri="{FF2B5EF4-FFF2-40B4-BE49-F238E27FC236}">
                <a16:creationId xmlns:a16="http://schemas.microsoft.com/office/drawing/2014/main" id="{2F16D12C-748F-434A-9D27-43AF2D5E43A4}"/>
              </a:ext>
            </a:extLst>
          </p:cNvPr>
          <p:cNvSpPr/>
          <p:nvPr/>
        </p:nvSpPr>
        <p:spPr>
          <a:xfrm>
            <a:off x="10371602"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EF</a:t>
            </a:r>
          </a:p>
        </p:txBody>
      </p:sp>
      <p:sp>
        <p:nvSpPr>
          <p:cNvPr id="118" name="Rectangle 117">
            <a:extLst>
              <a:ext uri="{FF2B5EF4-FFF2-40B4-BE49-F238E27FC236}">
                <a16:creationId xmlns:a16="http://schemas.microsoft.com/office/drawing/2014/main" id="{70D8C866-8D0E-4C1B-A116-2E5E9308B779}"/>
              </a:ext>
            </a:extLst>
          </p:cNvPr>
          <p:cNvSpPr/>
          <p:nvPr/>
        </p:nvSpPr>
        <p:spPr>
          <a:xfrm>
            <a:off x="9285898"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C00000"/>
                </a:solidFill>
                <a:latin typeface="Lato Black" panose="020F0A02020204030203" pitchFamily="34" charset="0"/>
              </a:rPr>
              <a:t>LS</a:t>
            </a:r>
          </a:p>
        </p:txBody>
      </p:sp>
      <p:sp>
        <p:nvSpPr>
          <p:cNvPr id="119" name="Rectangle 118">
            <a:extLst>
              <a:ext uri="{FF2B5EF4-FFF2-40B4-BE49-F238E27FC236}">
                <a16:creationId xmlns:a16="http://schemas.microsoft.com/office/drawing/2014/main" id="{2FE50E28-4FAE-4D6C-8641-A63359F430C0}"/>
              </a:ext>
            </a:extLst>
          </p:cNvPr>
          <p:cNvSpPr/>
          <p:nvPr/>
        </p:nvSpPr>
        <p:spPr>
          <a:xfrm>
            <a:off x="9828750"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FLT</a:t>
            </a:r>
          </a:p>
        </p:txBody>
      </p:sp>
      <p:sp>
        <p:nvSpPr>
          <p:cNvPr id="120" name="Rectangle 119">
            <a:extLst>
              <a:ext uri="{FF2B5EF4-FFF2-40B4-BE49-F238E27FC236}">
                <a16:creationId xmlns:a16="http://schemas.microsoft.com/office/drawing/2014/main" id="{B3DBE454-A7A7-4C08-9AE2-B29B14B90A01}"/>
              </a:ext>
            </a:extLst>
          </p:cNvPr>
          <p:cNvSpPr/>
          <p:nvPr/>
        </p:nvSpPr>
        <p:spPr>
          <a:xfrm>
            <a:off x="10371602"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C00000"/>
                </a:solidFill>
                <a:latin typeface="Lato Black" panose="020F0A02020204030203" pitchFamily="34" charset="0"/>
              </a:rPr>
              <a:t>LF</a:t>
            </a:r>
          </a:p>
        </p:txBody>
      </p:sp>
      <p:sp>
        <p:nvSpPr>
          <p:cNvPr id="125" name="Rectangle: Rounded Corners 124">
            <a:extLst>
              <a:ext uri="{FF2B5EF4-FFF2-40B4-BE49-F238E27FC236}">
                <a16:creationId xmlns:a16="http://schemas.microsoft.com/office/drawing/2014/main" id="{691307D9-84B8-46E1-89B0-3026317223BC}"/>
              </a:ext>
            </a:extLst>
          </p:cNvPr>
          <p:cNvSpPr/>
          <p:nvPr/>
        </p:nvSpPr>
        <p:spPr>
          <a:xfrm>
            <a:off x="9285897" y="3049869"/>
            <a:ext cx="1627497" cy="758262"/>
          </a:xfrm>
          <a:prstGeom prst="roundRect">
            <a:avLst>
              <a:gd name="adj" fmla="val 29436"/>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95000"/>
                  </a:schemeClr>
                </a:solidFill>
                <a:latin typeface="Lato Black" panose="020F0A02020204030203" pitchFamily="34" charset="0"/>
              </a:rPr>
              <a:t>END</a:t>
            </a:r>
          </a:p>
        </p:txBody>
      </p:sp>
      <p:cxnSp>
        <p:nvCxnSpPr>
          <p:cNvPr id="130" name="Straight Arrow Connector 129">
            <a:extLst>
              <a:ext uri="{FF2B5EF4-FFF2-40B4-BE49-F238E27FC236}">
                <a16:creationId xmlns:a16="http://schemas.microsoft.com/office/drawing/2014/main" id="{14F30717-1DEA-4274-BD8B-1AA70C4FC4F7}"/>
              </a:ext>
            </a:extLst>
          </p:cNvPr>
          <p:cNvCxnSpPr>
            <a:cxnSpLocks/>
            <a:stCxn id="4" idx="3"/>
            <a:endCxn id="64" idx="1"/>
          </p:cNvCxnSpPr>
          <p:nvPr/>
        </p:nvCxnSpPr>
        <p:spPr>
          <a:xfrm>
            <a:off x="2904311" y="3429000"/>
            <a:ext cx="104398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1" name="Straight Arrow Connector 130">
            <a:extLst>
              <a:ext uri="{FF2B5EF4-FFF2-40B4-BE49-F238E27FC236}">
                <a16:creationId xmlns:a16="http://schemas.microsoft.com/office/drawing/2014/main" id="{8B4764C4-2496-4E86-82C2-8C0BEB000EAC}"/>
              </a:ext>
            </a:extLst>
          </p:cNvPr>
          <p:cNvCxnSpPr>
            <a:cxnSpLocks/>
            <a:stCxn id="64" idx="3"/>
            <a:endCxn id="72" idx="1"/>
          </p:cNvCxnSpPr>
          <p:nvPr/>
        </p:nvCxnSpPr>
        <p:spPr>
          <a:xfrm>
            <a:off x="5575793" y="3429000"/>
            <a:ext cx="104986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AA9FF987-1B99-4711-8E23-BD8317540137}"/>
              </a:ext>
            </a:extLst>
          </p:cNvPr>
          <p:cNvCxnSpPr>
            <a:cxnSpLocks/>
            <a:stCxn id="72" idx="3"/>
            <a:endCxn id="125" idx="1"/>
          </p:cNvCxnSpPr>
          <p:nvPr/>
        </p:nvCxnSpPr>
        <p:spPr>
          <a:xfrm>
            <a:off x="8251357" y="3429000"/>
            <a:ext cx="103454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FE56CD52-38E3-49A4-B4D1-841E477655A2}"/>
              </a:ext>
            </a:extLst>
          </p:cNvPr>
          <p:cNvCxnSpPr>
            <a:cxnSpLocks/>
            <a:stCxn id="4" idx="3"/>
            <a:endCxn id="80" idx="1"/>
          </p:cNvCxnSpPr>
          <p:nvPr/>
        </p:nvCxnSpPr>
        <p:spPr>
          <a:xfrm>
            <a:off x="2904311" y="3429000"/>
            <a:ext cx="1051483"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C4A9663C-7E6D-4883-928E-0AC3DB893666}"/>
              </a:ext>
            </a:extLst>
          </p:cNvPr>
          <p:cNvCxnSpPr>
            <a:cxnSpLocks/>
            <a:stCxn id="80" idx="3"/>
            <a:endCxn id="88" idx="1"/>
          </p:cNvCxnSpPr>
          <p:nvPr/>
        </p:nvCxnSpPr>
        <p:spPr>
          <a:xfrm>
            <a:off x="5581498" y="5590890"/>
            <a:ext cx="104415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657CFBC-93BB-4D50-8096-C47214D7D8A6}"/>
              </a:ext>
            </a:extLst>
          </p:cNvPr>
          <p:cNvCxnSpPr>
            <a:cxnSpLocks/>
            <a:stCxn id="88" idx="3"/>
            <a:endCxn id="125" idx="1"/>
          </p:cNvCxnSpPr>
          <p:nvPr/>
        </p:nvCxnSpPr>
        <p:spPr>
          <a:xfrm flipV="1">
            <a:off x="8251357" y="3429000"/>
            <a:ext cx="1034540"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E65CE366-24DA-4AC5-8491-7E25EE2906AE}"/>
              </a:ext>
            </a:extLst>
          </p:cNvPr>
          <p:cNvCxnSpPr>
            <a:cxnSpLocks/>
            <a:stCxn id="106" idx="3"/>
            <a:endCxn id="96" idx="1"/>
          </p:cNvCxnSpPr>
          <p:nvPr/>
        </p:nvCxnSpPr>
        <p:spPr>
          <a:xfrm flipV="1">
            <a:off x="2892903" y="1256353"/>
            <a:ext cx="2285521" cy="516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2D037F94-8E60-47C4-807E-3FBD49F4DD2B}"/>
              </a:ext>
            </a:extLst>
          </p:cNvPr>
          <p:cNvCxnSpPr>
            <a:cxnSpLocks/>
            <a:stCxn id="4" idx="3"/>
            <a:endCxn id="96" idx="1"/>
          </p:cNvCxnSpPr>
          <p:nvPr/>
        </p:nvCxnSpPr>
        <p:spPr>
          <a:xfrm flipV="1">
            <a:off x="2904311" y="1256353"/>
            <a:ext cx="227411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A7941482-54FA-4DB6-9197-32CDC73F89B4}"/>
              </a:ext>
            </a:extLst>
          </p:cNvPr>
          <p:cNvCxnSpPr>
            <a:cxnSpLocks/>
            <a:stCxn id="96" idx="3"/>
            <a:endCxn id="125" idx="1"/>
          </p:cNvCxnSpPr>
          <p:nvPr/>
        </p:nvCxnSpPr>
        <p:spPr>
          <a:xfrm>
            <a:off x="6798424" y="1256353"/>
            <a:ext cx="248747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B7F804AB-7186-480F-AC18-721E680B1E32}"/>
              </a:ext>
            </a:extLst>
          </p:cNvPr>
          <p:cNvCxnSpPr>
            <a:cxnSpLocks/>
            <a:stCxn id="96" idx="1"/>
            <a:endCxn id="4" idx="3"/>
          </p:cNvCxnSpPr>
          <p:nvPr/>
        </p:nvCxnSpPr>
        <p:spPr>
          <a:xfrm flipH="1">
            <a:off x="2904311" y="1256353"/>
            <a:ext cx="2274113" cy="2172647"/>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E6580243-BFA1-40E7-AE4A-C667D6BD6E3D}"/>
              </a:ext>
            </a:extLst>
          </p:cNvPr>
          <p:cNvCxnSpPr>
            <a:cxnSpLocks/>
            <a:endCxn id="4" idx="3"/>
          </p:cNvCxnSpPr>
          <p:nvPr/>
        </p:nvCxnSpPr>
        <p:spPr>
          <a:xfrm flipH="1">
            <a:off x="2904311" y="3429000"/>
            <a:ext cx="1043986" cy="0"/>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FAF861E8-0FFF-488B-A07B-CCFDED4D4525}"/>
              </a:ext>
            </a:extLst>
          </p:cNvPr>
          <p:cNvCxnSpPr>
            <a:cxnSpLocks/>
            <a:endCxn id="4" idx="3"/>
          </p:cNvCxnSpPr>
          <p:nvPr/>
        </p:nvCxnSpPr>
        <p:spPr>
          <a:xfrm flipH="1" flipV="1">
            <a:off x="2904311" y="3429000"/>
            <a:ext cx="1043986" cy="2161890"/>
          </a:xfrm>
          <a:prstGeom prst="straightConnector1">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3" name="Title 1">
            <a:extLst>
              <a:ext uri="{FF2B5EF4-FFF2-40B4-BE49-F238E27FC236}">
                <a16:creationId xmlns:a16="http://schemas.microsoft.com/office/drawing/2014/main" id="{53257CA5-3F96-49A1-A129-649D31A03BE4}"/>
              </a:ext>
            </a:extLst>
          </p:cNvPr>
          <p:cNvSpPr txBox="1">
            <a:spLocks/>
          </p:cNvSpPr>
          <p:nvPr/>
        </p:nvSpPr>
        <p:spPr>
          <a:xfrm>
            <a:off x="-2339" y="4928108"/>
            <a:ext cx="3368040" cy="1325563"/>
          </a:xfrm>
          <a:prstGeom prst="rect">
            <a:avLst/>
          </a:prstGeom>
        </p:spPr>
        <p:txBody>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pPr algn="ctr"/>
            <a:r>
              <a:rPr lang="en-AU" dirty="0"/>
              <a:t>Backward pass</a:t>
            </a:r>
          </a:p>
        </p:txBody>
      </p:sp>
      <p:sp>
        <p:nvSpPr>
          <p:cNvPr id="104" name="Oval 103">
            <a:extLst>
              <a:ext uri="{FF2B5EF4-FFF2-40B4-BE49-F238E27FC236}">
                <a16:creationId xmlns:a16="http://schemas.microsoft.com/office/drawing/2014/main" id="{C0D50366-1732-468B-AFB5-ED78789EEC6A}"/>
              </a:ext>
            </a:extLst>
          </p:cNvPr>
          <p:cNvSpPr/>
          <p:nvPr/>
        </p:nvSpPr>
        <p:spPr>
          <a:xfrm>
            <a:off x="9208546" y="5228216"/>
            <a:ext cx="3119718" cy="17857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Lato" panose="020F0502020204030203" pitchFamily="34" charset="0"/>
              </a:rPr>
              <a:t>Pass back the </a:t>
            </a:r>
          </a:p>
          <a:p>
            <a:pPr algn="ctr"/>
            <a:r>
              <a:rPr lang="en-AU" sz="2000" dirty="0">
                <a:latin typeface="Lato" panose="020F0502020204030203" pitchFamily="34" charset="0"/>
              </a:rPr>
              <a:t>lowest value</a:t>
            </a:r>
          </a:p>
        </p:txBody>
      </p:sp>
      <p:sp>
        <p:nvSpPr>
          <p:cNvPr id="105" name="Rectangle 104">
            <a:extLst>
              <a:ext uri="{FF2B5EF4-FFF2-40B4-BE49-F238E27FC236}">
                <a16:creationId xmlns:a16="http://schemas.microsoft.com/office/drawing/2014/main" id="{DEECF8FB-6959-4B33-AD0B-81A7F5623A57}"/>
              </a:ext>
            </a:extLst>
          </p:cNvPr>
          <p:cNvSpPr/>
          <p:nvPr/>
        </p:nvSpPr>
        <p:spPr>
          <a:xfrm>
            <a:off x="9830714" y="2628627"/>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30</a:t>
            </a:r>
          </a:p>
        </p:txBody>
      </p:sp>
      <p:sp>
        <p:nvSpPr>
          <p:cNvPr id="121" name="TextBox 120">
            <a:extLst>
              <a:ext uri="{FF2B5EF4-FFF2-40B4-BE49-F238E27FC236}">
                <a16:creationId xmlns:a16="http://schemas.microsoft.com/office/drawing/2014/main" id="{8BEFCA4D-0389-4C74-B159-32B85340B1C8}"/>
              </a:ext>
            </a:extLst>
          </p:cNvPr>
          <p:cNvSpPr txBox="1"/>
          <p:nvPr/>
        </p:nvSpPr>
        <p:spPr>
          <a:xfrm>
            <a:off x="3446103" y="6273225"/>
            <a:ext cx="2630091" cy="584775"/>
          </a:xfrm>
          <a:prstGeom prst="rect">
            <a:avLst/>
          </a:prstGeom>
          <a:noFill/>
        </p:spPr>
        <p:txBody>
          <a:bodyPr wrap="square" rtlCol="0">
            <a:spAutoFit/>
          </a:bodyPr>
          <a:lstStyle/>
          <a:p>
            <a:pPr algn="ctr"/>
            <a:r>
              <a:rPr lang="en-AU" sz="1600" i="1" dirty="0">
                <a:latin typeface="Lato" panose="020F0502020204030203" pitchFamily="34" charset="0"/>
                <a:cs typeface="Lato" panose="020F0502020204030203" pitchFamily="34" charset="0"/>
              </a:rPr>
              <a:t>Finishing later than Day 7 will push out Task D’s ES</a:t>
            </a:r>
          </a:p>
        </p:txBody>
      </p:sp>
      <p:sp>
        <p:nvSpPr>
          <p:cNvPr id="122" name="TextBox 121">
            <a:extLst>
              <a:ext uri="{FF2B5EF4-FFF2-40B4-BE49-F238E27FC236}">
                <a16:creationId xmlns:a16="http://schemas.microsoft.com/office/drawing/2014/main" id="{6CCF1D4F-23E9-4150-8052-DC22EE9EF2D9}"/>
              </a:ext>
            </a:extLst>
          </p:cNvPr>
          <p:cNvSpPr txBox="1"/>
          <p:nvPr/>
        </p:nvSpPr>
        <p:spPr>
          <a:xfrm>
            <a:off x="563962" y="4161696"/>
            <a:ext cx="1957881" cy="584775"/>
          </a:xfrm>
          <a:prstGeom prst="rect">
            <a:avLst/>
          </a:prstGeom>
          <a:noFill/>
        </p:spPr>
        <p:txBody>
          <a:bodyPr wrap="square" rtlCol="0">
            <a:spAutoFit/>
          </a:bodyPr>
          <a:lstStyle/>
          <a:p>
            <a:pPr algn="ctr"/>
            <a:r>
              <a:rPr lang="en-AU" sz="1600" i="1" dirty="0">
                <a:latin typeface="Lato" panose="020F0502020204030203" pitchFamily="34" charset="0"/>
                <a:cs typeface="Lato" panose="020F0502020204030203" pitchFamily="34" charset="0"/>
              </a:rPr>
              <a:t>At least one path must return to zero</a:t>
            </a:r>
          </a:p>
        </p:txBody>
      </p:sp>
    </p:spTree>
    <p:custDataLst>
      <p:tags r:id="rId1"/>
    </p:custDataLst>
    <p:extLst>
      <p:ext uri="{BB962C8B-B14F-4D97-AF65-F5344CB8AC3E}">
        <p14:creationId xmlns:p14="http://schemas.microsoft.com/office/powerpoint/2010/main" val="231894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500"/>
                                        <p:tgtEl>
                                          <p:spTgt spid="1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fade">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500"/>
                                        <p:tgtEl>
                                          <p:spTgt spid="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500"/>
                                        <p:tgtEl>
                                          <p:spTgt spid="6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wipe(right)">
                                      <p:cBhvr>
                                        <p:cTn id="67" dur="500"/>
                                        <p:tgtEl>
                                          <p:spTgt spid="71"/>
                                        </p:tgtEl>
                                      </p:cBhvr>
                                    </p:animEffect>
                                  </p:childTnLst>
                                </p:cTn>
                              </p:par>
                              <p:par>
                                <p:cTn id="68" presetID="22" presetClass="entr" presetSubtype="2" fill="hold"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wipe(right)">
                                      <p:cBhvr>
                                        <p:cTn id="70" dur="500"/>
                                        <p:tgtEl>
                                          <p:spTgt spid="79"/>
                                        </p:tgtEl>
                                      </p:cBhvr>
                                    </p:animEffect>
                                  </p:childTnLst>
                                </p:cTn>
                              </p:par>
                              <p:par>
                                <p:cTn id="71" presetID="22" presetClass="entr" presetSubtype="2" fill="hold" nodeType="with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wipe(right)">
                                      <p:cBhvr>
                                        <p:cTn id="73" dur="500"/>
                                        <p:tgtEl>
                                          <p:spTgt spid="8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21"/>
                                        </p:tgtEl>
                                        <p:attrNameLst>
                                          <p:attrName>style.visibility</p:attrName>
                                        </p:attrNameLst>
                                      </p:cBhvr>
                                      <p:to>
                                        <p:strVal val="visible"/>
                                      </p:to>
                                    </p:set>
                                    <p:animEffect transition="in" filter="fade">
                                      <p:cBhvr>
                                        <p:cTn id="78" dur="500"/>
                                        <p:tgtEl>
                                          <p:spTgt spid="12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04"/>
                                        </p:tgtEl>
                                        <p:attrNameLst>
                                          <p:attrName>style.visibility</p:attrName>
                                        </p:attrNameLst>
                                      </p:cBhvr>
                                      <p:to>
                                        <p:strVal val="visible"/>
                                      </p:to>
                                    </p:set>
                                    <p:animEffect transition="in" filter="fade">
                                      <p:cBhvr>
                                        <p:cTn id="88" dur="500"/>
                                        <p:tgtEl>
                                          <p:spTgt spid="104"/>
                                        </p:tgtEl>
                                      </p:cBhvr>
                                    </p:animEffect>
                                  </p:childTnLst>
                                </p:cTn>
                              </p:par>
                              <p:par>
                                <p:cTn id="89" presetID="10"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fade">
                                      <p:cBhvr>
                                        <p:cTn id="96" dur="500"/>
                                        <p:tgtEl>
                                          <p:spTgt spid="12"/>
                                        </p:tgtEl>
                                      </p:cBhvr>
                                    </p:animEffec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122"/>
                                        </p:tgtEl>
                                        <p:attrNameLst>
                                          <p:attrName>style.visibility</p:attrName>
                                        </p:attrNameLst>
                                      </p:cBhvr>
                                      <p:to>
                                        <p:strVal val="visible"/>
                                      </p:to>
                                    </p:set>
                                    <p:animEffect transition="in" filter="fade">
                                      <p:cBhvr>
                                        <p:cTn id="100"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68" grpId="0" animBg="1"/>
      <p:bldP spid="70" grpId="0" animBg="1"/>
      <p:bldP spid="76" grpId="0" animBg="1"/>
      <p:bldP spid="78" grpId="0" animBg="1"/>
      <p:bldP spid="84" grpId="0" animBg="1"/>
      <p:bldP spid="86" grpId="0" animBg="1"/>
      <p:bldP spid="92" grpId="0" animBg="1"/>
      <p:bldP spid="94" grpId="0" animBg="1"/>
      <p:bldP spid="100" grpId="0" animBg="1"/>
      <p:bldP spid="102" grpId="0" animBg="1"/>
      <p:bldP spid="110" grpId="0" animBg="1"/>
      <p:bldP spid="112" grpId="0" animBg="1"/>
      <p:bldP spid="104" grpId="0" animBg="1"/>
      <p:bldP spid="121" grpId="0"/>
      <p:bldP spid="1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191616-7300-4339-9622-540FFE452B36}"/>
              </a:ext>
            </a:extLst>
          </p:cNvPr>
          <p:cNvPicPr>
            <a:picLocks noChangeAspect="1"/>
          </p:cNvPicPr>
          <p:nvPr/>
        </p:nvPicPr>
        <p:blipFill>
          <a:blip r:embed="rId4"/>
          <a:stretch>
            <a:fillRect/>
          </a:stretch>
        </p:blipFill>
        <p:spPr>
          <a:xfrm>
            <a:off x="1" y="1"/>
            <a:ext cx="12191998" cy="6857999"/>
          </a:xfrm>
          <a:prstGeom prst="rect">
            <a:avLst/>
          </a:prstGeom>
        </p:spPr>
      </p:pic>
      <p:sp>
        <p:nvSpPr>
          <p:cNvPr id="4" name="Rectangle 3">
            <a:extLst>
              <a:ext uri="{FF2B5EF4-FFF2-40B4-BE49-F238E27FC236}">
                <a16:creationId xmlns:a16="http://schemas.microsoft.com/office/drawing/2014/main" id="{9E3C38D1-12DD-465F-8FD1-889380BBDA97}"/>
              </a:ext>
            </a:extLst>
          </p:cNvPr>
          <p:cNvSpPr/>
          <p:nvPr/>
        </p:nvSpPr>
        <p:spPr>
          <a:xfrm>
            <a:off x="0" y="0"/>
            <a:ext cx="12192000" cy="6848782"/>
          </a:xfrm>
          <a:prstGeom prst="rect">
            <a:avLst/>
          </a:prstGeom>
          <a:solidFill>
            <a:schemeClr val="bg1">
              <a:lumMod val="95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BFD2DAB6-6B1B-4746-9FD6-05C6AC8BD648}"/>
              </a:ext>
            </a:extLst>
          </p:cNvPr>
          <p:cNvSpPr/>
          <p:nvPr/>
        </p:nvSpPr>
        <p:spPr>
          <a:xfrm>
            <a:off x="8374565" y="-9218"/>
            <a:ext cx="3817434" cy="6867218"/>
          </a:xfrm>
          <a:prstGeom prst="rect">
            <a:avLst/>
          </a:prstGeom>
          <a:solidFill>
            <a:srgbClr val="0C74BB">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C7F06FC7-11D3-4958-95C5-172CC26B422D}"/>
              </a:ext>
            </a:extLst>
          </p:cNvPr>
          <p:cNvSpPr txBox="1"/>
          <p:nvPr/>
        </p:nvSpPr>
        <p:spPr>
          <a:xfrm>
            <a:off x="9221132" y="2593394"/>
            <a:ext cx="2124299"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rPr>
              <a:t>Requirements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rPr>
              <a:t>Analysis</a:t>
            </a:r>
          </a:p>
        </p:txBody>
      </p:sp>
      <p:pic>
        <p:nvPicPr>
          <p:cNvPr id="10" name="Picture 9" descr="Text&#10;&#10;Description automatically generated">
            <a:extLst>
              <a:ext uri="{FF2B5EF4-FFF2-40B4-BE49-F238E27FC236}">
                <a16:creationId xmlns:a16="http://schemas.microsoft.com/office/drawing/2014/main" id="{F24FFB6E-3E49-4914-B75E-77C588EBCD1F}"/>
              </a:ext>
            </a:extLst>
          </p:cNvPr>
          <p:cNvPicPr>
            <a:picLocks noChangeAspect="1"/>
          </p:cNvPicPr>
          <p:nvPr/>
        </p:nvPicPr>
        <p:blipFill>
          <a:blip r:embed="rId5"/>
          <a:stretch>
            <a:fillRect/>
          </a:stretch>
        </p:blipFill>
        <p:spPr>
          <a:xfrm>
            <a:off x="9383281" y="4909040"/>
            <a:ext cx="1800000" cy="464311"/>
          </a:xfrm>
          <a:prstGeom prst="rect">
            <a:avLst/>
          </a:prstGeom>
        </p:spPr>
      </p:pic>
    </p:spTree>
    <p:custDataLst>
      <p:tags r:id="rId1"/>
    </p:custDataLst>
    <p:extLst>
      <p:ext uri="{BB962C8B-B14F-4D97-AF65-F5344CB8AC3E}">
        <p14:creationId xmlns:p14="http://schemas.microsoft.com/office/powerpoint/2010/main" val="1235370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62FD5C-0D7C-4609-AD63-89FB7E57225C}"/>
              </a:ext>
            </a:extLst>
          </p:cNvPr>
          <p:cNvSpPr/>
          <p:nvPr/>
        </p:nvSpPr>
        <p:spPr>
          <a:xfrm>
            <a:off x="1278606" y="3159000"/>
            <a:ext cx="1625705"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A</a:t>
            </a:r>
          </a:p>
        </p:txBody>
      </p:sp>
      <p:sp>
        <p:nvSpPr>
          <p:cNvPr id="6" name="Rectangle 5">
            <a:extLst>
              <a:ext uri="{FF2B5EF4-FFF2-40B4-BE49-F238E27FC236}">
                <a16:creationId xmlns:a16="http://schemas.microsoft.com/office/drawing/2014/main" id="{8425AA18-5A71-467A-95EF-7F63A634A70B}"/>
              </a:ext>
            </a:extLst>
          </p:cNvPr>
          <p:cNvSpPr/>
          <p:nvPr/>
        </p:nvSpPr>
        <p:spPr>
          <a:xfrm>
            <a:off x="127860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0</a:t>
            </a:r>
          </a:p>
        </p:txBody>
      </p:sp>
      <p:sp>
        <p:nvSpPr>
          <p:cNvPr id="7" name="Rectangle 6">
            <a:extLst>
              <a:ext uri="{FF2B5EF4-FFF2-40B4-BE49-F238E27FC236}">
                <a16:creationId xmlns:a16="http://schemas.microsoft.com/office/drawing/2014/main" id="{7F3DE2BE-7609-4F1A-9308-6A0659E30271}"/>
              </a:ext>
            </a:extLst>
          </p:cNvPr>
          <p:cNvSpPr/>
          <p:nvPr/>
        </p:nvSpPr>
        <p:spPr>
          <a:xfrm>
            <a:off x="1821459"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8" name="Rectangle 7">
            <a:extLst>
              <a:ext uri="{FF2B5EF4-FFF2-40B4-BE49-F238E27FC236}">
                <a16:creationId xmlns:a16="http://schemas.microsoft.com/office/drawing/2014/main" id="{43979849-40FD-4CA7-9F50-4DAD0FC3155F}"/>
              </a:ext>
            </a:extLst>
          </p:cNvPr>
          <p:cNvSpPr/>
          <p:nvPr/>
        </p:nvSpPr>
        <p:spPr>
          <a:xfrm>
            <a:off x="2364311"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12" name="Rectangle 11">
            <a:extLst>
              <a:ext uri="{FF2B5EF4-FFF2-40B4-BE49-F238E27FC236}">
                <a16:creationId xmlns:a16="http://schemas.microsoft.com/office/drawing/2014/main" id="{8903F7BE-7CC1-4B76-BF05-321CE3B0BA27}"/>
              </a:ext>
            </a:extLst>
          </p:cNvPr>
          <p:cNvSpPr/>
          <p:nvPr/>
        </p:nvSpPr>
        <p:spPr>
          <a:xfrm>
            <a:off x="1278607"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0</a:t>
            </a:r>
          </a:p>
        </p:txBody>
      </p:sp>
      <p:sp>
        <p:nvSpPr>
          <p:cNvPr id="13" name="Rectangle 12">
            <a:extLst>
              <a:ext uri="{FF2B5EF4-FFF2-40B4-BE49-F238E27FC236}">
                <a16:creationId xmlns:a16="http://schemas.microsoft.com/office/drawing/2014/main" id="{AEA30BDF-A755-4DD7-9489-FE547CB49D8E}"/>
              </a:ext>
            </a:extLst>
          </p:cNvPr>
          <p:cNvSpPr/>
          <p:nvPr/>
        </p:nvSpPr>
        <p:spPr>
          <a:xfrm>
            <a:off x="1821459"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0</a:t>
            </a:r>
          </a:p>
        </p:txBody>
      </p:sp>
      <p:sp>
        <p:nvSpPr>
          <p:cNvPr id="14" name="Rectangle 13">
            <a:extLst>
              <a:ext uri="{FF2B5EF4-FFF2-40B4-BE49-F238E27FC236}">
                <a16:creationId xmlns:a16="http://schemas.microsoft.com/office/drawing/2014/main" id="{3EC7191D-4742-41B8-90C9-B70FDC8B4134}"/>
              </a:ext>
            </a:extLst>
          </p:cNvPr>
          <p:cNvSpPr/>
          <p:nvPr/>
        </p:nvSpPr>
        <p:spPr>
          <a:xfrm>
            <a:off x="2364311"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64" name="Rectangle 63">
            <a:extLst>
              <a:ext uri="{FF2B5EF4-FFF2-40B4-BE49-F238E27FC236}">
                <a16:creationId xmlns:a16="http://schemas.microsoft.com/office/drawing/2014/main" id="{68ED0D9F-83BF-41EE-918F-2E41AE862E10}"/>
              </a:ext>
            </a:extLst>
          </p:cNvPr>
          <p:cNvSpPr/>
          <p:nvPr/>
        </p:nvSpPr>
        <p:spPr>
          <a:xfrm>
            <a:off x="3948296" y="3159000"/>
            <a:ext cx="1627497"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B</a:t>
            </a:r>
          </a:p>
        </p:txBody>
      </p:sp>
      <p:sp>
        <p:nvSpPr>
          <p:cNvPr id="65" name="Rectangle 64">
            <a:extLst>
              <a:ext uri="{FF2B5EF4-FFF2-40B4-BE49-F238E27FC236}">
                <a16:creationId xmlns:a16="http://schemas.microsoft.com/office/drawing/2014/main" id="{AAAA7982-7F78-4066-9A97-FC942E0968A6}"/>
              </a:ext>
            </a:extLst>
          </p:cNvPr>
          <p:cNvSpPr/>
          <p:nvPr/>
        </p:nvSpPr>
        <p:spPr>
          <a:xfrm>
            <a:off x="394829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66" name="Rectangle 65">
            <a:extLst>
              <a:ext uri="{FF2B5EF4-FFF2-40B4-BE49-F238E27FC236}">
                <a16:creationId xmlns:a16="http://schemas.microsoft.com/office/drawing/2014/main" id="{231A98E3-581A-44C9-AC21-EB000DA2784F}"/>
              </a:ext>
            </a:extLst>
          </p:cNvPr>
          <p:cNvSpPr/>
          <p:nvPr/>
        </p:nvSpPr>
        <p:spPr>
          <a:xfrm>
            <a:off x="4491149"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6</a:t>
            </a:r>
          </a:p>
        </p:txBody>
      </p:sp>
      <p:sp>
        <p:nvSpPr>
          <p:cNvPr id="67" name="Rectangle 66">
            <a:extLst>
              <a:ext uri="{FF2B5EF4-FFF2-40B4-BE49-F238E27FC236}">
                <a16:creationId xmlns:a16="http://schemas.microsoft.com/office/drawing/2014/main" id="{680AE24E-85BE-4648-8263-CBC0FA24E6CA}"/>
              </a:ext>
            </a:extLst>
          </p:cNvPr>
          <p:cNvSpPr/>
          <p:nvPr/>
        </p:nvSpPr>
        <p:spPr>
          <a:xfrm>
            <a:off x="5034001"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13</a:t>
            </a:r>
          </a:p>
        </p:txBody>
      </p:sp>
      <p:sp>
        <p:nvSpPr>
          <p:cNvPr id="68" name="Rectangle 67">
            <a:extLst>
              <a:ext uri="{FF2B5EF4-FFF2-40B4-BE49-F238E27FC236}">
                <a16:creationId xmlns:a16="http://schemas.microsoft.com/office/drawing/2014/main" id="{7C5DDB03-B285-42D1-A41C-7B928CF24D3A}"/>
              </a:ext>
            </a:extLst>
          </p:cNvPr>
          <p:cNvSpPr/>
          <p:nvPr/>
        </p:nvSpPr>
        <p:spPr>
          <a:xfrm>
            <a:off x="3948297"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12</a:t>
            </a:r>
          </a:p>
        </p:txBody>
      </p:sp>
      <p:sp>
        <p:nvSpPr>
          <p:cNvPr id="69" name="Rectangle 68">
            <a:extLst>
              <a:ext uri="{FF2B5EF4-FFF2-40B4-BE49-F238E27FC236}">
                <a16:creationId xmlns:a16="http://schemas.microsoft.com/office/drawing/2014/main" id="{FD1B2045-9A74-4902-A4A0-B5D20BBA248A}"/>
              </a:ext>
            </a:extLst>
          </p:cNvPr>
          <p:cNvSpPr/>
          <p:nvPr/>
        </p:nvSpPr>
        <p:spPr>
          <a:xfrm>
            <a:off x="4491149"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5</a:t>
            </a:r>
          </a:p>
        </p:txBody>
      </p:sp>
      <p:sp>
        <p:nvSpPr>
          <p:cNvPr id="70" name="Rectangle 69">
            <a:extLst>
              <a:ext uri="{FF2B5EF4-FFF2-40B4-BE49-F238E27FC236}">
                <a16:creationId xmlns:a16="http://schemas.microsoft.com/office/drawing/2014/main" id="{F6A4B300-776A-4F91-BC39-1123E3A14B64}"/>
              </a:ext>
            </a:extLst>
          </p:cNvPr>
          <p:cNvSpPr/>
          <p:nvPr/>
        </p:nvSpPr>
        <p:spPr>
          <a:xfrm>
            <a:off x="5034001"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18</a:t>
            </a:r>
          </a:p>
        </p:txBody>
      </p:sp>
      <p:sp>
        <p:nvSpPr>
          <p:cNvPr id="72" name="Rectangle 71">
            <a:extLst>
              <a:ext uri="{FF2B5EF4-FFF2-40B4-BE49-F238E27FC236}">
                <a16:creationId xmlns:a16="http://schemas.microsoft.com/office/drawing/2014/main" id="{8BB7636A-D643-4E8F-A202-FB16882C47E2}"/>
              </a:ext>
            </a:extLst>
          </p:cNvPr>
          <p:cNvSpPr/>
          <p:nvPr/>
        </p:nvSpPr>
        <p:spPr>
          <a:xfrm>
            <a:off x="6625653" y="3159000"/>
            <a:ext cx="1625704"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C</a:t>
            </a:r>
          </a:p>
        </p:txBody>
      </p:sp>
      <p:sp>
        <p:nvSpPr>
          <p:cNvPr id="73" name="Rectangle 72">
            <a:extLst>
              <a:ext uri="{FF2B5EF4-FFF2-40B4-BE49-F238E27FC236}">
                <a16:creationId xmlns:a16="http://schemas.microsoft.com/office/drawing/2014/main" id="{B2373F31-11AB-4FAE-B857-BE8CD49A8753}"/>
              </a:ext>
            </a:extLst>
          </p:cNvPr>
          <p:cNvSpPr/>
          <p:nvPr/>
        </p:nvSpPr>
        <p:spPr>
          <a:xfrm>
            <a:off x="6625653"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13</a:t>
            </a:r>
          </a:p>
        </p:txBody>
      </p:sp>
      <p:sp>
        <p:nvSpPr>
          <p:cNvPr id="74" name="Rectangle 73">
            <a:extLst>
              <a:ext uri="{FF2B5EF4-FFF2-40B4-BE49-F238E27FC236}">
                <a16:creationId xmlns:a16="http://schemas.microsoft.com/office/drawing/2014/main" id="{8A2BFA73-CC90-4B7D-ABBB-4457732A151D}"/>
              </a:ext>
            </a:extLst>
          </p:cNvPr>
          <p:cNvSpPr/>
          <p:nvPr/>
        </p:nvSpPr>
        <p:spPr>
          <a:xfrm>
            <a:off x="7168505"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12</a:t>
            </a:r>
          </a:p>
        </p:txBody>
      </p:sp>
      <p:sp>
        <p:nvSpPr>
          <p:cNvPr id="75" name="Rectangle 74">
            <a:extLst>
              <a:ext uri="{FF2B5EF4-FFF2-40B4-BE49-F238E27FC236}">
                <a16:creationId xmlns:a16="http://schemas.microsoft.com/office/drawing/2014/main" id="{6C8F08F1-1F59-4982-8924-230FC7B72AAD}"/>
              </a:ext>
            </a:extLst>
          </p:cNvPr>
          <p:cNvSpPr/>
          <p:nvPr/>
        </p:nvSpPr>
        <p:spPr>
          <a:xfrm>
            <a:off x="771135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25</a:t>
            </a:r>
          </a:p>
        </p:txBody>
      </p:sp>
      <p:sp>
        <p:nvSpPr>
          <p:cNvPr id="76" name="Rectangle 75">
            <a:extLst>
              <a:ext uri="{FF2B5EF4-FFF2-40B4-BE49-F238E27FC236}">
                <a16:creationId xmlns:a16="http://schemas.microsoft.com/office/drawing/2014/main" id="{3E63D184-130B-4651-9B81-E7C5A43EA1B3}"/>
              </a:ext>
            </a:extLst>
          </p:cNvPr>
          <p:cNvSpPr/>
          <p:nvPr/>
        </p:nvSpPr>
        <p:spPr>
          <a:xfrm>
            <a:off x="6625653"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18</a:t>
            </a:r>
          </a:p>
        </p:txBody>
      </p:sp>
      <p:sp>
        <p:nvSpPr>
          <p:cNvPr id="77" name="Rectangle 76">
            <a:extLst>
              <a:ext uri="{FF2B5EF4-FFF2-40B4-BE49-F238E27FC236}">
                <a16:creationId xmlns:a16="http://schemas.microsoft.com/office/drawing/2014/main" id="{6313E5FA-EAD6-4881-82DE-F4BC488F2BC9}"/>
              </a:ext>
            </a:extLst>
          </p:cNvPr>
          <p:cNvSpPr/>
          <p:nvPr/>
        </p:nvSpPr>
        <p:spPr>
          <a:xfrm>
            <a:off x="7168505"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5</a:t>
            </a:r>
          </a:p>
        </p:txBody>
      </p:sp>
      <p:sp>
        <p:nvSpPr>
          <p:cNvPr id="78" name="Rectangle 77">
            <a:extLst>
              <a:ext uri="{FF2B5EF4-FFF2-40B4-BE49-F238E27FC236}">
                <a16:creationId xmlns:a16="http://schemas.microsoft.com/office/drawing/2014/main" id="{071CE9B5-42A2-4601-BABA-00A7687A9DCF}"/>
              </a:ext>
            </a:extLst>
          </p:cNvPr>
          <p:cNvSpPr/>
          <p:nvPr/>
        </p:nvSpPr>
        <p:spPr>
          <a:xfrm>
            <a:off x="7711357"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30</a:t>
            </a:r>
          </a:p>
        </p:txBody>
      </p:sp>
      <p:sp>
        <p:nvSpPr>
          <p:cNvPr id="80" name="Rectangle 79">
            <a:extLst>
              <a:ext uri="{FF2B5EF4-FFF2-40B4-BE49-F238E27FC236}">
                <a16:creationId xmlns:a16="http://schemas.microsoft.com/office/drawing/2014/main" id="{8597657A-5D83-4B58-B038-745684F2032E}"/>
              </a:ext>
            </a:extLst>
          </p:cNvPr>
          <p:cNvSpPr/>
          <p:nvPr/>
        </p:nvSpPr>
        <p:spPr>
          <a:xfrm>
            <a:off x="3955794"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D</a:t>
            </a:r>
          </a:p>
        </p:txBody>
      </p:sp>
      <p:sp>
        <p:nvSpPr>
          <p:cNvPr id="81" name="Rectangle 80">
            <a:extLst>
              <a:ext uri="{FF2B5EF4-FFF2-40B4-BE49-F238E27FC236}">
                <a16:creationId xmlns:a16="http://schemas.microsoft.com/office/drawing/2014/main" id="{32C31497-749B-498A-B913-152EE1B7B86F}"/>
              </a:ext>
            </a:extLst>
          </p:cNvPr>
          <p:cNvSpPr/>
          <p:nvPr/>
        </p:nvSpPr>
        <p:spPr>
          <a:xfrm>
            <a:off x="3955794"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82" name="Rectangle 81">
            <a:extLst>
              <a:ext uri="{FF2B5EF4-FFF2-40B4-BE49-F238E27FC236}">
                <a16:creationId xmlns:a16="http://schemas.microsoft.com/office/drawing/2014/main" id="{FA6276E8-B6AF-4E39-8F4A-C26EAA313263}"/>
              </a:ext>
            </a:extLst>
          </p:cNvPr>
          <p:cNvSpPr/>
          <p:nvPr/>
        </p:nvSpPr>
        <p:spPr>
          <a:xfrm>
            <a:off x="4498646"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10</a:t>
            </a:r>
          </a:p>
        </p:txBody>
      </p:sp>
      <p:sp>
        <p:nvSpPr>
          <p:cNvPr id="83" name="Rectangle 82">
            <a:extLst>
              <a:ext uri="{FF2B5EF4-FFF2-40B4-BE49-F238E27FC236}">
                <a16:creationId xmlns:a16="http://schemas.microsoft.com/office/drawing/2014/main" id="{5D78E1E6-2D68-4559-9813-CF60E838BE78}"/>
              </a:ext>
            </a:extLst>
          </p:cNvPr>
          <p:cNvSpPr/>
          <p:nvPr/>
        </p:nvSpPr>
        <p:spPr>
          <a:xfrm>
            <a:off x="5041498"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17</a:t>
            </a:r>
          </a:p>
        </p:txBody>
      </p:sp>
      <p:sp>
        <p:nvSpPr>
          <p:cNvPr id="84" name="Rectangle 83">
            <a:extLst>
              <a:ext uri="{FF2B5EF4-FFF2-40B4-BE49-F238E27FC236}">
                <a16:creationId xmlns:a16="http://schemas.microsoft.com/office/drawing/2014/main" id="{EFA4372C-5A6B-461B-A6A8-1DDB2C789CCF}"/>
              </a:ext>
            </a:extLst>
          </p:cNvPr>
          <p:cNvSpPr/>
          <p:nvPr/>
        </p:nvSpPr>
        <p:spPr>
          <a:xfrm>
            <a:off x="3955794"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85" name="Rectangle 84">
            <a:extLst>
              <a:ext uri="{FF2B5EF4-FFF2-40B4-BE49-F238E27FC236}">
                <a16:creationId xmlns:a16="http://schemas.microsoft.com/office/drawing/2014/main" id="{C17CD2DC-91B5-43F8-91CC-7B9D1D151890}"/>
              </a:ext>
            </a:extLst>
          </p:cNvPr>
          <p:cNvSpPr/>
          <p:nvPr/>
        </p:nvSpPr>
        <p:spPr>
          <a:xfrm>
            <a:off x="4498646"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0</a:t>
            </a:r>
          </a:p>
        </p:txBody>
      </p:sp>
      <p:sp>
        <p:nvSpPr>
          <p:cNvPr id="86" name="Rectangle 85">
            <a:extLst>
              <a:ext uri="{FF2B5EF4-FFF2-40B4-BE49-F238E27FC236}">
                <a16:creationId xmlns:a16="http://schemas.microsoft.com/office/drawing/2014/main" id="{417F42DC-3DA2-46D6-B892-31482E3A3306}"/>
              </a:ext>
            </a:extLst>
          </p:cNvPr>
          <p:cNvSpPr/>
          <p:nvPr/>
        </p:nvSpPr>
        <p:spPr>
          <a:xfrm>
            <a:off x="5041498"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17</a:t>
            </a:r>
          </a:p>
        </p:txBody>
      </p:sp>
      <p:sp>
        <p:nvSpPr>
          <p:cNvPr id="88" name="Rectangle 87">
            <a:extLst>
              <a:ext uri="{FF2B5EF4-FFF2-40B4-BE49-F238E27FC236}">
                <a16:creationId xmlns:a16="http://schemas.microsoft.com/office/drawing/2014/main" id="{70281DF5-9626-4921-9F2F-A413B3085D01}"/>
              </a:ext>
            </a:extLst>
          </p:cNvPr>
          <p:cNvSpPr/>
          <p:nvPr/>
        </p:nvSpPr>
        <p:spPr>
          <a:xfrm>
            <a:off x="6625653"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E</a:t>
            </a:r>
          </a:p>
        </p:txBody>
      </p:sp>
      <p:sp>
        <p:nvSpPr>
          <p:cNvPr id="89" name="Rectangle 88">
            <a:extLst>
              <a:ext uri="{FF2B5EF4-FFF2-40B4-BE49-F238E27FC236}">
                <a16:creationId xmlns:a16="http://schemas.microsoft.com/office/drawing/2014/main" id="{47C204D7-A03C-4F1D-9F45-E0E0EB9A94BF}"/>
              </a:ext>
            </a:extLst>
          </p:cNvPr>
          <p:cNvSpPr/>
          <p:nvPr/>
        </p:nvSpPr>
        <p:spPr>
          <a:xfrm>
            <a:off x="6625653"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17</a:t>
            </a:r>
          </a:p>
        </p:txBody>
      </p:sp>
      <p:sp>
        <p:nvSpPr>
          <p:cNvPr id="90" name="Rectangle 89">
            <a:extLst>
              <a:ext uri="{FF2B5EF4-FFF2-40B4-BE49-F238E27FC236}">
                <a16:creationId xmlns:a16="http://schemas.microsoft.com/office/drawing/2014/main" id="{1406AFD5-C974-42C3-9DB8-EFAD8F196383}"/>
              </a:ext>
            </a:extLst>
          </p:cNvPr>
          <p:cNvSpPr/>
          <p:nvPr/>
        </p:nvSpPr>
        <p:spPr>
          <a:xfrm>
            <a:off x="7168505"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13</a:t>
            </a:r>
          </a:p>
        </p:txBody>
      </p:sp>
      <p:sp>
        <p:nvSpPr>
          <p:cNvPr id="91" name="Rectangle 90">
            <a:extLst>
              <a:ext uri="{FF2B5EF4-FFF2-40B4-BE49-F238E27FC236}">
                <a16:creationId xmlns:a16="http://schemas.microsoft.com/office/drawing/2014/main" id="{60F11DD5-8C8C-4CF3-9781-8B55A5775950}"/>
              </a:ext>
            </a:extLst>
          </p:cNvPr>
          <p:cNvSpPr/>
          <p:nvPr/>
        </p:nvSpPr>
        <p:spPr>
          <a:xfrm>
            <a:off x="7711357"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30</a:t>
            </a:r>
          </a:p>
        </p:txBody>
      </p:sp>
      <p:sp>
        <p:nvSpPr>
          <p:cNvPr id="92" name="Rectangle 91">
            <a:extLst>
              <a:ext uri="{FF2B5EF4-FFF2-40B4-BE49-F238E27FC236}">
                <a16:creationId xmlns:a16="http://schemas.microsoft.com/office/drawing/2014/main" id="{1EBDEA3E-956C-454E-B706-C1C65C99E335}"/>
              </a:ext>
            </a:extLst>
          </p:cNvPr>
          <p:cNvSpPr/>
          <p:nvPr/>
        </p:nvSpPr>
        <p:spPr>
          <a:xfrm>
            <a:off x="6625653"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17</a:t>
            </a:r>
          </a:p>
        </p:txBody>
      </p:sp>
      <p:sp>
        <p:nvSpPr>
          <p:cNvPr id="93" name="Rectangle 92">
            <a:extLst>
              <a:ext uri="{FF2B5EF4-FFF2-40B4-BE49-F238E27FC236}">
                <a16:creationId xmlns:a16="http://schemas.microsoft.com/office/drawing/2014/main" id="{0A23A19B-80EC-4563-9C6A-F1D26DE555A2}"/>
              </a:ext>
            </a:extLst>
          </p:cNvPr>
          <p:cNvSpPr/>
          <p:nvPr/>
        </p:nvSpPr>
        <p:spPr>
          <a:xfrm>
            <a:off x="7168505"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0</a:t>
            </a:r>
          </a:p>
        </p:txBody>
      </p:sp>
      <p:sp>
        <p:nvSpPr>
          <p:cNvPr id="94" name="Rectangle 93">
            <a:extLst>
              <a:ext uri="{FF2B5EF4-FFF2-40B4-BE49-F238E27FC236}">
                <a16:creationId xmlns:a16="http://schemas.microsoft.com/office/drawing/2014/main" id="{FB740638-6D15-4E38-91B0-74F1D02BA437}"/>
              </a:ext>
            </a:extLst>
          </p:cNvPr>
          <p:cNvSpPr/>
          <p:nvPr/>
        </p:nvSpPr>
        <p:spPr>
          <a:xfrm>
            <a:off x="7711357"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30</a:t>
            </a:r>
          </a:p>
        </p:txBody>
      </p:sp>
      <p:sp>
        <p:nvSpPr>
          <p:cNvPr id="96" name="Rectangle 95">
            <a:extLst>
              <a:ext uri="{FF2B5EF4-FFF2-40B4-BE49-F238E27FC236}">
                <a16:creationId xmlns:a16="http://schemas.microsoft.com/office/drawing/2014/main" id="{B56E5913-17DB-4D5D-9CCA-7146BB00797C}"/>
              </a:ext>
            </a:extLst>
          </p:cNvPr>
          <p:cNvSpPr/>
          <p:nvPr/>
        </p:nvSpPr>
        <p:spPr>
          <a:xfrm>
            <a:off x="5178424" y="986353"/>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G</a:t>
            </a:r>
          </a:p>
        </p:txBody>
      </p:sp>
      <p:sp>
        <p:nvSpPr>
          <p:cNvPr id="97" name="Rectangle 96">
            <a:extLst>
              <a:ext uri="{FF2B5EF4-FFF2-40B4-BE49-F238E27FC236}">
                <a16:creationId xmlns:a16="http://schemas.microsoft.com/office/drawing/2014/main" id="{35C17837-585C-4C0B-B37F-48F6D8A1FCA7}"/>
              </a:ext>
            </a:extLst>
          </p:cNvPr>
          <p:cNvSpPr/>
          <p:nvPr/>
        </p:nvSpPr>
        <p:spPr>
          <a:xfrm>
            <a:off x="5178424"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98" name="Rectangle 97">
            <a:extLst>
              <a:ext uri="{FF2B5EF4-FFF2-40B4-BE49-F238E27FC236}">
                <a16:creationId xmlns:a16="http://schemas.microsoft.com/office/drawing/2014/main" id="{EB15AB99-2835-4927-85C5-22E1E61CD280}"/>
              </a:ext>
            </a:extLst>
          </p:cNvPr>
          <p:cNvSpPr/>
          <p:nvPr/>
        </p:nvSpPr>
        <p:spPr>
          <a:xfrm>
            <a:off x="5721276"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9</a:t>
            </a:r>
          </a:p>
        </p:txBody>
      </p:sp>
      <p:sp>
        <p:nvSpPr>
          <p:cNvPr id="99" name="Rectangle 98">
            <a:extLst>
              <a:ext uri="{FF2B5EF4-FFF2-40B4-BE49-F238E27FC236}">
                <a16:creationId xmlns:a16="http://schemas.microsoft.com/office/drawing/2014/main" id="{CBC53210-D2A4-419A-80EC-87C25974CEA6}"/>
              </a:ext>
            </a:extLst>
          </p:cNvPr>
          <p:cNvSpPr/>
          <p:nvPr/>
        </p:nvSpPr>
        <p:spPr>
          <a:xfrm>
            <a:off x="6264128"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16</a:t>
            </a:r>
          </a:p>
        </p:txBody>
      </p:sp>
      <p:sp>
        <p:nvSpPr>
          <p:cNvPr id="100" name="Rectangle 99">
            <a:extLst>
              <a:ext uri="{FF2B5EF4-FFF2-40B4-BE49-F238E27FC236}">
                <a16:creationId xmlns:a16="http://schemas.microsoft.com/office/drawing/2014/main" id="{6CD7C93A-35B8-444C-90B8-4C8E0298EB4B}"/>
              </a:ext>
            </a:extLst>
          </p:cNvPr>
          <p:cNvSpPr/>
          <p:nvPr/>
        </p:nvSpPr>
        <p:spPr>
          <a:xfrm>
            <a:off x="5178424" y="152677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21</a:t>
            </a:r>
          </a:p>
        </p:txBody>
      </p:sp>
      <p:sp>
        <p:nvSpPr>
          <p:cNvPr id="101" name="Rectangle 100">
            <a:extLst>
              <a:ext uri="{FF2B5EF4-FFF2-40B4-BE49-F238E27FC236}">
                <a16:creationId xmlns:a16="http://schemas.microsoft.com/office/drawing/2014/main" id="{30434AED-16EA-469C-B13F-062E7412C1D4}"/>
              </a:ext>
            </a:extLst>
          </p:cNvPr>
          <p:cNvSpPr/>
          <p:nvPr/>
        </p:nvSpPr>
        <p:spPr>
          <a:xfrm>
            <a:off x="5721276" y="152677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14</a:t>
            </a:r>
          </a:p>
        </p:txBody>
      </p:sp>
      <p:sp>
        <p:nvSpPr>
          <p:cNvPr id="102" name="Rectangle 101">
            <a:extLst>
              <a:ext uri="{FF2B5EF4-FFF2-40B4-BE49-F238E27FC236}">
                <a16:creationId xmlns:a16="http://schemas.microsoft.com/office/drawing/2014/main" id="{1338739F-2D57-4374-973A-5C284BEFFE09}"/>
              </a:ext>
            </a:extLst>
          </p:cNvPr>
          <p:cNvSpPr/>
          <p:nvPr/>
        </p:nvSpPr>
        <p:spPr>
          <a:xfrm>
            <a:off x="6264128" y="152677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30</a:t>
            </a:r>
          </a:p>
        </p:txBody>
      </p:sp>
      <p:sp>
        <p:nvSpPr>
          <p:cNvPr id="106" name="Rectangle 105">
            <a:extLst>
              <a:ext uri="{FF2B5EF4-FFF2-40B4-BE49-F238E27FC236}">
                <a16:creationId xmlns:a16="http://schemas.microsoft.com/office/drawing/2014/main" id="{EB9D3679-4B8C-4F7B-9C4F-8AC61CCA4D66}"/>
              </a:ext>
            </a:extLst>
          </p:cNvPr>
          <p:cNvSpPr/>
          <p:nvPr/>
        </p:nvSpPr>
        <p:spPr>
          <a:xfrm>
            <a:off x="1272903" y="991521"/>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F</a:t>
            </a:r>
          </a:p>
        </p:txBody>
      </p:sp>
      <p:sp>
        <p:nvSpPr>
          <p:cNvPr id="107" name="Rectangle 106">
            <a:extLst>
              <a:ext uri="{FF2B5EF4-FFF2-40B4-BE49-F238E27FC236}">
                <a16:creationId xmlns:a16="http://schemas.microsoft.com/office/drawing/2014/main" id="{C6388E76-EC10-4D73-A1BC-D9A06FB6E8BB}"/>
              </a:ext>
            </a:extLst>
          </p:cNvPr>
          <p:cNvSpPr/>
          <p:nvPr/>
        </p:nvSpPr>
        <p:spPr>
          <a:xfrm>
            <a:off x="1272903"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0</a:t>
            </a:r>
          </a:p>
        </p:txBody>
      </p:sp>
      <p:sp>
        <p:nvSpPr>
          <p:cNvPr id="108" name="Rectangle 107">
            <a:extLst>
              <a:ext uri="{FF2B5EF4-FFF2-40B4-BE49-F238E27FC236}">
                <a16:creationId xmlns:a16="http://schemas.microsoft.com/office/drawing/2014/main" id="{27C7A1CE-4DBD-4FF4-BCF8-336ECE384CA0}"/>
              </a:ext>
            </a:extLst>
          </p:cNvPr>
          <p:cNvSpPr/>
          <p:nvPr/>
        </p:nvSpPr>
        <p:spPr>
          <a:xfrm>
            <a:off x="1815755"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5</a:t>
            </a:r>
          </a:p>
        </p:txBody>
      </p:sp>
      <p:sp>
        <p:nvSpPr>
          <p:cNvPr id="109" name="Rectangle 108">
            <a:extLst>
              <a:ext uri="{FF2B5EF4-FFF2-40B4-BE49-F238E27FC236}">
                <a16:creationId xmlns:a16="http://schemas.microsoft.com/office/drawing/2014/main" id="{AC65450E-0FEB-4FEC-B7F7-CEB7DB421A40}"/>
              </a:ext>
            </a:extLst>
          </p:cNvPr>
          <p:cNvSpPr/>
          <p:nvPr/>
        </p:nvSpPr>
        <p:spPr>
          <a:xfrm>
            <a:off x="2358607"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5</a:t>
            </a:r>
          </a:p>
        </p:txBody>
      </p:sp>
      <p:sp>
        <p:nvSpPr>
          <p:cNvPr id="110" name="Rectangle 109">
            <a:extLst>
              <a:ext uri="{FF2B5EF4-FFF2-40B4-BE49-F238E27FC236}">
                <a16:creationId xmlns:a16="http://schemas.microsoft.com/office/drawing/2014/main" id="{1F4D18D5-1E38-4B58-8488-0E689B1E07F7}"/>
              </a:ext>
            </a:extLst>
          </p:cNvPr>
          <p:cNvSpPr/>
          <p:nvPr/>
        </p:nvSpPr>
        <p:spPr>
          <a:xfrm>
            <a:off x="1272903" y="153194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16</a:t>
            </a:r>
          </a:p>
        </p:txBody>
      </p:sp>
      <p:sp>
        <p:nvSpPr>
          <p:cNvPr id="111" name="Rectangle 110">
            <a:extLst>
              <a:ext uri="{FF2B5EF4-FFF2-40B4-BE49-F238E27FC236}">
                <a16:creationId xmlns:a16="http://schemas.microsoft.com/office/drawing/2014/main" id="{8D4D39B8-9B0D-4AF9-82C5-5F16FEE7A7AD}"/>
              </a:ext>
            </a:extLst>
          </p:cNvPr>
          <p:cNvSpPr/>
          <p:nvPr/>
        </p:nvSpPr>
        <p:spPr>
          <a:xfrm>
            <a:off x="1815755" y="153194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latin typeface="Lato Black" panose="020F0A02020204030203" pitchFamily="34" charset="0"/>
              </a:rPr>
              <a:t>16</a:t>
            </a:r>
          </a:p>
        </p:txBody>
      </p:sp>
      <p:sp>
        <p:nvSpPr>
          <p:cNvPr id="112" name="Rectangle 111">
            <a:extLst>
              <a:ext uri="{FF2B5EF4-FFF2-40B4-BE49-F238E27FC236}">
                <a16:creationId xmlns:a16="http://schemas.microsoft.com/office/drawing/2014/main" id="{C37538E9-7067-4A67-977E-DEA6DD4CA595}"/>
              </a:ext>
            </a:extLst>
          </p:cNvPr>
          <p:cNvSpPr/>
          <p:nvPr/>
        </p:nvSpPr>
        <p:spPr>
          <a:xfrm>
            <a:off x="2358607" y="153194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21</a:t>
            </a:r>
          </a:p>
        </p:txBody>
      </p:sp>
      <p:sp>
        <p:nvSpPr>
          <p:cNvPr id="114" name="Rectangle 113">
            <a:extLst>
              <a:ext uri="{FF2B5EF4-FFF2-40B4-BE49-F238E27FC236}">
                <a16:creationId xmlns:a16="http://schemas.microsoft.com/office/drawing/2014/main" id="{5D408A22-1855-4197-A01C-1287E1BE4394}"/>
              </a:ext>
            </a:extLst>
          </p:cNvPr>
          <p:cNvSpPr/>
          <p:nvPr/>
        </p:nvSpPr>
        <p:spPr>
          <a:xfrm>
            <a:off x="9285898" y="997110"/>
            <a:ext cx="1627496" cy="540000"/>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LEGEND</a:t>
            </a:r>
          </a:p>
        </p:txBody>
      </p:sp>
      <p:sp>
        <p:nvSpPr>
          <p:cNvPr id="115" name="Rectangle 114">
            <a:extLst>
              <a:ext uri="{FF2B5EF4-FFF2-40B4-BE49-F238E27FC236}">
                <a16:creationId xmlns:a16="http://schemas.microsoft.com/office/drawing/2014/main" id="{8FE00519-EEF0-4357-8A33-25F0A06397B4}"/>
              </a:ext>
            </a:extLst>
          </p:cNvPr>
          <p:cNvSpPr/>
          <p:nvPr/>
        </p:nvSpPr>
        <p:spPr>
          <a:xfrm>
            <a:off x="9285898"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ES</a:t>
            </a:r>
          </a:p>
        </p:txBody>
      </p:sp>
      <p:sp>
        <p:nvSpPr>
          <p:cNvPr id="116" name="Rectangle 115">
            <a:extLst>
              <a:ext uri="{FF2B5EF4-FFF2-40B4-BE49-F238E27FC236}">
                <a16:creationId xmlns:a16="http://schemas.microsoft.com/office/drawing/2014/main" id="{E7C7459E-55CC-431D-91A4-FF45A19DDA60}"/>
              </a:ext>
            </a:extLst>
          </p:cNvPr>
          <p:cNvSpPr/>
          <p:nvPr/>
        </p:nvSpPr>
        <p:spPr>
          <a:xfrm>
            <a:off x="9828750"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DUR</a:t>
            </a:r>
          </a:p>
        </p:txBody>
      </p:sp>
      <p:sp>
        <p:nvSpPr>
          <p:cNvPr id="117" name="Rectangle 116">
            <a:extLst>
              <a:ext uri="{FF2B5EF4-FFF2-40B4-BE49-F238E27FC236}">
                <a16:creationId xmlns:a16="http://schemas.microsoft.com/office/drawing/2014/main" id="{2F16D12C-748F-434A-9D27-43AF2D5E43A4}"/>
              </a:ext>
            </a:extLst>
          </p:cNvPr>
          <p:cNvSpPr/>
          <p:nvPr/>
        </p:nvSpPr>
        <p:spPr>
          <a:xfrm>
            <a:off x="10371602"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EF</a:t>
            </a:r>
          </a:p>
        </p:txBody>
      </p:sp>
      <p:sp>
        <p:nvSpPr>
          <p:cNvPr id="118" name="Rectangle 117">
            <a:extLst>
              <a:ext uri="{FF2B5EF4-FFF2-40B4-BE49-F238E27FC236}">
                <a16:creationId xmlns:a16="http://schemas.microsoft.com/office/drawing/2014/main" id="{70D8C866-8D0E-4C1B-A116-2E5E9308B779}"/>
              </a:ext>
            </a:extLst>
          </p:cNvPr>
          <p:cNvSpPr/>
          <p:nvPr/>
        </p:nvSpPr>
        <p:spPr>
          <a:xfrm>
            <a:off x="9285898"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LS</a:t>
            </a:r>
          </a:p>
        </p:txBody>
      </p:sp>
      <p:sp>
        <p:nvSpPr>
          <p:cNvPr id="119" name="Rectangle 118">
            <a:extLst>
              <a:ext uri="{FF2B5EF4-FFF2-40B4-BE49-F238E27FC236}">
                <a16:creationId xmlns:a16="http://schemas.microsoft.com/office/drawing/2014/main" id="{2FE50E28-4FAE-4D6C-8641-A63359F430C0}"/>
              </a:ext>
            </a:extLst>
          </p:cNvPr>
          <p:cNvSpPr/>
          <p:nvPr/>
        </p:nvSpPr>
        <p:spPr>
          <a:xfrm>
            <a:off x="9828750"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C00000"/>
                </a:solidFill>
                <a:latin typeface="Lato Black" panose="020F0A02020204030203" pitchFamily="34" charset="0"/>
              </a:rPr>
              <a:t>FLT</a:t>
            </a:r>
          </a:p>
        </p:txBody>
      </p:sp>
      <p:sp>
        <p:nvSpPr>
          <p:cNvPr id="120" name="Rectangle 119">
            <a:extLst>
              <a:ext uri="{FF2B5EF4-FFF2-40B4-BE49-F238E27FC236}">
                <a16:creationId xmlns:a16="http://schemas.microsoft.com/office/drawing/2014/main" id="{B3DBE454-A7A7-4C08-9AE2-B29B14B90A01}"/>
              </a:ext>
            </a:extLst>
          </p:cNvPr>
          <p:cNvSpPr/>
          <p:nvPr/>
        </p:nvSpPr>
        <p:spPr>
          <a:xfrm>
            <a:off x="10371602"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LF</a:t>
            </a:r>
          </a:p>
        </p:txBody>
      </p:sp>
      <p:sp>
        <p:nvSpPr>
          <p:cNvPr id="125" name="Rectangle: Rounded Corners 124">
            <a:extLst>
              <a:ext uri="{FF2B5EF4-FFF2-40B4-BE49-F238E27FC236}">
                <a16:creationId xmlns:a16="http://schemas.microsoft.com/office/drawing/2014/main" id="{691307D9-84B8-46E1-89B0-3026317223BC}"/>
              </a:ext>
            </a:extLst>
          </p:cNvPr>
          <p:cNvSpPr/>
          <p:nvPr/>
        </p:nvSpPr>
        <p:spPr>
          <a:xfrm>
            <a:off x="9285897" y="3049869"/>
            <a:ext cx="1627497" cy="758262"/>
          </a:xfrm>
          <a:prstGeom prst="roundRect">
            <a:avLst>
              <a:gd name="adj" fmla="val 29436"/>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95000"/>
                  </a:schemeClr>
                </a:solidFill>
                <a:latin typeface="Lato Black" panose="020F0A02020204030203" pitchFamily="34" charset="0"/>
              </a:rPr>
              <a:t>END</a:t>
            </a:r>
          </a:p>
        </p:txBody>
      </p:sp>
      <p:cxnSp>
        <p:nvCxnSpPr>
          <p:cNvPr id="130" name="Straight Arrow Connector 129">
            <a:extLst>
              <a:ext uri="{FF2B5EF4-FFF2-40B4-BE49-F238E27FC236}">
                <a16:creationId xmlns:a16="http://schemas.microsoft.com/office/drawing/2014/main" id="{14F30717-1DEA-4274-BD8B-1AA70C4FC4F7}"/>
              </a:ext>
            </a:extLst>
          </p:cNvPr>
          <p:cNvCxnSpPr>
            <a:cxnSpLocks/>
            <a:stCxn id="4" idx="3"/>
            <a:endCxn id="64" idx="1"/>
          </p:cNvCxnSpPr>
          <p:nvPr/>
        </p:nvCxnSpPr>
        <p:spPr>
          <a:xfrm>
            <a:off x="2904311" y="3429000"/>
            <a:ext cx="104398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1" name="Straight Arrow Connector 130">
            <a:extLst>
              <a:ext uri="{FF2B5EF4-FFF2-40B4-BE49-F238E27FC236}">
                <a16:creationId xmlns:a16="http://schemas.microsoft.com/office/drawing/2014/main" id="{8B4764C4-2496-4E86-82C2-8C0BEB000EAC}"/>
              </a:ext>
            </a:extLst>
          </p:cNvPr>
          <p:cNvCxnSpPr>
            <a:cxnSpLocks/>
            <a:stCxn id="64" idx="3"/>
            <a:endCxn id="72" idx="1"/>
          </p:cNvCxnSpPr>
          <p:nvPr/>
        </p:nvCxnSpPr>
        <p:spPr>
          <a:xfrm>
            <a:off x="5575793" y="3429000"/>
            <a:ext cx="104986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AA9FF987-1B99-4711-8E23-BD8317540137}"/>
              </a:ext>
            </a:extLst>
          </p:cNvPr>
          <p:cNvCxnSpPr>
            <a:cxnSpLocks/>
            <a:stCxn id="72" idx="3"/>
            <a:endCxn id="125" idx="1"/>
          </p:cNvCxnSpPr>
          <p:nvPr/>
        </p:nvCxnSpPr>
        <p:spPr>
          <a:xfrm>
            <a:off x="8251357" y="3429000"/>
            <a:ext cx="103454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FE56CD52-38E3-49A4-B4D1-841E477655A2}"/>
              </a:ext>
            </a:extLst>
          </p:cNvPr>
          <p:cNvCxnSpPr>
            <a:cxnSpLocks/>
            <a:stCxn id="4" idx="3"/>
            <a:endCxn id="80" idx="1"/>
          </p:cNvCxnSpPr>
          <p:nvPr/>
        </p:nvCxnSpPr>
        <p:spPr>
          <a:xfrm>
            <a:off x="2904311" y="3429000"/>
            <a:ext cx="1051483"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C4A9663C-7E6D-4883-928E-0AC3DB893666}"/>
              </a:ext>
            </a:extLst>
          </p:cNvPr>
          <p:cNvCxnSpPr>
            <a:cxnSpLocks/>
            <a:stCxn id="80" idx="3"/>
            <a:endCxn id="88" idx="1"/>
          </p:cNvCxnSpPr>
          <p:nvPr/>
        </p:nvCxnSpPr>
        <p:spPr>
          <a:xfrm>
            <a:off x="5581498" y="5590890"/>
            <a:ext cx="104415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657CFBC-93BB-4D50-8096-C47214D7D8A6}"/>
              </a:ext>
            </a:extLst>
          </p:cNvPr>
          <p:cNvCxnSpPr>
            <a:cxnSpLocks/>
            <a:stCxn id="88" idx="3"/>
            <a:endCxn id="125" idx="1"/>
          </p:cNvCxnSpPr>
          <p:nvPr/>
        </p:nvCxnSpPr>
        <p:spPr>
          <a:xfrm flipV="1">
            <a:off x="8251357" y="3429000"/>
            <a:ext cx="1034540"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E65CE366-24DA-4AC5-8491-7E25EE2906AE}"/>
              </a:ext>
            </a:extLst>
          </p:cNvPr>
          <p:cNvCxnSpPr>
            <a:cxnSpLocks/>
            <a:stCxn id="106" idx="3"/>
            <a:endCxn id="96" idx="1"/>
          </p:cNvCxnSpPr>
          <p:nvPr/>
        </p:nvCxnSpPr>
        <p:spPr>
          <a:xfrm flipV="1">
            <a:off x="2892903" y="1256353"/>
            <a:ext cx="2285521" cy="516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2D037F94-8E60-47C4-807E-3FBD49F4DD2B}"/>
              </a:ext>
            </a:extLst>
          </p:cNvPr>
          <p:cNvCxnSpPr>
            <a:cxnSpLocks/>
            <a:stCxn id="4" idx="3"/>
            <a:endCxn id="96" idx="1"/>
          </p:cNvCxnSpPr>
          <p:nvPr/>
        </p:nvCxnSpPr>
        <p:spPr>
          <a:xfrm flipV="1">
            <a:off x="2904311" y="1256353"/>
            <a:ext cx="227411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A7941482-54FA-4DB6-9197-32CDC73F89B4}"/>
              </a:ext>
            </a:extLst>
          </p:cNvPr>
          <p:cNvCxnSpPr>
            <a:cxnSpLocks/>
            <a:stCxn id="96" idx="3"/>
            <a:endCxn id="125" idx="1"/>
          </p:cNvCxnSpPr>
          <p:nvPr/>
        </p:nvCxnSpPr>
        <p:spPr>
          <a:xfrm>
            <a:off x="6798424" y="1256353"/>
            <a:ext cx="248747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71" name="Rectangle 70">
            <a:extLst>
              <a:ext uri="{FF2B5EF4-FFF2-40B4-BE49-F238E27FC236}">
                <a16:creationId xmlns:a16="http://schemas.microsoft.com/office/drawing/2014/main" id="{77BC672C-BBA8-4CDC-9E9D-40E1B9111CC8}"/>
              </a:ext>
            </a:extLst>
          </p:cNvPr>
          <p:cNvSpPr/>
          <p:nvPr/>
        </p:nvSpPr>
        <p:spPr>
          <a:xfrm>
            <a:off x="9830714" y="2628627"/>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solidFill>
                  <a:schemeClr val="tx1">
                    <a:lumMod val="50000"/>
                    <a:lumOff val="50000"/>
                  </a:schemeClr>
                </a:solidFill>
                <a:latin typeface="Lato" panose="020F0502020204030203" pitchFamily="34" charset="0"/>
              </a:rPr>
              <a:t>30</a:t>
            </a:r>
          </a:p>
        </p:txBody>
      </p:sp>
      <p:sp>
        <p:nvSpPr>
          <p:cNvPr id="79" name="Title 1">
            <a:extLst>
              <a:ext uri="{FF2B5EF4-FFF2-40B4-BE49-F238E27FC236}">
                <a16:creationId xmlns:a16="http://schemas.microsoft.com/office/drawing/2014/main" id="{7AA0CA62-BFCB-4084-96B8-DA793BA759AC}"/>
              </a:ext>
            </a:extLst>
          </p:cNvPr>
          <p:cNvSpPr txBox="1">
            <a:spLocks/>
          </p:cNvSpPr>
          <p:nvPr/>
        </p:nvSpPr>
        <p:spPr>
          <a:xfrm>
            <a:off x="-2339" y="4928108"/>
            <a:ext cx="3368040" cy="1325563"/>
          </a:xfrm>
          <a:prstGeom prst="rect">
            <a:avLst/>
          </a:prstGeom>
        </p:spPr>
        <p:txBody>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pPr algn="ctr"/>
            <a:r>
              <a:rPr lang="en-AU" dirty="0"/>
              <a:t>Float</a:t>
            </a:r>
          </a:p>
          <a:p>
            <a:pPr algn="ctr"/>
            <a:r>
              <a:rPr lang="en-AU" dirty="0"/>
              <a:t>(slack)</a:t>
            </a:r>
          </a:p>
        </p:txBody>
      </p:sp>
      <p:sp>
        <p:nvSpPr>
          <p:cNvPr id="2" name="Arc 1">
            <a:extLst>
              <a:ext uri="{FF2B5EF4-FFF2-40B4-BE49-F238E27FC236}">
                <a16:creationId xmlns:a16="http://schemas.microsoft.com/office/drawing/2014/main" id="{4DDFF3CB-C0E9-4952-8990-571877C28166}"/>
              </a:ext>
            </a:extLst>
          </p:cNvPr>
          <p:cNvSpPr/>
          <p:nvPr/>
        </p:nvSpPr>
        <p:spPr>
          <a:xfrm rot="13570281">
            <a:off x="977438" y="2888080"/>
            <a:ext cx="1120284" cy="1081838"/>
          </a:xfrm>
          <a:prstGeom prst="arc">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7" name="TextBox 86">
            <a:extLst>
              <a:ext uri="{FF2B5EF4-FFF2-40B4-BE49-F238E27FC236}">
                <a16:creationId xmlns:a16="http://schemas.microsoft.com/office/drawing/2014/main" id="{27032703-4AC3-4118-973E-1FACED791B58}"/>
              </a:ext>
            </a:extLst>
          </p:cNvPr>
          <p:cNvSpPr txBox="1"/>
          <p:nvPr/>
        </p:nvSpPr>
        <p:spPr>
          <a:xfrm>
            <a:off x="119137" y="3238206"/>
            <a:ext cx="1051483" cy="338554"/>
          </a:xfrm>
          <a:prstGeom prst="rect">
            <a:avLst/>
          </a:prstGeom>
          <a:noFill/>
        </p:spPr>
        <p:txBody>
          <a:bodyPr wrap="square" rtlCol="0">
            <a:spAutoFit/>
          </a:bodyPr>
          <a:lstStyle/>
          <a:p>
            <a:pPr algn="ctr"/>
            <a:r>
              <a:rPr lang="en-AU" sz="1600" i="1" dirty="0">
                <a:solidFill>
                  <a:srgbClr val="C00000"/>
                </a:solidFill>
                <a:latin typeface="Lato" panose="020F0502020204030203" pitchFamily="34" charset="0"/>
                <a:cs typeface="Lato" panose="020F0502020204030203" pitchFamily="34" charset="0"/>
              </a:rPr>
              <a:t>minus</a:t>
            </a:r>
          </a:p>
        </p:txBody>
      </p:sp>
      <p:sp>
        <p:nvSpPr>
          <p:cNvPr id="95" name="Arc 94">
            <a:extLst>
              <a:ext uri="{FF2B5EF4-FFF2-40B4-BE49-F238E27FC236}">
                <a16:creationId xmlns:a16="http://schemas.microsoft.com/office/drawing/2014/main" id="{EF51EA60-581D-49B1-B271-82F2FEAD6280}"/>
              </a:ext>
            </a:extLst>
          </p:cNvPr>
          <p:cNvSpPr/>
          <p:nvPr/>
        </p:nvSpPr>
        <p:spPr>
          <a:xfrm rot="8029719" flipH="1">
            <a:off x="2075314" y="2916589"/>
            <a:ext cx="1120284" cy="1081838"/>
          </a:xfrm>
          <a:prstGeom prst="arc">
            <a:avLst/>
          </a:prstGeom>
          <a:ln w="190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14147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wipe(down)">
                                      <p:cBhvr>
                                        <p:cTn id="10" dur="500"/>
                                        <p:tgtEl>
                                          <p:spTgt spid="9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500"/>
                                        <p:tgtEl>
                                          <p:spTgt spid="8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fade">
                                      <p:cBhvr>
                                        <p:cTn id="38" dur="500"/>
                                        <p:tgtEl>
                                          <p:spTgt spid="9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fade">
                                      <p:cBhvr>
                                        <p:cTn id="43" dur="500"/>
                                        <p:tgtEl>
                                          <p:spTgt spid="1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fade">
                                      <p:cBhvr>
                                        <p:cTn id="48"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9" grpId="0" animBg="1"/>
      <p:bldP spid="77" grpId="0" animBg="1"/>
      <p:bldP spid="85" grpId="0" animBg="1"/>
      <p:bldP spid="93" grpId="0" animBg="1"/>
      <p:bldP spid="101" grpId="0" animBg="1"/>
      <p:bldP spid="111" grpId="0" animBg="1"/>
      <p:bldP spid="2" grpId="0" animBg="1"/>
      <p:bldP spid="87" grpId="0"/>
      <p:bldP spid="9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62FD5C-0D7C-4609-AD63-89FB7E57225C}"/>
              </a:ext>
            </a:extLst>
          </p:cNvPr>
          <p:cNvSpPr/>
          <p:nvPr/>
        </p:nvSpPr>
        <p:spPr>
          <a:xfrm>
            <a:off x="1278606" y="3159000"/>
            <a:ext cx="1625705"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A</a:t>
            </a:r>
          </a:p>
        </p:txBody>
      </p:sp>
      <p:sp>
        <p:nvSpPr>
          <p:cNvPr id="6" name="Rectangle 5">
            <a:extLst>
              <a:ext uri="{FF2B5EF4-FFF2-40B4-BE49-F238E27FC236}">
                <a16:creationId xmlns:a16="http://schemas.microsoft.com/office/drawing/2014/main" id="{8425AA18-5A71-467A-95EF-7F63A634A70B}"/>
              </a:ext>
            </a:extLst>
          </p:cNvPr>
          <p:cNvSpPr/>
          <p:nvPr/>
        </p:nvSpPr>
        <p:spPr>
          <a:xfrm>
            <a:off x="127860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0</a:t>
            </a:r>
          </a:p>
        </p:txBody>
      </p:sp>
      <p:sp>
        <p:nvSpPr>
          <p:cNvPr id="7" name="Rectangle 6">
            <a:extLst>
              <a:ext uri="{FF2B5EF4-FFF2-40B4-BE49-F238E27FC236}">
                <a16:creationId xmlns:a16="http://schemas.microsoft.com/office/drawing/2014/main" id="{7F3DE2BE-7609-4F1A-9308-6A0659E30271}"/>
              </a:ext>
            </a:extLst>
          </p:cNvPr>
          <p:cNvSpPr/>
          <p:nvPr/>
        </p:nvSpPr>
        <p:spPr>
          <a:xfrm>
            <a:off x="1821459"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8" name="Rectangle 7">
            <a:extLst>
              <a:ext uri="{FF2B5EF4-FFF2-40B4-BE49-F238E27FC236}">
                <a16:creationId xmlns:a16="http://schemas.microsoft.com/office/drawing/2014/main" id="{43979849-40FD-4CA7-9F50-4DAD0FC3155F}"/>
              </a:ext>
            </a:extLst>
          </p:cNvPr>
          <p:cNvSpPr/>
          <p:nvPr/>
        </p:nvSpPr>
        <p:spPr>
          <a:xfrm>
            <a:off x="2364311"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12" name="Rectangle 11">
            <a:extLst>
              <a:ext uri="{FF2B5EF4-FFF2-40B4-BE49-F238E27FC236}">
                <a16:creationId xmlns:a16="http://schemas.microsoft.com/office/drawing/2014/main" id="{8903F7BE-7CC1-4B76-BF05-321CE3B0BA27}"/>
              </a:ext>
            </a:extLst>
          </p:cNvPr>
          <p:cNvSpPr/>
          <p:nvPr/>
        </p:nvSpPr>
        <p:spPr>
          <a:xfrm>
            <a:off x="1278607"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0</a:t>
            </a:r>
          </a:p>
        </p:txBody>
      </p:sp>
      <p:sp>
        <p:nvSpPr>
          <p:cNvPr id="13" name="Rectangle 12">
            <a:extLst>
              <a:ext uri="{FF2B5EF4-FFF2-40B4-BE49-F238E27FC236}">
                <a16:creationId xmlns:a16="http://schemas.microsoft.com/office/drawing/2014/main" id="{AEA30BDF-A755-4DD7-9489-FE547CB49D8E}"/>
              </a:ext>
            </a:extLst>
          </p:cNvPr>
          <p:cNvSpPr/>
          <p:nvPr/>
        </p:nvSpPr>
        <p:spPr>
          <a:xfrm>
            <a:off x="1821459" y="3699420"/>
            <a:ext cx="540000" cy="432000"/>
          </a:xfrm>
          <a:prstGeom prst="rect">
            <a:avLst/>
          </a:prstGeom>
          <a:solidFill>
            <a:srgbClr val="FF0000">
              <a:alpha val="1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rgbClr val="C00000"/>
                </a:solidFill>
                <a:latin typeface="Lato Black" panose="020F0A02020204030203" pitchFamily="34" charset="0"/>
              </a:rPr>
              <a:t>0</a:t>
            </a:r>
          </a:p>
        </p:txBody>
      </p:sp>
      <p:sp>
        <p:nvSpPr>
          <p:cNvPr id="14" name="Rectangle 13">
            <a:extLst>
              <a:ext uri="{FF2B5EF4-FFF2-40B4-BE49-F238E27FC236}">
                <a16:creationId xmlns:a16="http://schemas.microsoft.com/office/drawing/2014/main" id="{3EC7191D-4742-41B8-90C9-B70FDC8B4134}"/>
              </a:ext>
            </a:extLst>
          </p:cNvPr>
          <p:cNvSpPr/>
          <p:nvPr/>
        </p:nvSpPr>
        <p:spPr>
          <a:xfrm>
            <a:off x="2364311"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64" name="Rectangle 63">
            <a:extLst>
              <a:ext uri="{FF2B5EF4-FFF2-40B4-BE49-F238E27FC236}">
                <a16:creationId xmlns:a16="http://schemas.microsoft.com/office/drawing/2014/main" id="{68ED0D9F-83BF-41EE-918F-2E41AE862E10}"/>
              </a:ext>
            </a:extLst>
          </p:cNvPr>
          <p:cNvSpPr/>
          <p:nvPr/>
        </p:nvSpPr>
        <p:spPr>
          <a:xfrm>
            <a:off x="3948296" y="3159000"/>
            <a:ext cx="1627497"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B</a:t>
            </a:r>
          </a:p>
        </p:txBody>
      </p:sp>
      <p:sp>
        <p:nvSpPr>
          <p:cNvPr id="65" name="Rectangle 64">
            <a:extLst>
              <a:ext uri="{FF2B5EF4-FFF2-40B4-BE49-F238E27FC236}">
                <a16:creationId xmlns:a16="http://schemas.microsoft.com/office/drawing/2014/main" id="{AAAA7982-7F78-4066-9A97-FC942E0968A6}"/>
              </a:ext>
            </a:extLst>
          </p:cNvPr>
          <p:cNvSpPr/>
          <p:nvPr/>
        </p:nvSpPr>
        <p:spPr>
          <a:xfrm>
            <a:off x="394829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66" name="Rectangle 65">
            <a:extLst>
              <a:ext uri="{FF2B5EF4-FFF2-40B4-BE49-F238E27FC236}">
                <a16:creationId xmlns:a16="http://schemas.microsoft.com/office/drawing/2014/main" id="{231A98E3-581A-44C9-AC21-EB000DA2784F}"/>
              </a:ext>
            </a:extLst>
          </p:cNvPr>
          <p:cNvSpPr/>
          <p:nvPr/>
        </p:nvSpPr>
        <p:spPr>
          <a:xfrm>
            <a:off x="4491149"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6</a:t>
            </a:r>
          </a:p>
        </p:txBody>
      </p:sp>
      <p:sp>
        <p:nvSpPr>
          <p:cNvPr id="67" name="Rectangle 66">
            <a:extLst>
              <a:ext uri="{FF2B5EF4-FFF2-40B4-BE49-F238E27FC236}">
                <a16:creationId xmlns:a16="http://schemas.microsoft.com/office/drawing/2014/main" id="{680AE24E-85BE-4648-8263-CBC0FA24E6CA}"/>
              </a:ext>
            </a:extLst>
          </p:cNvPr>
          <p:cNvSpPr/>
          <p:nvPr/>
        </p:nvSpPr>
        <p:spPr>
          <a:xfrm>
            <a:off x="5034001"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13</a:t>
            </a:r>
          </a:p>
        </p:txBody>
      </p:sp>
      <p:sp>
        <p:nvSpPr>
          <p:cNvPr id="68" name="Rectangle 67">
            <a:extLst>
              <a:ext uri="{FF2B5EF4-FFF2-40B4-BE49-F238E27FC236}">
                <a16:creationId xmlns:a16="http://schemas.microsoft.com/office/drawing/2014/main" id="{7C5DDB03-B285-42D1-A41C-7B928CF24D3A}"/>
              </a:ext>
            </a:extLst>
          </p:cNvPr>
          <p:cNvSpPr/>
          <p:nvPr/>
        </p:nvSpPr>
        <p:spPr>
          <a:xfrm>
            <a:off x="3948297"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12</a:t>
            </a:r>
          </a:p>
        </p:txBody>
      </p:sp>
      <p:sp>
        <p:nvSpPr>
          <p:cNvPr id="69" name="Rectangle 68">
            <a:extLst>
              <a:ext uri="{FF2B5EF4-FFF2-40B4-BE49-F238E27FC236}">
                <a16:creationId xmlns:a16="http://schemas.microsoft.com/office/drawing/2014/main" id="{FD1B2045-9A74-4902-A4A0-B5D20BBA248A}"/>
              </a:ext>
            </a:extLst>
          </p:cNvPr>
          <p:cNvSpPr/>
          <p:nvPr/>
        </p:nvSpPr>
        <p:spPr>
          <a:xfrm>
            <a:off x="4491149"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5</a:t>
            </a:r>
          </a:p>
        </p:txBody>
      </p:sp>
      <p:sp>
        <p:nvSpPr>
          <p:cNvPr id="70" name="Rectangle 69">
            <a:extLst>
              <a:ext uri="{FF2B5EF4-FFF2-40B4-BE49-F238E27FC236}">
                <a16:creationId xmlns:a16="http://schemas.microsoft.com/office/drawing/2014/main" id="{F6A4B300-776A-4F91-BC39-1123E3A14B64}"/>
              </a:ext>
            </a:extLst>
          </p:cNvPr>
          <p:cNvSpPr/>
          <p:nvPr/>
        </p:nvSpPr>
        <p:spPr>
          <a:xfrm>
            <a:off x="5034001"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18</a:t>
            </a:r>
          </a:p>
        </p:txBody>
      </p:sp>
      <p:sp>
        <p:nvSpPr>
          <p:cNvPr id="72" name="Rectangle 71">
            <a:extLst>
              <a:ext uri="{FF2B5EF4-FFF2-40B4-BE49-F238E27FC236}">
                <a16:creationId xmlns:a16="http://schemas.microsoft.com/office/drawing/2014/main" id="{8BB7636A-D643-4E8F-A202-FB16882C47E2}"/>
              </a:ext>
            </a:extLst>
          </p:cNvPr>
          <p:cNvSpPr/>
          <p:nvPr/>
        </p:nvSpPr>
        <p:spPr>
          <a:xfrm>
            <a:off x="6625653" y="3159000"/>
            <a:ext cx="1625704" cy="540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C</a:t>
            </a:r>
          </a:p>
        </p:txBody>
      </p:sp>
      <p:sp>
        <p:nvSpPr>
          <p:cNvPr id="73" name="Rectangle 72">
            <a:extLst>
              <a:ext uri="{FF2B5EF4-FFF2-40B4-BE49-F238E27FC236}">
                <a16:creationId xmlns:a16="http://schemas.microsoft.com/office/drawing/2014/main" id="{B2373F31-11AB-4FAE-B857-BE8CD49A8753}"/>
              </a:ext>
            </a:extLst>
          </p:cNvPr>
          <p:cNvSpPr/>
          <p:nvPr/>
        </p:nvSpPr>
        <p:spPr>
          <a:xfrm>
            <a:off x="6625653"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13</a:t>
            </a:r>
          </a:p>
        </p:txBody>
      </p:sp>
      <p:sp>
        <p:nvSpPr>
          <p:cNvPr id="74" name="Rectangle 73">
            <a:extLst>
              <a:ext uri="{FF2B5EF4-FFF2-40B4-BE49-F238E27FC236}">
                <a16:creationId xmlns:a16="http://schemas.microsoft.com/office/drawing/2014/main" id="{8A2BFA73-CC90-4B7D-ABBB-4457732A151D}"/>
              </a:ext>
            </a:extLst>
          </p:cNvPr>
          <p:cNvSpPr/>
          <p:nvPr/>
        </p:nvSpPr>
        <p:spPr>
          <a:xfrm>
            <a:off x="7168505"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12</a:t>
            </a:r>
          </a:p>
        </p:txBody>
      </p:sp>
      <p:sp>
        <p:nvSpPr>
          <p:cNvPr id="75" name="Rectangle 74">
            <a:extLst>
              <a:ext uri="{FF2B5EF4-FFF2-40B4-BE49-F238E27FC236}">
                <a16:creationId xmlns:a16="http://schemas.microsoft.com/office/drawing/2014/main" id="{6C8F08F1-1F59-4982-8924-230FC7B72AAD}"/>
              </a:ext>
            </a:extLst>
          </p:cNvPr>
          <p:cNvSpPr/>
          <p:nvPr/>
        </p:nvSpPr>
        <p:spPr>
          <a:xfrm>
            <a:off x="7711357" y="272658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25</a:t>
            </a:r>
          </a:p>
        </p:txBody>
      </p:sp>
      <p:sp>
        <p:nvSpPr>
          <p:cNvPr id="76" name="Rectangle 75">
            <a:extLst>
              <a:ext uri="{FF2B5EF4-FFF2-40B4-BE49-F238E27FC236}">
                <a16:creationId xmlns:a16="http://schemas.microsoft.com/office/drawing/2014/main" id="{3E63D184-130B-4651-9B81-E7C5A43EA1B3}"/>
              </a:ext>
            </a:extLst>
          </p:cNvPr>
          <p:cNvSpPr/>
          <p:nvPr/>
        </p:nvSpPr>
        <p:spPr>
          <a:xfrm>
            <a:off x="6625653"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18</a:t>
            </a:r>
          </a:p>
        </p:txBody>
      </p:sp>
      <p:sp>
        <p:nvSpPr>
          <p:cNvPr id="77" name="Rectangle 76">
            <a:extLst>
              <a:ext uri="{FF2B5EF4-FFF2-40B4-BE49-F238E27FC236}">
                <a16:creationId xmlns:a16="http://schemas.microsoft.com/office/drawing/2014/main" id="{6313E5FA-EAD6-4881-82DE-F4BC488F2BC9}"/>
              </a:ext>
            </a:extLst>
          </p:cNvPr>
          <p:cNvSpPr/>
          <p:nvPr/>
        </p:nvSpPr>
        <p:spPr>
          <a:xfrm>
            <a:off x="7168505"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5</a:t>
            </a:r>
          </a:p>
        </p:txBody>
      </p:sp>
      <p:sp>
        <p:nvSpPr>
          <p:cNvPr id="78" name="Rectangle 77">
            <a:extLst>
              <a:ext uri="{FF2B5EF4-FFF2-40B4-BE49-F238E27FC236}">
                <a16:creationId xmlns:a16="http://schemas.microsoft.com/office/drawing/2014/main" id="{071CE9B5-42A2-4601-BABA-00A7687A9DCF}"/>
              </a:ext>
            </a:extLst>
          </p:cNvPr>
          <p:cNvSpPr/>
          <p:nvPr/>
        </p:nvSpPr>
        <p:spPr>
          <a:xfrm>
            <a:off x="7711357" y="369942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30</a:t>
            </a:r>
          </a:p>
        </p:txBody>
      </p:sp>
      <p:sp>
        <p:nvSpPr>
          <p:cNvPr id="80" name="Rectangle 79">
            <a:extLst>
              <a:ext uri="{FF2B5EF4-FFF2-40B4-BE49-F238E27FC236}">
                <a16:creationId xmlns:a16="http://schemas.microsoft.com/office/drawing/2014/main" id="{8597657A-5D83-4B58-B038-745684F2032E}"/>
              </a:ext>
            </a:extLst>
          </p:cNvPr>
          <p:cNvSpPr/>
          <p:nvPr/>
        </p:nvSpPr>
        <p:spPr>
          <a:xfrm>
            <a:off x="3955794"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D</a:t>
            </a:r>
          </a:p>
        </p:txBody>
      </p:sp>
      <p:sp>
        <p:nvSpPr>
          <p:cNvPr id="81" name="Rectangle 80">
            <a:extLst>
              <a:ext uri="{FF2B5EF4-FFF2-40B4-BE49-F238E27FC236}">
                <a16:creationId xmlns:a16="http://schemas.microsoft.com/office/drawing/2014/main" id="{32C31497-749B-498A-B913-152EE1B7B86F}"/>
              </a:ext>
            </a:extLst>
          </p:cNvPr>
          <p:cNvSpPr/>
          <p:nvPr/>
        </p:nvSpPr>
        <p:spPr>
          <a:xfrm>
            <a:off x="3955794"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82" name="Rectangle 81">
            <a:extLst>
              <a:ext uri="{FF2B5EF4-FFF2-40B4-BE49-F238E27FC236}">
                <a16:creationId xmlns:a16="http://schemas.microsoft.com/office/drawing/2014/main" id="{FA6276E8-B6AF-4E39-8F4A-C26EAA313263}"/>
              </a:ext>
            </a:extLst>
          </p:cNvPr>
          <p:cNvSpPr/>
          <p:nvPr/>
        </p:nvSpPr>
        <p:spPr>
          <a:xfrm>
            <a:off x="4498646"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10</a:t>
            </a:r>
          </a:p>
        </p:txBody>
      </p:sp>
      <p:sp>
        <p:nvSpPr>
          <p:cNvPr id="83" name="Rectangle 82">
            <a:extLst>
              <a:ext uri="{FF2B5EF4-FFF2-40B4-BE49-F238E27FC236}">
                <a16:creationId xmlns:a16="http://schemas.microsoft.com/office/drawing/2014/main" id="{5D78E1E6-2D68-4559-9813-CF60E838BE78}"/>
              </a:ext>
            </a:extLst>
          </p:cNvPr>
          <p:cNvSpPr/>
          <p:nvPr/>
        </p:nvSpPr>
        <p:spPr>
          <a:xfrm>
            <a:off x="5041498"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17</a:t>
            </a:r>
          </a:p>
        </p:txBody>
      </p:sp>
      <p:sp>
        <p:nvSpPr>
          <p:cNvPr id="84" name="Rectangle 83">
            <a:extLst>
              <a:ext uri="{FF2B5EF4-FFF2-40B4-BE49-F238E27FC236}">
                <a16:creationId xmlns:a16="http://schemas.microsoft.com/office/drawing/2014/main" id="{EFA4372C-5A6B-461B-A6A8-1DDB2C789CCF}"/>
              </a:ext>
            </a:extLst>
          </p:cNvPr>
          <p:cNvSpPr/>
          <p:nvPr/>
        </p:nvSpPr>
        <p:spPr>
          <a:xfrm>
            <a:off x="3955794"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85" name="Rectangle 84">
            <a:extLst>
              <a:ext uri="{FF2B5EF4-FFF2-40B4-BE49-F238E27FC236}">
                <a16:creationId xmlns:a16="http://schemas.microsoft.com/office/drawing/2014/main" id="{C17CD2DC-91B5-43F8-91CC-7B9D1D151890}"/>
              </a:ext>
            </a:extLst>
          </p:cNvPr>
          <p:cNvSpPr/>
          <p:nvPr/>
        </p:nvSpPr>
        <p:spPr>
          <a:xfrm>
            <a:off x="4498646" y="5861310"/>
            <a:ext cx="540000" cy="432000"/>
          </a:xfrm>
          <a:prstGeom prst="rect">
            <a:avLst/>
          </a:prstGeom>
          <a:solidFill>
            <a:srgbClr val="FF0000">
              <a:alpha val="1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solidFill>
                  <a:srgbClr val="C00000"/>
                </a:solidFill>
                <a:latin typeface="Lato Black" panose="020F0A02020204030203" pitchFamily="34" charset="0"/>
              </a:rPr>
              <a:t>0</a:t>
            </a:r>
          </a:p>
        </p:txBody>
      </p:sp>
      <p:sp>
        <p:nvSpPr>
          <p:cNvPr id="86" name="Rectangle 85">
            <a:extLst>
              <a:ext uri="{FF2B5EF4-FFF2-40B4-BE49-F238E27FC236}">
                <a16:creationId xmlns:a16="http://schemas.microsoft.com/office/drawing/2014/main" id="{417F42DC-3DA2-46D6-B892-31482E3A3306}"/>
              </a:ext>
            </a:extLst>
          </p:cNvPr>
          <p:cNvSpPr/>
          <p:nvPr/>
        </p:nvSpPr>
        <p:spPr>
          <a:xfrm>
            <a:off x="5041498"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17</a:t>
            </a:r>
          </a:p>
        </p:txBody>
      </p:sp>
      <p:sp>
        <p:nvSpPr>
          <p:cNvPr id="88" name="Rectangle 87">
            <a:extLst>
              <a:ext uri="{FF2B5EF4-FFF2-40B4-BE49-F238E27FC236}">
                <a16:creationId xmlns:a16="http://schemas.microsoft.com/office/drawing/2014/main" id="{70281DF5-9626-4921-9F2F-A413B3085D01}"/>
              </a:ext>
            </a:extLst>
          </p:cNvPr>
          <p:cNvSpPr/>
          <p:nvPr/>
        </p:nvSpPr>
        <p:spPr>
          <a:xfrm>
            <a:off x="6625653" y="5320890"/>
            <a:ext cx="1625704" cy="5400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E</a:t>
            </a:r>
          </a:p>
        </p:txBody>
      </p:sp>
      <p:sp>
        <p:nvSpPr>
          <p:cNvPr id="89" name="Rectangle 88">
            <a:extLst>
              <a:ext uri="{FF2B5EF4-FFF2-40B4-BE49-F238E27FC236}">
                <a16:creationId xmlns:a16="http://schemas.microsoft.com/office/drawing/2014/main" id="{47C204D7-A03C-4F1D-9F45-E0E0EB9A94BF}"/>
              </a:ext>
            </a:extLst>
          </p:cNvPr>
          <p:cNvSpPr/>
          <p:nvPr/>
        </p:nvSpPr>
        <p:spPr>
          <a:xfrm>
            <a:off x="6625653"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17</a:t>
            </a:r>
          </a:p>
        </p:txBody>
      </p:sp>
      <p:sp>
        <p:nvSpPr>
          <p:cNvPr id="90" name="Rectangle 89">
            <a:extLst>
              <a:ext uri="{FF2B5EF4-FFF2-40B4-BE49-F238E27FC236}">
                <a16:creationId xmlns:a16="http://schemas.microsoft.com/office/drawing/2014/main" id="{1406AFD5-C974-42C3-9DB8-EFAD8F196383}"/>
              </a:ext>
            </a:extLst>
          </p:cNvPr>
          <p:cNvSpPr/>
          <p:nvPr/>
        </p:nvSpPr>
        <p:spPr>
          <a:xfrm>
            <a:off x="7168505"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13</a:t>
            </a:r>
          </a:p>
        </p:txBody>
      </p:sp>
      <p:sp>
        <p:nvSpPr>
          <p:cNvPr id="91" name="Rectangle 90">
            <a:extLst>
              <a:ext uri="{FF2B5EF4-FFF2-40B4-BE49-F238E27FC236}">
                <a16:creationId xmlns:a16="http://schemas.microsoft.com/office/drawing/2014/main" id="{60F11DD5-8C8C-4CF3-9781-8B55A5775950}"/>
              </a:ext>
            </a:extLst>
          </p:cNvPr>
          <p:cNvSpPr/>
          <p:nvPr/>
        </p:nvSpPr>
        <p:spPr>
          <a:xfrm>
            <a:off x="7711357" y="488847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30</a:t>
            </a:r>
          </a:p>
        </p:txBody>
      </p:sp>
      <p:sp>
        <p:nvSpPr>
          <p:cNvPr id="92" name="Rectangle 91">
            <a:extLst>
              <a:ext uri="{FF2B5EF4-FFF2-40B4-BE49-F238E27FC236}">
                <a16:creationId xmlns:a16="http://schemas.microsoft.com/office/drawing/2014/main" id="{1EBDEA3E-956C-454E-B706-C1C65C99E335}"/>
              </a:ext>
            </a:extLst>
          </p:cNvPr>
          <p:cNvSpPr/>
          <p:nvPr/>
        </p:nvSpPr>
        <p:spPr>
          <a:xfrm>
            <a:off x="6625653"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17</a:t>
            </a:r>
          </a:p>
        </p:txBody>
      </p:sp>
      <p:sp>
        <p:nvSpPr>
          <p:cNvPr id="93" name="Rectangle 92">
            <a:extLst>
              <a:ext uri="{FF2B5EF4-FFF2-40B4-BE49-F238E27FC236}">
                <a16:creationId xmlns:a16="http://schemas.microsoft.com/office/drawing/2014/main" id="{0A23A19B-80EC-4563-9C6A-F1D26DE555A2}"/>
              </a:ext>
            </a:extLst>
          </p:cNvPr>
          <p:cNvSpPr/>
          <p:nvPr/>
        </p:nvSpPr>
        <p:spPr>
          <a:xfrm>
            <a:off x="7168505" y="5861310"/>
            <a:ext cx="540000" cy="432000"/>
          </a:xfrm>
          <a:prstGeom prst="rect">
            <a:avLst/>
          </a:prstGeom>
          <a:solidFill>
            <a:srgbClr val="FF0000">
              <a:alpha val="1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solidFill>
                  <a:srgbClr val="C00000"/>
                </a:solidFill>
                <a:latin typeface="Lato Black" panose="020F0A02020204030203" pitchFamily="34" charset="0"/>
              </a:rPr>
              <a:t>0</a:t>
            </a:r>
          </a:p>
        </p:txBody>
      </p:sp>
      <p:sp>
        <p:nvSpPr>
          <p:cNvPr id="94" name="Rectangle 93">
            <a:extLst>
              <a:ext uri="{FF2B5EF4-FFF2-40B4-BE49-F238E27FC236}">
                <a16:creationId xmlns:a16="http://schemas.microsoft.com/office/drawing/2014/main" id="{FB740638-6D15-4E38-91B0-74F1D02BA437}"/>
              </a:ext>
            </a:extLst>
          </p:cNvPr>
          <p:cNvSpPr/>
          <p:nvPr/>
        </p:nvSpPr>
        <p:spPr>
          <a:xfrm>
            <a:off x="7711357" y="586131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30</a:t>
            </a:r>
          </a:p>
        </p:txBody>
      </p:sp>
      <p:sp>
        <p:nvSpPr>
          <p:cNvPr id="96" name="Rectangle 95">
            <a:extLst>
              <a:ext uri="{FF2B5EF4-FFF2-40B4-BE49-F238E27FC236}">
                <a16:creationId xmlns:a16="http://schemas.microsoft.com/office/drawing/2014/main" id="{B56E5913-17DB-4D5D-9CCA-7146BB00797C}"/>
              </a:ext>
            </a:extLst>
          </p:cNvPr>
          <p:cNvSpPr/>
          <p:nvPr/>
        </p:nvSpPr>
        <p:spPr>
          <a:xfrm>
            <a:off x="5178424" y="986353"/>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G</a:t>
            </a:r>
          </a:p>
        </p:txBody>
      </p:sp>
      <p:sp>
        <p:nvSpPr>
          <p:cNvPr id="97" name="Rectangle 96">
            <a:extLst>
              <a:ext uri="{FF2B5EF4-FFF2-40B4-BE49-F238E27FC236}">
                <a16:creationId xmlns:a16="http://schemas.microsoft.com/office/drawing/2014/main" id="{35C17837-585C-4C0B-B37F-48F6D8A1FCA7}"/>
              </a:ext>
            </a:extLst>
          </p:cNvPr>
          <p:cNvSpPr/>
          <p:nvPr/>
        </p:nvSpPr>
        <p:spPr>
          <a:xfrm>
            <a:off x="5178424"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7</a:t>
            </a:r>
          </a:p>
        </p:txBody>
      </p:sp>
      <p:sp>
        <p:nvSpPr>
          <p:cNvPr id="98" name="Rectangle 97">
            <a:extLst>
              <a:ext uri="{FF2B5EF4-FFF2-40B4-BE49-F238E27FC236}">
                <a16:creationId xmlns:a16="http://schemas.microsoft.com/office/drawing/2014/main" id="{EB15AB99-2835-4927-85C5-22E1E61CD280}"/>
              </a:ext>
            </a:extLst>
          </p:cNvPr>
          <p:cNvSpPr/>
          <p:nvPr/>
        </p:nvSpPr>
        <p:spPr>
          <a:xfrm>
            <a:off x="5721276"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9</a:t>
            </a:r>
          </a:p>
        </p:txBody>
      </p:sp>
      <p:sp>
        <p:nvSpPr>
          <p:cNvPr id="99" name="Rectangle 98">
            <a:extLst>
              <a:ext uri="{FF2B5EF4-FFF2-40B4-BE49-F238E27FC236}">
                <a16:creationId xmlns:a16="http://schemas.microsoft.com/office/drawing/2014/main" id="{CBC53210-D2A4-419A-80EC-87C25974CEA6}"/>
              </a:ext>
            </a:extLst>
          </p:cNvPr>
          <p:cNvSpPr/>
          <p:nvPr/>
        </p:nvSpPr>
        <p:spPr>
          <a:xfrm>
            <a:off x="6264128" y="55393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16</a:t>
            </a:r>
          </a:p>
        </p:txBody>
      </p:sp>
      <p:sp>
        <p:nvSpPr>
          <p:cNvPr id="100" name="Rectangle 99">
            <a:extLst>
              <a:ext uri="{FF2B5EF4-FFF2-40B4-BE49-F238E27FC236}">
                <a16:creationId xmlns:a16="http://schemas.microsoft.com/office/drawing/2014/main" id="{6CD7C93A-35B8-444C-90B8-4C8E0298EB4B}"/>
              </a:ext>
            </a:extLst>
          </p:cNvPr>
          <p:cNvSpPr/>
          <p:nvPr/>
        </p:nvSpPr>
        <p:spPr>
          <a:xfrm>
            <a:off x="5178424" y="152677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21</a:t>
            </a:r>
          </a:p>
        </p:txBody>
      </p:sp>
      <p:sp>
        <p:nvSpPr>
          <p:cNvPr id="101" name="Rectangle 100">
            <a:extLst>
              <a:ext uri="{FF2B5EF4-FFF2-40B4-BE49-F238E27FC236}">
                <a16:creationId xmlns:a16="http://schemas.microsoft.com/office/drawing/2014/main" id="{30434AED-16EA-469C-B13F-062E7412C1D4}"/>
              </a:ext>
            </a:extLst>
          </p:cNvPr>
          <p:cNvSpPr/>
          <p:nvPr/>
        </p:nvSpPr>
        <p:spPr>
          <a:xfrm>
            <a:off x="5721276" y="152677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14</a:t>
            </a:r>
          </a:p>
        </p:txBody>
      </p:sp>
      <p:sp>
        <p:nvSpPr>
          <p:cNvPr id="102" name="Rectangle 101">
            <a:extLst>
              <a:ext uri="{FF2B5EF4-FFF2-40B4-BE49-F238E27FC236}">
                <a16:creationId xmlns:a16="http://schemas.microsoft.com/office/drawing/2014/main" id="{1338739F-2D57-4374-973A-5C284BEFFE09}"/>
              </a:ext>
            </a:extLst>
          </p:cNvPr>
          <p:cNvSpPr/>
          <p:nvPr/>
        </p:nvSpPr>
        <p:spPr>
          <a:xfrm>
            <a:off x="6264128" y="1526773"/>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30</a:t>
            </a:r>
          </a:p>
        </p:txBody>
      </p:sp>
      <p:sp>
        <p:nvSpPr>
          <p:cNvPr id="106" name="Rectangle 105">
            <a:extLst>
              <a:ext uri="{FF2B5EF4-FFF2-40B4-BE49-F238E27FC236}">
                <a16:creationId xmlns:a16="http://schemas.microsoft.com/office/drawing/2014/main" id="{EB9D3679-4B8C-4F7B-9C4F-8AC61CCA4D66}"/>
              </a:ext>
            </a:extLst>
          </p:cNvPr>
          <p:cNvSpPr/>
          <p:nvPr/>
        </p:nvSpPr>
        <p:spPr>
          <a:xfrm>
            <a:off x="1272903" y="991521"/>
            <a:ext cx="1620000" cy="5400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TASK F</a:t>
            </a:r>
          </a:p>
        </p:txBody>
      </p:sp>
      <p:sp>
        <p:nvSpPr>
          <p:cNvPr id="107" name="Rectangle 106">
            <a:extLst>
              <a:ext uri="{FF2B5EF4-FFF2-40B4-BE49-F238E27FC236}">
                <a16:creationId xmlns:a16="http://schemas.microsoft.com/office/drawing/2014/main" id="{C6388E76-EC10-4D73-A1BC-D9A06FB6E8BB}"/>
              </a:ext>
            </a:extLst>
          </p:cNvPr>
          <p:cNvSpPr/>
          <p:nvPr/>
        </p:nvSpPr>
        <p:spPr>
          <a:xfrm>
            <a:off x="1272903"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0</a:t>
            </a:r>
          </a:p>
        </p:txBody>
      </p:sp>
      <p:sp>
        <p:nvSpPr>
          <p:cNvPr id="108" name="Rectangle 107">
            <a:extLst>
              <a:ext uri="{FF2B5EF4-FFF2-40B4-BE49-F238E27FC236}">
                <a16:creationId xmlns:a16="http://schemas.microsoft.com/office/drawing/2014/main" id="{27C7A1CE-4DBD-4FF4-BCF8-336ECE384CA0}"/>
              </a:ext>
            </a:extLst>
          </p:cNvPr>
          <p:cNvSpPr/>
          <p:nvPr/>
        </p:nvSpPr>
        <p:spPr>
          <a:xfrm>
            <a:off x="1815755"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5</a:t>
            </a:r>
          </a:p>
        </p:txBody>
      </p:sp>
      <p:sp>
        <p:nvSpPr>
          <p:cNvPr id="109" name="Rectangle 108">
            <a:extLst>
              <a:ext uri="{FF2B5EF4-FFF2-40B4-BE49-F238E27FC236}">
                <a16:creationId xmlns:a16="http://schemas.microsoft.com/office/drawing/2014/main" id="{AC65450E-0FEB-4FEC-B7F7-CEB7DB421A40}"/>
              </a:ext>
            </a:extLst>
          </p:cNvPr>
          <p:cNvSpPr/>
          <p:nvPr/>
        </p:nvSpPr>
        <p:spPr>
          <a:xfrm>
            <a:off x="2358607" y="55910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5</a:t>
            </a:r>
          </a:p>
        </p:txBody>
      </p:sp>
      <p:sp>
        <p:nvSpPr>
          <p:cNvPr id="110" name="Rectangle 109">
            <a:extLst>
              <a:ext uri="{FF2B5EF4-FFF2-40B4-BE49-F238E27FC236}">
                <a16:creationId xmlns:a16="http://schemas.microsoft.com/office/drawing/2014/main" id="{1F4D18D5-1E38-4B58-8488-0E689B1E07F7}"/>
              </a:ext>
            </a:extLst>
          </p:cNvPr>
          <p:cNvSpPr/>
          <p:nvPr/>
        </p:nvSpPr>
        <p:spPr>
          <a:xfrm>
            <a:off x="1272903" y="153194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16</a:t>
            </a:r>
          </a:p>
        </p:txBody>
      </p:sp>
      <p:sp>
        <p:nvSpPr>
          <p:cNvPr id="111" name="Rectangle 110">
            <a:extLst>
              <a:ext uri="{FF2B5EF4-FFF2-40B4-BE49-F238E27FC236}">
                <a16:creationId xmlns:a16="http://schemas.microsoft.com/office/drawing/2014/main" id="{8D4D39B8-9B0D-4AF9-82C5-5F16FEE7A7AD}"/>
              </a:ext>
            </a:extLst>
          </p:cNvPr>
          <p:cNvSpPr/>
          <p:nvPr/>
        </p:nvSpPr>
        <p:spPr>
          <a:xfrm>
            <a:off x="1815755" y="153194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16</a:t>
            </a:r>
          </a:p>
        </p:txBody>
      </p:sp>
      <p:sp>
        <p:nvSpPr>
          <p:cNvPr id="112" name="Rectangle 111">
            <a:extLst>
              <a:ext uri="{FF2B5EF4-FFF2-40B4-BE49-F238E27FC236}">
                <a16:creationId xmlns:a16="http://schemas.microsoft.com/office/drawing/2014/main" id="{C37538E9-7067-4A67-977E-DEA6DD4CA595}"/>
              </a:ext>
            </a:extLst>
          </p:cNvPr>
          <p:cNvSpPr/>
          <p:nvPr/>
        </p:nvSpPr>
        <p:spPr>
          <a:xfrm>
            <a:off x="2358607" y="1531941"/>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50000"/>
                    <a:lumOff val="50000"/>
                  </a:schemeClr>
                </a:solidFill>
                <a:latin typeface="Lato" panose="020F0502020204030203" pitchFamily="34" charset="0"/>
              </a:rPr>
              <a:t>21</a:t>
            </a:r>
          </a:p>
        </p:txBody>
      </p:sp>
      <p:sp>
        <p:nvSpPr>
          <p:cNvPr id="114" name="Rectangle 113">
            <a:extLst>
              <a:ext uri="{FF2B5EF4-FFF2-40B4-BE49-F238E27FC236}">
                <a16:creationId xmlns:a16="http://schemas.microsoft.com/office/drawing/2014/main" id="{5D408A22-1855-4197-A01C-1287E1BE4394}"/>
              </a:ext>
            </a:extLst>
          </p:cNvPr>
          <p:cNvSpPr/>
          <p:nvPr/>
        </p:nvSpPr>
        <p:spPr>
          <a:xfrm>
            <a:off x="9285898" y="997110"/>
            <a:ext cx="1627496" cy="540000"/>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Black" panose="020F0A02020204030203" pitchFamily="34" charset="0"/>
              </a:rPr>
              <a:t>LEGEND</a:t>
            </a:r>
          </a:p>
        </p:txBody>
      </p:sp>
      <p:sp>
        <p:nvSpPr>
          <p:cNvPr id="115" name="Rectangle 114">
            <a:extLst>
              <a:ext uri="{FF2B5EF4-FFF2-40B4-BE49-F238E27FC236}">
                <a16:creationId xmlns:a16="http://schemas.microsoft.com/office/drawing/2014/main" id="{8FE00519-EEF0-4357-8A33-25F0A06397B4}"/>
              </a:ext>
            </a:extLst>
          </p:cNvPr>
          <p:cNvSpPr/>
          <p:nvPr/>
        </p:nvSpPr>
        <p:spPr>
          <a:xfrm>
            <a:off x="9285898"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ES</a:t>
            </a:r>
          </a:p>
        </p:txBody>
      </p:sp>
      <p:sp>
        <p:nvSpPr>
          <p:cNvPr id="116" name="Rectangle 115">
            <a:extLst>
              <a:ext uri="{FF2B5EF4-FFF2-40B4-BE49-F238E27FC236}">
                <a16:creationId xmlns:a16="http://schemas.microsoft.com/office/drawing/2014/main" id="{E7C7459E-55CC-431D-91A4-FF45A19DDA60}"/>
              </a:ext>
            </a:extLst>
          </p:cNvPr>
          <p:cNvSpPr/>
          <p:nvPr/>
        </p:nvSpPr>
        <p:spPr>
          <a:xfrm>
            <a:off x="9828750"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DUR</a:t>
            </a:r>
          </a:p>
        </p:txBody>
      </p:sp>
      <p:sp>
        <p:nvSpPr>
          <p:cNvPr id="117" name="Rectangle 116">
            <a:extLst>
              <a:ext uri="{FF2B5EF4-FFF2-40B4-BE49-F238E27FC236}">
                <a16:creationId xmlns:a16="http://schemas.microsoft.com/office/drawing/2014/main" id="{2F16D12C-748F-434A-9D27-43AF2D5E43A4}"/>
              </a:ext>
            </a:extLst>
          </p:cNvPr>
          <p:cNvSpPr/>
          <p:nvPr/>
        </p:nvSpPr>
        <p:spPr>
          <a:xfrm>
            <a:off x="10371602" y="56469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EF</a:t>
            </a:r>
          </a:p>
        </p:txBody>
      </p:sp>
      <p:sp>
        <p:nvSpPr>
          <p:cNvPr id="118" name="Rectangle 117">
            <a:extLst>
              <a:ext uri="{FF2B5EF4-FFF2-40B4-BE49-F238E27FC236}">
                <a16:creationId xmlns:a16="http://schemas.microsoft.com/office/drawing/2014/main" id="{70D8C866-8D0E-4C1B-A116-2E5E9308B779}"/>
              </a:ext>
            </a:extLst>
          </p:cNvPr>
          <p:cNvSpPr/>
          <p:nvPr/>
        </p:nvSpPr>
        <p:spPr>
          <a:xfrm>
            <a:off x="9285898"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LS</a:t>
            </a:r>
          </a:p>
        </p:txBody>
      </p:sp>
      <p:sp>
        <p:nvSpPr>
          <p:cNvPr id="119" name="Rectangle 118">
            <a:extLst>
              <a:ext uri="{FF2B5EF4-FFF2-40B4-BE49-F238E27FC236}">
                <a16:creationId xmlns:a16="http://schemas.microsoft.com/office/drawing/2014/main" id="{2FE50E28-4FAE-4D6C-8641-A63359F430C0}"/>
              </a:ext>
            </a:extLst>
          </p:cNvPr>
          <p:cNvSpPr/>
          <p:nvPr/>
        </p:nvSpPr>
        <p:spPr>
          <a:xfrm>
            <a:off x="9828750"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FLT</a:t>
            </a:r>
          </a:p>
        </p:txBody>
      </p:sp>
      <p:sp>
        <p:nvSpPr>
          <p:cNvPr id="120" name="Rectangle 119">
            <a:extLst>
              <a:ext uri="{FF2B5EF4-FFF2-40B4-BE49-F238E27FC236}">
                <a16:creationId xmlns:a16="http://schemas.microsoft.com/office/drawing/2014/main" id="{B3DBE454-A7A7-4C08-9AE2-B29B14B90A01}"/>
              </a:ext>
            </a:extLst>
          </p:cNvPr>
          <p:cNvSpPr/>
          <p:nvPr/>
        </p:nvSpPr>
        <p:spPr>
          <a:xfrm>
            <a:off x="10371602" y="1537530"/>
            <a:ext cx="540000" cy="43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Lato" panose="020F0502020204030203" pitchFamily="34" charset="0"/>
              </a:rPr>
              <a:t>LF</a:t>
            </a:r>
          </a:p>
        </p:txBody>
      </p:sp>
      <p:sp>
        <p:nvSpPr>
          <p:cNvPr id="125" name="Rectangle: Rounded Corners 124">
            <a:extLst>
              <a:ext uri="{FF2B5EF4-FFF2-40B4-BE49-F238E27FC236}">
                <a16:creationId xmlns:a16="http://schemas.microsoft.com/office/drawing/2014/main" id="{691307D9-84B8-46E1-89B0-3026317223BC}"/>
              </a:ext>
            </a:extLst>
          </p:cNvPr>
          <p:cNvSpPr/>
          <p:nvPr/>
        </p:nvSpPr>
        <p:spPr>
          <a:xfrm>
            <a:off x="9285897" y="3049869"/>
            <a:ext cx="1627497" cy="758262"/>
          </a:xfrm>
          <a:prstGeom prst="roundRect">
            <a:avLst>
              <a:gd name="adj" fmla="val 29436"/>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95000"/>
                  </a:schemeClr>
                </a:solidFill>
                <a:latin typeface="Lato Black" panose="020F0A02020204030203" pitchFamily="34" charset="0"/>
              </a:rPr>
              <a:t>END</a:t>
            </a:r>
          </a:p>
        </p:txBody>
      </p:sp>
      <p:cxnSp>
        <p:nvCxnSpPr>
          <p:cNvPr id="130" name="Straight Arrow Connector 129">
            <a:extLst>
              <a:ext uri="{FF2B5EF4-FFF2-40B4-BE49-F238E27FC236}">
                <a16:creationId xmlns:a16="http://schemas.microsoft.com/office/drawing/2014/main" id="{14F30717-1DEA-4274-BD8B-1AA70C4FC4F7}"/>
              </a:ext>
            </a:extLst>
          </p:cNvPr>
          <p:cNvCxnSpPr>
            <a:cxnSpLocks/>
            <a:stCxn id="4" idx="3"/>
            <a:endCxn id="64" idx="1"/>
          </p:cNvCxnSpPr>
          <p:nvPr/>
        </p:nvCxnSpPr>
        <p:spPr>
          <a:xfrm>
            <a:off x="2904311" y="3429000"/>
            <a:ext cx="104398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1" name="Straight Arrow Connector 130">
            <a:extLst>
              <a:ext uri="{FF2B5EF4-FFF2-40B4-BE49-F238E27FC236}">
                <a16:creationId xmlns:a16="http://schemas.microsoft.com/office/drawing/2014/main" id="{8B4764C4-2496-4E86-82C2-8C0BEB000EAC}"/>
              </a:ext>
            </a:extLst>
          </p:cNvPr>
          <p:cNvCxnSpPr>
            <a:cxnSpLocks/>
            <a:stCxn id="64" idx="3"/>
            <a:endCxn id="72" idx="1"/>
          </p:cNvCxnSpPr>
          <p:nvPr/>
        </p:nvCxnSpPr>
        <p:spPr>
          <a:xfrm>
            <a:off x="5575793" y="3429000"/>
            <a:ext cx="104986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AA9FF987-1B99-4711-8E23-BD8317540137}"/>
              </a:ext>
            </a:extLst>
          </p:cNvPr>
          <p:cNvCxnSpPr>
            <a:cxnSpLocks/>
            <a:stCxn id="72" idx="3"/>
            <a:endCxn id="125" idx="1"/>
          </p:cNvCxnSpPr>
          <p:nvPr/>
        </p:nvCxnSpPr>
        <p:spPr>
          <a:xfrm>
            <a:off x="8251357" y="3429000"/>
            <a:ext cx="103454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FE56CD52-38E3-49A4-B4D1-841E477655A2}"/>
              </a:ext>
            </a:extLst>
          </p:cNvPr>
          <p:cNvCxnSpPr>
            <a:cxnSpLocks/>
            <a:stCxn id="4" idx="3"/>
            <a:endCxn id="80" idx="1"/>
          </p:cNvCxnSpPr>
          <p:nvPr/>
        </p:nvCxnSpPr>
        <p:spPr>
          <a:xfrm>
            <a:off x="2904311" y="3429000"/>
            <a:ext cx="1051483"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C4A9663C-7E6D-4883-928E-0AC3DB893666}"/>
              </a:ext>
            </a:extLst>
          </p:cNvPr>
          <p:cNvCxnSpPr>
            <a:cxnSpLocks/>
            <a:stCxn id="80" idx="3"/>
            <a:endCxn id="88" idx="1"/>
          </p:cNvCxnSpPr>
          <p:nvPr/>
        </p:nvCxnSpPr>
        <p:spPr>
          <a:xfrm>
            <a:off x="5581498" y="5590890"/>
            <a:ext cx="104415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657CFBC-93BB-4D50-8096-C47214D7D8A6}"/>
              </a:ext>
            </a:extLst>
          </p:cNvPr>
          <p:cNvCxnSpPr>
            <a:cxnSpLocks/>
            <a:stCxn id="88" idx="3"/>
            <a:endCxn id="125" idx="1"/>
          </p:cNvCxnSpPr>
          <p:nvPr/>
        </p:nvCxnSpPr>
        <p:spPr>
          <a:xfrm flipV="1">
            <a:off x="8251357" y="3429000"/>
            <a:ext cx="1034540" cy="21618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E65CE366-24DA-4AC5-8491-7E25EE2906AE}"/>
              </a:ext>
            </a:extLst>
          </p:cNvPr>
          <p:cNvCxnSpPr>
            <a:cxnSpLocks/>
            <a:stCxn id="106" idx="3"/>
            <a:endCxn id="96" idx="1"/>
          </p:cNvCxnSpPr>
          <p:nvPr/>
        </p:nvCxnSpPr>
        <p:spPr>
          <a:xfrm flipV="1">
            <a:off x="2892903" y="1256353"/>
            <a:ext cx="2285521" cy="516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2D037F94-8E60-47C4-807E-3FBD49F4DD2B}"/>
              </a:ext>
            </a:extLst>
          </p:cNvPr>
          <p:cNvCxnSpPr>
            <a:cxnSpLocks/>
            <a:stCxn id="4" idx="3"/>
            <a:endCxn id="96" idx="1"/>
          </p:cNvCxnSpPr>
          <p:nvPr/>
        </p:nvCxnSpPr>
        <p:spPr>
          <a:xfrm flipV="1">
            <a:off x="2904311" y="1256353"/>
            <a:ext cx="227411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A7941482-54FA-4DB6-9197-32CDC73F89B4}"/>
              </a:ext>
            </a:extLst>
          </p:cNvPr>
          <p:cNvCxnSpPr>
            <a:cxnSpLocks/>
            <a:stCxn id="96" idx="3"/>
            <a:endCxn id="125" idx="1"/>
          </p:cNvCxnSpPr>
          <p:nvPr/>
        </p:nvCxnSpPr>
        <p:spPr>
          <a:xfrm>
            <a:off x="6798424" y="1256353"/>
            <a:ext cx="2487473" cy="21726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71" name="Title 1">
            <a:extLst>
              <a:ext uri="{FF2B5EF4-FFF2-40B4-BE49-F238E27FC236}">
                <a16:creationId xmlns:a16="http://schemas.microsoft.com/office/drawing/2014/main" id="{AF16C662-6EC4-42C3-87EE-22E74B73E1F4}"/>
              </a:ext>
            </a:extLst>
          </p:cNvPr>
          <p:cNvSpPr txBox="1">
            <a:spLocks/>
          </p:cNvSpPr>
          <p:nvPr/>
        </p:nvSpPr>
        <p:spPr>
          <a:xfrm>
            <a:off x="-2339" y="4928108"/>
            <a:ext cx="3368040" cy="1325563"/>
          </a:xfrm>
          <a:prstGeom prst="rect">
            <a:avLst/>
          </a:prstGeom>
        </p:spPr>
        <p:txBody>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pPr algn="ctr"/>
            <a:r>
              <a:rPr lang="en-AU" dirty="0"/>
              <a:t>Critical</a:t>
            </a:r>
          </a:p>
          <a:p>
            <a:pPr algn="ctr"/>
            <a:r>
              <a:rPr lang="en-AU" dirty="0"/>
              <a:t>path</a:t>
            </a:r>
          </a:p>
        </p:txBody>
      </p:sp>
      <p:cxnSp>
        <p:nvCxnSpPr>
          <p:cNvPr id="87" name="Straight Arrow Connector 86">
            <a:extLst>
              <a:ext uri="{FF2B5EF4-FFF2-40B4-BE49-F238E27FC236}">
                <a16:creationId xmlns:a16="http://schemas.microsoft.com/office/drawing/2014/main" id="{ACC7BA37-7FC0-46BA-93B7-C259ECB37E1E}"/>
              </a:ext>
            </a:extLst>
          </p:cNvPr>
          <p:cNvCxnSpPr>
            <a:cxnSpLocks/>
            <a:stCxn id="80" idx="3"/>
            <a:endCxn id="88" idx="1"/>
          </p:cNvCxnSpPr>
          <p:nvPr/>
        </p:nvCxnSpPr>
        <p:spPr>
          <a:xfrm>
            <a:off x="5581498" y="5590890"/>
            <a:ext cx="1044155" cy="0"/>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8A19BA6F-47BF-4FAD-B215-A59EABB3526C}"/>
              </a:ext>
            </a:extLst>
          </p:cNvPr>
          <p:cNvCxnSpPr>
            <a:cxnSpLocks/>
            <a:stCxn id="88" idx="3"/>
            <a:endCxn id="125" idx="1"/>
          </p:cNvCxnSpPr>
          <p:nvPr/>
        </p:nvCxnSpPr>
        <p:spPr>
          <a:xfrm flipV="1">
            <a:off x="8251357" y="3429000"/>
            <a:ext cx="1034540" cy="2161890"/>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id="{C1C0DC82-31E5-4DC1-AD3E-B7F237C1CE2C}"/>
              </a:ext>
            </a:extLst>
          </p:cNvPr>
          <p:cNvCxnSpPr>
            <a:cxnSpLocks/>
            <a:stCxn id="4" idx="3"/>
            <a:endCxn id="64" idx="1"/>
          </p:cNvCxnSpPr>
          <p:nvPr/>
        </p:nvCxnSpPr>
        <p:spPr>
          <a:xfrm>
            <a:off x="2904311" y="3429000"/>
            <a:ext cx="1043985"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a:extLst>
              <a:ext uri="{FF2B5EF4-FFF2-40B4-BE49-F238E27FC236}">
                <a16:creationId xmlns:a16="http://schemas.microsoft.com/office/drawing/2014/main" id="{249AAFF2-25AB-48BE-AA82-E86B7C073701}"/>
              </a:ext>
            </a:extLst>
          </p:cNvPr>
          <p:cNvCxnSpPr>
            <a:cxnSpLocks/>
            <a:stCxn id="64" idx="3"/>
            <a:endCxn id="72" idx="1"/>
          </p:cNvCxnSpPr>
          <p:nvPr/>
        </p:nvCxnSpPr>
        <p:spPr>
          <a:xfrm>
            <a:off x="5575793" y="3429000"/>
            <a:ext cx="1049860"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98CDF6A5-EA3D-438E-8D1B-4884C0031D79}"/>
              </a:ext>
            </a:extLst>
          </p:cNvPr>
          <p:cNvCxnSpPr>
            <a:cxnSpLocks/>
            <a:stCxn id="72" idx="3"/>
            <a:endCxn id="125" idx="1"/>
          </p:cNvCxnSpPr>
          <p:nvPr/>
        </p:nvCxnSpPr>
        <p:spPr>
          <a:xfrm>
            <a:off x="8251357" y="3429000"/>
            <a:ext cx="1034540"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1" name="TextBox 120">
            <a:extLst>
              <a:ext uri="{FF2B5EF4-FFF2-40B4-BE49-F238E27FC236}">
                <a16:creationId xmlns:a16="http://schemas.microsoft.com/office/drawing/2014/main" id="{5F4D5C16-AD01-49B5-AC01-82B3C8222C24}"/>
              </a:ext>
            </a:extLst>
          </p:cNvPr>
          <p:cNvSpPr txBox="1"/>
          <p:nvPr/>
        </p:nvSpPr>
        <p:spPr>
          <a:xfrm>
            <a:off x="5504772" y="2526871"/>
            <a:ext cx="1177379" cy="830997"/>
          </a:xfrm>
          <a:prstGeom prst="rect">
            <a:avLst/>
          </a:prstGeom>
          <a:noFill/>
        </p:spPr>
        <p:txBody>
          <a:bodyPr wrap="square" rtlCol="0">
            <a:spAutoFit/>
          </a:bodyPr>
          <a:lstStyle/>
          <a:p>
            <a:pPr algn="ctr"/>
            <a:r>
              <a:rPr lang="en-AU" sz="1600" i="1" dirty="0">
                <a:latin typeface="Lato" panose="020F0502020204030203" pitchFamily="34" charset="0"/>
                <a:cs typeface="Lato" panose="020F0502020204030203" pitchFamily="34" charset="0"/>
              </a:rPr>
              <a:t>Near</a:t>
            </a:r>
          </a:p>
          <a:p>
            <a:pPr algn="ctr"/>
            <a:r>
              <a:rPr lang="en-AU" sz="1600" i="1" dirty="0">
                <a:latin typeface="Lato" panose="020F0502020204030203" pitchFamily="34" charset="0"/>
                <a:cs typeface="Lato" panose="020F0502020204030203" pitchFamily="34" charset="0"/>
              </a:rPr>
              <a:t>critical</a:t>
            </a:r>
          </a:p>
          <a:p>
            <a:pPr algn="ctr"/>
            <a:r>
              <a:rPr lang="en-AU" sz="1600" i="1" dirty="0">
                <a:latin typeface="Lato" panose="020F0502020204030203" pitchFamily="34" charset="0"/>
                <a:cs typeface="Lato" panose="020F0502020204030203" pitchFamily="34" charset="0"/>
              </a:rPr>
              <a:t>path </a:t>
            </a:r>
          </a:p>
        </p:txBody>
      </p:sp>
      <p:cxnSp>
        <p:nvCxnSpPr>
          <p:cNvPr id="79" name="Straight Arrow Connector 78">
            <a:extLst>
              <a:ext uri="{FF2B5EF4-FFF2-40B4-BE49-F238E27FC236}">
                <a16:creationId xmlns:a16="http://schemas.microsoft.com/office/drawing/2014/main" id="{737F80FD-C9C6-48B6-8B79-1A569AFC8372}"/>
              </a:ext>
            </a:extLst>
          </p:cNvPr>
          <p:cNvCxnSpPr>
            <a:cxnSpLocks/>
            <a:stCxn id="4" idx="3"/>
            <a:endCxn id="80" idx="1"/>
          </p:cNvCxnSpPr>
          <p:nvPr/>
        </p:nvCxnSpPr>
        <p:spPr>
          <a:xfrm>
            <a:off x="2904311" y="3429000"/>
            <a:ext cx="1051483" cy="2161890"/>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31459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left)">
                                      <p:cBhvr>
                                        <p:cTn id="11" dur="500"/>
                                        <p:tgtEl>
                                          <p:spTgt spid="8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wipe(left)">
                                      <p:cBhvr>
                                        <p:cTn id="15" dur="500"/>
                                        <p:tgtEl>
                                          <p:spTgt spid="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wipe(left)">
                                      <p:cBhvr>
                                        <p:cTn id="20" dur="500"/>
                                        <p:tgtEl>
                                          <p:spTgt spid="10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wipe(left)">
                                      <p:cBhvr>
                                        <p:cTn id="24" dur="500"/>
                                        <p:tgtEl>
                                          <p:spTgt spid="10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fade">
                                      <p:cBhvr>
                                        <p:cTn id="27" dur="500"/>
                                        <p:tgtEl>
                                          <p:spTgt spid="121"/>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E828-66E4-41A2-BF85-C9FD1BF76200}"/>
              </a:ext>
            </a:extLst>
          </p:cNvPr>
          <p:cNvSpPr>
            <a:spLocks noGrp="1"/>
          </p:cNvSpPr>
          <p:nvPr>
            <p:ph type="title"/>
          </p:nvPr>
        </p:nvSpPr>
        <p:spPr/>
        <p:txBody>
          <a:bodyPr/>
          <a:lstStyle/>
          <a:p>
            <a:r>
              <a:rPr lang="en-AU" dirty="0"/>
              <a:t>Activity 5.3</a:t>
            </a:r>
          </a:p>
        </p:txBody>
      </p:sp>
      <p:sp>
        <p:nvSpPr>
          <p:cNvPr id="3" name="Content Placeholder 2">
            <a:extLst>
              <a:ext uri="{FF2B5EF4-FFF2-40B4-BE49-F238E27FC236}">
                <a16:creationId xmlns:a16="http://schemas.microsoft.com/office/drawing/2014/main" id="{F035CF32-BF36-4D04-B2C7-5A5016C9D3D3}"/>
              </a:ext>
            </a:extLst>
          </p:cNvPr>
          <p:cNvSpPr>
            <a:spLocks noGrp="1"/>
          </p:cNvSpPr>
          <p:nvPr>
            <p:ph idx="1"/>
          </p:nvPr>
        </p:nvSpPr>
        <p:spPr/>
        <p:txBody>
          <a:bodyPr/>
          <a:lstStyle/>
          <a:p>
            <a:r>
              <a:rPr lang="en-AU" dirty="0"/>
              <a:t>Reflect on the consequences of getting estimates of cost and time wrong</a:t>
            </a:r>
          </a:p>
          <a:p>
            <a:pPr lvl="1"/>
            <a:r>
              <a:rPr lang="en-AU" dirty="0"/>
              <a:t>What are some possible causes of estimation error?</a:t>
            </a:r>
          </a:p>
          <a:p>
            <a:pPr lvl="1"/>
            <a:r>
              <a:rPr lang="en-US" dirty="0"/>
              <a:t>How can you improve confidence in your estimates?</a:t>
            </a:r>
          </a:p>
        </p:txBody>
      </p:sp>
      <p:sp>
        <p:nvSpPr>
          <p:cNvPr id="4" name="TextBox 3">
            <a:extLst>
              <a:ext uri="{FF2B5EF4-FFF2-40B4-BE49-F238E27FC236}">
                <a16:creationId xmlns:a16="http://schemas.microsoft.com/office/drawing/2014/main" id="{E86AD530-5E29-4FC7-B36A-941335D03898}"/>
              </a:ext>
            </a:extLst>
          </p:cNvPr>
          <p:cNvSpPr txBox="1"/>
          <p:nvPr/>
        </p:nvSpPr>
        <p:spPr>
          <a:xfrm>
            <a:off x="10747168" y="139850"/>
            <a:ext cx="1351729"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3.6</a:t>
            </a:r>
          </a:p>
        </p:txBody>
      </p:sp>
    </p:spTree>
    <p:custDataLst>
      <p:tags r:id="rId1"/>
    </p:custDataLst>
    <p:extLst>
      <p:ext uri="{BB962C8B-B14F-4D97-AF65-F5344CB8AC3E}">
        <p14:creationId xmlns:p14="http://schemas.microsoft.com/office/powerpoint/2010/main" val="74246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372C-EFB1-4B95-9347-6834AC459034}"/>
              </a:ext>
            </a:extLst>
          </p:cNvPr>
          <p:cNvSpPr>
            <a:spLocks noGrp="1"/>
          </p:cNvSpPr>
          <p:nvPr>
            <p:ph type="title"/>
          </p:nvPr>
        </p:nvSpPr>
        <p:spPr/>
        <p:txBody>
          <a:bodyPr/>
          <a:lstStyle/>
          <a:p>
            <a:r>
              <a:rPr lang="en-AU" dirty="0"/>
              <a:t>Activity 5.3 – answer </a:t>
            </a:r>
          </a:p>
        </p:txBody>
      </p:sp>
      <p:sp>
        <p:nvSpPr>
          <p:cNvPr id="11" name="Text Placeholder 10">
            <a:extLst>
              <a:ext uri="{FF2B5EF4-FFF2-40B4-BE49-F238E27FC236}">
                <a16:creationId xmlns:a16="http://schemas.microsoft.com/office/drawing/2014/main" id="{28A2AD6F-C4D9-46FA-851F-8F783502EA59}"/>
              </a:ext>
            </a:extLst>
          </p:cNvPr>
          <p:cNvSpPr>
            <a:spLocks noGrp="1"/>
          </p:cNvSpPr>
          <p:nvPr>
            <p:ph type="body" idx="1"/>
          </p:nvPr>
        </p:nvSpPr>
        <p:spPr/>
        <p:txBody>
          <a:bodyPr/>
          <a:lstStyle/>
          <a:p>
            <a:r>
              <a:rPr lang="en-AU" dirty="0"/>
              <a:t>Sources of error</a:t>
            </a:r>
          </a:p>
        </p:txBody>
      </p:sp>
      <p:sp>
        <p:nvSpPr>
          <p:cNvPr id="3" name="Content Placeholder 2">
            <a:extLst>
              <a:ext uri="{FF2B5EF4-FFF2-40B4-BE49-F238E27FC236}">
                <a16:creationId xmlns:a16="http://schemas.microsoft.com/office/drawing/2014/main" id="{395723DE-3426-4667-B74D-07705B47CDE1}"/>
              </a:ext>
            </a:extLst>
          </p:cNvPr>
          <p:cNvSpPr>
            <a:spLocks noGrp="1"/>
          </p:cNvSpPr>
          <p:nvPr>
            <p:ph sz="half" idx="2"/>
          </p:nvPr>
        </p:nvSpPr>
        <p:spPr>
          <a:xfrm>
            <a:off x="839788" y="2505075"/>
            <a:ext cx="5157787" cy="4046196"/>
          </a:xfrm>
        </p:spPr>
        <p:txBody>
          <a:bodyPr>
            <a:normAutofit fontScale="47500" lnSpcReduction="20000"/>
          </a:bodyPr>
          <a:lstStyle/>
          <a:p>
            <a:r>
              <a:rPr lang="en-AU" sz="3400" dirty="0"/>
              <a:t>Unclear scope / missed activities</a:t>
            </a:r>
          </a:p>
          <a:p>
            <a:r>
              <a:rPr lang="en-AU" sz="3400" dirty="0"/>
              <a:t>Poor historical / project records</a:t>
            </a:r>
          </a:p>
          <a:p>
            <a:r>
              <a:rPr lang="en-AU" sz="3400" dirty="0"/>
              <a:t>Asking / pleasing the wrong people</a:t>
            </a:r>
          </a:p>
          <a:p>
            <a:r>
              <a:rPr lang="en-AU" sz="3400" dirty="0"/>
              <a:t>Rushed estimates</a:t>
            </a:r>
          </a:p>
          <a:p>
            <a:r>
              <a:rPr lang="en-AU" sz="3400" dirty="0"/>
              <a:t>Optimism bias</a:t>
            </a:r>
          </a:p>
          <a:p>
            <a:pPr lvl="1"/>
            <a:r>
              <a:rPr lang="en-AU" sz="2900" dirty="0"/>
              <a:t>Unproductive / down time</a:t>
            </a:r>
          </a:p>
          <a:p>
            <a:pPr lvl="1"/>
            <a:r>
              <a:rPr lang="en-AU" sz="2900" dirty="0"/>
              <a:t>Costs of scrap, re-work and spoilage</a:t>
            </a:r>
          </a:p>
          <a:p>
            <a:pPr lvl="1"/>
            <a:r>
              <a:rPr lang="en-AU" sz="3000" dirty="0"/>
              <a:t>Price fluctuations</a:t>
            </a:r>
          </a:p>
          <a:p>
            <a:r>
              <a:rPr lang="en-AU" sz="3400" dirty="0"/>
              <a:t>Deliberate low-balling (tenders) v padding</a:t>
            </a:r>
          </a:p>
          <a:p>
            <a:r>
              <a:rPr lang="en-AU" sz="3400" dirty="0"/>
              <a:t>Bad luck</a:t>
            </a:r>
          </a:p>
          <a:p>
            <a:endParaRPr lang="en-AU" dirty="0"/>
          </a:p>
        </p:txBody>
      </p:sp>
      <p:sp>
        <p:nvSpPr>
          <p:cNvPr id="12" name="Text Placeholder 11">
            <a:extLst>
              <a:ext uri="{FF2B5EF4-FFF2-40B4-BE49-F238E27FC236}">
                <a16:creationId xmlns:a16="http://schemas.microsoft.com/office/drawing/2014/main" id="{F36B9363-91B9-4B44-830B-60F07D067CD9}"/>
              </a:ext>
            </a:extLst>
          </p:cNvPr>
          <p:cNvSpPr>
            <a:spLocks noGrp="1"/>
          </p:cNvSpPr>
          <p:nvPr>
            <p:ph type="body" sz="quarter" idx="3"/>
          </p:nvPr>
        </p:nvSpPr>
        <p:spPr/>
        <p:txBody>
          <a:bodyPr/>
          <a:lstStyle/>
          <a:p>
            <a:r>
              <a:rPr lang="en-AU" dirty="0"/>
              <a:t>Improving confidence</a:t>
            </a:r>
          </a:p>
        </p:txBody>
      </p:sp>
      <p:sp>
        <p:nvSpPr>
          <p:cNvPr id="13" name="Content Placeholder 12">
            <a:extLst>
              <a:ext uri="{FF2B5EF4-FFF2-40B4-BE49-F238E27FC236}">
                <a16:creationId xmlns:a16="http://schemas.microsoft.com/office/drawing/2014/main" id="{C2060727-128B-499A-A2E1-9822278BEDA9}"/>
              </a:ext>
            </a:extLst>
          </p:cNvPr>
          <p:cNvSpPr>
            <a:spLocks noGrp="1"/>
          </p:cNvSpPr>
          <p:nvPr>
            <p:ph sz="quarter" idx="4"/>
          </p:nvPr>
        </p:nvSpPr>
        <p:spPr>
          <a:xfrm>
            <a:off x="6172200" y="2505075"/>
            <a:ext cx="5183188" cy="3351715"/>
          </a:xfrm>
        </p:spPr>
        <p:txBody>
          <a:bodyPr>
            <a:normAutofit fontScale="47500" lnSpcReduction="20000"/>
          </a:bodyPr>
          <a:lstStyle/>
          <a:p>
            <a:r>
              <a:rPr lang="en-AU" sz="2900" dirty="0"/>
              <a:t>Define method(s)</a:t>
            </a:r>
          </a:p>
          <a:p>
            <a:r>
              <a:rPr lang="en-AU" sz="2900" dirty="0"/>
              <a:t>Assign responsibility to the right people</a:t>
            </a:r>
          </a:p>
          <a:p>
            <a:r>
              <a:rPr lang="en-AU" sz="2900" dirty="0"/>
              <a:t>Use multiple sources</a:t>
            </a:r>
          </a:p>
          <a:p>
            <a:r>
              <a:rPr lang="en-AU" sz="2900" dirty="0"/>
              <a:t>Clarify assumptions</a:t>
            </a:r>
          </a:p>
          <a:p>
            <a:r>
              <a:rPr lang="en-AU" sz="2900" dirty="0"/>
              <a:t>Assume normal (not best case) conditions</a:t>
            </a:r>
          </a:p>
          <a:p>
            <a:r>
              <a:rPr lang="en-AU" sz="2900" dirty="0"/>
              <a:t>Use consistent units (time / cost)</a:t>
            </a:r>
          </a:p>
          <a:p>
            <a:r>
              <a:rPr lang="en-AU" sz="2900" dirty="0"/>
              <a:t>Assume task independence</a:t>
            </a:r>
          </a:p>
          <a:p>
            <a:r>
              <a:rPr lang="en-AU" sz="2900" dirty="0"/>
              <a:t>Allow sufficient time to estimate</a:t>
            </a:r>
          </a:p>
          <a:p>
            <a:r>
              <a:rPr lang="en-AU" sz="2900" dirty="0"/>
              <a:t>Detailed breakdown of the work to </a:t>
            </a:r>
            <a:r>
              <a:rPr lang="en-AU" sz="2900"/>
              <a:t>be performed!</a:t>
            </a:r>
            <a:endParaRPr lang="en-AU" sz="2900" dirty="0"/>
          </a:p>
          <a:p>
            <a:endParaRPr lang="en-AU" dirty="0"/>
          </a:p>
        </p:txBody>
      </p:sp>
    </p:spTree>
    <p:custDataLst>
      <p:tags r:id="rId1"/>
    </p:custDataLst>
    <p:extLst>
      <p:ext uri="{BB962C8B-B14F-4D97-AF65-F5344CB8AC3E}">
        <p14:creationId xmlns:p14="http://schemas.microsoft.com/office/powerpoint/2010/main" val="345714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Effect transition="in" filter="fade">
                                      <p:cBhvr>
                                        <p:cTn id="54" dur="500"/>
                                        <p:tgtEl>
                                          <p:spTgt spid="1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xEl>
                                              <p:pRg st="1" end="1"/>
                                            </p:txEl>
                                          </p:spTgt>
                                        </p:tgtEl>
                                        <p:attrNameLst>
                                          <p:attrName>style.visibility</p:attrName>
                                        </p:attrNameLst>
                                      </p:cBhvr>
                                      <p:to>
                                        <p:strVal val="visible"/>
                                      </p:to>
                                    </p:set>
                                    <p:animEffect transition="in" filter="fade">
                                      <p:cBhvr>
                                        <p:cTn id="59" dur="500"/>
                                        <p:tgtEl>
                                          <p:spTgt spid="13">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3">
                                            <p:txEl>
                                              <p:pRg st="2" end="2"/>
                                            </p:txEl>
                                          </p:spTgt>
                                        </p:tgtEl>
                                        <p:attrNameLst>
                                          <p:attrName>style.visibility</p:attrName>
                                        </p:attrNameLst>
                                      </p:cBhvr>
                                      <p:to>
                                        <p:strVal val="visible"/>
                                      </p:to>
                                    </p:set>
                                    <p:animEffect transition="in" filter="fade">
                                      <p:cBhvr>
                                        <p:cTn id="64" dur="500"/>
                                        <p:tgtEl>
                                          <p:spTgt spid="13">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3">
                                            <p:txEl>
                                              <p:pRg st="3" end="3"/>
                                            </p:txEl>
                                          </p:spTgt>
                                        </p:tgtEl>
                                        <p:attrNameLst>
                                          <p:attrName>style.visibility</p:attrName>
                                        </p:attrNameLst>
                                      </p:cBhvr>
                                      <p:to>
                                        <p:strVal val="visible"/>
                                      </p:to>
                                    </p:set>
                                    <p:animEffect transition="in" filter="fade">
                                      <p:cBhvr>
                                        <p:cTn id="69" dur="500"/>
                                        <p:tgtEl>
                                          <p:spTgt spid="13">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
                                            <p:txEl>
                                              <p:pRg st="4" end="4"/>
                                            </p:txEl>
                                          </p:spTgt>
                                        </p:tgtEl>
                                        <p:attrNameLst>
                                          <p:attrName>style.visibility</p:attrName>
                                        </p:attrNameLst>
                                      </p:cBhvr>
                                      <p:to>
                                        <p:strVal val="visible"/>
                                      </p:to>
                                    </p:set>
                                    <p:animEffect transition="in" filter="fade">
                                      <p:cBhvr>
                                        <p:cTn id="74" dur="500"/>
                                        <p:tgtEl>
                                          <p:spTgt spid="13">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3">
                                            <p:txEl>
                                              <p:pRg st="5" end="5"/>
                                            </p:txEl>
                                          </p:spTgt>
                                        </p:tgtEl>
                                        <p:attrNameLst>
                                          <p:attrName>style.visibility</p:attrName>
                                        </p:attrNameLst>
                                      </p:cBhvr>
                                      <p:to>
                                        <p:strVal val="visible"/>
                                      </p:to>
                                    </p:set>
                                    <p:animEffect transition="in" filter="fade">
                                      <p:cBhvr>
                                        <p:cTn id="79" dur="500"/>
                                        <p:tgtEl>
                                          <p:spTgt spid="13">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3">
                                            <p:txEl>
                                              <p:pRg st="6" end="6"/>
                                            </p:txEl>
                                          </p:spTgt>
                                        </p:tgtEl>
                                        <p:attrNameLst>
                                          <p:attrName>style.visibility</p:attrName>
                                        </p:attrNameLst>
                                      </p:cBhvr>
                                      <p:to>
                                        <p:strVal val="visible"/>
                                      </p:to>
                                    </p:set>
                                    <p:animEffect transition="in" filter="fade">
                                      <p:cBhvr>
                                        <p:cTn id="84" dur="500"/>
                                        <p:tgtEl>
                                          <p:spTgt spid="13">
                                            <p:txEl>
                                              <p:pRg st="6" end="6"/>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3">
                                            <p:txEl>
                                              <p:pRg st="7" end="7"/>
                                            </p:txEl>
                                          </p:spTgt>
                                        </p:tgtEl>
                                        <p:attrNameLst>
                                          <p:attrName>style.visibility</p:attrName>
                                        </p:attrNameLst>
                                      </p:cBhvr>
                                      <p:to>
                                        <p:strVal val="visible"/>
                                      </p:to>
                                    </p:set>
                                    <p:animEffect transition="in" filter="fade">
                                      <p:cBhvr>
                                        <p:cTn id="89" dur="500"/>
                                        <p:tgtEl>
                                          <p:spTgt spid="13">
                                            <p:txEl>
                                              <p:pRg st="7" end="7"/>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3">
                                            <p:txEl>
                                              <p:pRg st="8" end="8"/>
                                            </p:txEl>
                                          </p:spTgt>
                                        </p:tgtEl>
                                        <p:attrNameLst>
                                          <p:attrName>style.visibility</p:attrName>
                                        </p:attrNameLst>
                                      </p:cBhvr>
                                      <p:to>
                                        <p:strVal val="visible"/>
                                      </p:to>
                                    </p:set>
                                    <p:animEffect transition="in" filter="fade">
                                      <p:cBhvr>
                                        <p:cTn id="94"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Gantt charts</a:t>
            </a:r>
          </a:p>
        </p:txBody>
      </p:sp>
      <p:sp>
        <p:nvSpPr>
          <p:cNvPr id="5" name="Content Placeholder 4"/>
          <p:cNvSpPr>
            <a:spLocks noGrp="1"/>
          </p:cNvSpPr>
          <p:nvPr>
            <p:ph idx="1"/>
          </p:nvPr>
        </p:nvSpPr>
        <p:spPr/>
        <p:txBody>
          <a:bodyPr/>
          <a:lstStyle/>
          <a:p>
            <a:r>
              <a:rPr lang="en-AU" dirty="0"/>
              <a:t>Karol </a:t>
            </a:r>
            <a:r>
              <a:rPr lang="en-AU" dirty="0" err="1"/>
              <a:t>Adamiecki</a:t>
            </a:r>
            <a:r>
              <a:rPr lang="en-AU" dirty="0"/>
              <a:t> (1866-1933)</a:t>
            </a:r>
          </a:p>
          <a:p>
            <a:pPr lvl="1"/>
            <a:r>
              <a:rPr lang="en-AU" dirty="0"/>
              <a:t>Polish economist</a:t>
            </a:r>
          </a:p>
          <a:p>
            <a:pPr lvl="1"/>
            <a:r>
              <a:rPr lang="en-AU" dirty="0"/>
              <a:t>Production scheduling tool – 1896 </a:t>
            </a:r>
          </a:p>
          <a:p>
            <a:r>
              <a:rPr lang="en-AU" dirty="0"/>
              <a:t>Henry Laurence Gantt (1861-1919)</a:t>
            </a:r>
          </a:p>
          <a:p>
            <a:pPr lvl="1"/>
            <a:r>
              <a:rPr lang="en-AU" dirty="0"/>
              <a:t>British engineer</a:t>
            </a:r>
          </a:p>
          <a:p>
            <a:pPr lvl="1"/>
            <a:r>
              <a:rPr lang="en-AU" dirty="0"/>
              <a:t>WWI ordinance production &amp; delivery</a:t>
            </a:r>
          </a:p>
          <a:p>
            <a:r>
              <a:rPr lang="en-AU" dirty="0"/>
              <a:t>Popularised in nation building projects of the Great Depression</a:t>
            </a:r>
          </a:p>
        </p:txBody>
      </p:sp>
      <p:pic>
        <p:nvPicPr>
          <p:cNvPr id="1028" name="Picture 4" descr="http://softwarelivre.org/articles/0136/2313/henry-lawrence-gant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973" y="3777458"/>
            <a:ext cx="2525215" cy="15137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rol adamieck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8189" y="1825625"/>
            <a:ext cx="1905000" cy="1619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B1A9FC-6741-4C83-BC48-63BD7724C4EF}"/>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6.5</a:t>
            </a:r>
          </a:p>
        </p:txBody>
      </p:sp>
    </p:spTree>
    <p:custDataLst>
      <p:tags r:id="rId1"/>
    </p:custDataLst>
    <p:extLst>
      <p:ext uri="{BB962C8B-B14F-4D97-AF65-F5344CB8AC3E}">
        <p14:creationId xmlns:p14="http://schemas.microsoft.com/office/powerpoint/2010/main" val="304044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500"/>
                                        <p:tgtEl>
                                          <p:spTgt spid="5">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8594C4F-3E7C-4FF8-9660-01E2C8752FC9}"/>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a:t>
            </a:r>
          </a:p>
        </p:txBody>
      </p:sp>
      <p:grpSp>
        <p:nvGrpSpPr>
          <p:cNvPr id="28" name="Group 27">
            <a:extLst>
              <a:ext uri="{FF2B5EF4-FFF2-40B4-BE49-F238E27FC236}">
                <a16:creationId xmlns:a16="http://schemas.microsoft.com/office/drawing/2014/main" id="{EF52FEC1-6976-43A7-9083-5B9F3ADB8D1E}"/>
              </a:ext>
            </a:extLst>
          </p:cNvPr>
          <p:cNvGrpSpPr/>
          <p:nvPr/>
        </p:nvGrpSpPr>
        <p:grpSpPr>
          <a:xfrm>
            <a:off x="7766791" y="96255"/>
            <a:ext cx="3934135" cy="2169614"/>
            <a:chOff x="6289695" y="113736"/>
            <a:chExt cx="4680000" cy="2580947"/>
          </a:xfrm>
        </p:grpSpPr>
        <p:sp>
          <p:nvSpPr>
            <p:cNvPr id="26" name="Rectangle 25">
              <a:extLst>
                <a:ext uri="{FF2B5EF4-FFF2-40B4-BE49-F238E27FC236}">
                  <a16:creationId xmlns:a16="http://schemas.microsoft.com/office/drawing/2014/main" id="{F5B40C37-0908-423D-9813-6CBA77272AE0}"/>
                </a:ext>
              </a:extLst>
            </p:cNvPr>
            <p:cNvSpPr/>
            <p:nvPr/>
          </p:nvSpPr>
          <p:spPr>
            <a:xfrm>
              <a:off x="7594900"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1D661A-8F07-4312-87C2-3BD4151FDE5D}"/>
                </a:ext>
              </a:extLst>
            </p:cNvPr>
            <p:cNvSpPr/>
            <p:nvPr/>
          </p:nvSpPr>
          <p:spPr>
            <a:xfrm>
              <a:off x="8887556"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3EBF4341-BEB5-4088-8E68-2A41120983F4}"/>
                </a:ext>
              </a:extLst>
            </p:cNvPr>
            <p:cNvPicPr>
              <a:picLocks noChangeAspect="1"/>
            </p:cNvPicPr>
            <p:nvPr/>
          </p:nvPicPr>
          <p:blipFill>
            <a:blip r:embed="rId5"/>
            <a:stretch>
              <a:fillRect/>
            </a:stretch>
          </p:blipFill>
          <p:spPr>
            <a:xfrm>
              <a:off x="6289695" y="113736"/>
              <a:ext cx="4680000" cy="2580947"/>
            </a:xfrm>
            <a:prstGeom prst="rect">
              <a:avLst/>
            </a:prstGeom>
          </p:spPr>
        </p:pic>
      </p:gr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TextBox 16">
            <a:extLst>
              <a:ext uri="{FF2B5EF4-FFF2-40B4-BE49-F238E27FC236}">
                <a16:creationId xmlns:a16="http://schemas.microsoft.com/office/drawing/2014/main" id="{BC031A49-46FC-46E8-B03B-BD8B7D452AF9}"/>
              </a:ext>
            </a:extLst>
          </p:cNvPr>
          <p:cNvSpPr txBox="1"/>
          <p:nvPr/>
        </p:nvSpPr>
        <p:spPr>
          <a:xfrm>
            <a:off x="6578172" y="922214"/>
            <a:ext cx="1133137" cy="338554"/>
          </a:xfrm>
          <a:prstGeom prst="rect">
            <a:avLst/>
          </a:prstGeom>
          <a:noFill/>
        </p:spPr>
        <p:txBody>
          <a:bodyPr wrap="square" rtlCol="0">
            <a:spAutoFit/>
          </a:bodyPr>
          <a:lstStyle/>
          <a:p>
            <a:pPr algn="ctr"/>
            <a:r>
              <a:rPr lang="en-US" sz="1600" dirty="0">
                <a:solidFill>
                  <a:srgbClr val="FF0000"/>
                </a:solidFill>
                <a:latin typeface="Lato Black" panose="020F0502020204030203" pitchFamily="34" charset="0"/>
                <a:ea typeface="Lato Black" panose="020F0502020204030203" pitchFamily="34" charset="0"/>
                <a:cs typeface="Lato Black" panose="020F0502020204030203" pitchFamily="34" charset="0"/>
              </a:rPr>
              <a:t>Early start</a:t>
            </a:r>
            <a:endParaRPr lang="en-AU" sz="1600" dirty="0">
              <a:solidFill>
                <a:srgbClr val="FF0000"/>
              </a:solidFill>
              <a:latin typeface="Lato Black" panose="020F0502020204030203" pitchFamily="34" charset="0"/>
              <a:ea typeface="Lato Black" panose="020F0502020204030203" pitchFamily="34" charset="0"/>
              <a:cs typeface="Lato Black" panose="020F0502020204030203" pitchFamily="34" charset="0"/>
            </a:endParaRPr>
          </a:p>
        </p:txBody>
      </p:sp>
      <p:cxnSp>
        <p:nvCxnSpPr>
          <p:cNvPr id="19" name="Straight Arrow Connector 18">
            <a:extLst>
              <a:ext uri="{FF2B5EF4-FFF2-40B4-BE49-F238E27FC236}">
                <a16:creationId xmlns:a16="http://schemas.microsoft.com/office/drawing/2014/main" id="{9A6A82AA-9965-417D-A6A4-EA66AE9EC0E0}"/>
              </a:ext>
            </a:extLst>
          </p:cNvPr>
          <p:cNvCxnSpPr>
            <a:cxnSpLocks/>
            <a:stCxn id="17" idx="1"/>
          </p:cNvCxnSpPr>
          <p:nvPr/>
        </p:nvCxnSpPr>
        <p:spPr>
          <a:xfrm flipH="1">
            <a:off x="1269402" y="1091491"/>
            <a:ext cx="5308770" cy="4380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9AFF50E-1534-4378-A74D-28A099112091}"/>
              </a:ext>
            </a:extLst>
          </p:cNvPr>
          <p:cNvSpPr/>
          <p:nvPr/>
        </p:nvSpPr>
        <p:spPr>
          <a:xfrm>
            <a:off x="7751551" y="942342"/>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08126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heel(1)">
                                      <p:cBhvr>
                                        <p:cTn id="16" dur="1000"/>
                                        <p:tgtEl>
                                          <p:spTgt spid="25"/>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27D1AD2-72A2-456F-B31B-B7AE3CA67136}"/>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a:t>
            </a:r>
          </a:p>
        </p:txBody>
      </p:sp>
      <p:grpSp>
        <p:nvGrpSpPr>
          <p:cNvPr id="28" name="Group 27">
            <a:extLst>
              <a:ext uri="{FF2B5EF4-FFF2-40B4-BE49-F238E27FC236}">
                <a16:creationId xmlns:a16="http://schemas.microsoft.com/office/drawing/2014/main" id="{EF52FEC1-6976-43A7-9083-5B9F3ADB8D1E}"/>
              </a:ext>
            </a:extLst>
          </p:cNvPr>
          <p:cNvGrpSpPr/>
          <p:nvPr/>
        </p:nvGrpSpPr>
        <p:grpSpPr>
          <a:xfrm>
            <a:off x="7766791" y="96255"/>
            <a:ext cx="3934135" cy="2169614"/>
            <a:chOff x="6289695" y="113736"/>
            <a:chExt cx="4680000" cy="2580947"/>
          </a:xfrm>
        </p:grpSpPr>
        <p:sp>
          <p:nvSpPr>
            <p:cNvPr id="26" name="Rectangle 25">
              <a:extLst>
                <a:ext uri="{FF2B5EF4-FFF2-40B4-BE49-F238E27FC236}">
                  <a16:creationId xmlns:a16="http://schemas.microsoft.com/office/drawing/2014/main" id="{F5B40C37-0908-423D-9813-6CBA77272AE0}"/>
                </a:ext>
              </a:extLst>
            </p:cNvPr>
            <p:cNvSpPr/>
            <p:nvPr/>
          </p:nvSpPr>
          <p:spPr>
            <a:xfrm>
              <a:off x="7594900"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1D661A-8F07-4312-87C2-3BD4151FDE5D}"/>
                </a:ext>
              </a:extLst>
            </p:cNvPr>
            <p:cNvSpPr/>
            <p:nvPr/>
          </p:nvSpPr>
          <p:spPr>
            <a:xfrm>
              <a:off x="8887556"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3EBF4341-BEB5-4088-8E68-2A41120983F4}"/>
                </a:ext>
              </a:extLst>
            </p:cNvPr>
            <p:cNvPicPr>
              <a:picLocks noChangeAspect="1"/>
            </p:cNvPicPr>
            <p:nvPr/>
          </p:nvPicPr>
          <p:blipFill>
            <a:blip r:embed="rId5"/>
            <a:stretch>
              <a:fillRect/>
            </a:stretch>
          </p:blipFill>
          <p:spPr>
            <a:xfrm>
              <a:off x="6289695" y="113736"/>
              <a:ext cx="4680000" cy="2580947"/>
            </a:xfrm>
            <a:prstGeom prst="rect">
              <a:avLst/>
            </a:prstGeom>
          </p:spPr>
        </p:pic>
      </p:gr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TextBox 16">
            <a:extLst>
              <a:ext uri="{FF2B5EF4-FFF2-40B4-BE49-F238E27FC236}">
                <a16:creationId xmlns:a16="http://schemas.microsoft.com/office/drawing/2014/main" id="{BC031A49-46FC-46E8-B03B-BD8B7D452AF9}"/>
              </a:ext>
            </a:extLst>
          </p:cNvPr>
          <p:cNvSpPr txBox="1"/>
          <p:nvPr/>
        </p:nvSpPr>
        <p:spPr>
          <a:xfrm>
            <a:off x="6497620" y="922214"/>
            <a:ext cx="1213690" cy="338554"/>
          </a:xfrm>
          <a:prstGeom prst="rect">
            <a:avLst/>
          </a:prstGeom>
          <a:noFill/>
        </p:spPr>
        <p:txBody>
          <a:bodyPr wrap="square" rtlCol="0">
            <a:spAutoFit/>
          </a:bodyPr>
          <a:lstStyle/>
          <a:p>
            <a:pPr algn="ctr"/>
            <a:r>
              <a:rPr lang="en-US" sz="1600" dirty="0">
                <a:solidFill>
                  <a:srgbClr val="FF0000"/>
                </a:solidFill>
                <a:latin typeface="Lato Black" panose="020F0502020204030203" pitchFamily="34" charset="0"/>
                <a:ea typeface="Lato Black" panose="020F0502020204030203" pitchFamily="34" charset="0"/>
                <a:cs typeface="Lato Black" panose="020F0502020204030203" pitchFamily="34" charset="0"/>
              </a:rPr>
              <a:t>Early finish</a:t>
            </a:r>
            <a:endParaRPr lang="en-AU" sz="1600" dirty="0">
              <a:solidFill>
                <a:srgbClr val="FF0000"/>
              </a:solidFill>
              <a:latin typeface="Lato Black" panose="020F0502020204030203" pitchFamily="34" charset="0"/>
              <a:ea typeface="Lato Black" panose="020F0502020204030203" pitchFamily="34" charset="0"/>
              <a:cs typeface="Lato Black" panose="020F0502020204030203" pitchFamily="34" charset="0"/>
            </a:endParaRPr>
          </a:p>
        </p:txBody>
      </p:sp>
      <p:cxnSp>
        <p:nvCxnSpPr>
          <p:cNvPr id="19" name="Straight Arrow Connector 18">
            <a:extLst>
              <a:ext uri="{FF2B5EF4-FFF2-40B4-BE49-F238E27FC236}">
                <a16:creationId xmlns:a16="http://schemas.microsoft.com/office/drawing/2014/main" id="{9A6A82AA-9965-417D-A6A4-EA66AE9EC0E0}"/>
              </a:ext>
            </a:extLst>
          </p:cNvPr>
          <p:cNvCxnSpPr>
            <a:cxnSpLocks/>
            <a:stCxn id="17" idx="1"/>
          </p:cNvCxnSpPr>
          <p:nvPr/>
        </p:nvCxnSpPr>
        <p:spPr>
          <a:xfrm flipH="1">
            <a:off x="3668357" y="1091491"/>
            <a:ext cx="2829263" cy="4378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9AFF50E-1534-4378-A74D-28A099112091}"/>
              </a:ext>
            </a:extLst>
          </p:cNvPr>
          <p:cNvSpPr/>
          <p:nvPr/>
        </p:nvSpPr>
        <p:spPr>
          <a:xfrm>
            <a:off x="8192616" y="942342"/>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81565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C9A4318-9A67-482B-9C67-AD713BA95AFD}"/>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a:t>
            </a:r>
          </a:p>
        </p:txBody>
      </p:sp>
      <p:grpSp>
        <p:nvGrpSpPr>
          <p:cNvPr id="28" name="Group 27">
            <a:extLst>
              <a:ext uri="{FF2B5EF4-FFF2-40B4-BE49-F238E27FC236}">
                <a16:creationId xmlns:a16="http://schemas.microsoft.com/office/drawing/2014/main" id="{EF52FEC1-6976-43A7-9083-5B9F3ADB8D1E}"/>
              </a:ext>
            </a:extLst>
          </p:cNvPr>
          <p:cNvGrpSpPr/>
          <p:nvPr/>
        </p:nvGrpSpPr>
        <p:grpSpPr>
          <a:xfrm>
            <a:off x="7766791" y="96255"/>
            <a:ext cx="3934135" cy="2169614"/>
            <a:chOff x="6289695" y="113736"/>
            <a:chExt cx="4680000" cy="2580947"/>
          </a:xfrm>
        </p:grpSpPr>
        <p:sp>
          <p:nvSpPr>
            <p:cNvPr id="26" name="Rectangle 25">
              <a:extLst>
                <a:ext uri="{FF2B5EF4-FFF2-40B4-BE49-F238E27FC236}">
                  <a16:creationId xmlns:a16="http://schemas.microsoft.com/office/drawing/2014/main" id="{F5B40C37-0908-423D-9813-6CBA77272AE0}"/>
                </a:ext>
              </a:extLst>
            </p:cNvPr>
            <p:cNvSpPr/>
            <p:nvPr/>
          </p:nvSpPr>
          <p:spPr>
            <a:xfrm>
              <a:off x="7594900"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1D661A-8F07-4312-87C2-3BD4151FDE5D}"/>
                </a:ext>
              </a:extLst>
            </p:cNvPr>
            <p:cNvSpPr/>
            <p:nvPr/>
          </p:nvSpPr>
          <p:spPr>
            <a:xfrm>
              <a:off x="8887556"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3EBF4341-BEB5-4088-8E68-2A41120983F4}"/>
                </a:ext>
              </a:extLst>
            </p:cNvPr>
            <p:cNvPicPr>
              <a:picLocks noChangeAspect="1"/>
            </p:cNvPicPr>
            <p:nvPr/>
          </p:nvPicPr>
          <p:blipFill>
            <a:blip r:embed="rId5"/>
            <a:stretch>
              <a:fillRect/>
            </a:stretch>
          </p:blipFill>
          <p:spPr>
            <a:xfrm>
              <a:off x="6289695" y="113736"/>
              <a:ext cx="4680000" cy="2580947"/>
            </a:xfrm>
            <a:prstGeom prst="rect">
              <a:avLst/>
            </a:prstGeom>
          </p:spPr>
        </p:pic>
      </p:gr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5" name="Oval 24">
            <a:extLst>
              <a:ext uri="{FF2B5EF4-FFF2-40B4-BE49-F238E27FC236}">
                <a16:creationId xmlns:a16="http://schemas.microsoft.com/office/drawing/2014/main" id="{29AFF50E-1534-4378-A74D-28A099112091}"/>
              </a:ext>
            </a:extLst>
          </p:cNvPr>
          <p:cNvSpPr/>
          <p:nvPr/>
        </p:nvSpPr>
        <p:spPr>
          <a:xfrm>
            <a:off x="8827319" y="942342"/>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3" name="Oval 12">
            <a:extLst>
              <a:ext uri="{FF2B5EF4-FFF2-40B4-BE49-F238E27FC236}">
                <a16:creationId xmlns:a16="http://schemas.microsoft.com/office/drawing/2014/main" id="{387321C3-AA48-49FA-9B5B-254330C903A6}"/>
              </a:ext>
            </a:extLst>
          </p:cNvPr>
          <p:cNvSpPr/>
          <p:nvPr/>
        </p:nvSpPr>
        <p:spPr>
          <a:xfrm>
            <a:off x="9285963" y="942342"/>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638198E5-DEF2-4A9C-AFB4-BD3969F434EC}"/>
              </a:ext>
            </a:extLst>
          </p:cNvPr>
          <p:cNvSpPr/>
          <p:nvPr/>
        </p:nvSpPr>
        <p:spPr>
          <a:xfrm>
            <a:off x="3427824" y="1398741"/>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8B47C84F-9662-49AD-BAB2-D65F07D2B9E4}"/>
              </a:ext>
            </a:extLst>
          </p:cNvPr>
          <p:cNvSpPr/>
          <p:nvPr/>
        </p:nvSpPr>
        <p:spPr>
          <a:xfrm>
            <a:off x="5492931" y="1396195"/>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27878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1000"/>
                                        <p:tgtEl>
                                          <p:spTgt spid="13"/>
                                        </p:tgtEl>
                                      </p:cBhvr>
                                    </p:animEffect>
                                  </p:childTnLst>
                                </p:cTn>
                              </p:par>
                            </p:childTnLst>
                          </p:cTn>
                        </p:par>
                        <p:par>
                          <p:cTn id="22" fill="hold">
                            <p:stCondLst>
                              <p:cond delay="1000"/>
                            </p:stCondLst>
                            <p:childTnLst>
                              <p:par>
                                <p:cTn id="23" presetID="21" presetClass="entr" presetSubtype="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2" grpId="0" animBg="1"/>
      <p:bldP spid="13" grpId="0" animBg="1"/>
      <p:bldP spid="1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F71BBE1-CE87-4C9B-925D-FB3393961A2A}"/>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a:t>
            </a:r>
          </a:p>
        </p:txBody>
      </p:sp>
      <p:grpSp>
        <p:nvGrpSpPr>
          <p:cNvPr id="28" name="Group 27">
            <a:extLst>
              <a:ext uri="{FF2B5EF4-FFF2-40B4-BE49-F238E27FC236}">
                <a16:creationId xmlns:a16="http://schemas.microsoft.com/office/drawing/2014/main" id="{EF52FEC1-6976-43A7-9083-5B9F3ADB8D1E}"/>
              </a:ext>
            </a:extLst>
          </p:cNvPr>
          <p:cNvGrpSpPr/>
          <p:nvPr/>
        </p:nvGrpSpPr>
        <p:grpSpPr>
          <a:xfrm>
            <a:off x="7766791" y="96255"/>
            <a:ext cx="3934135" cy="2169614"/>
            <a:chOff x="6289695" y="113736"/>
            <a:chExt cx="4680000" cy="2580947"/>
          </a:xfrm>
        </p:grpSpPr>
        <p:sp>
          <p:nvSpPr>
            <p:cNvPr id="26" name="Rectangle 25">
              <a:extLst>
                <a:ext uri="{FF2B5EF4-FFF2-40B4-BE49-F238E27FC236}">
                  <a16:creationId xmlns:a16="http://schemas.microsoft.com/office/drawing/2014/main" id="{F5B40C37-0908-423D-9813-6CBA77272AE0}"/>
                </a:ext>
              </a:extLst>
            </p:cNvPr>
            <p:cNvSpPr/>
            <p:nvPr/>
          </p:nvSpPr>
          <p:spPr>
            <a:xfrm>
              <a:off x="7594900"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1D661A-8F07-4312-87C2-3BD4151FDE5D}"/>
                </a:ext>
              </a:extLst>
            </p:cNvPr>
            <p:cNvSpPr/>
            <p:nvPr/>
          </p:nvSpPr>
          <p:spPr>
            <a:xfrm>
              <a:off x="8887556"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3EBF4341-BEB5-4088-8E68-2A41120983F4}"/>
                </a:ext>
              </a:extLst>
            </p:cNvPr>
            <p:cNvPicPr>
              <a:picLocks noChangeAspect="1"/>
            </p:cNvPicPr>
            <p:nvPr/>
          </p:nvPicPr>
          <p:blipFill>
            <a:blip r:embed="rId5"/>
            <a:stretch>
              <a:fillRect/>
            </a:stretch>
          </p:blipFill>
          <p:spPr>
            <a:xfrm>
              <a:off x="6289695" y="113736"/>
              <a:ext cx="4680000" cy="2580947"/>
            </a:xfrm>
            <a:prstGeom prst="rect">
              <a:avLst/>
            </a:prstGeom>
          </p:spPr>
        </p:pic>
      </p:gr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5" name="Oval 24">
            <a:extLst>
              <a:ext uri="{FF2B5EF4-FFF2-40B4-BE49-F238E27FC236}">
                <a16:creationId xmlns:a16="http://schemas.microsoft.com/office/drawing/2014/main" id="{29AFF50E-1534-4378-A74D-28A099112091}"/>
              </a:ext>
            </a:extLst>
          </p:cNvPr>
          <p:cNvSpPr/>
          <p:nvPr/>
        </p:nvSpPr>
        <p:spPr>
          <a:xfrm>
            <a:off x="9924608" y="942342"/>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3" name="Oval 12">
            <a:extLst>
              <a:ext uri="{FF2B5EF4-FFF2-40B4-BE49-F238E27FC236}">
                <a16:creationId xmlns:a16="http://schemas.microsoft.com/office/drawing/2014/main" id="{387321C3-AA48-49FA-9B5B-254330C903A6}"/>
              </a:ext>
            </a:extLst>
          </p:cNvPr>
          <p:cNvSpPr/>
          <p:nvPr/>
        </p:nvSpPr>
        <p:spPr>
          <a:xfrm>
            <a:off x="10372494" y="942342"/>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Oval 16">
            <a:extLst>
              <a:ext uri="{FF2B5EF4-FFF2-40B4-BE49-F238E27FC236}">
                <a16:creationId xmlns:a16="http://schemas.microsoft.com/office/drawing/2014/main" id="{12730AD9-5A21-4979-98D4-A30DB6D9C3DE}"/>
              </a:ext>
            </a:extLst>
          </p:cNvPr>
          <p:cNvSpPr/>
          <p:nvPr/>
        </p:nvSpPr>
        <p:spPr>
          <a:xfrm>
            <a:off x="5482537" y="1398741"/>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52DB814C-9DFF-4394-A89F-D787803F4A70}"/>
              </a:ext>
            </a:extLst>
          </p:cNvPr>
          <p:cNvSpPr/>
          <p:nvPr/>
        </p:nvSpPr>
        <p:spPr>
          <a:xfrm>
            <a:off x="9591588" y="1396195"/>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46204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1000"/>
                                        <p:tgtEl>
                                          <p:spTgt spid="1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2500"/>
                            </p:stCondLst>
                            <p:childTnLst>
                              <p:par>
                                <p:cTn id="17" presetID="21"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childTnLst>
                          </p:cTn>
                        </p:par>
                        <p:par>
                          <p:cTn id="20" fill="hold">
                            <p:stCondLst>
                              <p:cond delay="3500"/>
                            </p:stCondLst>
                            <p:childTnLst>
                              <p:par>
                                <p:cTn id="21" presetID="21" presetClass="entr" presetSubtype="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animBg="1"/>
      <p:bldP spid="14"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9D84BAD-6CA2-4457-87AB-9C376A60A2AA}"/>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a:t>
            </a:r>
          </a:p>
        </p:txBody>
      </p:sp>
      <p:grpSp>
        <p:nvGrpSpPr>
          <p:cNvPr id="28" name="Group 27">
            <a:extLst>
              <a:ext uri="{FF2B5EF4-FFF2-40B4-BE49-F238E27FC236}">
                <a16:creationId xmlns:a16="http://schemas.microsoft.com/office/drawing/2014/main" id="{EF52FEC1-6976-43A7-9083-5B9F3ADB8D1E}"/>
              </a:ext>
            </a:extLst>
          </p:cNvPr>
          <p:cNvGrpSpPr/>
          <p:nvPr/>
        </p:nvGrpSpPr>
        <p:grpSpPr>
          <a:xfrm>
            <a:off x="7766791" y="96255"/>
            <a:ext cx="3934135" cy="2169614"/>
            <a:chOff x="6289695" y="113736"/>
            <a:chExt cx="4680000" cy="2580947"/>
          </a:xfrm>
        </p:grpSpPr>
        <p:sp>
          <p:nvSpPr>
            <p:cNvPr id="26" name="Rectangle 25">
              <a:extLst>
                <a:ext uri="{FF2B5EF4-FFF2-40B4-BE49-F238E27FC236}">
                  <a16:creationId xmlns:a16="http://schemas.microsoft.com/office/drawing/2014/main" id="{F5B40C37-0908-423D-9813-6CBA77272AE0}"/>
                </a:ext>
              </a:extLst>
            </p:cNvPr>
            <p:cNvSpPr/>
            <p:nvPr/>
          </p:nvSpPr>
          <p:spPr>
            <a:xfrm>
              <a:off x="7594900"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1D661A-8F07-4312-87C2-3BD4151FDE5D}"/>
                </a:ext>
              </a:extLst>
            </p:cNvPr>
            <p:cNvSpPr/>
            <p:nvPr/>
          </p:nvSpPr>
          <p:spPr>
            <a:xfrm>
              <a:off x="8887556"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3EBF4341-BEB5-4088-8E68-2A41120983F4}"/>
                </a:ext>
              </a:extLst>
            </p:cNvPr>
            <p:cNvPicPr>
              <a:picLocks noChangeAspect="1"/>
            </p:cNvPicPr>
            <p:nvPr/>
          </p:nvPicPr>
          <p:blipFill>
            <a:blip r:embed="rId5"/>
            <a:stretch>
              <a:fillRect/>
            </a:stretch>
          </p:blipFill>
          <p:spPr>
            <a:xfrm>
              <a:off x="6289695" y="113736"/>
              <a:ext cx="4680000" cy="2580947"/>
            </a:xfrm>
            <a:prstGeom prst="rect">
              <a:avLst/>
            </a:prstGeom>
          </p:spPr>
        </p:pic>
      </p:gr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5" name="Oval 24">
            <a:extLst>
              <a:ext uri="{FF2B5EF4-FFF2-40B4-BE49-F238E27FC236}">
                <a16:creationId xmlns:a16="http://schemas.microsoft.com/office/drawing/2014/main" id="{29AFF50E-1534-4378-A74D-28A099112091}"/>
              </a:ext>
            </a:extLst>
          </p:cNvPr>
          <p:cNvSpPr/>
          <p:nvPr/>
        </p:nvSpPr>
        <p:spPr>
          <a:xfrm>
            <a:off x="8838089" y="1835229"/>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3" name="Oval 12">
            <a:extLst>
              <a:ext uri="{FF2B5EF4-FFF2-40B4-BE49-F238E27FC236}">
                <a16:creationId xmlns:a16="http://schemas.microsoft.com/office/drawing/2014/main" id="{387321C3-AA48-49FA-9B5B-254330C903A6}"/>
              </a:ext>
            </a:extLst>
          </p:cNvPr>
          <p:cNvSpPr/>
          <p:nvPr/>
        </p:nvSpPr>
        <p:spPr>
          <a:xfrm>
            <a:off x="9285975" y="1835229"/>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Oval 17">
            <a:extLst>
              <a:ext uri="{FF2B5EF4-FFF2-40B4-BE49-F238E27FC236}">
                <a16:creationId xmlns:a16="http://schemas.microsoft.com/office/drawing/2014/main" id="{48DDCDDF-D0B1-4EE6-B6DB-BE08EFD0DB8E}"/>
              </a:ext>
            </a:extLst>
          </p:cNvPr>
          <p:cNvSpPr/>
          <p:nvPr/>
        </p:nvSpPr>
        <p:spPr>
          <a:xfrm>
            <a:off x="3427824" y="1398741"/>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B49B12C2-A546-47B8-9C70-423F45F627FC}"/>
              </a:ext>
            </a:extLst>
          </p:cNvPr>
          <p:cNvSpPr/>
          <p:nvPr/>
        </p:nvSpPr>
        <p:spPr>
          <a:xfrm>
            <a:off x="6848400" y="1396195"/>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142787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2500"/>
                            </p:stCondLst>
                            <p:childTnLst>
                              <p:par>
                                <p:cTn id="17" presetID="21"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childTnLst>
                          </p:cTn>
                        </p:par>
                        <p:par>
                          <p:cTn id="20" fill="hold">
                            <p:stCondLst>
                              <p:cond delay="3500"/>
                            </p:stCondLst>
                            <p:childTnLst>
                              <p:par>
                                <p:cTn id="21" presetID="21" presetClass="entr" presetSubtype="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heel(1)">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animBg="1"/>
      <p:bldP spid="15"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9057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23999E9-7356-4912-84EC-3F8D67467D1F}"/>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a:t>
            </a:r>
          </a:p>
        </p:txBody>
      </p:sp>
      <p:grpSp>
        <p:nvGrpSpPr>
          <p:cNvPr id="28" name="Group 27">
            <a:extLst>
              <a:ext uri="{FF2B5EF4-FFF2-40B4-BE49-F238E27FC236}">
                <a16:creationId xmlns:a16="http://schemas.microsoft.com/office/drawing/2014/main" id="{EF52FEC1-6976-43A7-9083-5B9F3ADB8D1E}"/>
              </a:ext>
            </a:extLst>
          </p:cNvPr>
          <p:cNvGrpSpPr/>
          <p:nvPr/>
        </p:nvGrpSpPr>
        <p:grpSpPr>
          <a:xfrm>
            <a:off x="7766791" y="96255"/>
            <a:ext cx="3934135" cy="2169614"/>
            <a:chOff x="6289695" y="113736"/>
            <a:chExt cx="4680000" cy="2580947"/>
          </a:xfrm>
        </p:grpSpPr>
        <p:sp>
          <p:nvSpPr>
            <p:cNvPr id="26" name="Rectangle 25">
              <a:extLst>
                <a:ext uri="{FF2B5EF4-FFF2-40B4-BE49-F238E27FC236}">
                  <a16:creationId xmlns:a16="http://schemas.microsoft.com/office/drawing/2014/main" id="{F5B40C37-0908-423D-9813-6CBA77272AE0}"/>
                </a:ext>
              </a:extLst>
            </p:cNvPr>
            <p:cNvSpPr/>
            <p:nvPr/>
          </p:nvSpPr>
          <p:spPr>
            <a:xfrm>
              <a:off x="7594900"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1D661A-8F07-4312-87C2-3BD4151FDE5D}"/>
                </a:ext>
              </a:extLst>
            </p:cNvPr>
            <p:cNvSpPr/>
            <p:nvPr/>
          </p:nvSpPr>
          <p:spPr>
            <a:xfrm>
              <a:off x="8887556"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3EBF4341-BEB5-4088-8E68-2A41120983F4}"/>
                </a:ext>
              </a:extLst>
            </p:cNvPr>
            <p:cNvPicPr>
              <a:picLocks noChangeAspect="1"/>
            </p:cNvPicPr>
            <p:nvPr/>
          </p:nvPicPr>
          <p:blipFill>
            <a:blip r:embed="rId5"/>
            <a:stretch>
              <a:fillRect/>
            </a:stretch>
          </p:blipFill>
          <p:spPr>
            <a:xfrm>
              <a:off x="6289695" y="113736"/>
              <a:ext cx="4680000" cy="2580947"/>
            </a:xfrm>
            <a:prstGeom prst="rect">
              <a:avLst/>
            </a:prstGeom>
          </p:spPr>
        </p:pic>
      </p:gr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5" name="Oval 24">
            <a:extLst>
              <a:ext uri="{FF2B5EF4-FFF2-40B4-BE49-F238E27FC236}">
                <a16:creationId xmlns:a16="http://schemas.microsoft.com/office/drawing/2014/main" id="{29AFF50E-1534-4378-A74D-28A099112091}"/>
              </a:ext>
            </a:extLst>
          </p:cNvPr>
          <p:cNvSpPr/>
          <p:nvPr/>
        </p:nvSpPr>
        <p:spPr>
          <a:xfrm>
            <a:off x="9924620" y="1835229"/>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3" name="Oval 12">
            <a:extLst>
              <a:ext uri="{FF2B5EF4-FFF2-40B4-BE49-F238E27FC236}">
                <a16:creationId xmlns:a16="http://schemas.microsoft.com/office/drawing/2014/main" id="{387321C3-AA48-49FA-9B5B-254330C903A6}"/>
              </a:ext>
            </a:extLst>
          </p:cNvPr>
          <p:cNvSpPr/>
          <p:nvPr/>
        </p:nvSpPr>
        <p:spPr>
          <a:xfrm>
            <a:off x="10372506" y="1835229"/>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Oval 18">
            <a:extLst>
              <a:ext uri="{FF2B5EF4-FFF2-40B4-BE49-F238E27FC236}">
                <a16:creationId xmlns:a16="http://schemas.microsoft.com/office/drawing/2014/main" id="{D4934464-9DC3-4CA7-BCE3-BD03B94F21B6}"/>
              </a:ext>
            </a:extLst>
          </p:cNvPr>
          <p:cNvSpPr/>
          <p:nvPr/>
        </p:nvSpPr>
        <p:spPr>
          <a:xfrm>
            <a:off x="6848754" y="1398741"/>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7075711F-B0F1-4AE2-905D-784159B53916}"/>
              </a:ext>
            </a:extLst>
          </p:cNvPr>
          <p:cNvSpPr/>
          <p:nvPr/>
        </p:nvSpPr>
        <p:spPr>
          <a:xfrm>
            <a:off x="11302056" y="1396195"/>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46755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1000"/>
                                        <p:tgtEl>
                                          <p:spTgt spid="1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2500"/>
                            </p:stCondLst>
                            <p:childTnLst>
                              <p:par>
                                <p:cTn id="17" presetID="21"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childTnLst>
                          </p:cTn>
                        </p:par>
                        <p:par>
                          <p:cTn id="20" fill="hold">
                            <p:stCondLst>
                              <p:cond delay="3500"/>
                            </p:stCondLst>
                            <p:childTnLst>
                              <p:par>
                                <p:cTn id="21" presetID="21"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heel(1)">
                                      <p:cBhvr>
                                        <p:cTn id="2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animBg="1"/>
      <p:bldP spid="17"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C5B3076-2539-47D4-8C7E-02EAC468C36B}"/>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a:t>
            </a:r>
          </a:p>
        </p:txBody>
      </p:sp>
      <p:grpSp>
        <p:nvGrpSpPr>
          <p:cNvPr id="28" name="Group 27">
            <a:extLst>
              <a:ext uri="{FF2B5EF4-FFF2-40B4-BE49-F238E27FC236}">
                <a16:creationId xmlns:a16="http://schemas.microsoft.com/office/drawing/2014/main" id="{EF52FEC1-6976-43A7-9083-5B9F3ADB8D1E}"/>
              </a:ext>
            </a:extLst>
          </p:cNvPr>
          <p:cNvGrpSpPr/>
          <p:nvPr/>
        </p:nvGrpSpPr>
        <p:grpSpPr>
          <a:xfrm>
            <a:off x="7766791" y="96255"/>
            <a:ext cx="3934135" cy="2169614"/>
            <a:chOff x="6289695" y="113736"/>
            <a:chExt cx="4680000" cy="2580947"/>
          </a:xfrm>
        </p:grpSpPr>
        <p:sp>
          <p:nvSpPr>
            <p:cNvPr id="26" name="Rectangle 25">
              <a:extLst>
                <a:ext uri="{FF2B5EF4-FFF2-40B4-BE49-F238E27FC236}">
                  <a16:creationId xmlns:a16="http://schemas.microsoft.com/office/drawing/2014/main" id="{F5B40C37-0908-423D-9813-6CBA77272AE0}"/>
                </a:ext>
              </a:extLst>
            </p:cNvPr>
            <p:cNvSpPr/>
            <p:nvPr/>
          </p:nvSpPr>
          <p:spPr>
            <a:xfrm>
              <a:off x="7594900"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1D661A-8F07-4312-87C2-3BD4151FDE5D}"/>
                </a:ext>
              </a:extLst>
            </p:cNvPr>
            <p:cNvSpPr/>
            <p:nvPr/>
          </p:nvSpPr>
          <p:spPr>
            <a:xfrm>
              <a:off x="8887556"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3EBF4341-BEB5-4088-8E68-2A41120983F4}"/>
                </a:ext>
              </a:extLst>
            </p:cNvPr>
            <p:cNvPicPr>
              <a:picLocks noChangeAspect="1"/>
            </p:cNvPicPr>
            <p:nvPr/>
          </p:nvPicPr>
          <p:blipFill>
            <a:blip r:embed="rId5"/>
            <a:stretch>
              <a:fillRect/>
            </a:stretch>
          </p:blipFill>
          <p:spPr>
            <a:xfrm>
              <a:off x="6289695" y="113736"/>
              <a:ext cx="4680000" cy="2580947"/>
            </a:xfrm>
            <a:prstGeom prst="rect">
              <a:avLst/>
            </a:prstGeom>
          </p:spPr>
        </p:pic>
      </p:gr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5" name="Oval 24">
            <a:extLst>
              <a:ext uri="{FF2B5EF4-FFF2-40B4-BE49-F238E27FC236}">
                <a16:creationId xmlns:a16="http://schemas.microsoft.com/office/drawing/2014/main" id="{29AFF50E-1534-4378-A74D-28A099112091}"/>
              </a:ext>
            </a:extLst>
          </p:cNvPr>
          <p:cNvSpPr/>
          <p:nvPr/>
        </p:nvSpPr>
        <p:spPr>
          <a:xfrm>
            <a:off x="7751569" y="60213"/>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3" name="Oval 12">
            <a:extLst>
              <a:ext uri="{FF2B5EF4-FFF2-40B4-BE49-F238E27FC236}">
                <a16:creationId xmlns:a16="http://schemas.microsoft.com/office/drawing/2014/main" id="{387321C3-AA48-49FA-9B5B-254330C903A6}"/>
              </a:ext>
            </a:extLst>
          </p:cNvPr>
          <p:cNvSpPr/>
          <p:nvPr/>
        </p:nvSpPr>
        <p:spPr>
          <a:xfrm>
            <a:off x="8199455" y="60213"/>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0" name="Oval 19">
            <a:extLst>
              <a:ext uri="{FF2B5EF4-FFF2-40B4-BE49-F238E27FC236}">
                <a16:creationId xmlns:a16="http://schemas.microsoft.com/office/drawing/2014/main" id="{2647AFF1-543B-4B91-B3D5-884D049AE973}"/>
              </a:ext>
            </a:extLst>
          </p:cNvPr>
          <p:cNvSpPr/>
          <p:nvPr/>
        </p:nvSpPr>
        <p:spPr>
          <a:xfrm>
            <a:off x="1028861" y="1398741"/>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4DD3913E-C1E0-48BF-A18B-8D5B989C9338}"/>
              </a:ext>
            </a:extLst>
          </p:cNvPr>
          <p:cNvSpPr/>
          <p:nvPr/>
        </p:nvSpPr>
        <p:spPr>
          <a:xfrm>
            <a:off x="2749723" y="1396195"/>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383357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000"/>
                                        <p:tgtEl>
                                          <p:spTgt spid="2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2500"/>
                            </p:stCondLst>
                            <p:childTnLst>
                              <p:par>
                                <p:cTn id="17" presetID="21"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childTnLst>
                          </p:cTn>
                        </p:par>
                        <p:par>
                          <p:cTn id="20" fill="hold">
                            <p:stCondLst>
                              <p:cond delay="3500"/>
                            </p:stCondLst>
                            <p:childTnLst>
                              <p:par>
                                <p:cTn id="21" presetID="21" presetClass="entr" presetSubtype="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animBg="1"/>
      <p:bldP spid="18"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D90514E-B20E-4CDC-991A-DFA8220A4FCA}"/>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a:t>
            </a:r>
          </a:p>
        </p:txBody>
      </p:sp>
      <p:grpSp>
        <p:nvGrpSpPr>
          <p:cNvPr id="28" name="Group 27">
            <a:extLst>
              <a:ext uri="{FF2B5EF4-FFF2-40B4-BE49-F238E27FC236}">
                <a16:creationId xmlns:a16="http://schemas.microsoft.com/office/drawing/2014/main" id="{EF52FEC1-6976-43A7-9083-5B9F3ADB8D1E}"/>
              </a:ext>
            </a:extLst>
          </p:cNvPr>
          <p:cNvGrpSpPr/>
          <p:nvPr/>
        </p:nvGrpSpPr>
        <p:grpSpPr>
          <a:xfrm>
            <a:off x="7766791" y="96255"/>
            <a:ext cx="3934135" cy="2169614"/>
            <a:chOff x="6289695" y="113736"/>
            <a:chExt cx="4680000" cy="2580947"/>
          </a:xfrm>
        </p:grpSpPr>
        <p:sp>
          <p:nvSpPr>
            <p:cNvPr id="26" name="Rectangle 25">
              <a:extLst>
                <a:ext uri="{FF2B5EF4-FFF2-40B4-BE49-F238E27FC236}">
                  <a16:creationId xmlns:a16="http://schemas.microsoft.com/office/drawing/2014/main" id="{F5B40C37-0908-423D-9813-6CBA77272AE0}"/>
                </a:ext>
              </a:extLst>
            </p:cNvPr>
            <p:cNvSpPr/>
            <p:nvPr/>
          </p:nvSpPr>
          <p:spPr>
            <a:xfrm>
              <a:off x="7594900"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1D661A-8F07-4312-87C2-3BD4151FDE5D}"/>
                </a:ext>
              </a:extLst>
            </p:cNvPr>
            <p:cNvSpPr/>
            <p:nvPr/>
          </p:nvSpPr>
          <p:spPr>
            <a:xfrm>
              <a:off x="8887556"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3EBF4341-BEB5-4088-8E68-2A41120983F4}"/>
                </a:ext>
              </a:extLst>
            </p:cNvPr>
            <p:cNvPicPr>
              <a:picLocks noChangeAspect="1"/>
            </p:cNvPicPr>
            <p:nvPr/>
          </p:nvPicPr>
          <p:blipFill>
            <a:blip r:embed="rId5"/>
            <a:stretch>
              <a:fillRect/>
            </a:stretch>
          </p:blipFill>
          <p:spPr>
            <a:xfrm>
              <a:off x="6289695" y="113736"/>
              <a:ext cx="4680000" cy="2580947"/>
            </a:xfrm>
            <a:prstGeom prst="rect">
              <a:avLst/>
            </a:prstGeom>
          </p:spPr>
        </p:pic>
      </p:gr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5" name="Oval 24">
            <a:extLst>
              <a:ext uri="{FF2B5EF4-FFF2-40B4-BE49-F238E27FC236}">
                <a16:creationId xmlns:a16="http://schemas.microsoft.com/office/drawing/2014/main" id="{29AFF50E-1534-4378-A74D-28A099112091}"/>
              </a:ext>
            </a:extLst>
          </p:cNvPr>
          <p:cNvSpPr/>
          <p:nvPr/>
        </p:nvSpPr>
        <p:spPr>
          <a:xfrm>
            <a:off x="9332950" y="60213"/>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3" name="Oval 12">
            <a:extLst>
              <a:ext uri="{FF2B5EF4-FFF2-40B4-BE49-F238E27FC236}">
                <a16:creationId xmlns:a16="http://schemas.microsoft.com/office/drawing/2014/main" id="{387321C3-AA48-49FA-9B5B-254330C903A6}"/>
              </a:ext>
            </a:extLst>
          </p:cNvPr>
          <p:cNvSpPr/>
          <p:nvPr/>
        </p:nvSpPr>
        <p:spPr>
          <a:xfrm>
            <a:off x="9780836" y="60213"/>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59B26B7-533C-42C5-90B0-4DC46794D1BC}"/>
              </a:ext>
            </a:extLst>
          </p:cNvPr>
          <p:cNvSpPr/>
          <p:nvPr/>
        </p:nvSpPr>
        <p:spPr>
          <a:xfrm>
            <a:off x="3552893" y="5634552"/>
            <a:ext cx="3081270"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G</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1" name="Oval 20">
            <a:extLst>
              <a:ext uri="{FF2B5EF4-FFF2-40B4-BE49-F238E27FC236}">
                <a16:creationId xmlns:a16="http://schemas.microsoft.com/office/drawing/2014/main" id="{E8A61415-33CE-416D-B481-C3D1015AB084}"/>
              </a:ext>
            </a:extLst>
          </p:cNvPr>
          <p:cNvSpPr/>
          <p:nvPr/>
        </p:nvSpPr>
        <p:spPr>
          <a:xfrm>
            <a:off x="3427824" y="1398741"/>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5817E083-0997-48E1-A111-9C54E4BA9752}"/>
              </a:ext>
            </a:extLst>
          </p:cNvPr>
          <p:cNvSpPr/>
          <p:nvPr/>
        </p:nvSpPr>
        <p:spPr>
          <a:xfrm>
            <a:off x="6514908" y="1396195"/>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35833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heel(1)">
                                      <p:cBhvr>
                                        <p:cTn id="11" dur="1000"/>
                                        <p:tgtEl>
                                          <p:spTgt spid="21"/>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2500"/>
                            </p:stCondLst>
                            <p:childTnLst>
                              <p:par>
                                <p:cTn id="17" presetID="21"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childTnLst>
                          </p:cTn>
                        </p:par>
                        <p:par>
                          <p:cTn id="20" fill="hold">
                            <p:stCondLst>
                              <p:cond delay="3500"/>
                            </p:stCondLst>
                            <p:childTnLst>
                              <p:par>
                                <p:cTn id="21" presetID="21" presetClass="entr" presetSubtype="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heel(1)">
                                      <p:cBhvr>
                                        <p:cTn id="2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animBg="1"/>
      <p:bldP spid="19"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965B12-ED27-45C1-9C3B-20415F19A1C4}"/>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a:t>
            </a:r>
          </a:p>
        </p:txBody>
      </p:sp>
      <p:grpSp>
        <p:nvGrpSpPr>
          <p:cNvPr id="28" name="Group 27">
            <a:extLst>
              <a:ext uri="{FF2B5EF4-FFF2-40B4-BE49-F238E27FC236}">
                <a16:creationId xmlns:a16="http://schemas.microsoft.com/office/drawing/2014/main" id="{EF52FEC1-6976-43A7-9083-5B9F3ADB8D1E}"/>
              </a:ext>
            </a:extLst>
          </p:cNvPr>
          <p:cNvGrpSpPr/>
          <p:nvPr/>
        </p:nvGrpSpPr>
        <p:grpSpPr>
          <a:xfrm>
            <a:off x="7766791" y="96255"/>
            <a:ext cx="3934135" cy="2169614"/>
            <a:chOff x="6289695" y="113736"/>
            <a:chExt cx="4680000" cy="2580947"/>
          </a:xfrm>
        </p:grpSpPr>
        <p:sp>
          <p:nvSpPr>
            <p:cNvPr id="26" name="Rectangle 25">
              <a:extLst>
                <a:ext uri="{FF2B5EF4-FFF2-40B4-BE49-F238E27FC236}">
                  <a16:creationId xmlns:a16="http://schemas.microsoft.com/office/drawing/2014/main" id="{F5B40C37-0908-423D-9813-6CBA77272AE0}"/>
                </a:ext>
              </a:extLst>
            </p:cNvPr>
            <p:cNvSpPr/>
            <p:nvPr/>
          </p:nvSpPr>
          <p:spPr>
            <a:xfrm>
              <a:off x="7594900"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8D1D661A-8F07-4312-87C2-3BD4151FDE5D}"/>
                </a:ext>
              </a:extLst>
            </p:cNvPr>
            <p:cNvSpPr/>
            <p:nvPr/>
          </p:nvSpPr>
          <p:spPr>
            <a:xfrm>
              <a:off x="8887556" y="2216944"/>
              <a:ext cx="789482" cy="214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3EBF4341-BEB5-4088-8E68-2A41120983F4}"/>
                </a:ext>
              </a:extLst>
            </p:cNvPr>
            <p:cNvPicPr>
              <a:picLocks noChangeAspect="1"/>
            </p:cNvPicPr>
            <p:nvPr/>
          </p:nvPicPr>
          <p:blipFill>
            <a:blip r:embed="rId5"/>
            <a:stretch>
              <a:fillRect/>
            </a:stretch>
          </p:blipFill>
          <p:spPr>
            <a:xfrm>
              <a:off x="6289695" y="113736"/>
              <a:ext cx="4680000" cy="2580947"/>
            </a:xfrm>
            <a:prstGeom prst="rect">
              <a:avLst/>
            </a:prstGeom>
          </p:spPr>
        </p:pic>
      </p:gr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59B26B7-533C-42C5-90B0-4DC46794D1BC}"/>
              </a:ext>
            </a:extLst>
          </p:cNvPr>
          <p:cNvSpPr/>
          <p:nvPr/>
        </p:nvSpPr>
        <p:spPr>
          <a:xfrm>
            <a:off x="3552893" y="5634552"/>
            <a:ext cx="3081270"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G</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Tree>
    <p:custDataLst>
      <p:tags r:id="rId1"/>
    </p:custDataLst>
    <p:extLst>
      <p:ext uri="{BB962C8B-B14F-4D97-AF65-F5344CB8AC3E}">
        <p14:creationId xmlns:p14="http://schemas.microsoft.com/office/powerpoint/2010/main" val="4172454257"/>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965B12-ED27-45C1-9C3B-20415F19A1C4}"/>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5" name="Rectangle 4">
            <a:extLst>
              <a:ext uri="{FF2B5EF4-FFF2-40B4-BE49-F238E27FC236}">
                <a16:creationId xmlns:a16="http://schemas.microsoft.com/office/drawing/2014/main" id="{D6D11C5E-E4C7-4AF7-8C89-6877EB1361B4}"/>
              </a:ext>
            </a:extLst>
          </p:cNvPr>
          <p:cNvSpPr/>
          <p:nvPr/>
        </p:nvSpPr>
        <p:spPr>
          <a:xfrm>
            <a:off x="7781925"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81BCD141-979F-44A9-98B1-B679087B53A9}"/>
              </a:ext>
            </a:extLst>
          </p:cNvPr>
          <p:cNvSpPr/>
          <p:nvPr/>
        </p:nvSpPr>
        <p:spPr>
          <a:xfrm>
            <a:off x="8868967"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54B95A02-8769-4C19-B55B-5D9669CF1021}"/>
              </a:ext>
            </a:extLst>
          </p:cNvPr>
          <p:cNvSpPr/>
          <p:nvPr/>
        </p:nvSpPr>
        <p:spPr>
          <a:xfrm>
            <a:off x="9958390" y="138429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2B3FDDA-7169-42DD-A4CF-55F620FE1928}"/>
              </a:ext>
            </a:extLst>
          </p:cNvPr>
          <p:cNvSpPr/>
          <p:nvPr/>
        </p:nvSpPr>
        <p:spPr>
          <a:xfrm>
            <a:off x="8868967"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D771ED87-BFA3-4993-96DC-5A4036A3878D}"/>
              </a:ext>
            </a:extLst>
          </p:cNvPr>
          <p:cNvSpPr/>
          <p:nvPr/>
        </p:nvSpPr>
        <p:spPr>
          <a:xfrm>
            <a:off x="9958390"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78AA5372-BA15-4A51-BE33-324893EE5B4F}"/>
              </a:ext>
            </a:extLst>
          </p:cNvPr>
          <p:cNvSpPr/>
          <p:nvPr/>
        </p:nvSpPr>
        <p:spPr>
          <a:xfrm>
            <a:off x="8868967" y="2263526"/>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1A44143-D3DB-4660-80DD-C332FAC0C7F8}"/>
              </a:ext>
            </a:extLst>
          </p:cNvPr>
          <p:cNvSpPr/>
          <p:nvPr/>
        </p:nvSpPr>
        <p:spPr>
          <a:xfrm>
            <a:off x="9958390" y="2263525"/>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637539B2-9ECF-4BFB-BD0C-80959A1D5D7F}"/>
              </a:ext>
            </a:extLst>
          </p:cNvPr>
          <p:cNvPicPr>
            <a:picLocks noChangeAspect="1"/>
          </p:cNvPicPr>
          <p:nvPr/>
        </p:nvPicPr>
        <p:blipFill>
          <a:blip r:embed="rId5"/>
          <a:stretch>
            <a:fillRect/>
          </a:stretch>
        </p:blipFill>
        <p:spPr>
          <a:xfrm>
            <a:off x="7772378" y="96972"/>
            <a:ext cx="3928547" cy="234025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 – float </a:t>
            </a:r>
          </a:p>
        </p:txBody>
      </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59B26B7-533C-42C5-90B0-4DC46794D1BC}"/>
              </a:ext>
            </a:extLst>
          </p:cNvPr>
          <p:cNvSpPr/>
          <p:nvPr/>
        </p:nvSpPr>
        <p:spPr>
          <a:xfrm>
            <a:off x="3552893" y="5634552"/>
            <a:ext cx="3081270"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G</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1" name="Oval 30">
            <a:extLst>
              <a:ext uri="{FF2B5EF4-FFF2-40B4-BE49-F238E27FC236}">
                <a16:creationId xmlns:a16="http://schemas.microsoft.com/office/drawing/2014/main" id="{EF9A84E9-AE11-4013-81D3-0797D72122DE}"/>
              </a:ext>
            </a:extLst>
          </p:cNvPr>
          <p:cNvSpPr/>
          <p:nvPr/>
        </p:nvSpPr>
        <p:spPr>
          <a:xfrm>
            <a:off x="7977480" y="1340366"/>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A2AE60DE-F89C-449D-A9DF-51D7A4880946}"/>
              </a:ext>
            </a:extLst>
          </p:cNvPr>
          <p:cNvSpPr/>
          <p:nvPr/>
        </p:nvSpPr>
        <p:spPr>
          <a:xfrm>
            <a:off x="8203546" y="1340366"/>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F26CF985-4CD5-4B52-9956-313DBF1D4C29}"/>
              </a:ext>
            </a:extLst>
          </p:cNvPr>
          <p:cNvSpPr/>
          <p:nvPr/>
        </p:nvSpPr>
        <p:spPr>
          <a:xfrm>
            <a:off x="3427643" y="1397448"/>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1897B77A-2436-4CE8-9CD1-CDB9AFB9D4BB}"/>
              </a:ext>
            </a:extLst>
          </p:cNvPr>
          <p:cNvSpPr/>
          <p:nvPr/>
        </p:nvSpPr>
        <p:spPr>
          <a:xfrm>
            <a:off x="8203546" y="960682"/>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11464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heel(1)">
                                      <p:cBhvr>
                                        <p:cTn id="12" dur="1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heel(1)">
                                      <p:cBhvr>
                                        <p:cTn id="17" dur="1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965B12-ED27-45C1-9C3B-20415F19A1C4}"/>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5" name="Rectangle 4">
            <a:extLst>
              <a:ext uri="{FF2B5EF4-FFF2-40B4-BE49-F238E27FC236}">
                <a16:creationId xmlns:a16="http://schemas.microsoft.com/office/drawing/2014/main" id="{D6D11C5E-E4C7-4AF7-8C89-6877EB1361B4}"/>
              </a:ext>
            </a:extLst>
          </p:cNvPr>
          <p:cNvSpPr/>
          <p:nvPr/>
        </p:nvSpPr>
        <p:spPr>
          <a:xfrm>
            <a:off x="7781925"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81BCD141-979F-44A9-98B1-B679087B53A9}"/>
              </a:ext>
            </a:extLst>
          </p:cNvPr>
          <p:cNvSpPr/>
          <p:nvPr/>
        </p:nvSpPr>
        <p:spPr>
          <a:xfrm>
            <a:off x="8868967"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54B95A02-8769-4C19-B55B-5D9669CF1021}"/>
              </a:ext>
            </a:extLst>
          </p:cNvPr>
          <p:cNvSpPr/>
          <p:nvPr/>
        </p:nvSpPr>
        <p:spPr>
          <a:xfrm>
            <a:off x="9958390" y="138429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2B3FDDA-7169-42DD-A4CF-55F620FE1928}"/>
              </a:ext>
            </a:extLst>
          </p:cNvPr>
          <p:cNvSpPr/>
          <p:nvPr/>
        </p:nvSpPr>
        <p:spPr>
          <a:xfrm>
            <a:off x="8868967"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D771ED87-BFA3-4993-96DC-5A4036A3878D}"/>
              </a:ext>
            </a:extLst>
          </p:cNvPr>
          <p:cNvSpPr/>
          <p:nvPr/>
        </p:nvSpPr>
        <p:spPr>
          <a:xfrm>
            <a:off x="9958390"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78AA5372-BA15-4A51-BE33-324893EE5B4F}"/>
              </a:ext>
            </a:extLst>
          </p:cNvPr>
          <p:cNvSpPr/>
          <p:nvPr/>
        </p:nvSpPr>
        <p:spPr>
          <a:xfrm>
            <a:off x="8868967" y="2263526"/>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1A44143-D3DB-4660-80DD-C332FAC0C7F8}"/>
              </a:ext>
            </a:extLst>
          </p:cNvPr>
          <p:cNvSpPr/>
          <p:nvPr/>
        </p:nvSpPr>
        <p:spPr>
          <a:xfrm>
            <a:off x="9958390" y="2263525"/>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637539B2-9ECF-4BFB-BD0C-80959A1D5D7F}"/>
              </a:ext>
            </a:extLst>
          </p:cNvPr>
          <p:cNvPicPr>
            <a:picLocks noChangeAspect="1"/>
          </p:cNvPicPr>
          <p:nvPr/>
        </p:nvPicPr>
        <p:blipFill>
          <a:blip r:embed="rId5"/>
          <a:stretch>
            <a:fillRect/>
          </a:stretch>
        </p:blipFill>
        <p:spPr>
          <a:xfrm>
            <a:off x="7772378" y="96972"/>
            <a:ext cx="3928547" cy="234025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 – float </a:t>
            </a:r>
          </a:p>
        </p:txBody>
      </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59B26B7-533C-42C5-90B0-4DC46794D1BC}"/>
              </a:ext>
            </a:extLst>
          </p:cNvPr>
          <p:cNvSpPr/>
          <p:nvPr/>
        </p:nvSpPr>
        <p:spPr>
          <a:xfrm>
            <a:off x="3552893" y="5634552"/>
            <a:ext cx="3081270"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G</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0" name="Rectangle 29">
            <a:extLst>
              <a:ext uri="{FF2B5EF4-FFF2-40B4-BE49-F238E27FC236}">
                <a16:creationId xmlns:a16="http://schemas.microsoft.com/office/drawing/2014/main" id="{4F1C6D76-CC8E-4CF0-B6D7-AA1598B5045A}"/>
              </a:ext>
            </a:extLst>
          </p:cNvPr>
          <p:cNvSpPr/>
          <p:nvPr/>
        </p:nvSpPr>
        <p:spPr>
          <a:xfrm>
            <a:off x="5618644" y="2437224"/>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3" name="Oval 32">
            <a:extLst>
              <a:ext uri="{FF2B5EF4-FFF2-40B4-BE49-F238E27FC236}">
                <a16:creationId xmlns:a16="http://schemas.microsoft.com/office/drawing/2014/main" id="{94C21321-0E97-4AA9-89AE-6CDCC63CCE3C}"/>
              </a:ext>
            </a:extLst>
          </p:cNvPr>
          <p:cNvSpPr/>
          <p:nvPr/>
        </p:nvSpPr>
        <p:spPr>
          <a:xfrm>
            <a:off x="9064008" y="1340366"/>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064547FF-65A3-441E-9205-17525D1C4AFF}"/>
              </a:ext>
            </a:extLst>
          </p:cNvPr>
          <p:cNvSpPr/>
          <p:nvPr/>
        </p:nvSpPr>
        <p:spPr>
          <a:xfrm>
            <a:off x="9290074" y="1340366"/>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BBD575D7-2CE3-47EB-A2B3-D4E58606994C}"/>
              </a:ext>
            </a:extLst>
          </p:cNvPr>
          <p:cNvSpPr/>
          <p:nvPr/>
        </p:nvSpPr>
        <p:spPr>
          <a:xfrm>
            <a:off x="7203404" y="1396195"/>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Left Brace 6">
            <a:extLst>
              <a:ext uri="{FF2B5EF4-FFF2-40B4-BE49-F238E27FC236}">
                <a16:creationId xmlns:a16="http://schemas.microsoft.com/office/drawing/2014/main" id="{53BECBB5-B26C-4064-92A1-27986D9AB27B}"/>
              </a:ext>
            </a:extLst>
          </p:cNvPr>
          <p:cNvSpPr/>
          <p:nvPr/>
        </p:nvSpPr>
        <p:spPr>
          <a:xfrm rot="5400000">
            <a:off x="6304550" y="385336"/>
            <a:ext cx="356236" cy="1705499"/>
          </a:xfrm>
          <a:prstGeom prst="leftBrace">
            <a:avLst>
              <a:gd name="adj1" fmla="val 27404"/>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 name="TextBox 7">
            <a:extLst>
              <a:ext uri="{FF2B5EF4-FFF2-40B4-BE49-F238E27FC236}">
                <a16:creationId xmlns:a16="http://schemas.microsoft.com/office/drawing/2014/main" id="{20ED4BEA-1CCB-4946-A864-86F99773EE56}"/>
              </a:ext>
            </a:extLst>
          </p:cNvPr>
          <p:cNvSpPr txBox="1"/>
          <p:nvPr/>
        </p:nvSpPr>
        <p:spPr>
          <a:xfrm>
            <a:off x="6295112" y="763779"/>
            <a:ext cx="368134" cy="338554"/>
          </a:xfrm>
          <a:prstGeom prst="rect">
            <a:avLst/>
          </a:prstGeom>
          <a:noFill/>
        </p:spPr>
        <p:txBody>
          <a:bodyPr wrap="square" rtlCol="0">
            <a:spAutoFit/>
          </a:bodyPr>
          <a:lstStyle/>
          <a:p>
            <a:pPr algn="ctr"/>
            <a:r>
              <a:rPr lang="en-US" sz="1600" b="1" dirty="0">
                <a:solidFill>
                  <a:srgbClr val="FF0000"/>
                </a:solidFill>
                <a:latin typeface="Lato" panose="020F0502020204030203" pitchFamily="34" charset="0"/>
                <a:cs typeface="Lato" panose="020F0502020204030203" pitchFamily="34" charset="0"/>
              </a:rPr>
              <a:t>5</a:t>
            </a:r>
            <a:endParaRPr lang="en-AU" sz="1600" b="1" dirty="0">
              <a:solidFill>
                <a:srgbClr val="FF0000"/>
              </a:solidFill>
              <a:latin typeface="Lato" panose="020F0502020204030203" pitchFamily="34" charset="0"/>
              <a:cs typeface="Lato" panose="020F0502020204030203" pitchFamily="34" charset="0"/>
            </a:endParaRPr>
          </a:p>
        </p:txBody>
      </p:sp>
    </p:spTree>
    <p:custDataLst>
      <p:tags r:id="rId1"/>
    </p:custDataLst>
    <p:extLst>
      <p:ext uri="{BB962C8B-B14F-4D97-AF65-F5344CB8AC3E}">
        <p14:creationId xmlns:p14="http://schemas.microsoft.com/office/powerpoint/2010/main" val="257715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1000"/>
                                        <p:tgtEl>
                                          <p:spTgt spid="27"/>
                                        </p:tgtEl>
                                      </p:cBhvr>
                                    </p:animEffect>
                                  </p:childTnLst>
                                </p:cTn>
                              </p:par>
                            </p:childTnLst>
                          </p:cTn>
                        </p:par>
                        <p:par>
                          <p:cTn id="25" fill="hold">
                            <p:stCondLst>
                              <p:cond delay="1000"/>
                            </p:stCondLst>
                            <p:childTnLst>
                              <p:par>
                                <p:cTn id="26" presetID="21" presetClass="entr" presetSubtype="1"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heel(1)">
                                      <p:cBhvr>
                                        <p:cTn id="28"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4" grpId="0" animBg="1"/>
      <p:bldP spid="27" grpId="0" animBg="1"/>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965B12-ED27-45C1-9C3B-20415F19A1C4}"/>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5" name="Rectangle 4">
            <a:extLst>
              <a:ext uri="{FF2B5EF4-FFF2-40B4-BE49-F238E27FC236}">
                <a16:creationId xmlns:a16="http://schemas.microsoft.com/office/drawing/2014/main" id="{D6D11C5E-E4C7-4AF7-8C89-6877EB1361B4}"/>
              </a:ext>
            </a:extLst>
          </p:cNvPr>
          <p:cNvSpPr/>
          <p:nvPr/>
        </p:nvSpPr>
        <p:spPr>
          <a:xfrm>
            <a:off x="7781925"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81BCD141-979F-44A9-98B1-B679087B53A9}"/>
              </a:ext>
            </a:extLst>
          </p:cNvPr>
          <p:cNvSpPr/>
          <p:nvPr/>
        </p:nvSpPr>
        <p:spPr>
          <a:xfrm>
            <a:off x="8868967"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54B95A02-8769-4C19-B55B-5D9669CF1021}"/>
              </a:ext>
            </a:extLst>
          </p:cNvPr>
          <p:cNvSpPr/>
          <p:nvPr/>
        </p:nvSpPr>
        <p:spPr>
          <a:xfrm>
            <a:off x="9958390" y="138429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2B3FDDA-7169-42DD-A4CF-55F620FE1928}"/>
              </a:ext>
            </a:extLst>
          </p:cNvPr>
          <p:cNvSpPr/>
          <p:nvPr/>
        </p:nvSpPr>
        <p:spPr>
          <a:xfrm>
            <a:off x="8868967"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D771ED87-BFA3-4993-96DC-5A4036A3878D}"/>
              </a:ext>
            </a:extLst>
          </p:cNvPr>
          <p:cNvSpPr/>
          <p:nvPr/>
        </p:nvSpPr>
        <p:spPr>
          <a:xfrm>
            <a:off x="9958390"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78AA5372-BA15-4A51-BE33-324893EE5B4F}"/>
              </a:ext>
            </a:extLst>
          </p:cNvPr>
          <p:cNvSpPr/>
          <p:nvPr/>
        </p:nvSpPr>
        <p:spPr>
          <a:xfrm>
            <a:off x="8868967" y="2263526"/>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1A44143-D3DB-4660-80DD-C332FAC0C7F8}"/>
              </a:ext>
            </a:extLst>
          </p:cNvPr>
          <p:cNvSpPr/>
          <p:nvPr/>
        </p:nvSpPr>
        <p:spPr>
          <a:xfrm>
            <a:off x="9958390" y="2263525"/>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637539B2-9ECF-4BFB-BD0C-80959A1D5D7F}"/>
              </a:ext>
            </a:extLst>
          </p:cNvPr>
          <p:cNvPicPr>
            <a:picLocks noChangeAspect="1"/>
          </p:cNvPicPr>
          <p:nvPr/>
        </p:nvPicPr>
        <p:blipFill>
          <a:blip r:embed="rId5"/>
          <a:stretch>
            <a:fillRect/>
          </a:stretch>
        </p:blipFill>
        <p:spPr>
          <a:xfrm>
            <a:off x="7772378" y="96972"/>
            <a:ext cx="3928547" cy="234025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 – float </a:t>
            </a:r>
          </a:p>
        </p:txBody>
      </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59B26B7-533C-42C5-90B0-4DC46794D1BC}"/>
              </a:ext>
            </a:extLst>
          </p:cNvPr>
          <p:cNvSpPr/>
          <p:nvPr/>
        </p:nvSpPr>
        <p:spPr>
          <a:xfrm>
            <a:off x="3552893" y="5634552"/>
            <a:ext cx="3081270"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G</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0" name="Rectangle 29">
            <a:extLst>
              <a:ext uri="{FF2B5EF4-FFF2-40B4-BE49-F238E27FC236}">
                <a16:creationId xmlns:a16="http://schemas.microsoft.com/office/drawing/2014/main" id="{4F1C6D76-CC8E-4CF0-B6D7-AA1598B5045A}"/>
              </a:ext>
            </a:extLst>
          </p:cNvPr>
          <p:cNvSpPr/>
          <p:nvPr/>
        </p:nvSpPr>
        <p:spPr>
          <a:xfrm>
            <a:off x="9720788" y="3077921"/>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3" name="Oval 32">
            <a:extLst>
              <a:ext uri="{FF2B5EF4-FFF2-40B4-BE49-F238E27FC236}">
                <a16:creationId xmlns:a16="http://schemas.microsoft.com/office/drawing/2014/main" id="{94C21321-0E97-4AA9-89AE-6CDCC63CCE3C}"/>
              </a:ext>
            </a:extLst>
          </p:cNvPr>
          <p:cNvSpPr/>
          <p:nvPr/>
        </p:nvSpPr>
        <p:spPr>
          <a:xfrm>
            <a:off x="10161288" y="1340366"/>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064547FF-65A3-441E-9205-17525D1C4AFF}"/>
              </a:ext>
            </a:extLst>
          </p:cNvPr>
          <p:cNvSpPr/>
          <p:nvPr/>
        </p:nvSpPr>
        <p:spPr>
          <a:xfrm>
            <a:off x="10387354" y="1340366"/>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C29193F8-8B21-4D04-B782-123406EA838C}"/>
              </a:ext>
            </a:extLst>
          </p:cNvPr>
          <p:cNvSpPr/>
          <p:nvPr/>
        </p:nvSpPr>
        <p:spPr>
          <a:xfrm>
            <a:off x="5613898" y="2444114"/>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Oval 26">
            <a:extLst>
              <a:ext uri="{FF2B5EF4-FFF2-40B4-BE49-F238E27FC236}">
                <a16:creationId xmlns:a16="http://schemas.microsoft.com/office/drawing/2014/main" id="{67E0D75D-DAC6-4EEF-8415-285EDD6D69D0}"/>
              </a:ext>
            </a:extLst>
          </p:cNvPr>
          <p:cNvSpPr/>
          <p:nvPr/>
        </p:nvSpPr>
        <p:spPr>
          <a:xfrm>
            <a:off x="9068277" y="2226065"/>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43A547F3-3500-4505-9A92-BA80453D52BC}"/>
              </a:ext>
            </a:extLst>
          </p:cNvPr>
          <p:cNvSpPr/>
          <p:nvPr/>
        </p:nvSpPr>
        <p:spPr>
          <a:xfrm>
            <a:off x="10161874" y="2228931"/>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342242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1000"/>
                                        <p:tgtEl>
                                          <p:spTgt spid="3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1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heel(1)">
                                      <p:cBhvr>
                                        <p:cTn id="20" dur="1000"/>
                                        <p:tgtEl>
                                          <p:spTgt spid="27"/>
                                        </p:tgtEl>
                                      </p:cBhvr>
                                    </p:animEffect>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4" grpId="0"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965B12-ED27-45C1-9C3B-20415F19A1C4}"/>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5" name="Rectangle 4">
            <a:extLst>
              <a:ext uri="{FF2B5EF4-FFF2-40B4-BE49-F238E27FC236}">
                <a16:creationId xmlns:a16="http://schemas.microsoft.com/office/drawing/2014/main" id="{D6D11C5E-E4C7-4AF7-8C89-6877EB1361B4}"/>
              </a:ext>
            </a:extLst>
          </p:cNvPr>
          <p:cNvSpPr/>
          <p:nvPr/>
        </p:nvSpPr>
        <p:spPr>
          <a:xfrm>
            <a:off x="7781925"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81BCD141-979F-44A9-98B1-B679087B53A9}"/>
              </a:ext>
            </a:extLst>
          </p:cNvPr>
          <p:cNvSpPr/>
          <p:nvPr/>
        </p:nvSpPr>
        <p:spPr>
          <a:xfrm>
            <a:off x="8868967"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54B95A02-8769-4C19-B55B-5D9669CF1021}"/>
              </a:ext>
            </a:extLst>
          </p:cNvPr>
          <p:cNvSpPr/>
          <p:nvPr/>
        </p:nvSpPr>
        <p:spPr>
          <a:xfrm>
            <a:off x="9958390" y="138429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2B3FDDA-7169-42DD-A4CF-55F620FE1928}"/>
              </a:ext>
            </a:extLst>
          </p:cNvPr>
          <p:cNvSpPr/>
          <p:nvPr/>
        </p:nvSpPr>
        <p:spPr>
          <a:xfrm>
            <a:off x="8868967"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D771ED87-BFA3-4993-96DC-5A4036A3878D}"/>
              </a:ext>
            </a:extLst>
          </p:cNvPr>
          <p:cNvSpPr/>
          <p:nvPr/>
        </p:nvSpPr>
        <p:spPr>
          <a:xfrm>
            <a:off x="9958390"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78AA5372-BA15-4A51-BE33-324893EE5B4F}"/>
              </a:ext>
            </a:extLst>
          </p:cNvPr>
          <p:cNvSpPr/>
          <p:nvPr/>
        </p:nvSpPr>
        <p:spPr>
          <a:xfrm>
            <a:off x="8868967" y="2263526"/>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1A44143-D3DB-4660-80DD-C332FAC0C7F8}"/>
              </a:ext>
            </a:extLst>
          </p:cNvPr>
          <p:cNvSpPr/>
          <p:nvPr/>
        </p:nvSpPr>
        <p:spPr>
          <a:xfrm>
            <a:off x="9958390" y="2263525"/>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637539B2-9ECF-4BFB-BD0C-80959A1D5D7F}"/>
              </a:ext>
            </a:extLst>
          </p:cNvPr>
          <p:cNvPicPr>
            <a:picLocks noChangeAspect="1"/>
          </p:cNvPicPr>
          <p:nvPr/>
        </p:nvPicPr>
        <p:blipFill>
          <a:blip r:embed="rId5"/>
          <a:stretch>
            <a:fillRect/>
          </a:stretch>
        </p:blipFill>
        <p:spPr>
          <a:xfrm>
            <a:off x="7772378" y="96972"/>
            <a:ext cx="3928547" cy="234025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 – float </a:t>
            </a:r>
          </a:p>
        </p:txBody>
      </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59B26B7-533C-42C5-90B0-4DC46794D1BC}"/>
              </a:ext>
            </a:extLst>
          </p:cNvPr>
          <p:cNvSpPr/>
          <p:nvPr/>
        </p:nvSpPr>
        <p:spPr>
          <a:xfrm>
            <a:off x="3552893" y="5634552"/>
            <a:ext cx="3081270"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G</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0" name="Rectangle 29">
            <a:extLst>
              <a:ext uri="{FF2B5EF4-FFF2-40B4-BE49-F238E27FC236}">
                <a16:creationId xmlns:a16="http://schemas.microsoft.com/office/drawing/2014/main" id="{4F1C6D76-CC8E-4CF0-B6D7-AA1598B5045A}"/>
              </a:ext>
            </a:extLst>
          </p:cNvPr>
          <p:cNvSpPr/>
          <p:nvPr/>
        </p:nvSpPr>
        <p:spPr>
          <a:xfrm>
            <a:off x="9720788" y="3077921"/>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3" name="Oval 32">
            <a:extLst>
              <a:ext uri="{FF2B5EF4-FFF2-40B4-BE49-F238E27FC236}">
                <a16:creationId xmlns:a16="http://schemas.microsoft.com/office/drawing/2014/main" id="{94C21321-0E97-4AA9-89AE-6CDCC63CCE3C}"/>
              </a:ext>
            </a:extLst>
          </p:cNvPr>
          <p:cNvSpPr/>
          <p:nvPr/>
        </p:nvSpPr>
        <p:spPr>
          <a:xfrm>
            <a:off x="7977487" y="458233"/>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064547FF-65A3-441E-9205-17525D1C4AFF}"/>
              </a:ext>
            </a:extLst>
          </p:cNvPr>
          <p:cNvSpPr/>
          <p:nvPr/>
        </p:nvSpPr>
        <p:spPr>
          <a:xfrm>
            <a:off x="8203553" y="458233"/>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C29193F8-8B21-4D04-B782-123406EA838C}"/>
              </a:ext>
            </a:extLst>
          </p:cNvPr>
          <p:cNvSpPr/>
          <p:nvPr/>
        </p:nvSpPr>
        <p:spPr>
          <a:xfrm>
            <a:off x="5613898" y="2444114"/>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Rectangle 26">
            <a:extLst>
              <a:ext uri="{FF2B5EF4-FFF2-40B4-BE49-F238E27FC236}">
                <a16:creationId xmlns:a16="http://schemas.microsoft.com/office/drawing/2014/main" id="{9A3A88E4-947B-4176-AEA6-7CC2863A0A60}"/>
              </a:ext>
            </a:extLst>
          </p:cNvPr>
          <p:cNvSpPr/>
          <p:nvPr/>
        </p:nvSpPr>
        <p:spPr>
          <a:xfrm>
            <a:off x="2876478" y="4986852"/>
            <a:ext cx="5471456"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Tree>
    <p:custDataLst>
      <p:tags r:id="rId1"/>
    </p:custDataLst>
    <p:extLst>
      <p:ext uri="{BB962C8B-B14F-4D97-AF65-F5344CB8AC3E}">
        <p14:creationId xmlns:p14="http://schemas.microsoft.com/office/powerpoint/2010/main" val="98287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1000"/>
                                        <p:tgtEl>
                                          <p:spTgt spid="3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965B12-ED27-45C1-9C3B-20415F19A1C4}"/>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5" name="Rectangle 4">
            <a:extLst>
              <a:ext uri="{FF2B5EF4-FFF2-40B4-BE49-F238E27FC236}">
                <a16:creationId xmlns:a16="http://schemas.microsoft.com/office/drawing/2014/main" id="{D6D11C5E-E4C7-4AF7-8C89-6877EB1361B4}"/>
              </a:ext>
            </a:extLst>
          </p:cNvPr>
          <p:cNvSpPr/>
          <p:nvPr/>
        </p:nvSpPr>
        <p:spPr>
          <a:xfrm>
            <a:off x="7781925"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81BCD141-979F-44A9-98B1-B679087B53A9}"/>
              </a:ext>
            </a:extLst>
          </p:cNvPr>
          <p:cNvSpPr/>
          <p:nvPr/>
        </p:nvSpPr>
        <p:spPr>
          <a:xfrm>
            <a:off x="8868967"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54B95A02-8769-4C19-B55B-5D9669CF1021}"/>
              </a:ext>
            </a:extLst>
          </p:cNvPr>
          <p:cNvSpPr/>
          <p:nvPr/>
        </p:nvSpPr>
        <p:spPr>
          <a:xfrm>
            <a:off x="9958390" y="138429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2B3FDDA-7169-42DD-A4CF-55F620FE1928}"/>
              </a:ext>
            </a:extLst>
          </p:cNvPr>
          <p:cNvSpPr/>
          <p:nvPr/>
        </p:nvSpPr>
        <p:spPr>
          <a:xfrm>
            <a:off x="8868967"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D771ED87-BFA3-4993-96DC-5A4036A3878D}"/>
              </a:ext>
            </a:extLst>
          </p:cNvPr>
          <p:cNvSpPr/>
          <p:nvPr/>
        </p:nvSpPr>
        <p:spPr>
          <a:xfrm>
            <a:off x="9958390"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78AA5372-BA15-4A51-BE33-324893EE5B4F}"/>
              </a:ext>
            </a:extLst>
          </p:cNvPr>
          <p:cNvSpPr/>
          <p:nvPr/>
        </p:nvSpPr>
        <p:spPr>
          <a:xfrm>
            <a:off x="8868967" y="2263526"/>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1A44143-D3DB-4660-80DD-C332FAC0C7F8}"/>
              </a:ext>
            </a:extLst>
          </p:cNvPr>
          <p:cNvSpPr/>
          <p:nvPr/>
        </p:nvSpPr>
        <p:spPr>
          <a:xfrm>
            <a:off x="9958390" y="2263525"/>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637539B2-9ECF-4BFB-BD0C-80959A1D5D7F}"/>
              </a:ext>
            </a:extLst>
          </p:cNvPr>
          <p:cNvPicPr>
            <a:picLocks noChangeAspect="1"/>
          </p:cNvPicPr>
          <p:nvPr/>
        </p:nvPicPr>
        <p:blipFill>
          <a:blip r:embed="rId5"/>
          <a:stretch>
            <a:fillRect/>
          </a:stretch>
        </p:blipFill>
        <p:spPr>
          <a:xfrm>
            <a:off x="7772378" y="96972"/>
            <a:ext cx="3928547" cy="234025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 – float </a:t>
            </a:r>
          </a:p>
        </p:txBody>
      </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59B26B7-533C-42C5-90B0-4DC46794D1BC}"/>
              </a:ext>
            </a:extLst>
          </p:cNvPr>
          <p:cNvSpPr/>
          <p:nvPr/>
        </p:nvSpPr>
        <p:spPr>
          <a:xfrm>
            <a:off x="3552893" y="5634552"/>
            <a:ext cx="3081270"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G</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0" name="Rectangle 29">
            <a:extLst>
              <a:ext uri="{FF2B5EF4-FFF2-40B4-BE49-F238E27FC236}">
                <a16:creationId xmlns:a16="http://schemas.microsoft.com/office/drawing/2014/main" id="{4F1C6D76-CC8E-4CF0-B6D7-AA1598B5045A}"/>
              </a:ext>
            </a:extLst>
          </p:cNvPr>
          <p:cNvSpPr/>
          <p:nvPr/>
        </p:nvSpPr>
        <p:spPr>
          <a:xfrm>
            <a:off x="9720788" y="3077921"/>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3" name="Oval 32">
            <a:extLst>
              <a:ext uri="{FF2B5EF4-FFF2-40B4-BE49-F238E27FC236}">
                <a16:creationId xmlns:a16="http://schemas.microsoft.com/office/drawing/2014/main" id="{94C21321-0E97-4AA9-89AE-6CDCC63CCE3C}"/>
              </a:ext>
            </a:extLst>
          </p:cNvPr>
          <p:cNvSpPr/>
          <p:nvPr/>
        </p:nvSpPr>
        <p:spPr>
          <a:xfrm>
            <a:off x="9569619" y="458233"/>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064547FF-65A3-441E-9205-17525D1C4AFF}"/>
              </a:ext>
            </a:extLst>
          </p:cNvPr>
          <p:cNvSpPr/>
          <p:nvPr/>
        </p:nvSpPr>
        <p:spPr>
          <a:xfrm>
            <a:off x="9795685" y="458233"/>
            <a:ext cx="251462" cy="253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C29193F8-8B21-4D04-B782-123406EA838C}"/>
              </a:ext>
            </a:extLst>
          </p:cNvPr>
          <p:cNvSpPr/>
          <p:nvPr/>
        </p:nvSpPr>
        <p:spPr>
          <a:xfrm>
            <a:off x="5613898" y="2444114"/>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Rectangle 26">
            <a:extLst>
              <a:ext uri="{FF2B5EF4-FFF2-40B4-BE49-F238E27FC236}">
                <a16:creationId xmlns:a16="http://schemas.microsoft.com/office/drawing/2014/main" id="{9A3A88E4-947B-4176-AEA6-7CC2863A0A60}"/>
              </a:ext>
            </a:extLst>
          </p:cNvPr>
          <p:cNvSpPr/>
          <p:nvPr/>
        </p:nvSpPr>
        <p:spPr>
          <a:xfrm>
            <a:off x="2876478" y="4986852"/>
            <a:ext cx="5471456"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8" name="Rectangle 27">
            <a:extLst>
              <a:ext uri="{FF2B5EF4-FFF2-40B4-BE49-F238E27FC236}">
                <a16:creationId xmlns:a16="http://schemas.microsoft.com/office/drawing/2014/main" id="{00F970F4-88D4-490C-BD41-EBB6A5081AFF}"/>
              </a:ext>
            </a:extLst>
          </p:cNvPr>
          <p:cNvSpPr/>
          <p:nvPr/>
        </p:nvSpPr>
        <p:spPr>
          <a:xfrm>
            <a:off x="6634163" y="5634439"/>
            <a:ext cx="4795837"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Tree>
    <p:custDataLst>
      <p:tags r:id="rId1"/>
    </p:custDataLst>
    <p:extLst>
      <p:ext uri="{BB962C8B-B14F-4D97-AF65-F5344CB8AC3E}">
        <p14:creationId xmlns:p14="http://schemas.microsoft.com/office/powerpoint/2010/main" val="267614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1000"/>
                                        <p:tgtEl>
                                          <p:spTgt spid="3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965B12-ED27-45C1-9C3B-20415F19A1C4}"/>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5" name="Rectangle 4">
            <a:extLst>
              <a:ext uri="{FF2B5EF4-FFF2-40B4-BE49-F238E27FC236}">
                <a16:creationId xmlns:a16="http://schemas.microsoft.com/office/drawing/2014/main" id="{D6D11C5E-E4C7-4AF7-8C89-6877EB1361B4}"/>
              </a:ext>
            </a:extLst>
          </p:cNvPr>
          <p:cNvSpPr/>
          <p:nvPr/>
        </p:nvSpPr>
        <p:spPr>
          <a:xfrm>
            <a:off x="7781925"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81BCD141-979F-44A9-98B1-B679087B53A9}"/>
              </a:ext>
            </a:extLst>
          </p:cNvPr>
          <p:cNvSpPr/>
          <p:nvPr/>
        </p:nvSpPr>
        <p:spPr>
          <a:xfrm>
            <a:off x="8868967"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54B95A02-8769-4C19-B55B-5D9669CF1021}"/>
              </a:ext>
            </a:extLst>
          </p:cNvPr>
          <p:cNvSpPr/>
          <p:nvPr/>
        </p:nvSpPr>
        <p:spPr>
          <a:xfrm>
            <a:off x="9958390" y="138429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2B3FDDA-7169-42DD-A4CF-55F620FE1928}"/>
              </a:ext>
            </a:extLst>
          </p:cNvPr>
          <p:cNvSpPr/>
          <p:nvPr/>
        </p:nvSpPr>
        <p:spPr>
          <a:xfrm>
            <a:off x="8868967"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D771ED87-BFA3-4993-96DC-5A4036A3878D}"/>
              </a:ext>
            </a:extLst>
          </p:cNvPr>
          <p:cNvSpPr/>
          <p:nvPr/>
        </p:nvSpPr>
        <p:spPr>
          <a:xfrm>
            <a:off x="9958390"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78AA5372-BA15-4A51-BE33-324893EE5B4F}"/>
              </a:ext>
            </a:extLst>
          </p:cNvPr>
          <p:cNvSpPr/>
          <p:nvPr/>
        </p:nvSpPr>
        <p:spPr>
          <a:xfrm>
            <a:off x="8868967" y="2263526"/>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1A44143-D3DB-4660-80DD-C332FAC0C7F8}"/>
              </a:ext>
            </a:extLst>
          </p:cNvPr>
          <p:cNvSpPr/>
          <p:nvPr/>
        </p:nvSpPr>
        <p:spPr>
          <a:xfrm>
            <a:off x="9958390" y="2263525"/>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637539B2-9ECF-4BFB-BD0C-80959A1D5D7F}"/>
              </a:ext>
            </a:extLst>
          </p:cNvPr>
          <p:cNvPicPr>
            <a:picLocks noChangeAspect="1"/>
          </p:cNvPicPr>
          <p:nvPr/>
        </p:nvPicPr>
        <p:blipFill>
          <a:blip r:embed="rId5"/>
          <a:stretch>
            <a:fillRect/>
          </a:stretch>
        </p:blipFill>
        <p:spPr>
          <a:xfrm>
            <a:off x="7772378" y="96972"/>
            <a:ext cx="3928547" cy="234025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 – float </a:t>
            </a:r>
          </a:p>
        </p:txBody>
      </p: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59B26B7-533C-42C5-90B0-4DC46794D1BC}"/>
              </a:ext>
            </a:extLst>
          </p:cNvPr>
          <p:cNvSpPr/>
          <p:nvPr/>
        </p:nvSpPr>
        <p:spPr>
          <a:xfrm>
            <a:off x="3552893" y="5634552"/>
            <a:ext cx="3081270"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G</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0" name="Rectangle 29">
            <a:extLst>
              <a:ext uri="{FF2B5EF4-FFF2-40B4-BE49-F238E27FC236}">
                <a16:creationId xmlns:a16="http://schemas.microsoft.com/office/drawing/2014/main" id="{4F1C6D76-CC8E-4CF0-B6D7-AA1598B5045A}"/>
              </a:ext>
            </a:extLst>
          </p:cNvPr>
          <p:cNvSpPr/>
          <p:nvPr/>
        </p:nvSpPr>
        <p:spPr>
          <a:xfrm>
            <a:off x="9720788" y="3077921"/>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6" name="Rectangle 25">
            <a:extLst>
              <a:ext uri="{FF2B5EF4-FFF2-40B4-BE49-F238E27FC236}">
                <a16:creationId xmlns:a16="http://schemas.microsoft.com/office/drawing/2014/main" id="{C29193F8-8B21-4D04-B782-123406EA838C}"/>
              </a:ext>
            </a:extLst>
          </p:cNvPr>
          <p:cNvSpPr/>
          <p:nvPr/>
        </p:nvSpPr>
        <p:spPr>
          <a:xfrm>
            <a:off x="5613898" y="2444114"/>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Rectangle 26">
            <a:extLst>
              <a:ext uri="{FF2B5EF4-FFF2-40B4-BE49-F238E27FC236}">
                <a16:creationId xmlns:a16="http://schemas.microsoft.com/office/drawing/2014/main" id="{9A3A88E4-947B-4176-AEA6-7CC2863A0A60}"/>
              </a:ext>
            </a:extLst>
          </p:cNvPr>
          <p:cNvSpPr/>
          <p:nvPr/>
        </p:nvSpPr>
        <p:spPr>
          <a:xfrm>
            <a:off x="2876478" y="4986852"/>
            <a:ext cx="5471456"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8" name="Rectangle 27">
            <a:extLst>
              <a:ext uri="{FF2B5EF4-FFF2-40B4-BE49-F238E27FC236}">
                <a16:creationId xmlns:a16="http://schemas.microsoft.com/office/drawing/2014/main" id="{00F970F4-88D4-490C-BD41-EBB6A5081AFF}"/>
              </a:ext>
            </a:extLst>
          </p:cNvPr>
          <p:cNvSpPr/>
          <p:nvPr/>
        </p:nvSpPr>
        <p:spPr>
          <a:xfrm>
            <a:off x="6634163" y="5634439"/>
            <a:ext cx="4795837"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Tree>
    <p:custDataLst>
      <p:tags r:id="rId1"/>
    </p:custDataLst>
    <p:extLst>
      <p:ext uri="{BB962C8B-B14F-4D97-AF65-F5344CB8AC3E}">
        <p14:creationId xmlns:p14="http://schemas.microsoft.com/office/powerpoint/2010/main" val="216782844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E387-C6FA-4CB3-A5AB-B61D78169043}"/>
              </a:ext>
            </a:extLst>
          </p:cNvPr>
          <p:cNvSpPr>
            <a:spLocks noGrp="1"/>
          </p:cNvSpPr>
          <p:nvPr>
            <p:ph type="title"/>
          </p:nvPr>
        </p:nvSpPr>
        <p:spPr/>
        <p:txBody>
          <a:bodyPr/>
          <a:lstStyle/>
          <a:p>
            <a:r>
              <a:rPr lang="en-AU" dirty="0"/>
              <a:t>Discussion</a:t>
            </a:r>
          </a:p>
        </p:txBody>
      </p:sp>
      <p:sp>
        <p:nvSpPr>
          <p:cNvPr id="3" name="Content Placeholder 2">
            <a:extLst>
              <a:ext uri="{FF2B5EF4-FFF2-40B4-BE49-F238E27FC236}">
                <a16:creationId xmlns:a16="http://schemas.microsoft.com/office/drawing/2014/main" id="{AECFA938-E51A-4D08-AF1F-F09EBCCF8601}"/>
              </a:ext>
            </a:extLst>
          </p:cNvPr>
          <p:cNvSpPr>
            <a:spLocks noGrp="1"/>
          </p:cNvSpPr>
          <p:nvPr>
            <p:ph idx="1"/>
          </p:nvPr>
        </p:nvSpPr>
        <p:spPr>
          <a:xfrm>
            <a:off x="838200" y="2894741"/>
            <a:ext cx="10515600" cy="3160712"/>
          </a:xfrm>
        </p:spPr>
        <p:txBody>
          <a:bodyPr/>
          <a:lstStyle/>
          <a:p>
            <a:r>
              <a:rPr lang="en-AU" dirty="0"/>
              <a:t>The client should define acceptance criteria in project initiation</a:t>
            </a:r>
          </a:p>
          <a:p>
            <a:r>
              <a:rPr lang="en-AU" dirty="0"/>
              <a:t>What should you do if you’re assigned a project to plan</a:t>
            </a:r>
            <a:br>
              <a:rPr lang="en-AU" dirty="0"/>
            </a:br>
            <a:r>
              <a:rPr lang="en-AU" dirty="0"/>
              <a:t>and this hasn’t been done?</a:t>
            </a:r>
          </a:p>
          <a:p>
            <a:r>
              <a:rPr lang="en-AU" dirty="0"/>
              <a:t>What should you do if stakeholders cannot agree?</a:t>
            </a:r>
          </a:p>
          <a:p>
            <a:endParaRPr lang="en-AU" dirty="0"/>
          </a:p>
        </p:txBody>
      </p:sp>
      <p:sp>
        <p:nvSpPr>
          <p:cNvPr id="4" name="TextBox 3">
            <a:extLst>
              <a:ext uri="{FF2B5EF4-FFF2-40B4-BE49-F238E27FC236}">
                <a16:creationId xmlns:a16="http://schemas.microsoft.com/office/drawing/2014/main" id="{6722B267-0847-407A-912B-11FD21E686AA}"/>
              </a:ext>
            </a:extLst>
          </p:cNvPr>
          <p:cNvSpPr txBox="1"/>
          <p:nvPr/>
        </p:nvSpPr>
        <p:spPr>
          <a:xfrm>
            <a:off x="10843708" y="139850"/>
            <a:ext cx="1255190"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5.3</a:t>
            </a:r>
          </a:p>
        </p:txBody>
      </p:sp>
      <p:sp>
        <p:nvSpPr>
          <p:cNvPr id="5" name="TextBox 4">
            <a:extLst>
              <a:ext uri="{FF2B5EF4-FFF2-40B4-BE49-F238E27FC236}">
                <a16:creationId xmlns:a16="http://schemas.microsoft.com/office/drawing/2014/main" id="{C7A609CD-E415-4A90-AFA3-BBF29F8E5F37}"/>
              </a:ext>
            </a:extLst>
          </p:cNvPr>
          <p:cNvSpPr txBox="1"/>
          <p:nvPr/>
        </p:nvSpPr>
        <p:spPr>
          <a:xfrm>
            <a:off x="1696122" y="1690688"/>
            <a:ext cx="8799756" cy="907941"/>
          </a:xfrm>
          <a:prstGeom prst="rect">
            <a:avLst/>
          </a:prstGeom>
          <a:noFill/>
        </p:spPr>
        <p:txBody>
          <a:bodyPr wrap="square" rtlCol="0">
            <a:spAutoFit/>
          </a:bodyPr>
          <a:lstStyle/>
          <a:p>
            <a:pPr algn="ctr">
              <a:spcAft>
                <a:spcPts val="600"/>
              </a:spcAft>
            </a:pPr>
            <a:r>
              <a:rPr lang="en-US" sz="2400" i="1" dirty="0">
                <a:latin typeface="Lato" panose="020F0502020204030203" pitchFamily="34" charset="0"/>
              </a:rPr>
              <a:t>Consuming time and resources does not guarantee quality…</a:t>
            </a:r>
          </a:p>
          <a:p>
            <a:pPr algn="ctr">
              <a:spcAft>
                <a:spcPts val="600"/>
              </a:spcAft>
            </a:pPr>
            <a:r>
              <a:rPr lang="en-US" sz="2400" i="1" dirty="0">
                <a:latin typeface="Lato" panose="020F0502020204030203" pitchFamily="34" charset="0"/>
              </a:rPr>
              <a:t>What will your stakeholders ‘accept’? </a:t>
            </a:r>
          </a:p>
        </p:txBody>
      </p:sp>
      <p:pic>
        <p:nvPicPr>
          <p:cNvPr id="6" name="Picture 5">
            <a:extLst>
              <a:ext uri="{FF2B5EF4-FFF2-40B4-BE49-F238E27FC236}">
                <a16:creationId xmlns:a16="http://schemas.microsoft.com/office/drawing/2014/main" id="{E4BFF6FC-63B8-4FEE-875D-0DA80357F16D}"/>
              </a:ext>
            </a:extLst>
          </p:cNvPr>
          <p:cNvPicPr>
            <a:picLocks noChangeAspect="1"/>
          </p:cNvPicPr>
          <p:nvPr/>
        </p:nvPicPr>
        <p:blipFill rotWithShape="1">
          <a:blip r:embed="rId4"/>
          <a:srcRect r="13780" b="10261"/>
          <a:stretch/>
        </p:blipFill>
        <p:spPr>
          <a:xfrm>
            <a:off x="9657709" y="3802682"/>
            <a:ext cx="2534292" cy="3055319"/>
          </a:xfrm>
          <a:prstGeom prst="rect">
            <a:avLst/>
          </a:prstGeom>
        </p:spPr>
      </p:pic>
    </p:spTree>
    <p:custDataLst>
      <p:tags r:id="rId1"/>
    </p:custDataLst>
    <p:extLst>
      <p:ext uri="{BB962C8B-B14F-4D97-AF65-F5344CB8AC3E}">
        <p14:creationId xmlns:p14="http://schemas.microsoft.com/office/powerpoint/2010/main" val="403121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965B12-ED27-45C1-9C3B-20415F19A1C4}"/>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5" name="Rectangle 4">
            <a:extLst>
              <a:ext uri="{FF2B5EF4-FFF2-40B4-BE49-F238E27FC236}">
                <a16:creationId xmlns:a16="http://schemas.microsoft.com/office/drawing/2014/main" id="{D6D11C5E-E4C7-4AF7-8C89-6877EB1361B4}"/>
              </a:ext>
            </a:extLst>
          </p:cNvPr>
          <p:cNvSpPr/>
          <p:nvPr/>
        </p:nvSpPr>
        <p:spPr>
          <a:xfrm>
            <a:off x="7781925"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81BCD141-979F-44A9-98B1-B679087B53A9}"/>
              </a:ext>
            </a:extLst>
          </p:cNvPr>
          <p:cNvSpPr/>
          <p:nvPr/>
        </p:nvSpPr>
        <p:spPr>
          <a:xfrm>
            <a:off x="8868967"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54B95A02-8769-4C19-B55B-5D9669CF1021}"/>
              </a:ext>
            </a:extLst>
          </p:cNvPr>
          <p:cNvSpPr/>
          <p:nvPr/>
        </p:nvSpPr>
        <p:spPr>
          <a:xfrm>
            <a:off x="9958390" y="138429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2B3FDDA-7169-42DD-A4CF-55F620FE1928}"/>
              </a:ext>
            </a:extLst>
          </p:cNvPr>
          <p:cNvSpPr/>
          <p:nvPr/>
        </p:nvSpPr>
        <p:spPr>
          <a:xfrm>
            <a:off x="8868967"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D771ED87-BFA3-4993-96DC-5A4036A3878D}"/>
              </a:ext>
            </a:extLst>
          </p:cNvPr>
          <p:cNvSpPr/>
          <p:nvPr/>
        </p:nvSpPr>
        <p:spPr>
          <a:xfrm>
            <a:off x="9958390"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78AA5372-BA15-4A51-BE33-324893EE5B4F}"/>
              </a:ext>
            </a:extLst>
          </p:cNvPr>
          <p:cNvSpPr/>
          <p:nvPr/>
        </p:nvSpPr>
        <p:spPr>
          <a:xfrm>
            <a:off x="8868967" y="2263526"/>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1A44143-D3DB-4660-80DD-C332FAC0C7F8}"/>
              </a:ext>
            </a:extLst>
          </p:cNvPr>
          <p:cNvSpPr/>
          <p:nvPr/>
        </p:nvSpPr>
        <p:spPr>
          <a:xfrm>
            <a:off x="9958390" y="2263525"/>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637539B2-9ECF-4BFB-BD0C-80959A1D5D7F}"/>
              </a:ext>
            </a:extLst>
          </p:cNvPr>
          <p:cNvPicPr>
            <a:picLocks noChangeAspect="1"/>
          </p:cNvPicPr>
          <p:nvPr/>
        </p:nvPicPr>
        <p:blipFill>
          <a:blip r:embed="rId5"/>
          <a:stretch>
            <a:fillRect/>
          </a:stretch>
        </p:blipFill>
        <p:spPr>
          <a:xfrm>
            <a:off x="7772378" y="96972"/>
            <a:ext cx="3928547" cy="234025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 – dependency </a:t>
            </a:r>
          </a:p>
        </p:txBody>
      </p:sp>
      <p:cxnSp>
        <p:nvCxnSpPr>
          <p:cNvPr id="47" name="Straight Arrow Connector 46">
            <a:extLst>
              <a:ext uri="{FF2B5EF4-FFF2-40B4-BE49-F238E27FC236}">
                <a16:creationId xmlns:a16="http://schemas.microsoft.com/office/drawing/2014/main" id="{BA88ECF6-A80B-489F-AEC1-F24259D3188A}"/>
              </a:ext>
            </a:extLst>
          </p:cNvPr>
          <p:cNvCxnSpPr>
            <a:cxnSpLocks/>
          </p:cNvCxnSpPr>
          <p:nvPr/>
        </p:nvCxnSpPr>
        <p:spPr>
          <a:xfrm>
            <a:off x="3810086" y="1901937"/>
            <a:ext cx="0" cy="3732502"/>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4CF4C4B-4355-4FFF-AD8A-F164C8486B31}"/>
              </a:ext>
            </a:extLst>
          </p:cNvPr>
          <p:cNvCxnSpPr>
            <a:cxnSpLocks/>
          </p:cNvCxnSpPr>
          <p:nvPr/>
        </p:nvCxnSpPr>
        <p:spPr>
          <a:xfrm>
            <a:off x="3716778" y="2036813"/>
            <a:ext cx="0" cy="1675225"/>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59B26B7-533C-42C5-90B0-4DC46794D1BC}"/>
              </a:ext>
            </a:extLst>
          </p:cNvPr>
          <p:cNvSpPr/>
          <p:nvPr/>
        </p:nvSpPr>
        <p:spPr>
          <a:xfrm>
            <a:off x="3552893" y="5634552"/>
            <a:ext cx="3081270"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G</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0" name="Rectangle 29">
            <a:extLst>
              <a:ext uri="{FF2B5EF4-FFF2-40B4-BE49-F238E27FC236}">
                <a16:creationId xmlns:a16="http://schemas.microsoft.com/office/drawing/2014/main" id="{4F1C6D76-CC8E-4CF0-B6D7-AA1598B5045A}"/>
              </a:ext>
            </a:extLst>
          </p:cNvPr>
          <p:cNvSpPr/>
          <p:nvPr/>
        </p:nvSpPr>
        <p:spPr>
          <a:xfrm>
            <a:off x="9720788" y="3077921"/>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6" name="Rectangle 25">
            <a:extLst>
              <a:ext uri="{FF2B5EF4-FFF2-40B4-BE49-F238E27FC236}">
                <a16:creationId xmlns:a16="http://schemas.microsoft.com/office/drawing/2014/main" id="{C29193F8-8B21-4D04-B782-123406EA838C}"/>
              </a:ext>
            </a:extLst>
          </p:cNvPr>
          <p:cNvSpPr/>
          <p:nvPr/>
        </p:nvSpPr>
        <p:spPr>
          <a:xfrm>
            <a:off x="5613898" y="2444114"/>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Rectangle 26">
            <a:extLst>
              <a:ext uri="{FF2B5EF4-FFF2-40B4-BE49-F238E27FC236}">
                <a16:creationId xmlns:a16="http://schemas.microsoft.com/office/drawing/2014/main" id="{9A3A88E4-947B-4176-AEA6-7CC2863A0A60}"/>
              </a:ext>
            </a:extLst>
          </p:cNvPr>
          <p:cNvSpPr/>
          <p:nvPr/>
        </p:nvSpPr>
        <p:spPr>
          <a:xfrm>
            <a:off x="2876478" y="4986852"/>
            <a:ext cx="5471456"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8" name="Rectangle 27">
            <a:extLst>
              <a:ext uri="{FF2B5EF4-FFF2-40B4-BE49-F238E27FC236}">
                <a16:creationId xmlns:a16="http://schemas.microsoft.com/office/drawing/2014/main" id="{00F970F4-88D4-490C-BD41-EBB6A5081AFF}"/>
              </a:ext>
            </a:extLst>
          </p:cNvPr>
          <p:cNvSpPr/>
          <p:nvPr/>
        </p:nvSpPr>
        <p:spPr>
          <a:xfrm>
            <a:off x="6634163" y="5634439"/>
            <a:ext cx="4795837"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39" name="Straight Connector 38">
            <a:extLst>
              <a:ext uri="{FF2B5EF4-FFF2-40B4-BE49-F238E27FC236}">
                <a16:creationId xmlns:a16="http://schemas.microsoft.com/office/drawing/2014/main" id="{606751CC-74C3-49A0-88FD-9B346587313B}"/>
              </a:ext>
            </a:extLst>
          </p:cNvPr>
          <p:cNvCxnSpPr>
            <a:cxnSpLocks/>
          </p:cNvCxnSpPr>
          <p:nvPr/>
        </p:nvCxnSpPr>
        <p:spPr>
          <a:xfrm>
            <a:off x="3552893" y="2162287"/>
            <a:ext cx="9042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D04C07B-46FA-45C9-AE2C-CAB73EB8ECA8}"/>
              </a:ext>
            </a:extLst>
          </p:cNvPr>
          <p:cNvCxnSpPr/>
          <p:nvPr/>
        </p:nvCxnSpPr>
        <p:spPr>
          <a:xfrm>
            <a:off x="3629111" y="2162287"/>
            <a:ext cx="0" cy="281827"/>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1FC25E2-358C-4AEB-9EAB-17AC5368C270}"/>
              </a:ext>
            </a:extLst>
          </p:cNvPr>
          <p:cNvCxnSpPr>
            <a:cxnSpLocks/>
          </p:cNvCxnSpPr>
          <p:nvPr/>
        </p:nvCxnSpPr>
        <p:spPr>
          <a:xfrm>
            <a:off x="3552893" y="2036813"/>
            <a:ext cx="18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A8B7F82-17B2-4293-8D53-F3A9C28C661A}"/>
              </a:ext>
            </a:extLst>
          </p:cNvPr>
          <p:cNvCxnSpPr>
            <a:cxnSpLocks/>
          </p:cNvCxnSpPr>
          <p:nvPr/>
        </p:nvCxnSpPr>
        <p:spPr>
          <a:xfrm>
            <a:off x="3552892" y="1901937"/>
            <a:ext cx="270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E2E047C-FD04-40E8-9C57-FFA9D9EA66AC}"/>
              </a:ext>
            </a:extLst>
          </p:cNvPr>
          <p:cNvCxnSpPr>
            <a:cxnSpLocks/>
          </p:cNvCxnSpPr>
          <p:nvPr/>
        </p:nvCxnSpPr>
        <p:spPr>
          <a:xfrm>
            <a:off x="5613898" y="2663250"/>
            <a:ext cx="9042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3C9D85C-0AD6-4976-BF22-18C8FBD89D28}"/>
              </a:ext>
            </a:extLst>
          </p:cNvPr>
          <p:cNvCxnSpPr>
            <a:cxnSpLocks/>
          </p:cNvCxnSpPr>
          <p:nvPr/>
        </p:nvCxnSpPr>
        <p:spPr>
          <a:xfrm>
            <a:off x="5690116" y="2662744"/>
            <a:ext cx="0" cy="415177"/>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10FAD14-28C8-4259-9340-F8C6839700EE}"/>
              </a:ext>
            </a:extLst>
          </p:cNvPr>
          <p:cNvCxnSpPr>
            <a:cxnSpLocks/>
          </p:cNvCxnSpPr>
          <p:nvPr/>
        </p:nvCxnSpPr>
        <p:spPr>
          <a:xfrm>
            <a:off x="6977064" y="3941283"/>
            <a:ext cx="904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390EFAA-3064-430D-AF7D-A7681666F17A}"/>
              </a:ext>
            </a:extLst>
          </p:cNvPr>
          <p:cNvCxnSpPr>
            <a:cxnSpLocks/>
          </p:cNvCxnSpPr>
          <p:nvPr/>
        </p:nvCxnSpPr>
        <p:spPr>
          <a:xfrm>
            <a:off x="7053282" y="3941283"/>
            <a:ext cx="0" cy="41145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58A462E-7F0A-4791-A4B9-D07DA634922C}"/>
              </a:ext>
            </a:extLst>
          </p:cNvPr>
          <p:cNvCxnSpPr>
            <a:cxnSpLocks/>
          </p:cNvCxnSpPr>
          <p:nvPr/>
        </p:nvCxnSpPr>
        <p:spPr>
          <a:xfrm>
            <a:off x="2871788" y="5200211"/>
            <a:ext cx="8462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BD03EE2-9802-41A6-8A50-12D75921D259}"/>
              </a:ext>
            </a:extLst>
          </p:cNvPr>
          <p:cNvCxnSpPr>
            <a:cxnSpLocks/>
          </p:cNvCxnSpPr>
          <p:nvPr/>
        </p:nvCxnSpPr>
        <p:spPr>
          <a:xfrm>
            <a:off x="3706190" y="5200211"/>
            <a:ext cx="0" cy="436609"/>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9C20D0D1-B94B-45FF-9151-7B72C00BE0E2}"/>
              </a:ext>
            </a:extLst>
          </p:cNvPr>
          <p:cNvSpPr/>
          <p:nvPr/>
        </p:nvSpPr>
        <p:spPr>
          <a:xfrm>
            <a:off x="8377891" y="1157762"/>
            <a:ext cx="491075" cy="2247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4C413BE0-CBF8-4165-9F9D-3C688C11D3CB}"/>
              </a:ext>
            </a:extLst>
          </p:cNvPr>
          <p:cNvSpPr/>
          <p:nvPr/>
        </p:nvSpPr>
        <p:spPr>
          <a:xfrm>
            <a:off x="9497533" y="1148425"/>
            <a:ext cx="491075" cy="2247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09242665-CBF0-4BCC-AA6E-C499412AAADC}"/>
              </a:ext>
            </a:extLst>
          </p:cNvPr>
          <p:cNvSpPr/>
          <p:nvPr/>
        </p:nvSpPr>
        <p:spPr>
          <a:xfrm rot="3781276">
            <a:off x="8062674" y="1611380"/>
            <a:ext cx="1159181" cy="2038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Oval 63">
            <a:extLst>
              <a:ext uri="{FF2B5EF4-FFF2-40B4-BE49-F238E27FC236}">
                <a16:creationId xmlns:a16="http://schemas.microsoft.com/office/drawing/2014/main" id="{726C8FCE-9010-4D0E-A277-CEEBBB710DC6}"/>
              </a:ext>
            </a:extLst>
          </p:cNvPr>
          <p:cNvSpPr/>
          <p:nvPr/>
        </p:nvSpPr>
        <p:spPr>
          <a:xfrm>
            <a:off x="9469961" y="2044062"/>
            <a:ext cx="491075" cy="2247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21E501DC-E059-48E1-B253-24AFC4E618FF}"/>
              </a:ext>
            </a:extLst>
          </p:cNvPr>
          <p:cNvSpPr/>
          <p:nvPr/>
        </p:nvSpPr>
        <p:spPr>
          <a:xfrm rot="18997903" flipV="1">
            <a:off x="8217954" y="729216"/>
            <a:ext cx="1385548" cy="1595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5932BFE5-8C5A-4166-986C-6CF8ED592218}"/>
              </a:ext>
            </a:extLst>
          </p:cNvPr>
          <p:cNvSpPr/>
          <p:nvPr/>
        </p:nvSpPr>
        <p:spPr>
          <a:xfrm>
            <a:off x="8371376" y="277613"/>
            <a:ext cx="1097745" cy="2322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52543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1000"/>
                                        <p:tgtEl>
                                          <p:spTgt spid="6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250"/>
                                        <p:tgtEl>
                                          <p:spTgt spid="39"/>
                                        </p:tgtEl>
                                      </p:cBhvr>
                                    </p:animEffect>
                                  </p:childTnLst>
                                </p:cTn>
                              </p:par>
                            </p:childTnLst>
                          </p:cTn>
                        </p:par>
                        <p:par>
                          <p:cTn id="12" fill="hold">
                            <p:stCondLst>
                              <p:cond delay="1250"/>
                            </p:stCondLst>
                            <p:childTnLst>
                              <p:par>
                                <p:cTn id="13" presetID="22" presetClass="entr" presetSubtype="1"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up)">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1"/>
                                        </p:tgtEl>
                                      </p:cBhvr>
                                    </p:animEffect>
                                    <p:set>
                                      <p:cBhvr>
                                        <p:cTn id="20" dur="1" fill="hold">
                                          <p:stCondLst>
                                            <p:cond delay="499"/>
                                          </p:stCondLst>
                                        </p:cTn>
                                        <p:tgtEl>
                                          <p:spTgt spid="61"/>
                                        </p:tgtEl>
                                        <p:attrNameLst>
                                          <p:attrName>style.visibility</p:attrName>
                                        </p:attrNameLst>
                                      </p:cBhvr>
                                      <p:to>
                                        <p:strVal val="hidden"/>
                                      </p:to>
                                    </p:set>
                                  </p:childTnLst>
                                </p:cTn>
                              </p:par>
                              <p:par>
                                <p:cTn id="21" presetID="21" presetClass="entr" presetSubtype="1"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heel(1)">
                                      <p:cBhvr>
                                        <p:cTn id="23" dur="1000"/>
                                        <p:tgtEl>
                                          <p:spTgt spid="62"/>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250"/>
                                        <p:tgtEl>
                                          <p:spTgt spid="50"/>
                                        </p:tgtEl>
                                      </p:cBhvr>
                                    </p:animEffect>
                                  </p:childTnLst>
                                </p:cTn>
                              </p:par>
                            </p:childTnLst>
                          </p:cTn>
                        </p:par>
                        <p:par>
                          <p:cTn id="28" fill="hold">
                            <p:stCondLst>
                              <p:cond delay="1250"/>
                            </p:stCondLst>
                            <p:childTnLst>
                              <p:par>
                                <p:cTn id="29" presetID="22" presetClass="entr" presetSubtype="1"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up)">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62"/>
                                        </p:tgtEl>
                                      </p:cBhvr>
                                    </p:animEffect>
                                    <p:set>
                                      <p:cBhvr>
                                        <p:cTn id="36" dur="1" fill="hold">
                                          <p:stCondLst>
                                            <p:cond delay="499"/>
                                          </p:stCondLst>
                                        </p:cTn>
                                        <p:tgtEl>
                                          <p:spTgt spid="62"/>
                                        </p:tgtEl>
                                        <p:attrNameLst>
                                          <p:attrName>style.visibility</p:attrName>
                                        </p:attrNameLst>
                                      </p:cBhvr>
                                      <p:to>
                                        <p:strVal val="hidden"/>
                                      </p:to>
                                    </p:set>
                                  </p:childTnLst>
                                </p:cTn>
                              </p:par>
                              <p:par>
                                <p:cTn id="37" presetID="21" presetClass="entr" presetSubtype="1"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heel(1)">
                                      <p:cBhvr>
                                        <p:cTn id="39" dur="1000"/>
                                        <p:tgtEl>
                                          <p:spTgt spid="63"/>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250"/>
                                        <p:tgtEl>
                                          <p:spTgt spid="43"/>
                                        </p:tgtEl>
                                      </p:cBhvr>
                                    </p:animEffect>
                                  </p:childTnLst>
                                </p:cTn>
                              </p:par>
                            </p:childTnLst>
                          </p:cTn>
                        </p:par>
                        <p:par>
                          <p:cTn id="44" fill="hold">
                            <p:stCondLst>
                              <p:cond delay="1250"/>
                            </p:stCondLst>
                            <p:childTnLst>
                              <p:par>
                                <p:cTn id="45" presetID="22" presetClass="entr" presetSubtype="1" fill="hold"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3"/>
                                        </p:tgtEl>
                                      </p:cBhvr>
                                    </p:animEffect>
                                    <p:set>
                                      <p:cBhvr>
                                        <p:cTn id="52" dur="1" fill="hold">
                                          <p:stCondLst>
                                            <p:cond delay="499"/>
                                          </p:stCondLst>
                                        </p:cTn>
                                        <p:tgtEl>
                                          <p:spTgt spid="63"/>
                                        </p:tgtEl>
                                        <p:attrNameLst>
                                          <p:attrName>style.visibility</p:attrName>
                                        </p:attrNameLst>
                                      </p:cBhvr>
                                      <p:to>
                                        <p:strVal val="hidden"/>
                                      </p:to>
                                    </p:set>
                                  </p:childTnLst>
                                </p:cTn>
                              </p:par>
                              <p:par>
                                <p:cTn id="53" presetID="21" presetClass="entr" presetSubtype="1"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wheel(1)">
                                      <p:cBhvr>
                                        <p:cTn id="55" dur="1000"/>
                                        <p:tgtEl>
                                          <p:spTgt spid="64"/>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250"/>
                                        <p:tgtEl>
                                          <p:spTgt spid="53"/>
                                        </p:tgtEl>
                                      </p:cBhvr>
                                    </p:animEffect>
                                  </p:childTnLst>
                                </p:cTn>
                              </p:par>
                            </p:childTnLst>
                          </p:cTn>
                        </p:par>
                        <p:par>
                          <p:cTn id="60" fill="hold">
                            <p:stCondLst>
                              <p:cond delay="1250"/>
                            </p:stCondLst>
                            <p:childTnLst>
                              <p:par>
                                <p:cTn id="61" presetID="22" presetClass="entr" presetSubtype="1" fill="hold"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wipe(up)">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64"/>
                                        </p:tgtEl>
                                      </p:cBhvr>
                                    </p:animEffect>
                                    <p:set>
                                      <p:cBhvr>
                                        <p:cTn id="68" dur="1" fill="hold">
                                          <p:stCondLst>
                                            <p:cond delay="499"/>
                                          </p:stCondLst>
                                        </p:cTn>
                                        <p:tgtEl>
                                          <p:spTgt spid="64"/>
                                        </p:tgtEl>
                                        <p:attrNameLst>
                                          <p:attrName>style.visibility</p:attrName>
                                        </p:attrNameLst>
                                      </p:cBhvr>
                                      <p:to>
                                        <p:strVal val="hidden"/>
                                      </p:to>
                                    </p:set>
                                  </p:childTnLst>
                                </p:cTn>
                              </p:par>
                              <p:par>
                                <p:cTn id="69" presetID="21" presetClass="entr" presetSubtype="1"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wheel(1)">
                                      <p:cBhvr>
                                        <p:cTn id="71" dur="1000"/>
                                        <p:tgtEl>
                                          <p:spTgt spid="65"/>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left)">
                                      <p:cBhvr>
                                        <p:cTn id="75" dur="250"/>
                                        <p:tgtEl>
                                          <p:spTgt spid="44"/>
                                        </p:tgtEl>
                                      </p:cBhvr>
                                    </p:animEffect>
                                  </p:childTnLst>
                                </p:cTn>
                              </p:par>
                            </p:childTnLst>
                          </p:cTn>
                        </p:par>
                        <p:par>
                          <p:cTn id="76" fill="hold">
                            <p:stCondLst>
                              <p:cond delay="1250"/>
                            </p:stCondLst>
                            <p:childTnLst>
                              <p:par>
                                <p:cTn id="77" presetID="22" presetClass="entr" presetSubtype="1" fill="hold" nodeType="after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wipe(up)">
                                      <p:cBhvr>
                                        <p:cTn id="79" dur="5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par>
                                <p:cTn id="85" presetID="21" presetClass="entr" presetSubtype="1"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wheel(1)">
                                      <p:cBhvr>
                                        <p:cTn id="87" dur="1000"/>
                                        <p:tgtEl>
                                          <p:spTgt spid="66"/>
                                        </p:tgtEl>
                                      </p:cBhvr>
                                    </p:animEffect>
                                  </p:childTnLst>
                                </p:cTn>
                              </p:par>
                            </p:childTnLst>
                          </p:cTn>
                        </p:par>
                        <p:par>
                          <p:cTn id="88" fill="hold">
                            <p:stCondLst>
                              <p:cond delay="1000"/>
                            </p:stCondLst>
                            <p:childTnLst>
                              <p:par>
                                <p:cTn id="89" presetID="22" presetClass="entr" presetSubtype="8" fill="hold" nodeType="after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wipe(left)">
                                      <p:cBhvr>
                                        <p:cTn id="91" dur="500"/>
                                        <p:tgtEl>
                                          <p:spTgt spid="57"/>
                                        </p:tgtEl>
                                      </p:cBhvr>
                                    </p:animEffect>
                                  </p:childTnLst>
                                </p:cTn>
                              </p:par>
                            </p:childTnLst>
                          </p:cTn>
                        </p:par>
                        <p:par>
                          <p:cTn id="92" fill="hold">
                            <p:stCondLst>
                              <p:cond delay="1500"/>
                            </p:stCondLst>
                            <p:childTnLst>
                              <p:par>
                                <p:cTn id="93" presetID="22" presetClass="entr" presetSubtype="1" fill="hold" nodeType="after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wipe(up)">
                                      <p:cBhvr>
                                        <p:cTn id="9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965B12-ED27-45C1-9C3B-20415F19A1C4}"/>
              </a:ext>
            </a:extLst>
          </p:cNvPr>
          <p:cNvSpPr txBox="1"/>
          <p:nvPr/>
        </p:nvSpPr>
        <p:spPr>
          <a:xfrm>
            <a:off x="0" y="0"/>
            <a:ext cx="12192000" cy="6858000"/>
          </a:xfrm>
          <a:prstGeom prst="rect">
            <a:avLst/>
          </a:prstGeom>
          <a:solidFill>
            <a:schemeClr val="bg1"/>
          </a:solidFill>
          <a:ln>
            <a:noFill/>
          </a:ln>
        </p:spPr>
        <p:txBody>
          <a:bodyPr wrap="square" rtlCol="0">
            <a:spAutoFit/>
          </a:bodyPr>
          <a:lstStyle/>
          <a:p>
            <a:endParaRPr lang="en-AU" dirty="0">
              <a:latin typeface="Lato" panose="020F0502020204030203" pitchFamily="34" charset="0"/>
              <a:cs typeface="Lato" panose="020F0502020204030203" pitchFamily="34" charset="0"/>
            </a:endParaRPr>
          </a:p>
        </p:txBody>
      </p:sp>
      <p:pic>
        <p:nvPicPr>
          <p:cNvPr id="16" name="Picture 15">
            <a:extLst>
              <a:ext uri="{FF2B5EF4-FFF2-40B4-BE49-F238E27FC236}">
                <a16:creationId xmlns:a16="http://schemas.microsoft.com/office/drawing/2014/main" id="{54F5DB77-0408-473F-A104-FF09416D559E}"/>
              </a:ext>
            </a:extLst>
          </p:cNvPr>
          <p:cNvPicPr>
            <a:picLocks noChangeAspect="1"/>
          </p:cNvPicPr>
          <p:nvPr/>
        </p:nvPicPr>
        <p:blipFill>
          <a:blip r:embed="rId4"/>
          <a:srcRect/>
          <a:stretch/>
        </p:blipFill>
        <p:spPr>
          <a:xfrm>
            <a:off x="838200" y="1469594"/>
            <a:ext cx="10830452" cy="5438902"/>
          </a:xfrm>
          <a:prstGeom prst="rect">
            <a:avLst/>
          </a:prstGeom>
        </p:spPr>
      </p:pic>
      <p:sp>
        <p:nvSpPr>
          <p:cNvPr id="5" name="Rectangle 4">
            <a:extLst>
              <a:ext uri="{FF2B5EF4-FFF2-40B4-BE49-F238E27FC236}">
                <a16:creationId xmlns:a16="http://schemas.microsoft.com/office/drawing/2014/main" id="{D6D11C5E-E4C7-4AF7-8C89-6877EB1361B4}"/>
              </a:ext>
            </a:extLst>
          </p:cNvPr>
          <p:cNvSpPr/>
          <p:nvPr/>
        </p:nvSpPr>
        <p:spPr>
          <a:xfrm>
            <a:off x="7781925"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81BCD141-979F-44A9-98B1-B679087B53A9}"/>
              </a:ext>
            </a:extLst>
          </p:cNvPr>
          <p:cNvSpPr/>
          <p:nvPr/>
        </p:nvSpPr>
        <p:spPr>
          <a:xfrm>
            <a:off x="8868967" y="1384299"/>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54B95A02-8769-4C19-B55B-5D9669CF1021}"/>
              </a:ext>
            </a:extLst>
          </p:cNvPr>
          <p:cNvSpPr/>
          <p:nvPr/>
        </p:nvSpPr>
        <p:spPr>
          <a:xfrm>
            <a:off x="9958390" y="138429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92B3FDDA-7169-42DD-A4CF-55F620FE1928}"/>
              </a:ext>
            </a:extLst>
          </p:cNvPr>
          <p:cNvSpPr/>
          <p:nvPr/>
        </p:nvSpPr>
        <p:spPr>
          <a:xfrm>
            <a:off x="8868967"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D771ED87-BFA3-4993-96DC-5A4036A3878D}"/>
              </a:ext>
            </a:extLst>
          </p:cNvPr>
          <p:cNvSpPr/>
          <p:nvPr/>
        </p:nvSpPr>
        <p:spPr>
          <a:xfrm>
            <a:off x="9958390" y="1868538"/>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78AA5372-BA15-4A51-BE33-324893EE5B4F}"/>
              </a:ext>
            </a:extLst>
          </p:cNvPr>
          <p:cNvSpPr/>
          <p:nvPr/>
        </p:nvSpPr>
        <p:spPr>
          <a:xfrm>
            <a:off x="8868967" y="2263526"/>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1A44143-D3DB-4660-80DD-C332FAC0C7F8}"/>
              </a:ext>
            </a:extLst>
          </p:cNvPr>
          <p:cNvSpPr/>
          <p:nvPr/>
        </p:nvSpPr>
        <p:spPr>
          <a:xfrm>
            <a:off x="9958390" y="2263525"/>
            <a:ext cx="650082" cy="16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637539B2-9ECF-4BFB-BD0C-80959A1D5D7F}"/>
              </a:ext>
            </a:extLst>
          </p:cNvPr>
          <p:cNvPicPr>
            <a:picLocks noChangeAspect="1"/>
          </p:cNvPicPr>
          <p:nvPr/>
        </p:nvPicPr>
        <p:blipFill>
          <a:blip r:embed="rId5"/>
          <a:stretch>
            <a:fillRect/>
          </a:stretch>
        </p:blipFill>
        <p:spPr>
          <a:xfrm>
            <a:off x="7772378" y="96972"/>
            <a:ext cx="3928547" cy="2340252"/>
          </a:xfrm>
          <a:prstGeom prst="rect">
            <a:avLst/>
          </a:prstGeom>
        </p:spPr>
      </p:pic>
      <p:sp>
        <p:nvSpPr>
          <p:cNvPr id="6" name="Title 1"/>
          <p:cNvSpPr>
            <a:spLocks noGrp="1"/>
          </p:cNvSpPr>
          <p:nvPr>
            <p:ph type="title"/>
          </p:nvPr>
        </p:nvSpPr>
        <p:spPr>
          <a:xfrm>
            <a:off x="838200" y="203755"/>
            <a:ext cx="10515600" cy="1325563"/>
          </a:xfrm>
        </p:spPr>
        <p:txBody>
          <a:bodyPr/>
          <a:lstStyle/>
          <a:p>
            <a:r>
              <a:rPr lang="en-AU" dirty="0"/>
              <a:t>Gantt charts – dependency </a:t>
            </a:r>
          </a:p>
        </p:txBody>
      </p:sp>
      <p:cxnSp>
        <p:nvCxnSpPr>
          <p:cNvPr id="47" name="Straight Arrow Connector 46">
            <a:extLst>
              <a:ext uri="{FF2B5EF4-FFF2-40B4-BE49-F238E27FC236}">
                <a16:creationId xmlns:a16="http://schemas.microsoft.com/office/drawing/2014/main" id="{BA88ECF6-A80B-489F-AEC1-F24259D3188A}"/>
              </a:ext>
            </a:extLst>
          </p:cNvPr>
          <p:cNvCxnSpPr>
            <a:cxnSpLocks/>
          </p:cNvCxnSpPr>
          <p:nvPr/>
        </p:nvCxnSpPr>
        <p:spPr>
          <a:xfrm>
            <a:off x="3810086" y="1901937"/>
            <a:ext cx="0" cy="3732502"/>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4CF4C4B-4355-4FFF-AD8A-F164C8486B31}"/>
              </a:ext>
            </a:extLst>
          </p:cNvPr>
          <p:cNvCxnSpPr>
            <a:cxnSpLocks/>
          </p:cNvCxnSpPr>
          <p:nvPr/>
        </p:nvCxnSpPr>
        <p:spPr>
          <a:xfrm>
            <a:off x="3716778" y="2036813"/>
            <a:ext cx="0" cy="1675225"/>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B8B498A-16D9-4311-A5AF-2C468453A78A}"/>
              </a:ext>
            </a:extLst>
          </p:cNvPr>
          <p:cNvSpPr/>
          <p:nvPr/>
        </p:nvSpPr>
        <p:spPr>
          <a:xfrm>
            <a:off x="1154600" y="1796527"/>
            <a:ext cx="2398955"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A</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11">
            <a:extLst>
              <a:ext uri="{FF2B5EF4-FFF2-40B4-BE49-F238E27FC236}">
                <a16:creationId xmlns:a16="http://schemas.microsoft.com/office/drawing/2014/main" id="{66B06584-D495-4562-98D9-98EE72FFF7F1}"/>
              </a:ext>
            </a:extLst>
          </p:cNvPr>
          <p:cNvSpPr/>
          <p:nvPr/>
        </p:nvSpPr>
        <p:spPr>
          <a:xfrm>
            <a:off x="3553555" y="2437224"/>
            <a:ext cx="2065107"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B</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4" name="Rectangle 13">
            <a:extLst>
              <a:ext uri="{FF2B5EF4-FFF2-40B4-BE49-F238E27FC236}">
                <a16:creationId xmlns:a16="http://schemas.microsoft.com/office/drawing/2014/main" id="{A6A23595-60A3-481B-AEE4-1A46698B1E71}"/>
              </a:ext>
            </a:extLst>
          </p:cNvPr>
          <p:cNvSpPr/>
          <p:nvPr/>
        </p:nvSpPr>
        <p:spPr>
          <a:xfrm>
            <a:off x="5613898" y="3077921"/>
            <a:ext cx="4101601"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C</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5" name="Rectangle 14">
            <a:extLst>
              <a:ext uri="{FF2B5EF4-FFF2-40B4-BE49-F238E27FC236}">
                <a16:creationId xmlns:a16="http://schemas.microsoft.com/office/drawing/2014/main" id="{F38845CB-968F-4715-B25C-8EBF862F5C5A}"/>
              </a:ext>
            </a:extLst>
          </p:cNvPr>
          <p:cNvSpPr/>
          <p:nvPr/>
        </p:nvSpPr>
        <p:spPr>
          <a:xfrm>
            <a:off x="3563098" y="3712038"/>
            <a:ext cx="341396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D</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7" name="Rectangle 16">
            <a:extLst>
              <a:ext uri="{FF2B5EF4-FFF2-40B4-BE49-F238E27FC236}">
                <a16:creationId xmlns:a16="http://schemas.microsoft.com/office/drawing/2014/main" id="{34C77294-AE0C-4A6F-B403-3401DF20E3E0}"/>
              </a:ext>
            </a:extLst>
          </p:cNvPr>
          <p:cNvSpPr/>
          <p:nvPr/>
        </p:nvSpPr>
        <p:spPr>
          <a:xfrm>
            <a:off x="6977064" y="4352735"/>
            <a:ext cx="4452936"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E</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8" name="Rectangle 17">
            <a:extLst>
              <a:ext uri="{FF2B5EF4-FFF2-40B4-BE49-F238E27FC236}">
                <a16:creationId xmlns:a16="http://schemas.microsoft.com/office/drawing/2014/main" id="{EB9E1E13-4D45-4170-8D58-4B55D1166F63}"/>
              </a:ext>
            </a:extLst>
          </p:cNvPr>
          <p:cNvSpPr/>
          <p:nvPr/>
        </p:nvSpPr>
        <p:spPr>
          <a:xfrm>
            <a:off x="1154600" y="4986852"/>
            <a:ext cx="1717188"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F</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9" name="Rectangle 18">
            <a:extLst>
              <a:ext uri="{FF2B5EF4-FFF2-40B4-BE49-F238E27FC236}">
                <a16:creationId xmlns:a16="http://schemas.microsoft.com/office/drawing/2014/main" id="{059B26B7-533C-42C5-90B0-4DC46794D1BC}"/>
              </a:ext>
            </a:extLst>
          </p:cNvPr>
          <p:cNvSpPr/>
          <p:nvPr/>
        </p:nvSpPr>
        <p:spPr>
          <a:xfrm>
            <a:off x="3552893" y="5634552"/>
            <a:ext cx="3081270" cy="441064"/>
          </a:xfrm>
          <a:prstGeom prst="rect">
            <a:avLst/>
          </a:prstGeom>
          <a:solidFill>
            <a:srgbClr val="88C6E9">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a:latin typeface="Lato Black" panose="020F0502020204030203" pitchFamily="34" charset="0"/>
                <a:ea typeface="Lato Black" panose="020F0502020204030203" pitchFamily="34" charset="0"/>
                <a:cs typeface="Lato Black" panose="020F0502020204030203" pitchFamily="34" charset="0"/>
              </a:rPr>
              <a:t>G</a:t>
            </a:r>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0" name="Rectangle 29">
            <a:extLst>
              <a:ext uri="{FF2B5EF4-FFF2-40B4-BE49-F238E27FC236}">
                <a16:creationId xmlns:a16="http://schemas.microsoft.com/office/drawing/2014/main" id="{4F1C6D76-CC8E-4CF0-B6D7-AA1598B5045A}"/>
              </a:ext>
            </a:extLst>
          </p:cNvPr>
          <p:cNvSpPr/>
          <p:nvPr/>
        </p:nvSpPr>
        <p:spPr>
          <a:xfrm>
            <a:off x="9720788" y="3077921"/>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6" name="Rectangle 25">
            <a:extLst>
              <a:ext uri="{FF2B5EF4-FFF2-40B4-BE49-F238E27FC236}">
                <a16:creationId xmlns:a16="http://schemas.microsoft.com/office/drawing/2014/main" id="{C29193F8-8B21-4D04-B782-123406EA838C}"/>
              </a:ext>
            </a:extLst>
          </p:cNvPr>
          <p:cNvSpPr/>
          <p:nvPr/>
        </p:nvSpPr>
        <p:spPr>
          <a:xfrm>
            <a:off x="5613898" y="2444114"/>
            <a:ext cx="1709630"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Rectangle 26">
            <a:extLst>
              <a:ext uri="{FF2B5EF4-FFF2-40B4-BE49-F238E27FC236}">
                <a16:creationId xmlns:a16="http://schemas.microsoft.com/office/drawing/2014/main" id="{9A3A88E4-947B-4176-AEA6-7CC2863A0A60}"/>
              </a:ext>
            </a:extLst>
          </p:cNvPr>
          <p:cNvSpPr/>
          <p:nvPr/>
        </p:nvSpPr>
        <p:spPr>
          <a:xfrm>
            <a:off x="2876478" y="4986852"/>
            <a:ext cx="5471456"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8" name="Rectangle 27">
            <a:extLst>
              <a:ext uri="{FF2B5EF4-FFF2-40B4-BE49-F238E27FC236}">
                <a16:creationId xmlns:a16="http://schemas.microsoft.com/office/drawing/2014/main" id="{00F970F4-88D4-490C-BD41-EBB6A5081AFF}"/>
              </a:ext>
            </a:extLst>
          </p:cNvPr>
          <p:cNvSpPr/>
          <p:nvPr/>
        </p:nvSpPr>
        <p:spPr>
          <a:xfrm>
            <a:off x="6634163" y="5634439"/>
            <a:ext cx="4795837" cy="441064"/>
          </a:xfrm>
          <a:prstGeom prst="rect">
            <a:avLst/>
          </a:prstGeom>
          <a:solidFill>
            <a:srgbClr val="A5D065">
              <a:alpha val="8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AU" sz="20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39" name="Straight Connector 38">
            <a:extLst>
              <a:ext uri="{FF2B5EF4-FFF2-40B4-BE49-F238E27FC236}">
                <a16:creationId xmlns:a16="http://schemas.microsoft.com/office/drawing/2014/main" id="{606751CC-74C3-49A0-88FD-9B346587313B}"/>
              </a:ext>
            </a:extLst>
          </p:cNvPr>
          <p:cNvCxnSpPr>
            <a:cxnSpLocks/>
          </p:cNvCxnSpPr>
          <p:nvPr/>
        </p:nvCxnSpPr>
        <p:spPr>
          <a:xfrm>
            <a:off x="3552893" y="2162287"/>
            <a:ext cx="9042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D04C07B-46FA-45C9-AE2C-CAB73EB8ECA8}"/>
              </a:ext>
            </a:extLst>
          </p:cNvPr>
          <p:cNvCxnSpPr/>
          <p:nvPr/>
        </p:nvCxnSpPr>
        <p:spPr>
          <a:xfrm>
            <a:off x="3629111" y="2162287"/>
            <a:ext cx="0" cy="281827"/>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1FC25E2-358C-4AEB-9EAB-17AC5368C270}"/>
              </a:ext>
            </a:extLst>
          </p:cNvPr>
          <p:cNvCxnSpPr>
            <a:cxnSpLocks/>
          </p:cNvCxnSpPr>
          <p:nvPr/>
        </p:nvCxnSpPr>
        <p:spPr>
          <a:xfrm>
            <a:off x="3552893" y="2036813"/>
            <a:ext cx="18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A8B7F82-17B2-4293-8D53-F3A9C28C661A}"/>
              </a:ext>
            </a:extLst>
          </p:cNvPr>
          <p:cNvCxnSpPr>
            <a:cxnSpLocks/>
          </p:cNvCxnSpPr>
          <p:nvPr/>
        </p:nvCxnSpPr>
        <p:spPr>
          <a:xfrm>
            <a:off x="3552892" y="1901937"/>
            <a:ext cx="270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E2E047C-FD04-40E8-9C57-FFA9D9EA66AC}"/>
              </a:ext>
            </a:extLst>
          </p:cNvPr>
          <p:cNvCxnSpPr>
            <a:cxnSpLocks/>
          </p:cNvCxnSpPr>
          <p:nvPr/>
        </p:nvCxnSpPr>
        <p:spPr>
          <a:xfrm>
            <a:off x="5613898" y="2663250"/>
            <a:ext cx="9042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E3C9D85C-0AD6-4976-BF22-18C8FBD89D28}"/>
              </a:ext>
            </a:extLst>
          </p:cNvPr>
          <p:cNvCxnSpPr>
            <a:cxnSpLocks/>
          </p:cNvCxnSpPr>
          <p:nvPr/>
        </p:nvCxnSpPr>
        <p:spPr>
          <a:xfrm>
            <a:off x="5690116" y="2662744"/>
            <a:ext cx="0" cy="415177"/>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10FAD14-28C8-4259-9340-F8C6839700EE}"/>
              </a:ext>
            </a:extLst>
          </p:cNvPr>
          <p:cNvCxnSpPr>
            <a:cxnSpLocks/>
          </p:cNvCxnSpPr>
          <p:nvPr/>
        </p:nvCxnSpPr>
        <p:spPr>
          <a:xfrm>
            <a:off x="6977064" y="3941283"/>
            <a:ext cx="904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390EFAA-3064-430D-AF7D-A7681666F17A}"/>
              </a:ext>
            </a:extLst>
          </p:cNvPr>
          <p:cNvCxnSpPr>
            <a:cxnSpLocks/>
          </p:cNvCxnSpPr>
          <p:nvPr/>
        </p:nvCxnSpPr>
        <p:spPr>
          <a:xfrm>
            <a:off x="7053282" y="3941283"/>
            <a:ext cx="0" cy="41145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58A462E-7F0A-4791-A4B9-D07DA634922C}"/>
              </a:ext>
            </a:extLst>
          </p:cNvPr>
          <p:cNvCxnSpPr>
            <a:cxnSpLocks/>
          </p:cNvCxnSpPr>
          <p:nvPr/>
        </p:nvCxnSpPr>
        <p:spPr>
          <a:xfrm>
            <a:off x="2871788" y="5200211"/>
            <a:ext cx="84622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BD03EE2-9802-41A6-8A50-12D75921D259}"/>
              </a:ext>
            </a:extLst>
          </p:cNvPr>
          <p:cNvCxnSpPr>
            <a:cxnSpLocks/>
          </p:cNvCxnSpPr>
          <p:nvPr/>
        </p:nvCxnSpPr>
        <p:spPr>
          <a:xfrm>
            <a:off x="3706190" y="5200211"/>
            <a:ext cx="0" cy="436609"/>
          </a:xfrm>
          <a:prstGeom prst="straightConnector1">
            <a:avLst/>
          </a:pr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30872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D765D-86BF-4A2A-BFBF-8E575295A49D}"/>
              </a:ext>
            </a:extLst>
          </p:cNvPr>
          <p:cNvPicPr>
            <a:picLocks noChangeAspect="1"/>
          </p:cNvPicPr>
          <p:nvPr/>
        </p:nvPicPr>
        <p:blipFill>
          <a:blip r:embed="rId2"/>
          <a:stretch>
            <a:fillRect/>
          </a:stretch>
        </p:blipFill>
        <p:spPr>
          <a:xfrm>
            <a:off x="0" y="127000"/>
            <a:ext cx="12192000" cy="6604000"/>
          </a:xfrm>
          <a:prstGeom prst="rect">
            <a:avLst/>
          </a:prstGeom>
        </p:spPr>
      </p:pic>
      <p:sp>
        <p:nvSpPr>
          <p:cNvPr id="4" name="Oval 3">
            <a:extLst>
              <a:ext uri="{FF2B5EF4-FFF2-40B4-BE49-F238E27FC236}">
                <a16:creationId xmlns:a16="http://schemas.microsoft.com/office/drawing/2014/main" id="{E88FA956-492B-4B3C-8F69-2191A599FAB8}"/>
              </a:ext>
            </a:extLst>
          </p:cNvPr>
          <p:cNvSpPr/>
          <p:nvPr/>
        </p:nvSpPr>
        <p:spPr>
          <a:xfrm>
            <a:off x="0" y="2648198"/>
            <a:ext cx="2244436" cy="332509"/>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31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227CB-3A38-4418-A5E9-846B65F41929}"/>
              </a:ext>
            </a:extLst>
          </p:cNvPr>
          <p:cNvPicPr>
            <a:picLocks noChangeAspect="1"/>
          </p:cNvPicPr>
          <p:nvPr/>
        </p:nvPicPr>
        <p:blipFill>
          <a:blip r:embed="rId2"/>
          <a:stretch>
            <a:fillRect/>
          </a:stretch>
        </p:blipFill>
        <p:spPr>
          <a:xfrm>
            <a:off x="0" y="127000"/>
            <a:ext cx="12192000" cy="6604000"/>
          </a:xfrm>
          <a:prstGeom prst="rect">
            <a:avLst/>
          </a:prstGeom>
        </p:spPr>
      </p:pic>
      <p:sp>
        <p:nvSpPr>
          <p:cNvPr id="4" name="Oval 3">
            <a:extLst>
              <a:ext uri="{FF2B5EF4-FFF2-40B4-BE49-F238E27FC236}">
                <a16:creationId xmlns:a16="http://schemas.microsoft.com/office/drawing/2014/main" id="{7767E7B5-01A0-46D1-B1BF-F0175FFE4F00}"/>
              </a:ext>
            </a:extLst>
          </p:cNvPr>
          <p:cNvSpPr/>
          <p:nvPr/>
        </p:nvSpPr>
        <p:spPr>
          <a:xfrm>
            <a:off x="2537477" y="1836501"/>
            <a:ext cx="1851378" cy="1682045"/>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3750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A52716-754C-472E-B984-3B9A1DA86D76}"/>
              </a:ext>
            </a:extLst>
          </p:cNvPr>
          <p:cNvPicPr>
            <a:picLocks noChangeAspect="1"/>
          </p:cNvPicPr>
          <p:nvPr/>
        </p:nvPicPr>
        <p:blipFill>
          <a:blip r:embed="rId2"/>
          <a:stretch>
            <a:fillRect/>
          </a:stretch>
        </p:blipFill>
        <p:spPr>
          <a:xfrm>
            <a:off x="0" y="103909"/>
            <a:ext cx="12192000" cy="6650182"/>
          </a:xfrm>
          <a:prstGeom prst="rect">
            <a:avLst/>
          </a:prstGeom>
        </p:spPr>
      </p:pic>
    </p:spTree>
    <p:extLst>
      <p:ext uri="{BB962C8B-B14F-4D97-AF65-F5344CB8AC3E}">
        <p14:creationId xmlns:p14="http://schemas.microsoft.com/office/powerpoint/2010/main" val="2727620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9F861-6D09-45F6-991C-B3161ED9B0B1}"/>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690F2BEF-6293-4A81-8AF5-815DD140777A}"/>
              </a:ext>
            </a:extLst>
          </p:cNvPr>
          <p:cNvSpPr txBox="1"/>
          <p:nvPr/>
        </p:nvSpPr>
        <p:spPr>
          <a:xfrm>
            <a:off x="7626285" y="1517715"/>
            <a:ext cx="4034672" cy="369332"/>
          </a:xfrm>
          <a:prstGeom prst="rect">
            <a:avLst/>
          </a:prstGeom>
          <a:noFill/>
        </p:spPr>
        <p:txBody>
          <a:bodyPr wrap="square" rtlCol="0">
            <a:spAutoFit/>
          </a:bodyPr>
          <a:lstStyle/>
          <a:p>
            <a:r>
              <a:rPr lang="en-US" dirty="0">
                <a:solidFill>
                  <a:srgbClr val="FF0000"/>
                </a:solidFill>
                <a:latin typeface="Lato" panose="020F0502020204030203" pitchFamily="34" charset="0"/>
                <a:cs typeface="Lato" panose="020F0502020204030203" pitchFamily="34" charset="0"/>
              </a:rPr>
              <a:t>Give your project a name</a:t>
            </a:r>
            <a:endParaRPr lang="en-AU" dirty="0">
              <a:solidFill>
                <a:srgbClr val="FF0000"/>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31460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012633-487B-4C10-9FA7-9E70E7C50AF3}"/>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144BFD00-211A-484B-8088-E7DBDF225679}"/>
              </a:ext>
            </a:extLst>
          </p:cNvPr>
          <p:cNvSpPr txBox="1"/>
          <p:nvPr/>
        </p:nvSpPr>
        <p:spPr>
          <a:xfrm>
            <a:off x="7626285" y="1517715"/>
            <a:ext cx="4034672" cy="369332"/>
          </a:xfrm>
          <a:prstGeom prst="rect">
            <a:avLst/>
          </a:prstGeom>
          <a:noFill/>
        </p:spPr>
        <p:txBody>
          <a:bodyPr wrap="square" rtlCol="0">
            <a:spAutoFit/>
          </a:bodyPr>
          <a:lstStyle/>
          <a:p>
            <a:r>
              <a:rPr lang="en-US" dirty="0">
                <a:solidFill>
                  <a:srgbClr val="FF0000"/>
                </a:solidFill>
                <a:latin typeface="Lato" panose="020F0502020204030203" pitchFamily="34" charset="0"/>
                <a:cs typeface="Lato" panose="020F0502020204030203" pitchFamily="34" charset="0"/>
              </a:rPr>
              <a:t>Add the project team</a:t>
            </a:r>
            <a:endParaRPr lang="en-AU" dirty="0">
              <a:solidFill>
                <a:srgbClr val="FF0000"/>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50154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689E39-6060-4CFB-95A2-719E4BE2FFB3}"/>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144BFD00-211A-484B-8088-E7DBDF225679}"/>
              </a:ext>
            </a:extLst>
          </p:cNvPr>
          <p:cNvSpPr txBox="1"/>
          <p:nvPr/>
        </p:nvSpPr>
        <p:spPr>
          <a:xfrm>
            <a:off x="7626285" y="1517715"/>
            <a:ext cx="4034672" cy="369332"/>
          </a:xfrm>
          <a:prstGeom prst="rect">
            <a:avLst/>
          </a:prstGeom>
          <a:noFill/>
        </p:spPr>
        <p:txBody>
          <a:bodyPr wrap="square" rtlCol="0">
            <a:spAutoFit/>
          </a:bodyPr>
          <a:lstStyle/>
          <a:p>
            <a:r>
              <a:rPr lang="en-US" dirty="0">
                <a:solidFill>
                  <a:srgbClr val="FF0000"/>
                </a:solidFill>
                <a:latin typeface="Lato" panose="020F0502020204030203" pitchFamily="34" charset="0"/>
                <a:cs typeface="Lato" panose="020F0502020204030203" pitchFamily="34" charset="0"/>
              </a:rPr>
              <a:t>A phase is a group of tasks</a:t>
            </a:r>
            <a:endParaRPr lang="en-AU" dirty="0">
              <a:solidFill>
                <a:srgbClr val="FF0000"/>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90194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403D39-0246-4ED6-8026-D1C3BF23F1E2}"/>
              </a:ext>
            </a:extLst>
          </p:cNvPr>
          <p:cNvPicPr>
            <a:picLocks noChangeAspect="1"/>
          </p:cNvPicPr>
          <p:nvPr/>
        </p:nvPicPr>
        <p:blipFill>
          <a:blip r:embed="rId3"/>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E09966B6-3E7C-4782-AB14-C09B85225AEE}"/>
              </a:ext>
            </a:extLst>
          </p:cNvPr>
          <p:cNvSpPr txBox="1"/>
          <p:nvPr/>
        </p:nvSpPr>
        <p:spPr>
          <a:xfrm>
            <a:off x="7626285" y="1517715"/>
            <a:ext cx="4034672" cy="369332"/>
          </a:xfrm>
          <a:prstGeom prst="rect">
            <a:avLst/>
          </a:prstGeom>
          <a:noFill/>
        </p:spPr>
        <p:txBody>
          <a:bodyPr wrap="square" rtlCol="0">
            <a:spAutoFit/>
          </a:bodyPr>
          <a:lstStyle/>
          <a:p>
            <a:r>
              <a:rPr lang="en-US" dirty="0">
                <a:solidFill>
                  <a:srgbClr val="FF0000"/>
                </a:solidFill>
                <a:latin typeface="Lato" panose="020F0502020204030203" pitchFamily="34" charset="0"/>
                <a:cs typeface="Lato" panose="020F0502020204030203" pitchFamily="34" charset="0"/>
              </a:rPr>
              <a:t>Add start and end dates</a:t>
            </a:r>
            <a:endParaRPr lang="en-AU" dirty="0">
              <a:solidFill>
                <a:srgbClr val="FF0000"/>
              </a:solidFill>
              <a:latin typeface="Lato" panose="020F0502020204030203" pitchFamily="34" charset="0"/>
              <a:cs typeface="Lato" panose="020F0502020204030203" pitchFamily="34" charset="0"/>
            </a:endParaRPr>
          </a:p>
        </p:txBody>
      </p:sp>
      <p:sp>
        <p:nvSpPr>
          <p:cNvPr id="5" name="Oval 4">
            <a:extLst>
              <a:ext uri="{FF2B5EF4-FFF2-40B4-BE49-F238E27FC236}">
                <a16:creationId xmlns:a16="http://schemas.microsoft.com/office/drawing/2014/main" id="{FD583D03-B56F-4C39-984A-D4AC4329E64E}"/>
              </a:ext>
            </a:extLst>
          </p:cNvPr>
          <p:cNvSpPr/>
          <p:nvPr/>
        </p:nvSpPr>
        <p:spPr>
          <a:xfrm>
            <a:off x="3912124" y="2686638"/>
            <a:ext cx="518474" cy="8107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041999F7-2B9E-494B-B480-A526736C23DF}"/>
              </a:ext>
            </a:extLst>
          </p:cNvPr>
          <p:cNvSpPr/>
          <p:nvPr/>
        </p:nvSpPr>
        <p:spPr>
          <a:xfrm>
            <a:off x="4094923" y="1709530"/>
            <a:ext cx="884582" cy="3693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DC6A26D5-171F-410F-85DC-C3989B32D4B4}"/>
              </a:ext>
            </a:extLst>
          </p:cNvPr>
          <p:cNvSpPr/>
          <p:nvPr/>
        </p:nvSpPr>
        <p:spPr>
          <a:xfrm>
            <a:off x="7154176" y="2584174"/>
            <a:ext cx="2119033" cy="9839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05027F2C-6C83-400A-A5A6-C5E282CC10A7}"/>
              </a:ext>
            </a:extLst>
          </p:cNvPr>
          <p:cNvSpPr/>
          <p:nvPr/>
        </p:nvSpPr>
        <p:spPr>
          <a:xfrm>
            <a:off x="7265504" y="1798983"/>
            <a:ext cx="765314" cy="11628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1292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21" presetClass="entr" presetSubtype="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8811C0-319A-4373-8A9B-C8CEA439D0FE}"/>
              </a:ext>
            </a:extLst>
          </p:cNvPr>
          <p:cNvPicPr>
            <a:picLocks noChangeAspect="1"/>
          </p:cNvPicPr>
          <p:nvPr/>
        </p:nvPicPr>
        <p:blipFill>
          <a:blip r:embed="rId3"/>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B915931A-0C94-4942-8B3E-BA853CDB7038}"/>
              </a:ext>
            </a:extLst>
          </p:cNvPr>
          <p:cNvSpPr txBox="1"/>
          <p:nvPr/>
        </p:nvSpPr>
        <p:spPr>
          <a:xfrm>
            <a:off x="7626285" y="1517715"/>
            <a:ext cx="4034672" cy="369332"/>
          </a:xfrm>
          <a:prstGeom prst="rect">
            <a:avLst/>
          </a:prstGeom>
          <a:noFill/>
        </p:spPr>
        <p:txBody>
          <a:bodyPr wrap="square" rtlCol="0">
            <a:spAutoFit/>
          </a:bodyPr>
          <a:lstStyle/>
          <a:p>
            <a:r>
              <a:rPr lang="en-US" dirty="0">
                <a:solidFill>
                  <a:srgbClr val="FF0000"/>
                </a:solidFill>
                <a:latin typeface="Lato" panose="020F0502020204030203" pitchFamily="34" charset="0"/>
                <a:cs typeface="Lato" panose="020F0502020204030203" pitchFamily="34" charset="0"/>
              </a:rPr>
              <a:t>Add budget – include your labour!</a:t>
            </a:r>
            <a:endParaRPr lang="en-AU" dirty="0">
              <a:solidFill>
                <a:srgbClr val="FF0000"/>
              </a:solidFill>
              <a:latin typeface="Lato" panose="020F0502020204030203" pitchFamily="34" charset="0"/>
              <a:cs typeface="Lato" panose="020F0502020204030203" pitchFamily="34" charset="0"/>
            </a:endParaRPr>
          </a:p>
        </p:txBody>
      </p:sp>
      <p:sp>
        <p:nvSpPr>
          <p:cNvPr id="5" name="Oval 4">
            <a:extLst>
              <a:ext uri="{FF2B5EF4-FFF2-40B4-BE49-F238E27FC236}">
                <a16:creationId xmlns:a16="http://schemas.microsoft.com/office/drawing/2014/main" id="{96CB0799-8D1B-4C7F-885B-CCD28A755AC9}"/>
              </a:ext>
            </a:extLst>
          </p:cNvPr>
          <p:cNvSpPr/>
          <p:nvPr/>
        </p:nvSpPr>
        <p:spPr>
          <a:xfrm>
            <a:off x="4214193" y="1887046"/>
            <a:ext cx="884582" cy="4685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212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838200" y="1975545"/>
            <a:ext cx="5304416" cy="4415245"/>
          </a:xfrm>
        </p:spPr>
        <p:txBody>
          <a:bodyPr>
            <a:noAutofit/>
          </a:bodyPr>
          <a:lstStyle/>
          <a:p>
            <a:r>
              <a:rPr lang="en-US" sz="2400" dirty="0"/>
              <a:t>A multi-level list of all the project tasks to be performed</a:t>
            </a:r>
          </a:p>
        </p:txBody>
      </p:sp>
      <p:sp>
        <p:nvSpPr>
          <p:cNvPr id="11" name="Title 1"/>
          <p:cNvSpPr>
            <a:spLocks noGrp="1"/>
          </p:cNvSpPr>
          <p:nvPr>
            <p:ph type="title"/>
          </p:nvPr>
        </p:nvSpPr>
        <p:spPr>
          <a:xfrm>
            <a:off x="838200" y="365125"/>
            <a:ext cx="10691648" cy="1325563"/>
          </a:xfrm>
        </p:spPr>
        <p:txBody>
          <a:bodyPr/>
          <a:lstStyle/>
          <a:p>
            <a:r>
              <a:rPr lang="en-US" noProof="0" dirty="0"/>
              <a:t>Work breakdown</a:t>
            </a:r>
            <a:br>
              <a:rPr lang="en-US" noProof="0" dirty="0"/>
            </a:br>
            <a:r>
              <a:rPr lang="en-US" noProof="0" dirty="0"/>
              <a:t>structure (WBS)</a:t>
            </a:r>
          </a:p>
        </p:txBody>
      </p:sp>
      <p:sp>
        <p:nvSpPr>
          <p:cNvPr id="5" name="TextBox 4">
            <a:extLst>
              <a:ext uri="{FF2B5EF4-FFF2-40B4-BE49-F238E27FC236}">
                <a16:creationId xmlns:a16="http://schemas.microsoft.com/office/drawing/2014/main" id="{47458938-1E0F-4FF1-9A6E-CA0671485811}"/>
              </a:ext>
            </a:extLst>
          </p:cNvPr>
          <p:cNvSpPr txBox="1"/>
          <p:nvPr/>
        </p:nvSpPr>
        <p:spPr>
          <a:xfrm>
            <a:off x="10843708" y="139850"/>
            <a:ext cx="1255190"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5.1</a:t>
            </a:r>
          </a:p>
        </p:txBody>
      </p:sp>
      <p:pic>
        <p:nvPicPr>
          <p:cNvPr id="4" name="Picture 3">
            <a:extLst>
              <a:ext uri="{FF2B5EF4-FFF2-40B4-BE49-F238E27FC236}">
                <a16:creationId xmlns:a16="http://schemas.microsoft.com/office/drawing/2014/main" id="{56C6A6A0-C98E-445E-971B-48E3307D86CC}"/>
              </a:ext>
            </a:extLst>
          </p:cNvPr>
          <p:cNvPicPr>
            <a:picLocks noChangeAspect="1"/>
          </p:cNvPicPr>
          <p:nvPr/>
        </p:nvPicPr>
        <p:blipFill>
          <a:blip r:embed="rId4"/>
          <a:stretch>
            <a:fillRect/>
          </a:stretch>
        </p:blipFill>
        <p:spPr>
          <a:xfrm>
            <a:off x="1654139" y="3429000"/>
            <a:ext cx="3176217" cy="2807411"/>
          </a:xfrm>
          <a:prstGeom prst="rect">
            <a:avLst/>
          </a:prstGeom>
        </p:spPr>
      </p:pic>
      <p:pic>
        <p:nvPicPr>
          <p:cNvPr id="8" name="Picture 7">
            <a:extLst>
              <a:ext uri="{FF2B5EF4-FFF2-40B4-BE49-F238E27FC236}">
                <a16:creationId xmlns:a16="http://schemas.microsoft.com/office/drawing/2014/main" id="{A3D6CB7B-8C5B-45AF-8CDA-8E91D95978D9}"/>
              </a:ext>
            </a:extLst>
          </p:cNvPr>
          <p:cNvPicPr>
            <a:picLocks noChangeAspect="1"/>
          </p:cNvPicPr>
          <p:nvPr/>
        </p:nvPicPr>
        <p:blipFill rotWithShape="1">
          <a:blip r:embed="rId5"/>
          <a:srcRect l="8258" t="22539" r="61910" b="9020"/>
          <a:stretch/>
        </p:blipFill>
        <p:spPr>
          <a:xfrm>
            <a:off x="6533890" y="581146"/>
            <a:ext cx="4819910" cy="6031694"/>
          </a:xfrm>
          <a:prstGeom prst="rect">
            <a:avLst/>
          </a:prstGeom>
        </p:spPr>
      </p:pic>
    </p:spTree>
    <p:custDataLst>
      <p:tags r:id="rId1"/>
    </p:custDataLst>
    <p:extLst>
      <p:ext uri="{BB962C8B-B14F-4D97-AF65-F5344CB8AC3E}">
        <p14:creationId xmlns:p14="http://schemas.microsoft.com/office/powerpoint/2010/main" val="3329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001B6B-9DD6-44A6-96C5-D22FA035C2EB}"/>
              </a:ext>
            </a:extLst>
          </p:cNvPr>
          <p:cNvPicPr>
            <a:picLocks noChangeAspect="1"/>
          </p:cNvPicPr>
          <p:nvPr/>
        </p:nvPicPr>
        <p:blipFill>
          <a:blip r:embed="rId3"/>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95688F78-7A32-4FE8-9CD8-73C34E8A40A6}"/>
              </a:ext>
            </a:extLst>
          </p:cNvPr>
          <p:cNvSpPr txBox="1"/>
          <p:nvPr/>
        </p:nvSpPr>
        <p:spPr>
          <a:xfrm>
            <a:off x="7626285" y="1517715"/>
            <a:ext cx="4034672" cy="369332"/>
          </a:xfrm>
          <a:prstGeom prst="rect">
            <a:avLst/>
          </a:prstGeom>
          <a:noFill/>
        </p:spPr>
        <p:txBody>
          <a:bodyPr wrap="square" rtlCol="0">
            <a:spAutoFit/>
          </a:bodyPr>
          <a:lstStyle/>
          <a:p>
            <a:r>
              <a:rPr lang="en-US" dirty="0">
                <a:solidFill>
                  <a:srgbClr val="FF0000"/>
                </a:solidFill>
                <a:latin typeface="Lato" panose="020F0502020204030203" pitchFamily="34" charset="0"/>
                <a:cs typeface="Lato" panose="020F0502020204030203" pitchFamily="34" charset="0"/>
              </a:rPr>
              <a:t>Assign task owners</a:t>
            </a:r>
            <a:endParaRPr lang="en-AU" dirty="0">
              <a:solidFill>
                <a:srgbClr val="FF0000"/>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10373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A13B4-2E17-4561-A29A-84E2ECEB7253}"/>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A760903E-B556-4AB4-93DA-3CCB769417C1}"/>
              </a:ext>
            </a:extLst>
          </p:cNvPr>
          <p:cNvSpPr txBox="1"/>
          <p:nvPr/>
        </p:nvSpPr>
        <p:spPr>
          <a:xfrm>
            <a:off x="7626285" y="1517715"/>
            <a:ext cx="4034672" cy="369332"/>
          </a:xfrm>
          <a:prstGeom prst="rect">
            <a:avLst/>
          </a:prstGeom>
          <a:noFill/>
        </p:spPr>
        <p:txBody>
          <a:bodyPr wrap="square" rtlCol="0">
            <a:spAutoFit/>
          </a:bodyPr>
          <a:lstStyle/>
          <a:p>
            <a:r>
              <a:rPr lang="en-US" dirty="0">
                <a:solidFill>
                  <a:srgbClr val="FF0000"/>
                </a:solidFill>
                <a:latin typeface="Lato" panose="020F0502020204030203" pitchFamily="34" charset="0"/>
                <a:cs typeface="Lato" panose="020F0502020204030203" pitchFamily="34" charset="0"/>
              </a:rPr>
              <a:t>Add any notes (</a:t>
            </a:r>
            <a:r>
              <a:rPr lang="en-US" i="1" dirty="0">
                <a:solidFill>
                  <a:srgbClr val="FF0000"/>
                </a:solidFill>
                <a:latin typeface="Lato" panose="020F0502020204030203" pitchFamily="34" charset="0"/>
                <a:cs typeface="Lato" panose="020F0502020204030203" pitchFamily="34" charset="0"/>
              </a:rPr>
              <a:t>eg</a:t>
            </a:r>
            <a:r>
              <a:rPr lang="en-US" dirty="0">
                <a:solidFill>
                  <a:srgbClr val="FF0000"/>
                </a:solidFill>
                <a:latin typeface="Lato" panose="020F0502020204030203" pitchFamily="34" charset="0"/>
                <a:cs typeface="Lato" panose="020F0502020204030203" pitchFamily="34" charset="0"/>
              </a:rPr>
              <a:t> dependencies)</a:t>
            </a:r>
            <a:endParaRPr lang="en-AU" dirty="0">
              <a:solidFill>
                <a:srgbClr val="FF0000"/>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98047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3BBE16-387A-4226-AC79-305E98E1B14A}"/>
              </a:ext>
            </a:extLst>
          </p:cNvPr>
          <p:cNvPicPr>
            <a:picLocks noChangeAspect="1"/>
          </p:cNvPicPr>
          <p:nvPr/>
        </p:nvPicPr>
        <p:blipFill>
          <a:blip r:embed="rId3"/>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5F89250B-B53D-475C-BB72-C5650E3EF460}"/>
              </a:ext>
            </a:extLst>
          </p:cNvPr>
          <p:cNvSpPr txBox="1"/>
          <p:nvPr/>
        </p:nvSpPr>
        <p:spPr>
          <a:xfrm>
            <a:off x="7626285" y="1517715"/>
            <a:ext cx="4034672" cy="369332"/>
          </a:xfrm>
          <a:prstGeom prst="rect">
            <a:avLst/>
          </a:prstGeom>
          <a:noFill/>
        </p:spPr>
        <p:txBody>
          <a:bodyPr wrap="square" rtlCol="0">
            <a:spAutoFit/>
          </a:bodyPr>
          <a:lstStyle/>
          <a:p>
            <a:r>
              <a:rPr lang="en-US" dirty="0">
                <a:solidFill>
                  <a:srgbClr val="FF0000"/>
                </a:solidFill>
                <a:latin typeface="Lato" panose="020F0502020204030203" pitchFamily="34" charset="0"/>
                <a:cs typeface="Lato" panose="020F0502020204030203" pitchFamily="34" charset="0"/>
              </a:rPr>
              <a:t>Track task completion as you go</a:t>
            </a:r>
            <a:endParaRPr lang="en-AU" dirty="0">
              <a:solidFill>
                <a:srgbClr val="FF0000"/>
              </a:solidFill>
              <a:latin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714582E7-68A3-49D9-BD0D-9204DB6EA688}"/>
              </a:ext>
            </a:extLst>
          </p:cNvPr>
          <p:cNvPicPr>
            <a:picLocks noChangeAspect="1"/>
          </p:cNvPicPr>
          <p:nvPr/>
        </p:nvPicPr>
        <p:blipFill rotWithShape="1">
          <a:blip r:embed="rId4"/>
          <a:srcRect l="54483" t="45372" r="41975" b="18701"/>
          <a:stretch/>
        </p:blipFill>
        <p:spPr>
          <a:xfrm>
            <a:off x="1372960" y="2788557"/>
            <a:ext cx="1676401" cy="2781300"/>
          </a:xfrm>
          <a:prstGeom prst="rect">
            <a:avLst/>
          </a:prstGeom>
        </p:spPr>
      </p:pic>
      <p:sp>
        <p:nvSpPr>
          <p:cNvPr id="6" name="Oval 5">
            <a:extLst>
              <a:ext uri="{FF2B5EF4-FFF2-40B4-BE49-F238E27FC236}">
                <a16:creationId xmlns:a16="http://schemas.microsoft.com/office/drawing/2014/main" id="{CAD26DAE-822E-4CC5-8C67-B656EEF46BC6}"/>
              </a:ext>
            </a:extLst>
          </p:cNvPr>
          <p:cNvSpPr/>
          <p:nvPr/>
        </p:nvSpPr>
        <p:spPr>
          <a:xfrm>
            <a:off x="2862468" y="2602841"/>
            <a:ext cx="276344" cy="2584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E401DE78-81C5-4A89-87F4-FAC515A3D723}"/>
              </a:ext>
            </a:extLst>
          </p:cNvPr>
          <p:cNvSpPr/>
          <p:nvPr/>
        </p:nvSpPr>
        <p:spPr>
          <a:xfrm>
            <a:off x="4784034" y="500269"/>
            <a:ext cx="593036" cy="6029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9704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95" t="13958" r="11491"/>
          <a:stretch/>
        </p:blipFill>
        <p:spPr>
          <a:xfrm>
            <a:off x="0" y="200025"/>
            <a:ext cx="12192000" cy="6457950"/>
          </a:xfrm>
          <a:prstGeom prst="rect">
            <a:avLst/>
          </a:prstGeom>
        </p:spPr>
      </p:pic>
      <p:sp>
        <p:nvSpPr>
          <p:cNvPr id="3" name="TextBox 2">
            <a:extLst>
              <a:ext uri="{FF2B5EF4-FFF2-40B4-BE49-F238E27FC236}">
                <a16:creationId xmlns:a16="http://schemas.microsoft.com/office/drawing/2014/main" id="{F0E539E0-2861-4ECF-A3EA-E4B29F2AF60E}"/>
              </a:ext>
            </a:extLst>
          </p:cNvPr>
          <p:cNvSpPr txBox="1"/>
          <p:nvPr/>
        </p:nvSpPr>
        <p:spPr>
          <a:xfrm>
            <a:off x="10669676" y="68849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6.6</a:t>
            </a:r>
          </a:p>
        </p:txBody>
      </p:sp>
      <p:pic>
        <p:nvPicPr>
          <p:cNvPr id="6" name="Picture 5">
            <a:extLst>
              <a:ext uri="{FF2B5EF4-FFF2-40B4-BE49-F238E27FC236}">
                <a16:creationId xmlns:a16="http://schemas.microsoft.com/office/drawing/2014/main" id="{C55206CE-6F01-4C5E-8FDD-E2249096D1C7}"/>
              </a:ext>
            </a:extLst>
          </p:cNvPr>
          <p:cNvPicPr>
            <a:picLocks noChangeAspect="1"/>
          </p:cNvPicPr>
          <p:nvPr/>
        </p:nvPicPr>
        <p:blipFill rotWithShape="1">
          <a:blip r:embed="rId5"/>
          <a:srcRect t="18831"/>
          <a:stretch/>
        </p:blipFill>
        <p:spPr>
          <a:xfrm>
            <a:off x="5688440" y="3828797"/>
            <a:ext cx="6390138" cy="2829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68235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227CB-3A38-4418-A5E9-846B65F41929}"/>
              </a:ext>
            </a:extLst>
          </p:cNvPr>
          <p:cNvPicPr>
            <a:picLocks noChangeAspect="1"/>
          </p:cNvPicPr>
          <p:nvPr/>
        </p:nvPicPr>
        <p:blipFill>
          <a:blip r:embed="rId3"/>
          <a:stretch>
            <a:fillRect/>
          </a:stretch>
        </p:blipFill>
        <p:spPr>
          <a:xfrm>
            <a:off x="0" y="127000"/>
            <a:ext cx="12192000" cy="6604000"/>
          </a:xfrm>
          <a:prstGeom prst="rect">
            <a:avLst/>
          </a:prstGeom>
        </p:spPr>
      </p:pic>
      <p:sp>
        <p:nvSpPr>
          <p:cNvPr id="4" name="Oval 3">
            <a:extLst>
              <a:ext uri="{FF2B5EF4-FFF2-40B4-BE49-F238E27FC236}">
                <a16:creationId xmlns:a16="http://schemas.microsoft.com/office/drawing/2014/main" id="{7767E7B5-01A0-46D1-B1BF-F0175FFE4F00}"/>
              </a:ext>
            </a:extLst>
          </p:cNvPr>
          <p:cNvSpPr/>
          <p:nvPr/>
        </p:nvSpPr>
        <p:spPr>
          <a:xfrm>
            <a:off x="5170311" y="1890289"/>
            <a:ext cx="1851378" cy="1682045"/>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579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164403-E5B0-4E6C-8FC6-D22FE3D6F4A2}"/>
              </a:ext>
            </a:extLst>
          </p:cNvPr>
          <p:cNvPicPr>
            <a:picLocks noChangeAspect="1"/>
          </p:cNvPicPr>
          <p:nvPr/>
        </p:nvPicPr>
        <p:blipFill>
          <a:blip r:embed="rId3"/>
          <a:stretch>
            <a:fillRect/>
          </a:stretch>
        </p:blipFill>
        <p:spPr>
          <a:xfrm>
            <a:off x="0" y="127000"/>
            <a:ext cx="12192000" cy="6604000"/>
          </a:xfrm>
          <a:prstGeom prst="rect">
            <a:avLst/>
          </a:prstGeom>
        </p:spPr>
      </p:pic>
    </p:spTree>
    <p:extLst>
      <p:ext uri="{BB962C8B-B14F-4D97-AF65-F5344CB8AC3E}">
        <p14:creationId xmlns:p14="http://schemas.microsoft.com/office/powerpoint/2010/main" val="3663588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B75C2-31E8-4ADF-8457-4D9EEFF52624}"/>
              </a:ext>
            </a:extLst>
          </p:cNvPr>
          <p:cNvPicPr>
            <a:picLocks noChangeAspect="1"/>
          </p:cNvPicPr>
          <p:nvPr/>
        </p:nvPicPr>
        <p:blipFill rotWithShape="1">
          <a:blip r:embed="rId3"/>
          <a:srcRect t="27398"/>
          <a:stretch/>
        </p:blipFill>
        <p:spPr>
          <a:xfrm>
            <a:off x="-1" y="0"/>
            <a:ext cx="12192000" cy="4794623"/>
          </a:xfrm>
          <a:prstGeom prst="rect">
            <a:avLst/>
          </a:prstGeom>
        </p:spPr>
      </p:pic>
      <p:pic>
        <p:nvPicPr>
          <p:cNvPr id="5" name="Picture 4">
            <a:extLst>
              <a:ext uri="{FF2B5EF4-FFF2-40B4-BE49-F238E27FC236}">
                <a16:creationId xmlns:a16="http://schemas.microsoft.com/office/drawing/2014/main" id="{BC2021E7-B870-4390-834A-F6037EC42F19}"/>
              </a:ext>
            </a:extLst>
          </p:cNvPr>
          <p:cNvPicPr>
            <a:picLocks noChangeAspect="1"/>
          </p:cNvPicPr>
          <p:nvPr/>
        </p:nvPicPr>
        <p:blipFill rotWithShape="1">
          <a:blip r:embed="rId4"/>
          <a:srcRect t="20068" b="49176"/>
          <a:stretch/>
        </p:blipFill>
        <p:spPr>
          <a:xfrm>
            <a:off x="0" y="4794623"/>
            <a:ext cx="12192000" cy="2031103"/>
          </a:xfrm>
          <a:prstGeom prst="rect">
            <a:avLst/>
          </a:prstGeom>
        </p:spPr>
      </p:pic>
      <p:sp>
        <p:nvSpPr>
          <p:cNvPr id="6" name="Oval 5">
            <a:extLst>
              <a:ext uri="{FF2B5EF4-FFF2-40B4-BE49-F238E27FC236}">
                <a16:creationId xmlns:a16="http://schemas.microsoft.com/office/drawing/2014/main" id="{31CBACE6-3E9E-472A-8D82-D9B3B423643B}"/>
              </a:ext>
            </a:extLst>
          </p:cNvPr>
          <p:cNvSpPr/>
          <p:nvPr/>
        </p:nvSpPr>
        <p:spPr>
          <a:xfrm>
            <a:off x="6214337" y="978945"/>
            <a:ext cx="5640593" cy="2786229"/>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83455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E6C6-8C69-458E-A74A-E1A3871FF551}"/>
              </a:ext>
            </a:extLst>
          </p:cNvPr>
          <p:cNvSpPr>
            <a:spLocks noGrp="1"/>
          </p:cNvSpPr>
          <p:nvPr>
            <p:ph type="title"/>
          </p:nvPr>
        </p:nvSpPr>
        <p:spPr/>
        <p:txBody>
          <a:bodyPr/>
          <a:lstStyle/>
          <a:p>
            <a:r>
              <a:rPr lang="en-AU" dirty="0"/>
              <a:t>Project plan</a:t>
            </a:r>
          </a:p>
        </p:txBody>
      </p:sp>
      <p:sp>
        <p:nvSpPr>
          <p:cNvPr id="3" name="Content Placeholder 2">
            <a:extLst>
              <a:ext uri="{FF2B5EF4-FFF2-40B4-BE49-F238E27FC236}">
                <a16:creationId xmlns:a16="http://schemas.microsoft.com/office/drawing/2014/main" id="{5BEF3D7F-906A-483A-8A58-AA45B7B27838}"/>
              </a:ext>
            </a:extLst>
          </p:cNvPr>
          <p:cNvSpPr>
            <a:spLocks noGrp="1"/>
          </p:cNvSpPr>
          <p:nvPr>
            <p:ph idx="1"/>
          </p:nvPr>
        </p:nvSpPr>
        <p:spPr/>
        <p:txBody>
          <a:bodyPr>
            <a:normAutofit/>
          </a:bodyPr>
          <a:lstStyle/>
          <a:p>
            <a:r>
              <a:rPr lang="en-AU" dirty="0"/>
              <a:t>Using Gantt charting or similar software, prepare a </a:t>
            </a:r>
            <a:r>
              <a:rPr lang="en-AU" b="1" dirty="0"/>
              <a:t>WBS, schedule</a:t>
            </a:r>
            <a:r>
              <a:rPr lang="en-AU" dirty="0"/>
              <a:t> and </a:t>
            </a:r>
            <a:r>
              <a:rPr lang="en-AU" b="1" dirty="0"/>
              <a:t>resource plan</a:t>
            </a:r>
            <a:r>
              <a:rPr lang="en-AU" dirty="0"/>
              <a:t> </a:t>
            </a:r>
          </a:p>
          <a:p>
            <a:r>
              <a:rPr lang="en-AU" dirty="0"/>
              <a:t>Relevant professional or personal project</a:t>
            </a:r>
          </a:p>
          <a:p>
            <a:pPr lvl="1"/>
            <a:r>
              <a:rPr lang="en-AU" dirty="0"/>
              <a:t>Does not have to be the same project used for the other activities</a:t>
            </a:r>
          </a:p>
          <a:p>
            <a:pPr lvl="1"/>
            <a:r>
              <a:rPr lang="en-AU" dirty="0"/>
              <a:t>You can also use the case study project</a:t>
            </a:r>
          </a:p>
          <a:p>
            <a:r>
              <a:rPr lang="en-AU" dirty="0"/>
              <a:t>At a minimum, it must include </a:t>
            </a:r>
            <a:r>
              <a:rPr lang="en-AU" b="1" dirty="0"/>
              <a:t>at least 15</a:t>
            </a:r>
            <a:r>
              <a:rPr lang="en-AU" dirty="0"/>
              <a:t> linked and resource-allocated tasks over two (2) hierarchy levels </a:t>
            </a:r>
          </a:p>
          <a:p>
            <a:endParaRPr lang="en-AU" dirty="0"/>
          </a:p>
        </p:txBody>
      </p:sp>
    </p:spTree>
    <p:extLst>
      <p:ext uri="{BB962C8B-B14F-4D97-AF65-F5344CB8AC3E}">
        <p14:creationId xmlns:p14="http://schemas.microsoft.com/office/powerpoint/2010/main" val="314618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E6C6-8C69-458E-A74A-E1A3871FF551}"/>
              </a:ext>
            </a:extLst>
          </p:cNvPr>
          <p:cNvSpPr>
            <a:spLocks noGrp="1"/>
          </p:cNvSpPr>
          <p:nvPr>
            <p:ph type="title"/>
          </p:nvPr>
        </p:nvSpPr>
        <p:spPr/>
        <p:txBody>
          <a:bodyPr/>
          <a:lstStyle/>
          <a:p>
            <a:r>
              <a:rPr lang="en-AU" dirty="0"/>
              <a:t>Project plan</a:t>
            </a:r>
          </a:p>
        </p:txBody>
      </p:sp>
      <p:sp>
        <p:nvSpPr>
          <p:cNvPr id="3" name="Content Placeholder 2">
            <a:extLst>
              <a:ext uri="{FF2B5EF4-FFF2-40B4-BE49-F238E27FC236}">
                <a16:creationId xmlns:a16="http://schemas.microsoft.com/office/drawing/2014/main" id="{5BEF3D7F-906A-483A-8A58-AA45B7B27838}"/>
              </a:ext>
            </a:extLst>
          </p:cNvPr>
          <p:cNvSpPr>
            <a:spLocks noGrp="1"/>
          </p:cNvSpPr>
          <p:nvPr>
            <p:ph idx="1"/>
          </p:nvPr>
        </p:nvSpPr>
        <p:spPr/>
        <p:txBody>
          <a:bodyPr>
            <a:normAutofit/>
          </a:bodyPr>
          <a:lstStyle/>
          <a:p>
            <a:r>
              <a:rPr lang="en-AU" dirty="0"/>
              <a:t>In addition to the tasks required to deliver the project’s outputs, you should (if relevant) include:</a:t>
            </a:r>
          </a:p>
          <a:p>
            <a:pPr lvl="1"/>
            <a:r>
              <a:rPr lang="en-US" dirty="0"/>
              <a:t>Project team induction / training tasks</a:t>
            </a:r>
            <a:endParaRPr lang="en-AU" dirty="0"/>
          </a:p>
          <a:p>
            <a:pPr lvl="1"/>
            <a:r>
              <a:rPr lang="en-US" dirty="0"/>
              <a:t>Stakeholder engagement and communication tasks</a:t>
            </a:r>
            <a:endParaRPr lang="en-AU" dirty="0"/>
          </a:p>
          <a:p>
            <a:pPr lvl="1"/>
            <a:r>
              <a:rPr lang="en-US" dirty="0"/>
              <a:t>Quality control and assurance tasks</a:t>
            </a:r>
            <a:endParaRPr lang="en-AU" dirty="0"/>
          </a:p>
          <a:p>
            <a:pPr lvl="1"/>
            <a:r>
              <a:rPr lang="en-US" dirty="0"/>
              <a:t>Key project financing / cashflow milestones</a:t>
            </a:r>
            <a:endParaRPr lang="en-AU" dirty="0"/>
          </a:p>
          <a:p>
            <a:pPr lvl="1"/>
            <a:r>
              <a:rPr lang="en-US" dirty="0"/>
              <a:t>Provision for a project reflection / review</a:t>
            </a:r>
            <a:endParaRPr lang="en-AU" dirty="0"/>
          </a:p>
          <a:p>
            <a:endParaRPr lang="en-AU" dirty="0"/>
          </a:p>
        </p:txBody>
      </p:sp>
    </p:spTree>
    <p:extLst>
      <p:ext uri="{BB962C8B-B14F-4D97-AF65-F5344CB8AC3E}">
        <p14:creationId xmlns:p14="http://schemas.microsoft.com/office/powerpoint/2010/main" val="401114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7B39-53BB-4698-AC13-AC42E60D4345}"/>
              </a:ext>
            </a:extLst>
          </p:cNvPr>
          <p:cNvSpPr>
            <a:spLocks noGrp="1"/>
          </p:cNvSpPr>
          <p:nvPr>
            <p:ph type="title"/>
          </p:nvPr>
        </p:nvSpPr>
        <p:spPr/>
        <p:txBody>
          <a:bodyPr/>
          <a:lstStyle/>
          <a:p>
            <a:r>
              <a:rPr lang="en-US" dirty="0"/>
              <a:t>Reflection</a:t>
            </a:r>
            <a:endParaRPr lang="en-AU" dirty="0"/>
          </a:p>
        </p:txBody>
      </p:sp>
      <p:sp>
        <p:nvSpPr>
          <p:cNvPr id="3" name="Content Placeholder 2">
            <a:extLst>
              <a:ext uri="{FF2B5EF4-FFF2-40B4-BE49-F238E27FC236}">
                <a16:creationId xmlns:a16="http://schemas.microsoft.com/office/drawing/2014/main" id="{6289DF38-839D-414A-A896-7137B8B689BF}"/>
              </a:ext>
            </a:extLst>
          </p:cNvPr>
          <p:cNvSpPr>
            <a:spLocks noGrp="1"/>
          </p:cNvSpPr>
          <p:nvPr>
            <p:ph idx="1"/>
          </p:nvPr>
        </p:nvSpPr>
        <p:spPr/>
        <p:txBody>
          <a:bodyPr/>
          <a:lstStyle/>
          <a:p>
            <a:r>
              <a:rPr lang="en-US" dirty="0"/>
              <a:t>What is the most interesting thing you learned today?</a:t>
            </a:r>
          </a:p>
          <a:p>
            <a:r>
              <a:rPr lang="en-US" dirty="0"/>
              <a:t>What is one thing you will start, stop or continue doing?</a:t>
            </a:r>
          </a:p>
          <a:p>
            <a:r>
              <a:rPr lang="en-US" dirty="0"/>
              <a:t>What is one thing you would like to learn more about?</a:t>
            </a:r>
            <a:endParaRPr lang="en-AU" dirty="0"/>
          </a:p>
        </p:txBody>
      </p:sp>
    </p:spTree>
    <p:extLst>
      <p:ext uri="{BB962C8B-B14F-4D97-AF65-F5344CB8AC3E}">
        <p14:creationId xmlns:p14="http://schemas.microsoft.com/office/powerpoint/2010/main" val="1095562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241F-623A-488F-9D63-C241A437EC82}"/>
              </a:ext>
            </a:extLst>
          </p:cNvPr>
          <p:cNvSpPr>
            <a:spLocks noGrp="1"/>
          </p:cNvSpPr>
          <p:nvPr>
            <p:ph type="title"/>
          </p:nvPr>
        </p:nvSpPr>
        <p:spPr/>
        <p:txBody>
          <a:bodyPr/>
          <a:lstStyle/>
          <a:p>
            <a:r>
              <a:rPr lang="en-AU" dirty="0"/>
              <a:t>100% rule </a:t>
            </a:r>
          </a:p>
        </p:txBody>
      </p:sp>
      <p:sp>
        <p:nvSpPr>
          <p:cNvPr id="3" name="Content Placeholder 2">
            <a:extLst>
              <a:ext uri="{FF2B5EF4-FFF2-40B4-BE49-F238E27FC236}">
                <a16:creationId xmlns:a16="http://schemas.microsoft.com/office/drawing/2014/main" id="{EAC4ECE2-2DB7-4328-8AD8-F120FF47303F}"/>
              </a:ext>
            </a:extLst>
          </p:cNvPr>
          <p:cNvSpPr>
            <a:spLocks noGrp="1"/>
          </p:cNvSpPr>
          <p:nvPr>
            <p:ph idx="1"/>
          </p:nvPr>
        </p:nvSpPr>
        <p:spPr/>
        <p:txBody>
          <a:bodyPr>
            <a:normAutofit fontScale="92500"/>
          </a:bodyPr>
          <a:lstStyle/>
          <a:p>
            <a:r>
              <a:rPr lang="en-US" dirty="0"/>
              <a:t>The 100% rule demands inclusion of all project work in the WBS</a:t>
            </a:r>
          </a:p>
          <a:p>
            <a:r>
              <a:rPr lang="en-US" dirty="0"/>
              <a:t>What are some of the commonly ‘forgotten’ tasks? </a:t>
            </a:r>
          </a:p>
          <a:p>
            <a:pPr lvl="1"/>
            <a:r>
              <a:rPr lang="en-US" dirty="0"/>
              <a:t>Project team induction / training</a:t>
            </a:r>
          </a:p>
          <a:p>
            <a:pPr lvl="1"/>
            <a:r>
              <a:rPr lang="en-US" dirty="0"/>
              <a:t>Quality assurance / control</a:t>
            </a:r>
          </a:p>
          <a:p>
            <a:pPr lvl="1"/>
            <a:r>
              <a:rPr lang="en-US" dirty="0"/>
              <a:t>Communications / engagement</a:t>
            </a:r>
          </a:p>
          <a:p>
            <a:pPr lvl="1"/>
            <a:r>
              <a:rPr lang="en-US" dirty="0"/>
              <a:t>Transfers</a:t>
            </a:r>
          </a:p>
          <a:p>
            <a:pPr lvl="1"/>
            <a:r>
              <a:rPr lang="en-US" dirty="0"/>
              <a:t>Lessons learned / review</a:t>
            </a:r>
          </a:p>
          <a:p>
            <a:pPr lvl="1"/>
            <a:endParaRPr lang="en-US" dirty="0"/>
          </a:p>
        </p:txBody>
      </p:sp>
      <p:sp>
        <p:nvSpPr>
          <p:cNvPr id="4" name="TextBox 3">
            <a:extLst>
              <a:ext uri="{FF2B5EF4-FFF2-40B4-BE49-F238E27FC236}">
                <a16:creationId xmlns:a16="http://schemas.microsoft.com/office/drawing/2014/main" id="{1B0F558E-7B28-4B44-8FE4-5561755C845B}"/>
              </a:ext>
            </a:extLst>
          </p:cNvPr>
          <p:cNvSpPr txBox="1"/>
          <p:nvPr/>
        </p:nvSpPr>
        <p:spPr>
          <a:xfrm>
            <a:off x="10843708" y="139850"/>
            <a:ext cx="1255190"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5.2</a:t>
            </a:r>
          </a:p>
        </p:txBody>
      </p:sp>
    </p:spTree>
    <p:custDataLst>
      <p:tags r:id="rId1"/>
    </p:custDataLst>
    <p:extLst>
      <p:ext uri="{BB962C8B-B14F-4D97-AF65-F5344CB8AC3E}">
        <p14:creationId xmlns:p14="http://schemas.microsoft.com/office/powerpoint/2010/main" val="346846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3E6EC8-0C3B-4AB4-902B-DE70CAA8C09E}"/>
              </a:ext>
            </a:extLst>
          </p:cNvPr>
          <p:cNvSpPr>
            <a:spLocks noGrp="1"/>
          </p:cNvSpPr>
          <p:nvPr>
            <p:ph type="title"/>
          </p:nvPr>
        </p:nvSpPr>
        <p:spPr>
          <a:xfrm>
            <a:off x="412173" y="3298722"/>
            <a:ext cx="11367654" cy="1784402"/>
          </a:xfrm>
        </p:spPr>
        <p:txBody>
          <a:bodyPr vert="horz" lIns="91440" tIns="45720" rIns="91440" bIns="45720" rtlCol="0" anchor="b">
            <a:normAutofit/>
          </a:bodyPr>
          <a:lstStyle/>
          <a:p>
            <a:pPr algn="ctr"/>
            <a:r>
              <a:rPr lang="en-US" kern="1200" dirty="0">
                <a:solidFill>
                  <a:srgbClr val="FFFFFF"/>
                </a:solidFill>
                <a:latin typeface="+mj-lt"/>
                <a:ea typeface="+mj-ea"/>
                <a:cs typeface="+mj-cs"/>
              </a:rPr>
              <a:t>Questions?</a:t>
            </a:r>
          </a:p>
        </p:txBody>
      </p:sp>
      <p:sp>
        <p:nvSpPr>
          <p:cNvPr id="3" name="Text Placeholder 2">
            <a:extLst>
              <a:ext uri="{FF2B5EF4-FFF2-40B4-BE49-F238E27FC236}">
                <a16:creationId xmlns:a16="http://schemas.microsoft.com/office/drawing/2014/main" id="{1119C50C-5CCC-4602-8141-87C793A9006B}"/>
              </a:ext>
            </a:extLst>
          </p:cNvPr>
          <p:cNvSpPr>
            <a:spLocks noGrp="1"/>
          </p:cNvSpPr>
          <p:nvPr>
            <p:ph type="body" idx="1"/>
          </p:nvPr>
        </p:nvSpPr>
        <p:spPr>
          <a:xfrm>
            <a:off x="1848465" y="5258851"/>
            <a:ext cx="8495070" cy="904005"/>
          </a:xfrm>
        </p:spPr>
        <p:txBody>
          <a:bodyPr vert="horz" lIns="91440" tIns="45720" rIns="91440" bIns="45720" rtlCol="0">
            <a:normAutofit/>
          </a:bodyPr>
          <a:lstStyle/>
          <a:p>
            <a:pPr algn="ctr">
              <a:lnSpc>
                <a:spcPct val="90000"/>
              </a:lnSpc>
              <a:spcBef>
                <a:spcPts val="1000"/>
              </a:spcBef>
            </a:pPr>
            <a:r>
              <a:rPr lang="en-US" i="1" dirty="0">
                <a:solidFill>
                  <a:srgbClr val="FFFFFF"/>
                </a:solidFill>
              </a:rPr>
              <a:t>Coming next… procurement</a:t>
            </a:r>
          </a:p>
        </p:txBody>
      </p:sp>
      <p:sp>
        <p:nvSpPr>
          <p:cNvPr id="12" name="Oval 11">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Questions">
            <a:extLst>
              <a:ext uri="{FF2B5EF4-FFF2-40B4-BE49-F238E27FC236}">
                <a16:creationId xmlns:a16="http://schemas.microsoft.com/office/drawing/2014/main" id="{4390251F-1047-46A3-BBA5-C6E4AD6E8D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8264" y="1371601"/>
            <a:ext cx="1175474" cy="1175474"/>
          </a:xfrm>
          <a:prstGeom prst="rect">
            <a:avLst/>
          </a:prstGeom>
        </p:spPr>
      </p:pic>
    </p:spTree>
    <p:custDataLst>
      <p:tags r:id="rId1"/>
    </p:custDataLst>
    <p:extLst>
      <p:ext uri="{BB962C8B-B14F-4D97-AF65-F5344CB8AC3E}">
        <p14:creationId xmlns:p14="http://schemas.microsoft.com/office/powerpoint/2010/main" val="225488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Closing checklist</a:t>
            </a:r>
          </a:p>
        </p:txBody>
      </p:sp>
      <p:sp>
        <p:nvSpPr>
          <p:cNvPr id="3" name="Content Placeholder 2"/>
          <p:cNvSpPr>
            <a:spLocks noGrp="1"/>
          </p:cNvSpPr>
          <p:nvPr>
            <p:ph idx="1"/>
          </p:nvPr>
        </p:nvSpPr>
        <p:spPr/>
        <p:txBody>
          <a:bodyPr>
            <a:normAutofit fontScale="70000" lnSpcReduction="20000"/>
          </a:bodyPr>
          <a:lstStyle/>
          <a:p>
            <a:r>
              <a:rPr lang="en-US" dirty="0"/>
              <a:t>Classroom</a:t>
            </a:r>
          </a:p>
          <a:p>
            <a:pPr lvl="1"/>
            <a:r>
              <a:rPr lang="en-US" dirty="0"/>
              <a:t>Upload signed attendance sheet and any photos taken of work in progress</a:t>
            </a:r>
          </a:p>
          <a:p>
            <a:r>
              <a:rPr lang="en-US" dirty="0"/>
              <a:t>Zoom</a:t>
            </a:r>
          </a:p>
          <a:p>
            <a:pPr lvl="1"/>
            <a:r>
              <a:rPr lang="en-US" dirty="0"/>
              <a:t>Upload video with thumbnail and link to workshop</a:t>
            </a:r>
          </a:p>
          <a:p>
            <a:r>
              <a:rPr lang="en-US" dirty="0"/>
              <a:t>Student administration</a:t>
            </a:r>
          </a:p>
          <a:p>
            <a:pPr lvl="1"/>
            <a:r>
              <a:rPr lang="en-US" dirty="0"/>
              <a:t>Mark participating students as complete</a:t>
            </a:r>
          </a:p>
          <a:p>
            <a:pPr lvl="1"/>
            <a:r>
              <a:rPr lang="en-US" dirty="0"/>
              <a:t>Email absent students and notify of gap requirements (OPEN units)</a:t>
            </a:r>
          </a:p>
          <a:p>
            <a:r>
              <a:rPr lang="en-US" dirty="0"/>
              <a:t>Facilitator feedback – email </a:t>
            </a:r>
            <a:r>
              <a:rPr lang="en-US" dirty="0">
                <a:hlinkClick r:id="rId4"/>
              </a:rPr>
              <a:t>paul@institute.pm</a:t>
            </a:r>
            <a:r>
              <a:rPr lang="en-US" dirty="0"/>
              <a:t> </a:t>
            </a:r>
          </a:p>
          <a:p>
            <a:pPr lvl="1"/>
            <a:r>
              <a:rPr lang="en-US" dirty="0"/>
              <a:t>What worked well today? </a:t>
            </a:r>
          </a:p>
          <a:p>
            <a:pPr lvl="1"/>
            <a:r>
              <a:rPr lang="en-US" dirty="0"/>
              <a:t>How can we improve?</a:t>
            </a:r>
          </a:p>
        </p:txBody>
      </p:sp>
    </p:spTree>
    <p:custDataLst>
      <p:tags r:id="rId1"/>
    </p:custDataLst>
    <p:extLst>
      <p:ext uri="{BB962C8B-B14F-4D97-AF65-F5344CB8AC3E}">
        <p14:creationId xmlns:p14="http://schemas.microsoft.com/office/powerpoint/2010/main" val="1630228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Activity 5.1 </a:t>
            </a:r>
          </a:p>
        </p:txBody>
      </p:sp>
      <p:sp>
        <p:nvSpPr>
          <p:cNvPr id="3" name="Content Placeholder 2"/>
          <p:cNvSpPr>
            <a:spLocks noGrp="1"/>
          </p:cNvSpPr>
          <p:nvPr>
            <p:ph idx="1"/>
          </p:nvPr>
        </p:nvSpPr>
        <p:spPr/>
        <p:txBody>
          <a:bodyPr>
            <a:normAutofit/>
          </a:bodyPr>
          <a:lstStyle/>
          <a:p>
            <a:r>
              <a:rPr lang="en-US" noProof="0" dirty="0"/>
              <a:t>An end of year event has been chartered to celebrate our team’s success</a:t>
            </a:r>
          </a:p>
          <a:p>
            <a:pPr lvl="1"/>
            <a:r>
              <a:rPr lang="en-US" dirty="0"/>
              <a:t>200-220 guests</a:t>
            </a:r>
          </a:p>
          <a:p>
            <a:pPr lvl="1"/>
            <a:r>
              <a:rPr lang="en-US" noProof="0" dirty="0"/>
              <a:t>Formal dinner and entertainment</a:t>
            </a:r>
          </a:p>
          <a:p>
            <a:pPr lvl="1"/>
            <a:r>
              <a:rPr lang="en-US" dirty="0"/>
              <a:t>External venue / catering</a:t>
            </a:r>
            <a:endParaRPr lang="en-US" noProof="0" dirty="0"/>
          </a:p>
          <a:p>
            <a:r>
              <a:rPr lang="en-US" noProof="0" dirty="0"/>
              <a:t>Prepare a WBS for the project</a:t>
            </a:r>
            <a:endParaRPr lang="en-US" noProof="0" dirty="0">
              <a:solidFill>
                <a:schemeClr val="tx1">
                  <a:lumMod val="85000"/>
                </a:schemeClr>
              </a:solidFill>
            </a:endParaRPr>
          </a:p>
        </p:txBody>
      </p:sp>
      <p:sp>
        <p:nvSpPr>
          <p:cNvPr id="5" name="Rectangle: Folded Corner 4">
            <a:extLst>
              <a:ext uri="{FF2B5EF4-FFF2-40B4-BE49-F238E27FC236}">
                <a16:creationId xmlns:a16="http://schemas.microsoft.com/office/drawing/2014/main" id="{58CDB371-E89A-4009-89FD-ADC6E148988A}"/>
              </a:ext>
            </a:extLst>
          </p:cNvPr>
          <p:cNvSpPr/>
          <p:nvPr/>
        </p:nvSpPr>
        <p:spPr>
          <a:xfrm rot="687110">
            <a:off x="7299496" y="4402323"/>
            <a:ext cx="2032000" cy="1907822"/>
          </a:xfrm>
          <a:prstGeom prst="foldedCorner">
            <a:avLst>
              <a:gd name="adj" fmla="val 14108"/>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solidFill>
                  <a:srgbClr val="00B050"/>
                </a:solidFill>
                <a:latin typeface="Arial Black" panose="020B0A04020102020204" pitchFamily="34" charset="0"/>
              </a:rPr>
              <a:t>USE</a:t>
            </a:r>
          </a:p>
          <a:p>
            <a:pPr algn="ctr"/>
            <a:r>
              <a:rPr lang="en-AU" sz="2400" dirty="0">
                <a:solidFill>
                  <a:srgbClr val="00B050"/>
                </a:solidFill>
                <a:latin typeface="Arial Black" panose="020B0A04020102020204" pitchFamily="34" charset="0"/>
              </a:rPr>
              <a:t>VERBS</a:t>
            </a:r>
          </a:p>
        </p:txBody>
      </p:sp>
      <p:sp>
        <p:nvSpPr>
          <p:cNvPr id="6" name="TextBox 5">
            <a:extLst>
              <a:ext uri="{FF2B5EF4-FFF2-40B4-BE49-F238E27FC236}">
                <a16:creationId xmlns:a16="http://schemas.microsoft.com/office/drawing/2014/main" id="{E2861E5E-9E78-4E96-9060-6EFEFDFB78DA}"/>
              </a:ext>
            </a:extLst>
          </p:cNvPr>
          <p:cNvSpPr txBox="1"/>
          <p:nvPr/>
        </p:nvSpPr>
        <p:spPr>
          <a:xfrm>
            <a:off x="10843708" y="139850"/>
            <a:ext cx="1255190"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5.2</a:t>
            </a:r>
          </a:p>
        </p:txBody>
      </p:sp>
    </p:spTree>
    <p:custDataLst>
      <p:tags r:id="rId1"/>
    </p:custDataLst>
    <p:extLst>
      <p:ext uri="{BB962C8B-B14F-4D97-AF65-F5344CB8AC3E}">
        <p14:creationId xmlns:p14="http://schemas.microsoft.com/office/powerpoint/2010/main" val="4117087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241F-623A-488F-9D63-C241A437EC82}"/>
              </a:ext>
            </a:extLst>
          </p:cNvPr>
          <p:cNvSpPr>
            <a:spLocks noGrp="1"/>
          </p:cNvSpPr>
          <p:nvPr>
            <p:ph type="title"/>
          </p:nvPr>
        </p:nvSpPr>
        <p:spPr/>
        <p:txBody>
          <a:bodyPr/>
          <a:lstStyle/>
          <a:p>
            <a:r>
              <a:rPr lang="en-AU" dirty="0"/>
              <a:t>Discussion </a:t>
            </a:r>
          </a:p>
        </p:txBody>
      </p:sp>
      <p:sp>
        <p:nvSpPr>
          <p:cNvPr id="3" name="Content Placeholder 2">
            <a:extLst>
              <a:ext uri="{FF2B5EF4-FFF2-40B4-BE49-F238E27FC236}">
                <a16:creationId xmlns:a16="http://schemas.microsoft.com/office/drawing/2014/main" id="{EAC4ECE2-2DB7-4328-8AD8-F120FF47303F}"/>
              </a:ext>
            </a:extLst>
          </p:cNvPr>
          <p:cNvSpPr>
            <a:spLocks noGrp="1"/>
          </p:cNvSpPr>
          <p:nvPr>
            <p:ph idx="1"/>
          </p:nvPr>
        </p:nvSpPr>
        <p:spPr/>
        <p:txBody>
          <a:bodyPr/>
          <a:lstStyle/>
          <a:p>
            <a:r>
              <a:rPr lang="en-US" dirty="0"/>
              <a:t>How far do we need to ‘break down’ each task? </a:t>
            </a:r>
          </a:p>
        </p:txBody>
      </p:sp>
      <p:sp>
        <p:nvSpPr>
          <p:cNvPr id="4" name="TextBox 3">
            <a:extLst>
              <a:ext uri="{FF2B5EF4-FFF2-40B4-BE49-F238E27FC236}">
                <a16:creationId xmlns:a16="http://schemas.microsoft.com/office/drawing/2014/main" id="{1B0F558E-7B28-4B44-8FE4-5561755C845B}"/>
              </a:ext>
            </a:extLst>
          </p:cNvPr>
          <p:cNvSpPr txBox="1"/>
          <p:nvPr/>
        </p:nvSpPr>
        <p:spPr>
          <a:xfrm>
            <a:off x="10843708" y="139850"/>
            <a:ext cx="1255190"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5.2</a:t>
            </a:r>
          </a:p>
        </p:txBody>
      </p:sp>
    </p:spTree>
    <p:custDataLst>
      <p:tags r:id="rId1"/>
    </p:custDataLst>
    <p:extLst>
      <p:ext uri="{BB962C8B-B14F-4D97-AF65-F5344CB8AC3E}">
        <p14:creationId xmlns:p14="http://schemas.microsoft.com/office/powerpoint/2010/main" val="226444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B22EAB-D5F6-48CB-87F2-C490583EF3F6}"/>
              </a:ext>
            </a:extLst>
          </p:cNvPr>
          <p:cNvSpPr>
            <a:spLocks noGrp="1"/>
          </p:cNvSpPr>
          <p:nvPr>
            <p:ph type="title"/>
          </p:nvPr>
        </p:nvSpPr>
        <p:spPr/>
        <p:txBody>
          <a:bodyPr/>
          <a:lstStyle/>
          <a:p>
            <a:r>
              <a:rPr lang="en-AU" dirty="0"/>
              <a:t>Project budget</a:t>
            </a:r>
          </a:p>
        </p:txBody>
      </p:sp>
      <p:sp>
        <p:nvSpPr>
          <p:cNvPr id="2" name="Content Placeholder 1">
            <a:extLst>
              <a:ext uri="{FF2B5EF4-FFF2-40B4-BE49-F238E27FC236}">
                <a16:creationId xmlns:a16="http://schemas.microsoft.com/office/drawing/2014/main" id="{A20C4A3C-A16B-4C1B-93A6-E4D519AEB705}"/>
              </a:ext>
            </a:extLst>
          </p:cNvPr>
          <p:cNvSpPr>
            <a:spLocks noGrp="1"/>
          </p:cNvSpPr>
          <p:nvPr>
            <p:ph idx="1"/>
          </p:nvPr>
        </p:nvSpPr>
        <p:spPr/>
        <p:txBody>
          <a:bodyPr/>
          <a:lstStyle/>
          <a:p>
            <a:r>
              <a:rPr lang="en-AU" dirty="0"/>
              <a:t>The cost of resources required to complete the project tasks</a:t>
            </a:r>
          </a:p>
        </p:txBody>
      </p:sp>
      <p:cxnSp>
        <p:nvCxnSpPr>
          <p:cNvPr id="14" name="Straight Connector 13">
            <a:extLst>
              <a:ext uri="{FF2B5EF4-FFF2-40B4-BE49-F238E27FC236}">
                <a16:creationId xmlns:a16="http://schemas.microsoft.com/office/drawing/2014/main" id="{96C49B28-5DF2-4DD7-9C0E-835E72A28EF7}"/>
              </a:ext>
            </a:extLst>
          </p:cNvPr>
          <p:cNvCxnSpPr>
            <a:endCxn id="12" idx="1"/>
          </p:cNvCxnSpPr>
          <p:nvPr/>
        </p:nvCxnSpPr>
        <p:spPr>
          <a:xfrm>
            <a:off x="10696676" y="3883974"/>
            <a:ext cx="8037" cy="282881"/>
          </a:xfrm>
          <a:prstGeom prst="line">
            <a:avLst/>
          </a:prstGeom>
          <a:ln w="19050">
            <a:solidFill>
              <a:srgbClr val="C00000"/>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C48177A-EB2D-410E-A4B9-A3F1EF717F57}"/>
              </a:ext>
            </a:extLst>
          </p:cNvPr>
          <p:cNvSpPr txBox="1"/>
          <p:nvPr/>
        </p:nvSpPr>
        <p:spPr>
          <a:xfrm>
            <a:off x="5492496" y="3038260"/>
            <a:ext cx="1146048" cy="365760"/>
          </a:xfrm>
          <a:prstGeom prst="rect">
            <a:avLst/>
          </a:prstGeom>
          <a:noFill/>
        </p:spPr>
        <p:txBody>
          <a:bodyPr wrap="square" rtlCol="0">
            <a:spAutoFit/>
          </a:bodyPr>
          <a:lstStyle/>
          <a:p>
            <a:pPr algn="ctr"/>
            <a:r>
              <a:rPr lang="en-AU" dirty="0">
                <a:solidFill>
                  <a:srgbClr val="00B050"/>
                </a:solidFill>
                <a:latin typeface="Lato Black" panose="020F0A02020204030203" pitchFamily="34" charset="0"/>
              </a:rPr>
              <a:t>Actual</a:t>
            </a:r>
          </a:p>
        </p:txBody>
      </p:sp>
      <p:cxnSp>
        <p:nvCxnSpPr>
          <p:cNvPr id="25" name="Straight Connector 24">
            <a:extLst>
              <a:ext uri="{FF2B5EF4-FFF2-40B4-BE49-F238E27FC236}">
                <a16:creationId xmlns:a16="http://schemas.microsoft.com/office/drawing/2014/main" id="{BB6645C7-DFDE-41B5-81CF-1245E850993F}"/>
              </a:ext>
            </a:extLst>
          </p:cNvPr>
          <p:cNvCxnSpPr/>
          <p:nvPr/>
        </p:nvCxnSpPr>
        <p:spPr>
          <a:xfrm>
            <a:off x="3738372" y="3393501"/>
            <a:ext cx="0" cy="291242"/>
          </a:xfrm>
          <a:prstGeom prst="line">
            <a:avLst/>
          </a:prstGeom>
          <a:ln w="19050">
            <a:solidFill>
              <a:srgbClr val="FF9900"/>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50DC2E3-40B4-48EE-9958-1B21E6DBBE21}"/>
              </a:ext>
            </a:extLst>
          </p:cNvPr>
          <p:cNvCxnSpPr>
            <a:cxnSpLocks/>
          </p:cNvCxnSpPr>
          <p:nvPr/>
        </p:nvCxnSpPr>
        <p:spPr>
          <a:xfrm>
            <a:off x="8392668" y="3393501"/>
            <a:ext cx="0" cy="302302"/>
          </a:xfrm>
          <a:prstGeom prst="line">
            <a:avLst/>
          </a:prstGeom>
          <a:ln w="19050">
            <a:solidFill>
              <a:srgbClr val="FF9900"/>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6D79AB6-B1CC-41C6-A294-274448143B96}"/>
              </a:ext>
            </a:extLst>
          </p:cNvPr>
          <p:cNvSpPr txBox="1"/>
          <p:nvPr/>
        </p:nvSpPr>
        <p:spPr>
          <a:xfrm>
            <a:off x="3165348" y="3038260"/>
            <a:ext cx="1146048" cy="365760"/>
          </a:xfrm>
          <a:prstGeom prst="rect">
            <a:avLst/>
          </a:prstGeom>
          <a:noFill/>
        </p:spPr>
        <p:txBody>
          <a:bodyPr wrap="square" rtlCol="0">
            <a:spAutoFit/>
          </a:bodyPr>
          <a:lstStyle/>
          <a:p>
            <a:pPr algn="ctr"/>
            <a:r>
              <a:rPr lang="en-AU" dirty="0">
                <a:solidFill>
                  <a:srgbClr val="FF9900"/>
                </a:solidFill>
                <a:latin typeface="Lato Black" panose="020F0A02020204030203" pitchFamily="34" charset="0"/>
              </a:rPr>
              <a:t>-10%</a:t>
            </a:r>
          </a:p>
        </p:txBody>
      </p:sp>
      <p:sp>
        <p:nvSpPr>
          <p:cNvPr id="28" name="TextBox 27">
            <a:extLst>
              <a:ext uri="{FF2B5EF4-FFF2-40B4-BE49-F238E27FC236}">
                <a16:creationId xmlns:a16="http://schemas.microsoft.com/office/drawing/2014/main" id="{B14C9EC3-14BF-4CFC-9DA8-7877A7767144}"/>
              </a:ext>
            </a:extLst>
          </p:cNvPr>
          <p:cNvSpPr txBox="1"/>
          <p:nvPr/>
        </p:nvSpPr>
        <p:spPr>
          <a:xfrm>
            <a:off x="7819644" y="3038260"/>
            <a:ext cx="1146048" cy="365760"/>
          </a:xfrm>
          <a:prstGeom prst="rect">
            <a:avLst/>
          </a:prstGeom>
          <a:noFill/>
        </p:spPr>
        <p:txBody>
          <a:bodyPr wrap="square" rtlCol="0">
            <a:spAutoFit/>
          </a:bodyPr>
          <a:lstStyle/>
          <a:p>
            <a:pPr algn="ctr"/>
            <a:r>
              <a:rPr lang="en-AU" dirty="0">
                <a:solidFill>
                  <a:srgbClr val="FF9900"/>
                </a:solidFill>
                <a:latin typeface="Lato Black" panose="020F0A02020204030203" pitchFamily="34" charset="0"/>
              </a:rPr>
              <a:t>+10%</a:t>
            </a:r>
          </a:p>
        </p:txBody>
      </p:sp>
      <p:cxnSp>
        <p:nvCxnSpPr>
          <p:cNvPr id="29" name="Straight Connector 28">
            <a:extLst>
              <a:ext uri="{FF2B5EF4-FFF2-40B4-BE49-F238E27FC236}">
                <a16:creationId xmlns:a16="http://schemas.microsoft.com/office/drawing/2014/main" id="{FE17FE55-0458-4195-BFBD-6973E95EAE8B}"/>
              </a:ext>
            </a:extLst>
          </p:cNvPr>
          <p:cNvCxnSpPr/>
          <p:nvPr/>
        </p:nvCxnSpPr>
        <p:spPr>
          <a:xfrm>
            <a:off x="1411224" y="3393501"/>
            <a:ext cx="0" cy="282881"/>
          </a:xfrm>
          <a:prstGeom prst="line">
            <a:avLst/>
          </a:prstGeom>
          <a:ln w="19050">
            <a:solidFill>
              <a:srgbClr val="C00000"/>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C244AAF-41F3-4A99-8952-DA486BBD5CBA}"/>
              </a:ext>
            </a:extLst>
          </p:cNvPr>
          <p:cNvSpPr txBox="1"/>
          <p:nvPr/>
        </p:nvSpPr>
        <p:spPr>
          <a:xfrm>
            <a:off x="838200" y="3038260"/>
            <a:ext cx="1146048" cy="365760"/>
          </a:xfrm>
          <a:prstGeom prst="rect">
            <a:avLst/>
          </a:prstGeom>
          <a:noFill/>
        </p:spPr>
        <p:txBody>
          <a:bodyPr wrap="square" rtlCol="0">
            <a:spAutoFit/>
          </a:bodyPr>
          <a:lstStyle/>
          <a:p>
            <a:pPr algn="ctr"/>
            <a:r>
              <a:rPr lang="en-AU" dirty="0">
                <a:solidFill>
                  <a:srgbClr val="C00000"/>
                </a:solidFill>
                <a:latin typeface="Lato Black" panose="020F0A02020204030203" pitchFamily="34" charset="0"/>
              </a:rPr>
              <a:t>-20%</a:t>
            </a:r>
          </a:p>
        </p:txBody>
      </p:sp>
      <p:sp>
        <p:nvSpPr>
          <p:cNvPr id="31" name="TextBox 30">
            <a:extLst>
              <a:ext uri="{FF2B5EF4-FFF2-40B4-BE49-F238E27FC236}">
                <a16:creationId xmlns:a16="http://schemas.microsoft.com/office/drawing/2014/main" id="{DD53353B-3451-4F81-BCD8-4F25ED7E214A}"/>
              </a:ext>
            </a:extLst>
          </p:cNvPr>
          <p:cNvSpPr txBox="1"/>
          <p:nvPr/>
        </p:nvSpPr>
        <p:spPr>
          <a:xfrm>
            <a:off x="10146792" y="3038260"/>
            <a:ext cx="1146048" cy="365760"/>
          </a:xfrm>
          <a:prstGeom prst="rect">
            <a:avLst/>
          </a:prstGeom>
          <a:noFill/>
        </p:spPr>
        <p:txBody>
          <a:bodyPr wrap="square" rtlCol="0">
            <a:spAutoFit/>
          </a:bodyPr>
          <a:lstStyle/>
          <a:p>
            <a:pPr algn="ctr"/>
            <a:r>
              <a:rPr lang="en-AU" dirty="0">
                <a:solidFill>
                  <a:srgbClr val="C00000"/>
                </a:solidFill>
                <a:latin typeface="Lato Black" panose="020F0A02020204030203" pitchFamily="34" charset="0"/>
              </a:rPr>
              <a:t>+20%</a:t>
            </a:r>
          </a:p>
        </p:txBody>
      </p:sp>
      <p:sp>
        <p:nvSpPr>
          <p:cNvPr id="32" name="Rectangle 31">
            <a:extLst>
              <a:ext uri="{FF2B5EF4-FFF2-40B4-BE49-F238E27FC236}">
                <a16:creationId xmlns:a16="http://schemas.microsoft.com/office/drawing/2014/main" id="{0F571B15-A161-44C4-84D3-0B72B0D5109D}"/>
              </a:ext>
            </a:extLst>
          </p:cNvPr>
          <p:cNvSpPr/>
          <p:nvPr/>
        </p:nvSpPr>
        <p:spPr>
          <a:xfrm>
            <a:off x="1411223" y="3719570"/>
            <a:ext cx="9323971" cy="621792"/>
          </a:xfrm>
          <a:prstGeom prst="rect">
            <a:avLst/>
          </a:prstGeom>
          <a:pattFill prst="lt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Lato Black" panose="020F0A02020204030203" pitchFamily="34" charset="0"/>
              </a:rPr>
              <a:t>Business case</a:t>
            </a:r>
          </a:p>
        </p:txBody>
      </p:sp>
      <p:cxnSp>
        <p:nvCxnSpPr>
          <p:cNvPr id="33" name="Straight Connector 32">
            <a:extLst>
              <a:ext uri="{FF2B5EF4-FFF2-40B4-BE49-F238E27FC236}">
                <a16:creationId xmlns:a16="http://schemas.microsoft.com/office/drawing/2014/main" id="{D7ECFECA-14AF-4ECA-9E9A-9368CAD2F5FB}"/>
              </a:ext>
            </a:extLst>
          </p:cNvPr>
          <p:cNvCxnSpPr/>
          <p:nvPr/>
        </p:nvCxnSpPr>
        <p:spPr>
          <a:xfrm>
            <a:off x="10735195" y="3393501"/>
            <a:ext cx="0" cy="282881"/>
          </a:xfrm>
          <a:prstGeom prst="line">
            <a:avLst/>
          </a:prstGeom>
          <a:ln w="19050">
            <a:solidFill>
              <a:srgbClr val="C00000"/>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471A54C-517E-43F6-B5EE-7DA3D45E9E0E}"/>
              </a:ext>
            </a:extLst>
          </p:cNvPr>
          <p:cNvCxnSpPr/>
          <p:nvPr/>
        </p:nvCxnSpPr>
        <p:spPr>
          <a:xfrm>
            <a:off x="6040028" y="3393501"/>
            <a:ext cx="0" cy="282881"/>
          </a:xfrm>
          <a:prstGeom prst="line">
            <a:avLst/>
          </a:prstGeom>
          <a:ln w="19050">
            <a:solidFill>
              <a:srgbClr val="00B050"/>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9E852A0-E300-48E4-A3A6-56A465DE878C}"/>
              </a:ext>
            </a:extLst>
          </p:cNvPr>
          <p:cNvCxnSpPr/>
          <p:nvPr/>
        </p:nvCxnSpPr>
        <p:spPr>
          <a:xfrm>
            <a:off x="723900" y="3695803"/>
            <a:ext cx="10683240" cy="0"/>
          </a:xfrm>
          <a:prstGeom prst="line">
            <a:avLst/>
          </a:prstGeom>
          <a:ln w="571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ight Arrow 45">
            <a:extLst>
              <a:ext uri="{FF2B5EF4-FFF2-40B4-BE49-F238E27FC236}">
                <a16:creationId xmlns:a16="http://schemas.microsoft.com/office/drawing/2014/main" id="{7824849C-9088-4340-A3D9-93BAD5EB3D88}"/>
              </a:ext>
            </a:extLst>
          </p:cNvPr>
          <p:cNvSpPr/>
          <p:nvPr/>
        </p:nvSpPr>
        <p:spPr>
          <a:xfrm rot="5400000">
            <a:off x="10118600" y="3580875"/>
            <a:ext cx="1233187" cy="1535351"/>
          </a:xfrm>
          <a:prstGeom prst="rightArrow">
            <a:avLst>
              <a:gd name="adj1" fmla="val 65882"/>
              <a:gd name="adj2" fmla="val 50000"/>
            </a:avLst>
          </a:prstGeom>
          <a:solidFill>
            <a:schemeClr val="accent6">
              <a:lumMod val="75000"/>
            </a:schemeClr>
          </a:solidFill>
          <a:ln>
            <a:noFill/>
          </a:ln>
        </p:spPr>
        <p:style>
          <a:lnRef idx="3">
            <a:schemeClr val="lt1"/>
          </a:lnRef>
          <a:fillRef idx="1">
            <a:schemeClr val="accent6"/>
          </a:fillRef>
          <a:effectRef idx="1">
            <a:schemeClr val="accent6"/>
          </a:effectRef>
          <a:fontRef idx="minor">
            <a:schemeClr val="lt1"/>
          </a:fontRef>
        </p:style>
        <p:txBody>
          <a:bodyPr vert="vert270" rtlCol="0" anchor="ctr"/>
          <a:lstStyle/>
          <a:p>
            <a:pPr algn="ctr"/>
            <a:r>
              <a:rPr lang="en-AU" dirty="0">
                <a:latin typeface="Lato" panose="020F0502020204030203" pitchFamily="34" charset="0"/>
              </a:rPr>
              <a:t>Top down</a:t>
            </a:r>
          </a:p>
        </p:txBody>
      </p:sp>
      <p:sp>
        <p:nvSpPr>
          <p:cNvPr id="5" name="Rectangle 4">
            <a:extLst>
              <a:ext uri="{FF2B5EF4-FFF2-40B4-BE49-F238E27FC236}">
                <a16:creationId xmlns:a16="http://schemas.microsoft.com/office/drawing/2014/main" id="{2BA4D174-8CEC-4DBC-9C42-6C339194433E}"/>
              </a:ext>
            </a:extLst>
          </p:cNvPr>
          <p:cNvSpPr/>
          <p:nvPr/>
        </p:nvSpPr>
        <p:spPr>
          <a:xfrm>
            <a:off x="3738371" y="4353251"/>
            <a:ext cx="4654296" cy="609600"/>
          </a:xfrm>
          <a:prstGeom prst="rect">
            <a:avLst/>
          </a:prstGeom>
          <a:pattFill prst="ltUpDia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Lato Black" panose="020F0A02020204030203" pitchFamily="34" charset="0"/>
              </a:rPr>
              <a:t>Project plan</a:t>
            </a:r>
          </a:p>
        </p:txBody>
      </p:sp>
      <p:sp>
        <p:nvSpPr>
          <p:cNvPr id="23" name="Right Arrow 46">
            <a:extLst>
              <a:ext uri="{FF2B5EF4-FFF2-40B4-BE49-F238E27FC236}">
                <a16:creationId xmlns:a16="http://schemas.microsoft.com/office/drawing/2014/main" id="{BCBF0960-4356-4334-A0FB-AECAD8B4BD41}"/>
              </a:ext>
            </a:extLst>
          </p:cNvPr>
          <p:cNvSpPr/>
          <p:nvPr/>
        </p:nvSpPr>
        <p:spPr>
          <a:xfrm rot="16200000" flipV="1">
            <a:off x="7784112" y="3585658"/>
            <a:ext cx="1233187" cy="1535351"/>
          </a:xfrm>
          <a:prstGeom prst="rightArrow">
            <a:avLst>
              <a:gd name="adj1" fmla="val 65882"/>
              <a:gd name="adj2" fmla="val 50000"/>
            </a:avLst>
          </a:prstGeom>
          <a:solidFill>
            <a:schemeClr val="accent5">
              <a:lumMod val="75000"/>
            </a:schemeClr>
          </a:solidFill>
          <a:ln>
            <a:noFill/>
          </a:ln>
        </p:spPr>
        <p:style>
          <a:lnRef idx="3">
            <a:schemeClr val="lt1"/>
          </a:lnRef>
          <a:fillRef idx="1">
            <a:schemeClr val="accent5"/>
          </a:fillRef>
          <a:effectRef idx="1">
            <a:schemeClr val="accent5"/>
          </a:effectRef>
          <a:fontRef idx="minor">
            <a:schemeClr val="lt1"/>
          </a:fontRef>
        </p:style>
        <p:txBody>
          <a:bodyPr vert="vert270" rtlCol="0" anchor="ctr"/>
          <a:lstStyle/>
          <a:p>
            <a:pPr algn="ctr"/>
            <a:r>
              <a:rPr lang="en-AU" dirty="0">
                <a:latin typeface="Lato" panose="020F0502020204030203" pitchFamily="34" charset="0"/>
              </a:rPr>
              <a:t>Bottom up</a:t>
            </a:r>
          </a:p>
        </p:txBody>
      </p:sp>
      <p:sp>
        <p:nvSpPr>
          <p:cNvPr id="20" name="TextBox 19">
            <a:extLst>
              <a:ext uri="{FF2B5EF4-FFF2-40B4-BE49-F238E27FC236}">
                <a16:creationId xmlns:a16="http://schemas.microsoft.com/office/drawing/2014/main" id="{1ABEE8FB-20D4-4C66-BF09-09515053427B}"/>
              </a:ext>
            </a:extLst>
          </p:cNvPr>
          <p:cNvSpPr txBox="1"/>
          <p:nvPr/>
        </p:nvSpPr>
        <p:spPr>
          <a:xfrm>
            <a:off x="10747168" y="139850"/>
            <a:ext cx="1351729"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5.4</a:t>
            </a:r>
          </a:p>
        </p:txBody>
      </p:sp>
    </p:spTree>
    <p:custDataLst>
      <p:tags r:id="rId1"/>
    </p:custDataLst>
    <p:extLst>
      <p:ext uri="{BB962C8B-B14F-4D97-AF65-F5344CB8AC3E}">
        <p14:creationId xmlns:p14="http://schemas.microsoft.com/office/powerpoint/2010/main" val="15767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07&quot;&gt;&lt;/object&gt;&lt;object type=&quot;2&quot; unique_id=&quot;10008&quot;&gt;&lt;object type=&quot;3&quot; unique_id=&quot;10009&quot;&gt;&lt;property id=&quot;20148&quot; value=&quot;5&quot;/&gt;&lt;property id=&quot;20300&quot; value=&quot;Slide 1 - &amp;quot;Project Title&amp;quot;&quot;/&gt;&lt;property id=&quot;20307&quot; value=&quot;256&quot;/&gt;&lt;/object&gt;&lt;object type=&quot;3&quot; unique_id=&quot;10010&quot;&gt;&lt;property id=&quot;20148&quot; value=&quot;5&quot;/&gt;&lt;property id=&quot;20300&quot; value=&quot;Slide 2 - &amp;quot;Introduction&amp;quot;&quot;/&gt;&lt;property id=&quot;20307&quot; value=&quot;258&quot;/&gt;&lt;/object&gt;&lt;object type=&quot;3&quot; unique_id=&quot;10011&quot;&gt;&lt;property id=&quot;20148&quot; value=&quot;5&quot;/&gt;&lt;property id=&quot;20300&quot; value=&quot;Slide 3 - &amp;quot;Opportunity Definition&amp;quot;&quot;/&gt;&lt;property id=&quot;20307&quot; value=&quot;259&quot;/&gt;&lt;/object&gt;&lt;object type=&quot;3&quot; unique_id=&quot;10012&quot;&gt;&lt;property id=&quot;20148&quot; value=&quot;5&quot;/&gt;&lt;property id=&quot;20300&quot; value=&quot;Slide 4 - &amp;quot;Methodology&amp;quot;&quot;/&gt;&lt;property id=&quot;20307&quot; value=&quot;260&quot;/&gt;&lt;/object&gt;&lt;object type=&quot;3&quot; unique_id=&quot;10013&quot;&gt;&lt;property id=&quot;20148&quot; value=&quot;5&quot;/&gt;&lt;property id=&quot;20300&quot; value=&quot;Slide 5 - &amp;quot;Alternatives Analysis&amp;quot;&quot;/&gt;&lt;property id=&quot;20307&quot; value=&quot;257&quot;/&gt;&lt;/object&gt;&lt;object type=&quot;3&quot; unique_id=&quot;10014&quot;&gt;&lt;property id=&quot;20148&quot; value=&quot;5&quot;/&gt;&lt;property id=&quot;20300&quot; value=&quot;Slide 6 - &amp;quot;Alternatives Analysis&amp;quot;&quot;/&gt;&lt;property id=&quot;20307&quot; value=&quot;261&quot;/&gt;&lt;/object&gt;&lt;object type=&quot;3&quot; unique_id=&quot;10015&quot;&gt;&lt;property id=&quot;20148&quot; value=&quot;5&quot;/&gt;&lt;property id=&quot;20300&quot; value=&quot;Slide 7 - &amp;quot;Conclusion&amp;quot;&quot;/&gt;&lt;property id=&quot;20307&quot; value=&quot;262&quot;/&gt;&lt;/object&gt;&lt;object type=&quot;3&quot; unique_id=&quot;10016&quot;&gt;&lt;property id=&quot;20148&quot; value=&quot;5&quot;/&gt;&lt;property id=&quot;20300&quot; value=&quot;Slide 8 - &amp;quot;Recommendations&amp;quot;&quot;/&gt;&lt;property id=&quot;20307&quot; value=&quot;263&quot;/&gt;&lt;/object&gt;&lt;object type=&quot;3&quot; unique_id=&quot;10017&quot;&gt;&lt;property id=&quot;20148&quot; value=&quot;5&quot;/&gt;&lt;property id=&quot;20300&quot; value=&quot;Slide 9 - &amp;quot;Delete this slide&amp;quot;&quot;/&gt;&lt;property id=&quot;20307&quot; value=&quot;264&quot;/&gt;&lt;/object&gt;&lt;/object&gt;&lt;/object&gt;&lt;/database&gt;"/>
  <p:tag name="SECTOMILLISECCONVERTED" val="1"/>
  <p:tag name="ARTICULATE_DESIGN_ID_IPM MASTER TEMPLATE" val="2QllKqtO"/>
  <p:tag name="ARTICULATE_SLIDE_THUMBNAIL_REFRESH" val="1"/>
  <p:tag name="ARTICULATE_PROJECT_OPEN" val="0"/>
  <p:tag name="ARTICULATE_SLIDE_COUNT" val="1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PM Master template">
  <a:themeElements>
    <a:clrScheme name="Custom 6">
      <a:dk1>
        <a:sysClr val="windowText" lastClr="000000"/>
      </a:dk1>
      <a:lt1>
        <a:sysClr val="window" lastClr="FFFFFF"/>
      </a:lt1>
      <a:dk2>
        <a:srgbClr val="242852"/>
      </a:dk2>
      <a:lt2>
        <a:srgbClr val="ACCBF9"/>
      </a:lt2>
      <a:accent1>
        <a:srgbClr val="0C74BB"/>
      </a:accent1>
      <a:accent2>
        <a:srgbClr val="629DD1"/>
      </a:accent2>
      <a:accent3>
        <a:srgbClr val="297FD5"/>
      </a:accent3>
      <a:accent4>
        <a:srgbClr val="7F8FA9"/>
      </a:accent4>
      <a:accent5>
        <a:srgbClr val="5AA2AE"/>
      </a:accent5>
      <a:accent6>
        <a:srgbClr val="9D90A0"/>
      </a:accent6>
      <a:hlink>
        <a:srgbClr val="0070C0"/>
      </a:hlink>
      <a:folHlink>
        <a:srgbClr val="3EBBF0"/>
      </a:folHlink>
    </a:clrScheme>
    <a:fontScheme name="IPM 1">
      <a:majorFont>
        <a:latin typeface="Helvetica CE"/>
        <a:ea typeface=""/>
        <a:cs typeface=""/>
      </a:majorFont>
      <a:minorFont>
        <a:latin typeface="Helvetica LT Std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Lato" panose="020F0502020204030203" pitchFamily="34" charset="0"/>
            <a:cs typeface="Lato" panose="020F050202020403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5A93F9329D8042BBAEA2D7D99CE21E" ma:contentTypeVersion="14" ma:contentTypeDescription="Create a new document." ma:contentTypeScope="" ma:versionID="ba359d2752d6e20ba9ec6fa793a019b1">
  <xsd:schema xmlns:xsd="http://www.w3.org/2001/XMLSchema" xmlns:xs="http://www.w3.org/2001/XMLSchema" xmlns:p="http://schemas.microsoft.com/office/2006/metadata/properties" xmlns:ns2="a074caa6-7fc1-45e8-aa93-0339caabf79f" xmlns:ns3="2f498ea3-f73d-4cf9-868b-af49d77b4ca9" targetNamespace="http://schemas.microsoft.com/office/2006/metadata/properties" ma:root="true" ma:fieldsID="8e2dd0d4ab1956eeca6ab1a2620cd5ac" ns2:_="" ns3:_="">
    <xsd:import namespace="a074caa6-7fc1-45e8-aa93-0339caabf79f"/>
    <xsd:import namespace="2f498ea3-f73d-4cf9-868b-af49d77b4c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Not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caa6-7fc1-45e8-aa93-0339caabf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description="test" ma:format="Dropdown" ma:internalName="Note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498ea3-f73d-4cf9-868b-af49d77b4ca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a074caa6-7fc1-45e8-aa93-0339caabf79f" xsi:nil="true"/>
  </documentManagement>
</p:properties>
</file>

<file path=customXml/itemProps1.xml><?xml version="1.0" encoding="utf-8"?>
<ds:datastoreItem xmlns:ds="http://schemas.openxmlformats.org/officeDocument/2006/customXml" ds:itemID="{2DF17AEB-A483-4273-84E1-28292ED3303E}">
  <ds:schemaRefs>
    <ds:schemaRef ds:uri="http://schemas.microsoft.com/sharepoint/v3/contenttype/forms"/>
  </ds:schemaRefs>
</ds:datastoreItem>
</file>

<file path=customXml/itemProps2.xml><?xml version="1.0" encoding="utf-8"?>
<ds:datastoreItem xmlns:ds="http://schemas.openxmlformats.org/officeDocument/2006/customXml" ds:itemID="{26EB98C3-849F-49EE-A692-4FA223126B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caa6-7fc1-45e8-aa93-0339caabf79f"/>
    <ds:schemaRef ds:uri="2f498ea3-f73d-4cf9-868b-af49d77b4c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0F9705-C1BC-4BB8-935E-EC064021FA93}">
  <ds:schemaRef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dcmitype/"/>
    <ds:schemaRef ds:uri="http://www.w3.org/XML/1998/namespace"/>
    <ds:schemaRef ds:uri="2f498ea3-f73d-4cf9-868b-af49d77b4ca9"/>
    <ds:schemaRef ds:uri="http://purl.org/dc/elements/1.1/"/>
    <ds:schemaRef ds:uri="http://schemas.microsoft.com/office/2006/documentManagement/types"/>
    <ds:schemaRef ds:uri="a074caa6-7fc1-45e8-aa93-0339caabf79f"/>
  </ds:schemaRefs>
</ds:datastoreItem>
</file>

<file path=docProps/app.xml><?xml version="1.0" encoding="utf-8"?>
<Properties xmlns="http://schemas.openxmlformats.org/officeDocument/2006/extended-properties" xmlns:vt="http://schemas.openxmlformats.org/officeDocument/2006/docPropsVTypes">
  <TotalTime>7333</TotalTime>
  <Words>6720</Words>
  <Application>Microsoft Office PowerPoint</Application>
  <PresentationFormat>Widescreen</PresentationFormat>
  <Paragraphs>974</Paragraphs>
  <Slides>61</Slides>
  <Notes>49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Lato Medium</vt:lpstr>
      <vt:lpstr>Lato</vt:lpstr>
      <vt:lpstr>Helvetica LT Std Light</vt:lpstr>
      <vt:lpstr>Arial Black</vt:lpstr>
      <vt:lpstr>Lato</vt:lpstr>
      <vt:lpstr>Merriweather</vt:lpstr>
      <vt:lpstr>Calibri</vt:lpstr>
      <vt:lpstr>Helvetica CE</vt:lpstr>
      <vt:lpstr>Arial</vt:lpstr>
      <vt:lpstr>Merriweather</vt:lpstr>
      <vt:lpstr>Lato Black</vt:lpstr>
      <vt:lpstr>IPM Master template</vt:lpstr>
      <vt:lpstr>Opening checklist</vt:lpstr>
      <vt:lpstr>PowerPoint Presentation</vt:lpstr>
      <vt:lpstr>PowerPoint Presentation</vt:lpstr>
      <vt:lpstr>Discussion</vt:lpstr>
      <vt:lpstr>Work breakdown structure (WBS)</vt:lpstr>
      <vt:lpstr>100% rule </vt:lpstr>
      <vt:lpstr>Activity 5.1 </vt:lpstr>
      <vt:lpstr>Discussion </vt:lpstr>
      <vt:lpstr>Project budget</vt:lpstr>
      <vt:lpstr>Direct project (output) costs</vt:lpstr>
      <vt:lpstr>Task effort</vt:lpstr>
      <vt:lpstr>Indirect project (output) costs</vt:lpstr>
      <vt:lpstr>Activity 5.2</vt:lpstr>
      <vt:lpstr>PowerPoint Presentation</vt:lpstr>
      <vt:lpstr>PowerPoint Presentation</vt:lpstr>
      <vt:lpstr>Task duration</vt:lpstr>
      <vt:lpstr>PowerPoint Presentation</vt:lpstr>
      <vt:lpstr>PowerPoint Presentation</vt:lpstr>
      <vt:lpstr>PowerPoint Presentation</vt:lpstr>
      <vt:lpstr>PowerPoint Presentation</vt:lpstr>
      <vt:lpstr>PowerPoint Presentation</vt:lpstr>
      <vt:lpstr>Activity 5.3</vt:lpstr>
      <vt:lpstr>Activity 5.3 – answer </vt:lpstr>
      <vt:lpstr>Gantt charts</vt:lpstr>
      <vt:lpstr>Gantt charts</vt:lpstr>
      <vt:lpstr>Gantt charts</vt:lpstr>
      <vt:lpstr>Gantt charts</vt:lpstr>
      <vt:lpstr>Gantt charts</vt:lpstr>
      <vt:lpstr>Gantt charts</vt:lpstr>
      <vt:lpstr>Gantt charts</vt:lpstr>
      <vt:lpstr>Gantt charts</vt:lpstr>
      <vt:lpstr>Gantt charts</vt:lpstr>
      <vt:lpstr>Gantt charts</vt:lpstr>
      <vt:lpstr>Gantt charts – float </vt:lpstr>
      <vt:lpstr>Gantt charts – float </vt:lpstr>
      <vt:lpstr>Gantt charts – float </vt:lpstr>
      <vt:lpstr>Gantt charts – float </vt:lpstr>
      <vt:lpstr>Gantt charts – float </vt:lpstr>
      <vt:lpstr>Gantt charts – float </vt:lpstr>
      <vt:lpstr>Gantt charts – dependency </vt:lpstr>
      <vt:lpstr>Gantt charts – dependency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plan</vt:lpstr>
      <vt:lpstr>Project plan</vt:lpstr>
      <vt:lpstr>Reflection</vt:lpstr>
      <vt:lpstr>Questions?</vt:lpstr>
      <vt:lpstr>Closing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Facilitator notes</dc:title>
  <dc:creator>Paul Muller</dc:creator>
  <cp:lastModifiedBy>Paul Muller, CPD</cp:lastModifiedBy>
  <cp:revision>167</cp:revision>
  <cp:lastPrinted>2021-07-10T06:51:56Z</cp:lastPrinted>
  <dcterms:modified xsi:type="dcterms:W3CDTF">2021-07-10T06:52:33Z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0x010100F75A93F9329D8042BBAEA2D7D99CE21E</vt:lpwstr>
  </property>
  <property fmtid="{D5CDD505-2E9C-101B-9397-08002B2CF9AE}" pid="3" name="ArticulateGUID">
    <vt:lpwstr>E26A1B43-0F44-4383-A245-53F364C43443</vt:lpwstr>
  </property>
  <property fmtid="{D5CDD505-2E9C-101B-9397-08002B2CF9AE}" pid="4" name="ArticulatePath">
    <vt:lpwstr>Day 2 CPO Lecture slides</vt:lpwstr>
  </property>
  <property fmtid="{D5CDD505-2E9C-101B-9397-08002B2CF9AE}" pid="5" name="AuthorIds_UIVersion_13824">
    <vt:lpwstr>12</vt:lpwstr>
  </property>
</Properties>
</file>